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445E"/>
    <a:srgbClr val="156082"/>
    <a:srgbClr val="1560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79" autoAdjust="0"/>
    <p:restoredTop sz="94660"/>
  </p:normalViewPr>
  <p:slideViewPr>
    <p:cSldViewPr showGuides="1">
      <p:cViewPr varScale="1">
        <p:scale>
          <a:sx n="79" d="100"/>
          <a:sy n="79" d="100"/>
        </p:scale>
        <p:origin x="3630" y="102"/>
      </p:cViewPr>
      <p:guideLst>
        <p:guide orient="horz" pos="3120"/>
        <p:guide pos="2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E3E44A8-AD15-41E9-95EE-71CABBB36E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9" t="7665" r="10908" b="11980"/>
          <a:stretch/>
        </p:blipFill>
        <p:spPr>
          <a:xfrm>
            <a:off x="10660" y="-21902"/>
            <a:ext cx="6836680" cy="990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444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stnas\02_용역사업\◈2024년도 용역사업\01_NGII\[24K020]NGII_2024년 대한민국 전도 등 소축척지도\9-8.백지도 제작\★백지도 최종파일_20241118\1.대한민국전도\241120_대한민국전도_8차_백지도(경계)_대한민국전도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425" y="-392906"/>
            <a:ext cx="7562850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621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101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3" r:id="rId2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자유형 96"/>
          <p:cNvSpPr/>
          <p:nvPr/>
        </p:nvSpPr>
        <p:spPr>
          <a:xfrm>
            <a:off x="1532722" y="3691720"/>
            <a:ext cx="676922" cy="417512"/>
          </a:xfrm>
          <a:custGeom>
            <a:avLst/>
            <a:gdLst>
              <a:gd name="connsiteX0" fmla="*/ 302815 w 676922"/>
              <a:gd name="connsiteY0" fmla="*/ 57150 h 417512"/>
              <a:gd name="connsiteX1" fmla="*/ 269477 w 676922"/>
              <a:gd name="connsiteY1" fmla="*/ 64294 h 417512"/>
              <a:gd name="connsiteX2" fmla="*/ 250427 w 676922"/>
              <a:gd name="connsiteY2" fmla="*/ 52387 h 417512"/>
              <a:gd name="connsiteX3" fmla="*/ 231377 w 676922"/>
              <a:gd name="connsiteY3" fmla="*/ 35719 h 417512"/>
              <a:gd name="connsiteX4" fmla="*/ 195659 w 676922"/>
              <a:gd name="connsiteY4" fmla="*/ 57150 h 417512"/>
              <a:gd name="connsiteX5" fmla="*/ 169465 w 676922"/>
              <a:gd name="connsiteY5" fmla="*/ 54769 h 417512"/>
              <a:gd name="connsiteX6" fmla="*/ 157559 w 676922"/>
              <a:gd name="connsiteY6" fmla="*/ 40481 h 417512"/>
              <a:gd name="connsiteX7" fmla="*/ 155177 w 676922"/>
              <a:gd name="connsiteY7" fmla="*/ 21431 h 417512"/>
              <a:gd name="connsiteX8" fmla="*/ 140890 w 676922"/>
              <a:gd name="connsiteY8" fmla="*/ 9525 h 417512"/>
              <a:gd name="connsiteX9" fmla="*/ 117077 w 676922"/>
              <a:gd name="connsiteY9" fmla="*/ 0 h 417512"/>
              <a:gd name="connsiteX10" fmla="*/ 90884 w 676922"/>
              <a:gd name="connsiteY10" fmla="*/ 14287 h 417512"/>
              <a:gd name="connsiteX11" fmla="*/ 69452 w 676922"/>
              <a:gd name="connsiteY11" fmla="*/ 38100 h 417512"/>
              <a:gd name="connsiteX12" fmla="*/ 45640 w 676922"/>
              <a:gd name="connsiteY12" fmla="*/ 16669 h 417512"/>
              <a:gd name="connsiteX13" fmla="*/ 38496 w 676922"/>
              <a:gd name="connsiteY13" fmla="*/ 21431 h 417512"/>
              <a:gd name="connsiteX14" fmla="*/ 31352 w 676922"/>
              <a:gd name="connsiteY14" fmla="*/ 26194 h 417512"/>
              <a:gd name="connsiteX15" fmla="*/ 38496 w 676922"/>
              <a:gd name="connsiteY15" fmla="*/ 69056 h 417512"/>
              <a:gd name="connsiteX16" fmla="*/ 43259 w 676922"/>
              <a:gd name="connsiteY16" fmla="*/ 90487 h 417512"/>
              <a:gd name="connsiteX17" fmla="*/ 62309 w 676922"/>
              <a:gd name="connsiteY17" fmla="*/ 102394 h 417512"/>
              <a:gd name="connsiteX18" fmla="*/ 52784 w 676922"/>
              <a:gd name="connsiteY18" fmla="*/ 130969 h 417512"/>
              <a:gd name="connsiteX19" fmla="*/ 74215 w 676922"/>
              <a:gd name="connsiteY19" fmla="*/ 164306 h 417512"/>
              <a:gd name="connsiteX20" fmla="*/ 48021 w 676922"/>
              <a:gd name="connsiteY20" fmla="*/ 173831 h 417512"/>
              <a:gd name="connsiteX21" fmla="*/ 38496 w 676922"/>
              <a:gd name="connsiteY21" fmla="*/ 207169 h 417512"/>
              <a:gd name="connsiteX22" fmla="*/ 7540 w 676922"/>
              <a:gd name="connsiteY22" fmla="*/ 207169 h 417512"/>
              <a:gd name="connsiteX23" fmla="*/ 5159 w 676922"/>
              <a:gd name="connsiteY23" fmla="*/ 242887 h 417512"/>
              <a:gd name="connsiteX24" fmla="*/ 38496 w 676922"/>
              <a:gd name="connsiteY24" fmla="*/ 280987 h 417512"/>
              <a:gd name="connsiteX25" fmla="*/ 2777 w 676922"/>
              <a:gd name="connsiteY25" fmla="*/ 297656 h 417512"/>
              <a:gd name="connsiteX26" fmla="*/ 9921 w 676922"/>
              <a:gd name="connsiteY26" fmla="*/ 300037 h 417512"/>
              <a:gd name="connsiteX27" fmla="*/ 12302 w 676922"/>
              <a:gd name="connsiteY27" fmla="*/ 304800 h 417512"/>
              <a:gd name="connsiteX28" fmla="*/ 43259 w 676922"/>
              <a:gd name="connsiteY28" fmla="*/ 326231 h 417512"/>
              <a:gd name="connsiteX29" fmla="*/ 26590 w 676922"/>
              <a:gd name="connsiteY29" fmla="*/ 340519 h 417512"/>
              <a:gd name="connsiteX30" fmla="*/ 5159 w 676922"/>
              <a:gd name="connsiteY30" fmla="*/ 359569 h 417512"/>
              <a:gd name="connsiteX31" fmla="*/ 17065 w 676922"/>
              <a:gd name="connsiteY31" fmla="*/ 383381 h 417512"/>
              <a:gd name="connsiteX32" fmla="*/ 17065 w 676922"/>
              <a:gd name="connsiteY32" fmla="*/ 383381 h 417512"/>
              <a:gd name="connsiteX33" fmla="*/ 33734 w 676922"/>
              <a:gd name="connsiteY33" fmla="*/ 388144 h 417512"/>
              <a:gd name="connsiteX34" fmla="*/ 55165 w 676922"/>
              <a:gd name="connsiteY34" fmla="*/ 357187 h 417512"/>
              <a:gd name="connsiteX35" fmla="*/ 76596 w 676922"/>
              <a:gd name="connsiteY35" fmla="*/ 354806 h 417512"/>
              <a:gd name="connsiteX36" fmla="*/ 100409 w 676922"/>
              <a:gd name="connsiteY36" fmla="*/ 354806 h 417512"/>
              <a:gd name="connsiteX37" fmla="*/ 112315 w 676922"/>
              <a:gd name="connsiteY37" fmla="*/ 357187 h 417512"/>
              <a:gd name="connsiteX38" fmla="*/ 131365 w 676922"/>
              <a:gd name="connsiteY38" fmla="*/ 371475 h 417512"/>
              <a:gd name="connsiteX39" fmla="*/ 138509 w 676922"/>
              <a:gd name="connsiteY39" fmla="*/ 402431 h 417512"/>
              <a:gd name="connsiteX40" fmla="*/ 150415 w 676922"/>
              <a:gd name="connsiteY40" fmla="*/ 400050 h 417512"/>
              <a:gd name="connsiteX41" fmla="*/ 190896 w 676922"/>
              <a:gd name="connsiteY41" fmla="*/ 395287 h 417512"/>
              <a:gd name="connsiteX42" fmla="*/ 217090 w 676922"/>
              <a:gd name="connsiteY42" fmla="*/ 404812 h 417512"/>
              <a:gd name="connsiteX43" fmla="*/ 259952 w 676922"/>
              <a:gd name="connsiteY43" fmla="*/ 409575 h 417512"/>
              <a:gd name="connsiteX44" fmla="*/ 267096 w 676922"/>
              <a:gd name="connsiteY44" fmla="*/ 414337 h 417512"/>
              <a:gd name="connsiteX45" fmla="*/ 283765 w 676922"/>
              <a:gd name="connsiteY45" fmla="*/ 383381 h 417512"/>
              <a:gd name="connsiteX46" fmla="*/ 300434 w 676922"/>
              <a:gd name="connsiteY46" fmla="*/ 383381 h 417512"/>
              <a:gd name="connsiteX47" fmla="*/ 321865 w 676922"/>
              <a:gd name="connsiteY47" fmla="*/ 366712 h 417512"/>
              <a:gd name="connsiteX48" fmla="*/ 329009 w 676922"/>
              <a:gd name="connsiteY48" fmla="*/ 345281 h 417512"/>
              <a:gd name="connsiteX49" fmla="*/ 317102 w 676922"/>
              <a:gd name="connsiteY49" fmla="*/ 328612 h 417512"/>
              <a:gd name="connsiteX50" fmla="*/ 309959 w 676922"/>
              <a:gd name="connsiteY50" fmla="*/ 316706 h 417512"/>
              <a:gd name="connsiteX51" fmla="*/ 309959 w 676922"/>
              <a:gd name="connsiteY51" fmla="*/ 302419 h 417512"/>
              <a:gd name="connsiteX52" fmla="*/ 279002 w 676922"/>
              <a:gd name="connsiteY52" fmla="*/ 288131 h 417512"/>
              <a:gd name="connsiteX53" fmla="*/ 279002 w 676922"/>
              <a:gd name="connsiteY53" fmla="*/ 288131 h 417512"/>
              <a:gd name="connsiteX54" fmla="*/ 271859 w 676922"/>
              <a:gd name="connsiteY54" fmla="*/ 261937 h 417512"/>
              <a:gd name="connsiteX55" fmla="*/ 248046 w 676922"/>
              <a:gd name="connsiteY55" fmla="*/ 254794 h 417512"/>
              <a:gd name="connsiteX56" fmla="*/ 243284 w 676922"/>
              <a:gd name="connsiteY56" fmla="*/ 242887 h 417512"/>
              <a:gd name="connsiteX57" fmla="*/ 255190 w 676922"/>
              <a:gd name="connsiteY57" fmla="*/ 230981 h 417512"/>
              <a:gd name="connsiteX58" fmla="*/ 274240 w 676922"/>
              <a:gd name="connsiteY58" fmla="*/ 233362 h 417512"/>
              <a:gd name="connsiteX59" fmla="*/ 288527 w 676922"/>
              <a:gd name="connsiteY59" fmla="*/ 226219 h 417512"/>
              <a:gd name="connsiteX60" fmla="*/ 302815 w 676922"/>
              <a:gd name="connsiteY60" fmla="*/ 202406 h 417512"/>
              <a:gd name="connsiteX61" fmla="*/ 314721 w 676922"/>
              <a:gd name="connsiteY61" fmla="*/ 195262 h 417512"/>
              <a:gd name="connsiteX62" fmla="*/ 324246 w 676922"/>
              <a:gd name="connsiteY62" fmla="*/ 195262 h 417512"/>
              <a:gd name="connsiteX63" fmla="*/ 343296 w 676922"/>
              <a:gd name="connsiteY63" fmla="*/ 190500 h 417512"/>
              <a:gd name="connsiteX64" fmla="*/ 359965 w 676922"/>
              <a:gd name="connsiteY64" fmla="*/ 204787 h 417512"/>
              <a:gd name="connsiteX65" fmla="*/ 383777 w 676922"/>
              <a:gd name="connsiteY65" fmla="*/ 202406 h 417512"/>
              <a:gd name="connsiteX66" fmla="*/ 409971 w 676922"/>
              <a:gd name="connsiteY66" fmla="*/ 221456 h 417512"/>
              <a:gd name="connsiteX67" fmla="*/ 424259 w 676922"/>
              <a:gd name="connsiteY67" fmla="*/ 230981 h 417512"/>
              <a:gd name="connsiteX68" fmla="*/ 407590 w 676922"/>
              <a:gd name="connsiteY68" fmla="*/ 259556 h 417512"/>
              <a:gd name="connsiteX69" fmla="*/ 417115 w 676922"/>
              <a:gd name="connsiteY69" fmla="*/ 278606 h 417512"/>
              <a:gd name="connsiteX70" fmla="*/ 417115 w 676922"/>
              <a:gd name="connsiteY70" fmla="*/ 309562 h 417512"/>
              <a:gd name="connsiteX71" fmla="*/ 429021 w 676922"/>
              <a:gd name="connsiteY71" fmla="*/ 326231 h 417512"/>
              <a:gd name="connsiteX72" fmla="*/ 436165 w 676922"/>
              <a:gd name="connsiteY72" fmla="*/ 316706 h 417512"/>
              <a:gd name="connsiteX73" fmla="*/ 459977 w 676922"/>
              <a:gd name="connsiteY73" fmla="*/ 326231 h 417512"/>
              <a:gd name="connsiteX74" fmla="*/ 462359 w 676922"/>
              <a:gd name="connsiteY74" fmla="*/ 311944 h 417512"/>
              <a:gd name="connsiteX75" fmla="*/ 474265 w 676922"/>
              <a:gd name="connsiteY75" fmla="*/ 316706 h 417512"/>
              <a:gd name="connsiteX76" fmla="*/ 486171 w 676922"/>
              <a:gd name="connsiteY76" fmla="*/ 300037 h 417512"/>
              <a:gd name="connsiteX77" fmla="*/ 526652 w 676922"/>
              <a:gd name="connsiteY77" fmla="*/ 309562 h 417512"/>
              <a:gd name="connsiteX78" fmla="*/ 557609 w 676922"/>
              <a:gd name="connsiteY78" fmla="*/ 338137 h 417512"/>
              <a:gd name="connsiteX79" fmla="*/ 581421 w 676922"/>
              <a:gd name="connsiteY79" fmla="*/ 335756 h 417512"/>
              <a:gd name="connsiteX80" fmla="*/ 609996 w 676922"/>
              <a:gd name="connsiteY80" fmla="*/ 342900 h 417512"/>
              <a:gd name="connsiteX81" fmla="*/ 631427 w 676922"/>
              <a:gd name="connsiteY81" fmla="*/ 361950 h 417512"/>
              <a:gd name="connsiteX82" fmla="*/ 671909 w 676922"/>
              <a:gd name="connsiteY82" fmla="*/ 369094 h 417512"/>
              <a:gd name="connsiteX83" fmla="*/ 676671 w 676922"/>
              <a:gd name="connsiteY83" fmla="*/ 352425 h 417512"/>
              <a:gd name="connsiteX84" fmla="*/ 657621 w 676922"/>
              <a:gd name="connsiteY84" fmla="*/ 342900 h 417512"/>
              <a:gd name="connsiteX85" fmla="*/ 657621 w 676922"/>
              <a:gd name="connsiteY85" fmla="*/ 342900 h 417512"/>
              <a:gd name="connsiteX86" fmla="*/ 652859 w 676922"/>
              <a:gd name="connsiteY86" fmla="*/ 326231 h 417512"/>
              <a:gd name="connsiteX87" fmla="*/ 629046 w 676922"/>
              <a:gd name="connsiteY87" fmla="*/ 295275 h 417512"/>
              <a:gd name="connsiteX88" fmla="*/ 609996 w 676922"/>
              <a:gd name="connsiteY88" fmla="*/ 278606 h 417512"/>
              <a:gd name="connsiteX89" fmla="*/ 619521 w 676922"/>
              <a:gd name="connsiteY89" fmla="*/ 238125 h 417512"/>
              <a:gd name="connsiteX90" fmla="*/ 583802 w 676922"/>
              <a:gd name="connsiteY90" fmla="*/ 230981 h 417512"/>
              <a:gd name="connsiteX91" fmla="*/ 562371 w 676922"/>
              <a:gd name="connsiteY91" fmla="*/ 233362 h 417512"/>
              <a:gd name="connsiteX92" fmla="*/ 521890 w 676922"/>
              <a:gd name="connsiteY92" fmla="*/ 190500 h 417512"/>
              <a:gd name="connsiteX93" fmla="*/ 517127 w 676922"/>
              <a:gd name="connsiteY93" fmla="*/ 173831 h 417512"/>
              <a:gd name="connsiteX94" fmla="*/ 543321 w 676922"/>
              <a:gd name="connsiteY94" fmla="*/ 140494 h 417512"/>
              <a:gd name="connsiteX95" fmla="*/ 538559 w 676922"/>
              <a:gd name="connsiteY95" fmla="*/ 130969 h 417512"/>
              <a:gd name="connsiteX96" fmla="*/ 512365 w 676922"/>
              <a:gd name="connsiteY96" fmla="*/ 126206 h 417512"/>
              <a:gd name="connsiteX97" fmla="*/ 495696 w 676922"/>
              <a:gd name="connsiteY97" fmla="*/ 123825 h 417512"/>
              <a:gd name="connsiteX98" fmla="*/ 483790 w 676922"/>
              <a:gd name="connsiteY98" fmla="*/ 135731 h 417512"/>
              <a:gd name="connsiteX99" fmla="*/ 445690 w 676922"/>
              <a:gd name="connsiteY99" fmla="*/ 109537 h 417512"/>
              <a:gd name="connsiteX100" fmla="*/ 424259 w 676922"/>
              <a:gd name="connsiteY100" fmla="*/ 109537 h 417512"/>
              <a:gd name="connsiteX101" fmla="*/ 412352 w 676922"/>
              <a:gd name="connsiteY101" fmla="*/ 104775 h 417512"/>
              <a:gd name="connsiteX102" fmla="*/ 412352 w 676922"/>
              <a:gd name="connsiteY102" fmla="*/ 71437 h 417512"/>
              <a:gd name="connsiteX103" fmla="*/ 409971 w 676922"/>
              <a:gd name="connsiteY103" fmla="*/ 64294 h 417512"/>
              <a:gd name="connsiteX104" fmla="*/ 395684 w 676922"/>
              <a:gd name="connsiteY104" fmla="*/ 54769 h 417512"/>
              <a:gd name="connsiteX105" fmla="*/ 374252 w 676922"/>
              <a:gd name="connsiteY105" fmla="*/ 45244 h 417512"/>
              <a:gd name="connsiteX106" fmla="*/ 355202 w 676922"/>
              <a:gd name="connsiteY106" fmla="*/ 45244 h 417512"/>
              <a:gd name="connsiteX107" fmla="*/ 302815 w 676922"/>
              <a:gd name="connsiteY107" fmla="*/ 57150 h 417512"/>
              <a:gd name="connsiteX0" fmla="*/ 302815 w 676922"/>
              <a:gd name="connsiteY0" fmla="*/ 57150 h 417512"/>
              <a:gd name="connsiteX1" fmla="*/ 269477 w 676922"/>
              <a:gd name="connsiteY1" fmla="*/ 64294 h 417512"/>
              <a:gd name="connsiteX2" fmla="*/ 250427 w 676922"/>
              <a:gd name="connsiteY2" fmla="*/ 52387 h 417512"/>
              <a:gd name="connsiteX3" fmla="*/ 231377 w 676922"/>
              <a:gd name="connsiteY3" fmla="*/ 35719 h 417512"/>
              <a:gd name="connsiteX4" fmla="*/ 195659 w 676922"/>
              <a:gd name="connsiteY4" fmla="*/ 57150 h 417512"/>
              <a:gd name="connsiteX5" fmla="*/ 169465 w 676922"/>
              <a:gd name="connsiteY5" fmla="*/ 54769 h 417512"/>
              <a:gd name="connsiteX6" fmla="*/ 157559 w 676922"/>
              <a:gd name="connsiteY6" fmla="*/ 40481 h 417512"/>
              <a:gd name="connsiteX7" fmla="*/ 155177 w 676922"/>
              <a:gd name="connsiteY7" fmla="*/ 21431 h 417512"/>
              <a:gd name="connsiteX8" fmla="*/ 140890 w 676922"/>
              <a:gd name="connsiteY8" fmla="*/ 9525 h 417512"/>
              <a:gd name="connsiteX9" fmla="*/ 117077 w 676922"/>
              <a:gd name="connsiteY9" fmla="*/ 0 h 417512"/>
              <a:gd name="connsiteX10" fmla="*/ 90884 w 676922"/>
              <a:gd name="connsiteY10" fmla="*/ 14287 h 417512"/>
              <a:gd name="connsiteX11" fmla="*/ 69452 w 676922"/>
              <a:gd name="connsiteY11" fmla="*/ 38100 h 417512"/>
              <a:gd name="connsiteX12" fmla="*/ 45640 w 676922"/>
              <a:gd name="connsiteY12" fmla="*/ 16669 h 417512"/>
              <a:gd name="connsiteX13" fmla="*/ 38496 w 676922"/>
              <a:gd name="connsiteY13" fmla="*/ 21431 h 417512"/>
              <a:gd name="connsiteX14" fmla="*/ 31352 w 676922"/>
              <a:gd name="connsiteY14" fmla="*/ 26194 h 417512"/>
              <a:gd name="connsiteX15" fmla="*/ 38496 w 676922"/>
              <a:gd name="connsiteY15" fmla="*/ 69056 h 417512"/>
              <a:gd name="connsiteX16" fmla="*/ 43259 w 676922"/>
              <a:gd name="connsiteY16" fmla="*/ 90487 h 417512"/>
              <a:gd name="connsiteX17" fmla="*/ 62309 w 676922"/>
              <a:gd name="connsiteY17" fmla="*/ 102394 h 417512"/>
              <a:gd name="connsiteX18" fmla="*/ 52784 w 676922"/>
              <a:gd name="connsiteY18" fmla="*/ 130969 h 417512"/>
              <a:gd name="connsiteX19" fmla="*/ 74215 w 676922"/>
              <a:gd name="connsiteY19" fmla="*/ 164306 h 417512"/>
              <a:gd name="connsiteX20" fmla="*/ 48021 w 676922"/>
              <a:gd name="connsiteY20" fmla="*/ 173831 h 417512"/>
              <a:gd name="connsiteX21" fmla="*/ 38496 w 676922"/>
              <a:gd name="connsiteY21" fmla="*/ 207169 h 417512"/>
              <a:gd name="connsiteX22" fmla="*/ 7540 w 676922"/>
              <a:gd name="connsiteY22" fmla="*/ 207169 h 417512"/>
              <a:gd name="connsiteX23" fmla="*/ 5159 w 676922"/>
              <a:gd name="connsiteY23" fmla="*/ 242887 h 417512"/>
              <a:gd name="connsiteX24" fmla="*/ 38496 w 676922"/>
              <a:gd name="connsiteY24" fmla="*/ 280987 h 417512"/>
              <a:gd name="connsiteX25" fmla="*/ 2777 w 676922"/>
              <a:gd name="connsiteY25" fmla="*/ 297656 h 417512"/>
              <a:gd name="connsiteX26" fmla="*/ 224211 w 676922"/>
              <a:gd name="connsiteY26" fmla="*/ 300037 h 417512"/>
              <a:gd name="connsiteX27" fmla="*/ 12302 w 676922"/>
              <a:gd name="connsiteY27" fmla="*/ 304800 h 417512"/>
              <a:gd name="connsiteX28" fmla="*/ 43259 w 676922"/>
              <a:gd name="connsiteY28" fmla="*/ 326231 h 417512"/>
              <a:gd name="connsiteX29" fmla="*/ 26590 w 676922"/>
              <a:gd name="connsiteY29" fmla="*/ 340519 h 417512"/>
              <a:gd name="connsiteX30" fmla="*/ 5159 w 676922"/>
              <a:gd name="connsiteY30" fmla="*/ 359569 h 417512"/>
              <a:gd name="connsiteX31" fmla="*/ 17065 w 676922"/>
              <a:gd name="connsiteY31" fmla="*/ 383381 h 417512"/>
              <a:gd name="connsiteX32" fmla="*/ 17065 w 676922"/>
              <a:gd name="connsiteY32" fmla="*/ 383381 h 417512"/>
              <a:gd name="connsiteX33" fmla="*/ 33734 w 676922"/>
              <a:gd name="connsiteY33" fmla="*/ 388144 h 417512"/>
              <a:gd name="connsiteX34" fmla="*/ 55165 w 676922"/>
              <a:gd name="connsiteY34" fmla="*/ 357187 h 417512"/>
              <a:gd name="connsiteX35" fmla="*/ 76596 w 676922"/>
              <a:gd name="connsiteY35" fmla="*/ 354806 h 417512"/>
              <a:gd name="connsiteX36" fmla="*/ 100409 w 676922"/>
              <a:gd name="connsiteY36" fmla="*/ 354806 h 417512"/>
              <a:gd name="connsiteX37" fmla="*/ 112315 w 676922"/>
              <a:gd name="connsiteY37" fmla="*/ 357187 h 417512"/>
              <a:gd name="connsiteX38" fmla="*/ 131365 w 676922"/>
              <a:gd name="connsiteY38" fmla="*/ 371475 h 417512"/>
              <a:gd name="connsiteX39" fmla="*/ 138509 w 676922"/>
              <a:gd name="connsiteY39" fmla="*/ 402431 h 417512"/>
              <a:gd name="connsiteX40" fmla="*/ 150415 w 676922"/>
              <a:gd name="connsiteY40" fmla="*/ 400050 h 417512"/>
              <a:gd name="connsiteX41" fmla="*/ 190896 w 676922"/>
              <a:gd name="connsiteY41" fmla="*/ 395287 h 417512"/>
              <a:gd name="connsiteX42" fmla="*/ 217090 w 676922"/>
              <a:gd name="connsiteY42" fmla="*/ 404812 h 417512"/>
              <a:gd name="connsiteX43" fmla="*/ 259952 w 676922"/>
              <a:gd name="connsiteY43" fmla="*/ 409575 h 417512"/>
              <a:gd name="connsiteX44" fmla="*/ 267096 w 676922"/>
              <a:gd name="connsiteY44" fmla="*/ 414337 h 417512"/>
              <a:gd name="connsiteX45" fmla="*/ 283765 w 676922"/>
              <a:gd name="connsiteY45" fmla="*/ 383381 h 417512"/>
              <a:gd name="connsiteX46" fmla="*/ 300434 w 676922"/>
              <a:gd name="connsiteY46" fmla="*/ 383381 h 417512"/>
              <a:gd name="connsiteX47" fmla="*/ 321865 w 676922"/>
              <a:gd name="connsiteY47" fmla="*/ 366712 h 417512"/>
              <a:gd name="connsiteX48" fmla="*/ 329009 w 676922"/>
              <a:gd name="connsiteY48" fmla="*/ 345281 h 417512"/>
              <a:gd name="connsiteX49" fmla="*/ 317102 w 676922"/>
              <a:gd name="connsiteY49" fmla="*/ 328612 h 417512"/>
              <a:gd name="connsiteX50" fmla="*/ 309959 w 676922"/>
              <a:gd name="connsiteY50" fmla="*/ 316706 h 417512"/>
              <a:gd name="connsiteX51" fmla="*/ 309959 w 676922"/>
              <a:gd name="connsiteY51" fmla="*/ 302419 h 417512"/>
              <a:gd name="connsiteX52" fmla="*/ 279002 w 676922"/>
              <a:gd name="connsiteY52" fmla="*/ 288131 h 417512"/>
              <a:gd name="connsiteX53" fmla="*/ 279002 w 676922"/>
              <a:gd name="connsiteY53" fmla="*/ 288131 h 417512"/>
              <a:gd name="connsiteX54" fmla="*/ 271859 w 676922"/>
              <a:gd name="connsiteY54" fmla="*/ 261937 h 417512"/>
              <a:gd name="connsiteX55" fmla="*/ 248046 w 676922"/>
              <a:gd name="connsiteY55" fmla="*/ 254794 h 417512"/>
              <a:gd name="connsiteX56" fmla="*/ 243284 w 676922"/>
              <a:gd name="connsiteY56" fmla="*/ 242887 h 417512"/>
              <a:gd name="connsiteX57" fmla="*/ 255190 w 676922"/>
              <a:gd name="connsiteY57" fmla="*/ 230981 h 417512"/>
              <a:gd name="connsiteX58" fmla="*/ 274240 w 676922"/>
              <a:gd name="connsiteY58" fmla="*/ 233362 h 417512"/>
              <a:gd name="connsiteX59" fmla="*/ 288527 w 676922"/>
              <a:gd name="connsiteY59" fmla="*/ 226219 h 417512"/>
              <a:gd name="connsiteX60" fmla="*/ 302815 w 676922"/>
              <a:gd name="connsiteY60" fmla="*/ 202406 h 417512"/>
              <a:gd name="connsiteX61" fmla="*/ 314721 w 676922"/>
              <a:gd name="connsiteY61" fmla="*/ 195262 h 417512"/>
              <a:gd name="connsiteX62" fmla="*/ 324246 w 676922"/>
              <a:gd name="connsiteY62" fmla="*/ 195262 h 417512"/>
              <a:gd name="connsiteX63" fmla="*/ 343296 w 676922"/>
              <a:gd name="connsiteY63" fmla="*/ 190500 h 417512"/>
              <a:gd name="connsiteX64" fmla="*/ 359965 w 676922"/>
              <a:gd name="connsiteY64" fmla="*/ 204787 h 417512"/>
              <a:gd name="connsiteX65" fmla="*/ 383777 w 676922"/>
              <a:gd name="connsiteY65" fmla="*/ 202406 h 417512"/>
              <a:gd name="connsiteX66" fmla="*/ 409971 w 676922"/>
              <a:gd name="connsiteY66" fmla="*/ 221456 h 417512"/>
              <a:gd name="connsiteX67" fmla="*/ 424259 w 676922"/>
              <a:gd name="connsiteY67" fmla="*/ 230981 h 417512"/>
              <a:gd name="connsiteX68" fmla="*/ 407590 w 676922"/>
              <a:gd name="connsiteY68" fmla="*/ 259556 h 417512"/>
              <a:gd name="connsiteX69" fmla="*/ 417115 w 676922"/>
              <a:gd name="connsiteY69" fmla="*/ 278606 h 417512"/>
              <a:gd name="connsiteX70" fmla="*/ 417115 w 676922"/>
              <a:gd name="connsiteY70" fmla="*/ 309562 h 417512"/>
              <a:gd name="connsiteX71" fmla="*/ 429021 w 676922"/>
              <a:gd name="connsiteY71" fmla="*/ 326231 h 417512"/>
              <a:gd name="connsiteX72" fmla="*/ 436165 w 676922"/>
              <a:gd name="connsiteY72" fmla="*/ 316706 h 417512"/>
              <a:gd name="connsiteX73" fmla="*/ 459977 w 676922"/>
              <a:gd name="connsiteY73" fmla="*/ 326231 h 417512"/>
              <a:gd name="connsiteX74" fmla="*/ 462359 w 676922"/>
              <a:gd name="connsiteY74" fmla="*/ 311944 h 417512"/>
              <a:gd name="connsiteX75" fmla="*/ 474265 w 676922"/>
              <a:gd name="connsiteY75" fmla="*/ 316706 h 417512"/>
              <a:gd name="connsiteX76" fmla="*/ 486171 w 676922"/>
              <a:gd name="connsiteY76" fmla="*/ 300037 h 417512"/>
              <a:gd name="connsiteX77" fmla="*/ 526652 w 676922"/>
              <a:gd name="connsiteY77" fmla="*/ 309562 h 417512"/>
              <a:gd name="connsiteX78" fmla="*/ 557609 w 676922"/>
              <a:gd name="connsiteY78" fmla="*/ 338137 h 417512"/>
              <a:gd name="connsiteX79" fmla="*/ 581421 w 676922"/>
              <a:gd name="connsiteY79" fmla="*/ 335756 h 417512"/>
              <a:gd name="connsiteX80" fmla="*/ 609996 w 676922"/>
              <a:gd name="connsiteY80" fmla="*/ 342900 h 417512"/>
              <a:gd name="connsiteX81" fmla="*/ 631427 w 676922"/>
              <a:gd name="connsiteY81" fmla="*/ 361950 h 417512"/>
              <a:gd name="connsiteX82" fmla="*/ 671909 w 676922"/>
              <a:gd name="connsiteY82" fmla="*/ 369094 h 417512"/>
              <a:gd name="connsiteX83" fmla="*/ 676671 w 676922"/>
              <a:gd name="connsiteY83" fmla="*/ 352425 h 417512"/>
              <a:gd name="connsiteX84" fmla="*/ 657621 w 676922"/>
              <a:gd name="connsiteY84" fmla="*/ 342900 h 417512"/>
              <a:gd name="connsiteX85" fmla="*/ 657621 w 676922"/>
              <a:gd name="connsiteY85" fmla="*/ 342900 h 417512"/>
              <a:gd name="connsiteX86" fmla="*/ 652859 w 676922"/>
              <a:gd name="connsiteY86" fmla="*/ 326231 h 417512"/>
              <a:gd name="connsiteX87" fmla="*/ 629046 w 676922"/>
              <a:gd name="connsiteY87" fmla="*/ 295275 h 417512"/>
              <a:gd name="connsiteX88" fmla="*/ 609996 w 676922"/>
              <a:gd name="connsiteY88" fmla="*/ 278606 h 417512"/>
              <a:gd name="connsiteX89" fmla="*/ 619521 w 676922"/>
              <a:gd name="connsiteY89" fmla="*/ 238125 h 417512"/>
              <a:gd name="connsiteX90" fmla="*/ 583802 w 676922"/>
              <a:gd name="connsiteY90" fmla="*/ 230981 h 417512"/>
              <a:gd name="connsiteX91" fmla="*/ 562371 w 676922"/>
              <a:gd name="connsiteY91" fmla="*/ 233362 h 417512"/>
              <a:gd name="connsiteX92" fmla="*/ 521890 w 676922"/>
              <a:gd name="connsiteY92" fmla="*/ 190500 h 417512"/>
              <a:gd name="connsiteX93" fmla="*/ 517127 w 676922"/>
              <a:gd name="connsiteY93" fmla="*/ 173831 h 417512"/>
              <a:gd name="connsiteX94" fmla="*/ 543321 w 676922"/>
              <a:gd name="connsiteY94" fmla="*/ 140494 h 417512"/>
              <a:gd name="connsiteX95" fmla="*/ 538559 w 676922"/>
              <a:gd name="connsiteY95" fmla="*/ 130969 h 417512"/>
              <a:gd name="connsiteX96" fmla="*/ 512365 w 676922"/>
              <a:gd name="connsiteY96" fmla="*/ 126206 h 417512"/>
              <a:gd name="connsiteX97" fmla="*/ 495696 w 676922"/>
              <a:gd name="connsiteY97" fmla="*/ 123825 h 417512"/>
              <a:gd name="connsiteX98" fmla="*/ 483790 w 676922"/>
              <a:gd name="connsiteY98" fmla="*/ 135731 h 417512"/>
              <a:gd name="connsiteX99" fmla="*/ 445690 w 676922"/>
              <a:gd name="connsiteY99" fmla="*/ 109537 h 417512"/>
              <a:gd name="connsiteX100" fmla="*/ 424259 w 676922"/>
              <a:gd name="connsiteY100" fmla="*/ 109537 h 417512"/>
              <a:gd name="connsiteX101" fmla="*/ 412352 w 676922"/>
              <a:gd name="connsiteY101" fmla="*/ 104775 h 417512"/>
              <a:gd name="connsiteX102" fmla="*/ 412352 w 676922"/>
              <a:gd name="connsiteY102" fmla="*/ 71437 h 417512"/>
              <a:gd name="connsiteX103" fmla="*/ 409971 w 676922"/>
              <a:gd name="connsiteY103" fmla="*/ 64294 h 417512"/>
              <a:gd name="connsiteX104" fmla="*/ 395684 w 676922"/>
              <a:gd name="connsiteY104" fmla="*/ 54769 h 417512"/>
              <a:gd name="connsiteX105" fmla="*/ 374252 w 676922"/>
              <a:gd name="connsiteY105" fmla="*/ 45244 h 417512"/>
              <a:gd name="connsiteX106" fmla="*/ 355202 w 676922"/>
              <a:gd name="connsiteY106" fmla="*/ 45244 h 417512"/>
              <a:gd name="connsiteX107" fmla="*/ 302815 w 676922"/>
              <a:gd name="connsiteY107" fmla="*/ 57150 h 417512"/>
              <a:gd name="connsiteX0" fmla="*/ 302815 w 676922"/>
              <a:gd name="connsiteY0" fmla="*/ 57150 h 417512"/>
              <a:gd name="connsiteX1" fmla="*/ 269477 w 676922"/>
              <a:gd name="connsiteY1" fmla="*/ 64294 h 417512"/>
              <a:gd name="connsiteX2" fmla="*/ 250427 w 676922"/>
              <a:gd name="connsiteY2" fmla="*/ 52387 h 417512"/>
              <a:gd name="connsiteX3" fmla="*/ 231377 w 676922"/>
              <a:gd name="connsiteY3" fmla="*/ 35719 h 417512"/>
              <a:gd name="connsiteX4" fmla="*/ 195659 w 676922"/>
              <a:gd name="connsiteY4" fmla="*/ 57150 h 417512"/>
              <a:gd name="connsiteX5" fmla="*/ 169465 w 676922"/>
              <a:gd name="connsiteY5" fmla="*/ 54769 h 417512"/>
              <a:gd name="connsiteX6" fmla="*/ 157559 w 676922"/>
              <a:gd name="connsiteY6" fmla="*/ 40481 h 417512"/>
              <a:gd name="connsiteX7" fmla="*/ 155177 w 676922"/>
              <a:gd name="connsiteY7" fmla="*/ 21431 h 417512"/>
              <a:gd name="connsiteX8" fmla="*/ 140890 w 676922"/>
              <a:gd name="connsiteY8" fmla="*/ 9525 h 417512"/>
              <a:gd name="connsiteX9" fmla="*/ 117077 w 676922"/>
              <a:gd name="connsiteY9" fmla="*/ 0 h 417512"/>
              <a:gd name="connsiteX10" fmla="*/ 90884 w 676922"/>
              <a:gd name="connsiteY10" fmla="*/ 14287 h 417512"/>
              <a:gd name="connsiteX11" fmla="*/ 69452 w 676922"/>
              <a:gd name="connsiteY11" fmla="*/ 38100 h 417512"/>
              <a:gd name="connsiteX12" fmla="*/ 45640 w 676922"/>
              <a:gd name="connsiteY12" fmla="*/ 16669 h 417512"/>
              <a:gd name="connsiteX13" fmla="*/ 38496 w 676922"/>
              <a:gd name="connsiteY13" fmla="*/ 21431 h 417512"/>
              <a:gd name="connsiteX14" fmla="*/ 31352 w 676922"/>
              <a:gd name="connsiteY14" fmla="*/ 26194 h 417512"/>
              <a:gd name="connsiteX15" fmla="*/ 38496 w 676922"/>
              <a:gd name="connsiteY15" fmla="*/ 69056 h 417512"/>
              <a:gd name="connsiteX16" fmla="*/ 43259 w 676922"/>
              <a:gd name="connsiteY16" fmla="*/ 90487 h 417512"/>
              <a:gd name="connsiteX17" fmla="*/ 62309 w 676922"/>
              <a:gd name="connsiteY17" fmla="*/ 102394 h 417512"/>
              <a:gd name="connsiteX18" fmla="*/ 52784 w 676922"/>
              <a:gd name="connsiteY18" fmla="*/ 130969 h 417512"/>
              <a:gd name="connsiteX19" fmla="*/ 74215 w 676922"/>
              <a:gd name="connsiteY19" fmla="*/ 164306 h 417512"/>
              <a:gd name="connsiteX20" fmla="*/ 48021 w 676922"/>
              <a:gd name="connsiteY20" fmla="*/ 173831 h 417512"/>
              <a:gd name="connsiteX21" fmla="*/ 38496 w 676922"/>
              <a:gd name="connsiteY21" fmla="*/ 207169 h 417512"/>
              <a:gd name="connsiteX22" fmla="*/ 7540 w 676922"/>
              <a:gd name="connsiteY22" fmla="*/ 207169 h 417512"/>
              <a:gd name="connsiteX23" fmla="*/ 5159 w 676922"/>
              <a:gd name="connsiteY23" fmla="*/ 242887 h 417512"/>
              <a:gd name="connsiteX24" fmla="*/ 38496 w 676922"/>
              <a:gd name="connsiteY24" fmla="*/ 280987 h 417512"/>
              <a:gd name="connsiteX25" fmla="*/ 2777 w 676922"/>
              <a:gd name="connsiteY25" fmla="*/ 297656 h 417512"/>
              <a:gd name="connsiteX26" fmla="*/ 9873 w 676922"/>
              <a:gd name="connsiteY26" fmla="*/ 300037 h 417512"/>
              <a:gd name="connsiteX27" fmla="*/ 12302 w 676922"/>
              <a:gd name="connsiteY27" fmla="*/ 304800 h 417512"/>
              <a:gd name="connsiteX28" fmla="*/ 43259 w 676922"/>
              <a:gd name="connsiteY28" fmla="*/ 326231 h 417512"/>
              <a:gd name="connsiteX29" fmla="*/ 26590 w 676922"/>
              <a:gd name="connsiteY29" fmla="*/ 340519 h 417512"/>
              <a:gd name="connsiteX30" fmla="*/ 5159 w 676922"/>
              <a:gd name="connsiteY30" fmla="*/ 359569 h 417512"/>
              <a:gd name="connsiteX31" fmla="*/ 17065 w 676922"/>
              <a:gd name="connsiteY31" fmla="*/ 383381 h 417512"/>
              <a:gd name="connsiteX32" fmla="*/ 17065 w 676922"/>
              <a:gd name="connsiteY32" fmla="*/ 383381 h 417512"/>
              <a:gd name="connsiteX33" fmla="*/ 33734 w 676922"/>
              <a:gd name="connsiteY33" fmla="*/ 388144 h 417512"/>
              <a:gd name="connsiteX34" fmla="*/ 55165 w 676922"/>
              <a:gd name="connsiteY34" fmla="*/ 357187 h 417512"/>
              <a:gd name="connsiteX35" fmla="*/ 76596 w 676922"/>
              <a:gd name="connsiteY35" fmla="*/ 354806 h 417512"/>
              <a:gd name="connsiteX36" fmla="*/ 100409 w 676922"/>
              <a:gd name="connsiteY36" fmla="*/ 354806 h 417512"/>
              <a:gd name="connsiteX37" fmla="*/ 112315 w 676922"/>
              <a:gd name="connsiteY37" fmla="*/ 357187 h 417512"/>
              <a:gd name="connsiteX38" fmla="*/ 131365 w 676922"/>
              <a:gd name="connsiteY38" fmla="*/ 371475 h 417512"/>
              <a:gd name="connsiteX39" fmla="*/ 138509 w 676922"/>
              <a:gd name="connsiteY39" fmla="*/ 402431 h 417512"/>
              <a:gd name="connsiteX40" fmla="*/ 150415 w 676922"/>
              <a:gd name="connsiteY40" fmla="*/ 400050 h 417512"/>
              <a:gd name="connsiteX41" fmla="*/ 190896 w 676922"/>
              <a:gd name="connsiteY41" fmla="*/ 395287 h 417512"/>
              <a:gd name="connsiteX42" fmla="*/ 217090 w 676922"/>
              <a:gd name="connsiteY42" fmla="*/ 404812 h 417512"/>
              <a:gd name="connsiteX43" fmla="*/ 259952 w 676922"/>
              <a:gd name="connsiteY43" fmla="*/ 409575 h 417512"/>
              <a:gd name="connsiteX44" fmla="*/ 267096 w 676922"/>
              <a:gd name="connsiteY44" fmla="*/ 414337 h 417512"/>
              <a:gd name="connsiteX45" fmla="*/ 283765 w 676922"/>
              <a:gd name="connsiteY45" fmla="*/ 383381 h 417512"/>
              <a:gd name="connsiteX46" fmla="*/ 300434 w 676922"/>
              <a:gd name="connsiteY46" fmla="*/ 383381 h 417512"/>
              <a:gd name="connsiteX47" fmla="*/ 321865 w 676922"/>
              <a:gd name="connsiteY47" fmla="*/ 366712 h 417512"/>
              <a:gd name="connsiteX48" fmla="*/ 329009 w 676922"/>
              <a:gd name="connsiteY48" fmla="*/ 345281 h 417512"/>
              <a:gd name="connsiteX49" fmla="*/ 317102 w 676922"/>
              <a:gd name="connsiteY49" fmla="*/ 328612 h 417512"/>
              <a:gd name="connsiteX50" fmla="*/ 309959 w 676922"/>
              <a:gd name="connsiteY50" fmla="*/ 316706 h 417512"/>
              <a:gd name="connsiteX51" fmla="*/ 309959 w 676922"/>
              <a:gd name="connsiteY51" fmla="*/ 302419 h 417512"/>
              <a:gd name="connsiteX52" fmla="*/ 279002 w 676922"/>
              <a:gd name="connsiteY52" fmla="*/ 288131 h 417512"/>
              <a:gd name="connsiteX53" fmla="*/ 279002 w 676922"/>
              <a:gd name="connsiteY53" fmla="*/ 288131 h 417512"/>
              <a:gd name="connsiteX54" fmla="*/ 271859 w 676922"/>
              <a:gd name="connsiteY54" fmla="*/ 261937 h 417512"/>
              <a:gd name="connsiteX55" fmla="*/ 248046 w 676922"/>
              <a:gd name="connsiteY55" fmla="*/ 254794 h 417512"/>
              <a:gd name="connsiteX56" fmla="*/ 243284 w 676922"/>
              <a:gd name="connsiteY56" fmla="*/ 242887 h 417512"/>
              <a:gd name="connsiteX57" fmla="*/ 255190 w 676922"/>
              <a:gd name="connsiteY57" fmla="*/ 230981 h 417512"/>
              <a:gd name="connsiteX58" fmla="*/ 274240 w 676922"/>
              <a:gd name="connsiteY58" fmla="*/ 233362 h 417512"/>
              <a:gd name="connsiteX59" fmla="*/ 288527 w 676922"/>
              <a:gd name="connsiteY59" fmla="*/ 226219 h 417512"/>
              <a:gd name="connsiteX60" fmla="*/ 302815 w 676922"/>
              <a:gd name="connsiteY60" fmla="*/ 202406 h 417512"/>
              <a:gd name="connsiteX61" fmla="*/ 314721 w 676922"/>
              <a:gd name="connsiteY61" fmla="*/ 195262 h 417512"/>
              <a:gd name="connsiteX62" fmla="*/ 324246 w 676922"/>
              <a:gd name="connsiteY62" fmla="*/ 195262 h 417512"/>
              <a:gd name="connsiteX63" fmla="*/ 343296 w 676922"/>
              <a:gd name="connsiteY63" fmla="*/ 190500 h 417512"/>
              <a:gd name="connsiteX64" fmla="*/ 359965 w 676922"/>
              <a:gd name="connsiteY64" fmla="*/ 204787 h 417512"/>
              <a:gd name="connsiteX65" fmla="*/ 383777 w 676922"/>
              <a:gd name="connsiteY65" fmla="*/ 202406 h 417512"/>
              <a:gd name="connsiteX66" fmla="*/ 409971 w 676922"/>
              <a:gd name="connsiteY66" fmla="*/ 221456 h 417512"/>
              <a:gd name="connsiteX67" fmla="*/ 424259 w 676922"/>
              <a:gd name="connsiteY67" fmla="*/ 230981 h 417512"/>
              <a:gd name="connsiteX68" fmla="*/ 407590 w 676922"/>
              <a:gd name="connsiteY68" fmla="*/ 259556 h 417512"/>
              <a:gd name="connsiteX69" fmla="*/ 417115 w 676922"/>
              <a:gd name="connsiteY69" fmla="*/ 278606 h 417512"/>
              <a:gd name="connsiteX70" fmla="*/ 417115 w 676922"/>
              <a:gd name="connsiteY70" fmla="*/ 309562 h 417512"/>
              <a:gd name="connsiteX71" fmla="*/ 429021 w 676922"/>
              <a:gd name="connsiteY71" fmla="*/ 326231 h 417512"/>
              <a:gd name="connsiteX72" fmla="*/ 436165 w 676922"/>
              <a:gd name="connsiteY72" fmla="*/ 316706 h 417512"/>
              <a:gd name="connsiteX73" fmla="*/ 459977 w 676922"/>
              <a:gd name="connsiteY73" fmla="*/ 326231 h 417512"/>
              <a:gd name="connsiteX74" fmla="*/ 462359 w 676922"/>
              <a:gd name="connsiteY74" fmla="*/ 311944 h 417512"/>
              <a:gd name="connsiteX75" fmla="*/ 474265 w 676922"/>
              <a:gd name="connsiteY75" fmla="*/ 316706 h 417512"/>
              <a:gd name="connsiteX76" fmla="*/ 486171 w 676922"/>
              <a:gd name="connsiteY76" fmla="*/ 300037 h 417512"/>
              <a:gd name="connsiteX77" fmla="*/ 526652 w 676922"/>
              <a:gd name="connsiteY77" fmla="*/ 309562 h 417512"/>
              <a:gd name="connsiteX78" fmla="*/ 557609 w 676922"/>
              <a:gd name="connsiteY78" fmla="*/ 338137 h 417512"/>
              <a:gd name="connsiteX79" fmla="*/ 581421 w 676922"/>
              <a:gd name="connsiteY79" fmla="*/ 335756 h 417512"/>
              <a:gd name="connsiteX80" fmla="*/ 609996 w 676922"/>
              <a:gd name="connsiteY80" fmla="*/ 342900 h 417512"/>
              <a:gd name="connsiteX81" fmla="*/ 631427 w 676922"/>
              <a:gd name="connsiteY81" fmla="*/ 361950 h 417512"/>
              <a:gd name="connsiteX82" fmla="*/ 671909 w 676922"/>
              <a:gd name="connsiteY82" fmla="*/ 369094 h 417512"/>
              <a:gd name="connsiteX83" fmla="*/ 676671 w 676922"/>
              <a:gd name="connsiteY83" fmla="*/ 352425 h 417512"/>
              <a:gd name="connsiteX84" fmla="*/ 657621 w 676922"/>
              <a:gd name="connsiteY84" fmla="*/ 342900 h 417512"/>
              <a:gd name="connsiteX85" fmla="*/ 657621 w 676922"/>
              <a:gd name="connsiteY85" fmla="*/ 342900 h 417512"/>
              <a:gd name="connsiteX86" fmla="*/ 652859 w 676922"/>
              <a:gd name="connsiteY86" fmla="*/ 326231 h 417512"/>
              <a:gd name="connsiteX87" fmla="*/ 629046 w 676922"/>
              <a:gd name="connsiteY87" fmla="*/ 295275 h 417512"/>
              <a:gd name="connsiteX88" fmla="*/ 609996 w 676922"/>
              <a:gd name="connsiteY88" fmla="*/ 278606 h 417512"/>
              <a:gd name="connsiteX89" fmla="*/ 619521 w 676922"/>
              <a:gd name="connsiteY89" fmla="*/ 238125 h 417512"/>
              <a:gd name="connsiteX90" fmla="*/ 583802 w 676922"/>
              <a:gd name="connsiteY90" fmla="*/ 230981 h 417512"/>
              <a:gd name="connsiteX91" fmla="*/ 562371 w 676922"/>
              <a:gd name="connsiteY91" fmla="*/ 233362 h 417512"/>
              <a:gd name="connsiteX92" fmla="*/ 521890 w 676922"/>
              <a:gd name="connsiteY92" fmla="*/ 190500 h 417512"/>
              <a:gd name="connsiteX93" fmla="*/ 517127 w 676922"/>
              <a:gd name="connsiteY93" fmla="*/ 173831 h 417512"/>
              <a:gd name="connsiteX94" fmla="*/ 543321 w 676922"/>
              <a:gd name="connsiteY94" fmla="*/ 140494 h 417512"/>
              <a:gd name="connsiteX95" fmla="*/ 538559 w 676922"/>
              <a:gd name="connsiteY95" fmla="*/ 130969 h 417512"/>
              <a:gd name="connsiteX96" fmla="*/ 512365 w 676922"/>
              <a:gd name="connsiteY96" fmla="*/ 126206 h 417512"/>
              <a:gd name="connsiteX97" fmla="*/ 495696 w 676922"/>
              <a:gd name="connsiteY97" fmla="*/ 123825 h 417512"/>
              <a:gd name="connsiteX98" fmla="*/ 483790 w 676922"/>
              <a:gd name="connsiteY98" fmla="*/ 135731 h 417512"/>
              <a:gd name="connsiteX99" fmla="*/ 445690 w 676922"/>
              <a:gd name="connsiteY99" fmla="*/ 109537 h 417512"/>
              <a:gd name="connsiteX100" fmla="*/ 424259 w 676922"/>
              <a:gd name="connsiteY100" fmla="*/ 109537 h 417512"/>
              <a:gd name="connsiteX101" fmla="*/ 412352 w 676922"/>
              <a:gd name="connsiteY101" fmla="*/ 104775 h 417512"/>
              <a:gd name="connsiteX102" fmla="*/ 412352 w 676922"/>
              <a:gd name="connsiteY102" fmla="*/ 71437 h 417512"/>
              <a:gd name="connsiteX103" fmla="*/ 409971 w 676922"/>
              <a:gd name="connsiteY103" fmla="*/ 64294 h 417512"/>
              <a:gd name="connsiteX104" fmla="*/ 395684 w 676922"/>
              <a:gd name="connsiteY104" fmla="*/ 54769 h 417512"/>
              <a:gd name="connsiteX105" fmla="*/ 374252 w 676922"/>
              <a:gd name="connsiteY105" fmla="*/ 45244 h 417512"/>
              <a:gd name="connsiteX106" fmla="*/ 355202 w 676922"/>
              <a:gd name="connsiteY106" fmla="*/ 45244 h 417512"/>
              <a:gd name="connsiteX107" fmla="*/ 302815 w 676922"/>
              <a:gd name="connsiteY107" fmla="*/ 57150 h 41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76922" h="417512">
                <a:moveTo>
                  <a:pt x="302815" y="57150"/>
                </a:moveTo>
                <a:cubicBezTo>
                  <a:pt x="291702" y="59531"/>
                  <a:pt x="278605" y="66278"/>
                  <a:pt x="269477" y="64294"/>
                </a:cubicBezTo>
                <a:lnTo>
                  <a:pt x="250427" y="52387"/>
                </a:lnTo>
                <a:lnTo>
                  <a:pt x="231377" y="35719"/>
                </a:lnTo>
                <a:lnTo>
                  <a:pt x="195659" y="57150"/>
                </a:lnTo>
                <a:lnTo>
                  <a:pt x="169465" y="54769"/>
                </a:lnTo>
                <a:lnTo>
                  <a:pt x="157559" y="40481"/>
                </a:lnTo>
                <a:lnTo>
                  <a:pt x="155177" y="21431"/>
                </a:lnTo>
                <a:lnTo>
                  <a:pt x="140890" y="9525"/>
                </a:lnTo>
                <a:lnTo>
                  <a:pt x="117077" y="0"/>
                </a:lnTo>
                <a:lnTo>
                  <a:pt x="90884" y="14287"/>
                </a:lnTo>
                <a:lnTo>
                  <a:pt x="69452" y="38100"/>
                </a:lnTo>
                <a:lnTo>
                  <a:pt x="45640" y="16669"/>
                </a:lnTo>
                <a:lnTo>
                  <a:pt x="38496" y="21431"/>
                </a:lnTo>
                <a:lnTo>
                  <a:pt x="31352" y="26194"/>
                </a:lnTo>
                <a:lnTo>
                  <a:pt x="38496" y="69056"/>
                </a:lnTo>
                <a:lnTo>
                  <a:pt x="43259" y="90487"/>
                </a:lnTo>
                <a:lnTo>
                  <a:pt x="62309" y="102394"/>
                </a:lnTo>
                <a:lnTo>
                  <a:pt x="52784" y="130969"/>
                </a:lnTo>
                <a:lnTo>
                  <a:pt x="74215" y="164306"/>
                </a:lnTo>
                <a:lnTo>
                  <a:pt x="48021" y="173831"/>
                </a:lnTo>
                <a:lnTo>
                  <a:pt x="38496" y="207169"/>
                </a:lnTo>
                <a:lnTo>
                  <a:pt x="7540" y="207169"/>
                </a:lnTo>
                <a:cubicBezTo>
                  <a:pt x="5102" y="241298"/>
                  <a:pt x="0" y="230584"/>
                  <a:pt x="5159" y="242887"/>
                </a:cubicBezTo>
                <a:lnTo>
                  <a:pt x="38496" y="280987"/>
                </a:lnTo>
                <a:cubicBezTo>
                  <a:pt x="26590" y="286543"/>
                  <a:pt x="13709" y="290368"/>
                  <a:pt x="2777" y="297656"/>
                </a:cubicBezTo>
                <a:cubicBezTo>
                  <a:pt x="688" y="299048"/>
                  <a:pt x="7865" y="298531"/>
                  <a:pt x="9873" y="300037"/>
                </a:cubicBezTo>
                <a:cubicBezTo>
                  <a:pt x="11293" y="301102"/>
                  <a:pt x="5555" y="292497"/>
                  <a:pt x="12302" y="304800"/>
                </a:cubicBezTo>
                <a:lnTo>
                  <a:pt x="43259" y="326231"/>
                </a:lnTo>
                <a:lnTo>
                  <a:pt x="26590" y="340519"/>
                </a:lnTo>
                <a:lnTo>
                  <a:pt x="5159" y="359569"/>
                </a:lnTo>
                <a:cubicBezTo>
                  <a:pt x="10388" y="385716"/>
                  <a:pt x="1827" y="383381"/>
                  <a:pt x="17065" y="383381"/>
                </a:cubicBezTo>
                <a:lnTo>
                  <a:pt x="17065" y="383381"/>
                </a:lnTo>
                <a:lnTo>
                  <a:pt x="33734" y="388144"/>
                </a:lnTo>
                <a:cubicBezTo>
                  <a:pt x="53407" y="358635"/>
                  <a:pt x="44691" y="367665"/>
                  <a:pt x="55165" y="357187"/>
                </a:cubicBezTo>
                <a:cubicBezTo>
                  <a:pt x="75003" y="354708"/>
                  <a:pt x="67816" y="354806"/>
                  <a:pt x="76596" y="354806"/>
                </a:cubicBezTo>
                <a:lnTo>
                  <a:pt x="100409" y="354806"/>
                </a:lnTo>
                <a:lnTo>
                  <a:pt x="112315" y="357187"/>
                </a:lnTo>
                <a:cubicBezTo>
                  <a:pt x="130525" y="367593"/>
                  <a:pt x="124221" y="362744"/>
                  <a:pt x="131365" y="371475"/>
                </a:cubicBezTo>
                <a:lnTo>
                  <a:pt x="138509" y="402431"/>
                </a:lnTo>
                <a:lnTo>
                  <a:pt x="150415" y="400050"/>
                </a:lnTo>
                <a:lnTo>
                  <a:pt x="190896" y="395287"/>
                </a:lnTo>
                <a:lnTo>
                  <a:pt x="217090" y="404812"/>
                </a:lnTo>
                <a:cubicBezTo>
                  <a:pt x="231377" y="406400"/>
                  <a:pt x="245831" y="406885"/>
                  <a:pt x="259952" y="409575"/>
                </a:cubicBezTo>
                <a:cubicBezTo>
                  <a:pt x="262763" y="410110"/>
                  <a:pt x="261937" y="417512"/>
                  <a:pt x="267096" y="414337"/>
                </a:cubicBezTo>
                <a:lnTo>
                  <a:pt x="283765" y="383381"/>
                </a:lnTo>
                <a:lnTo>
                  <a:pt x="300434" y="383381"/>
                </a:lnTo>
                <a:lnTo>
                  <a:pt x="321865" y="366712"/>
                </a:lnTo>
                <a:lnTo>
                  <a:pt x="329009" y="345281"/>
                </a:lnTo>
                <a:lnTo>
                  <a:pt x="317102" y="328612"/>
                </a:lnTo>
                <a:lnTo>
                  <a:pt x="309959" y="316706"/>
                </a:lnTo>
                <a:lnTo>
                  <a:pt x="309959" y="302419"/>
                </a:lnTo>
                <a:cubicBezTo>
                  <a:pt x="280674" y="287776"/>
                  <a:pt x="292033" y="288131"/>
                  <a:pt x="279002" y="288131"/>
                </a:cubicBezTo>
                <a:lnTo>
                  <a:pt x="279002" y="288131"/>
                </a:lnTo>
                <a:cubicBezTo>
                  <a:pt x="274020" y="263218"/>
                  <a:pt x="279962" y="270044"/>
                  <a:pt x="271859" y="261937"/>
                </a:cubicBezTo>
                <a:lnTo>
                  <a:pt x="248046" y="254794"/>
                </a:lnTo>
                <a:lnTo>
                  <a:pt x="243284" y="242887"/>
                </a:lnTo>
                <a:lnTo>
                  <a:pt x="255190" y="230981"/>
                </a:lnTo>
                <a:lnTo>
                  <a:pt x="274240" y="233362"/>
                </a:lnTo>
                <a:cubicBezTo>
                  <a:pt x="285943" y="230437"/>
                  <a:pt x="283765" y="231378"/>
                  <a:pt x="288527" y="226219"/>
                </a:cubicBezTo>
                <a:lnTo>
                  <a:pt x="302815" y="202406"/>
                </a:lnTo>
                <a:lnTo>
                  <a:pt x="314721" y="195262"/>
                </a:lnTo>
                <a:lnTo>
                  <a:pt x="324246" y="195262"/>
                </a:lnTo>
                <a:lnTo>
                  <a:pt x="343296" y="190500"/>
                </a:lnTo>
                <a:lnTo>
                  <a:pt x="359965" y="204787"/>
                </a:lnTo>
                <a:lnTo>
                  <a:pt x="383777" y="202406"/>
                </a:lnTo>
                <a:lnTo>
                  <a:pt x="409971" y="221456"/>
                </a:lnTo>
                <a:lnTo>
                  <a:pt x="424259" y="230981"/>
                </a:lnTo>
                <a:lnTo>
                  <a:pt x="407590" y="259556"/>
                </a:lnTo>
                <a:lnTo>
                  <a:pt x="417115" y="278606"/>
                </a:lnTo>
                <a:lnTo>
                  <a:pt x="417115" y="309562"/>
                </a:lnTo>
                <a:lnTo>
                  <a:pt x="429021" y="326231"/>
                </a:lnTo>
                <a:lnTo>
                  <a:pt x="436165" y="316706"/>
                </a:lnTo>
                <a:lnTo>
                  <a:pt x="459977" y="326231"/>
                </a:lnTo>
                <a:lnTo>
                  <a:pt x="462359" y="311944"/>
                </a:lnTo>
                <a:lnTo>
                  <a:pt x="474265" y="316706"/>
                </a:lnTo>
                <a:cubicBezTo>
                  <a:pt x="484184" y="299348"/>
                  <a:pt x="477391" y="300037"/>
                  <a:pt x="486171" y="300037"/>
                </a:cubicBezTo>
                <a:lnTo>
                  <a:pt x="526652" y="309562"/>
                </a:lnTo>
                <a:lnTo>
                  <a:pt x="557609" y="338137"/>
                </a:lnTo>
                <a:cubicBezTo>
                  <a:pt x="579829" y="335668"/>
                  <a:pt x="569118" y="328612"/>
                  <a:pt x="581421" y="335756"/>
                </a:cubicBezTo>
                <a:lnTo>
                  <a:pt x="609996" y="342900"/>
                </a:lnTo>
                <a:lnTo>
                  <a:pt x="631427" y="361950"/>
                </a:lnTo>
                <a:lnTo>
                  <a:pt x="671909" y="369094"/>
                </a:lnTo>
                <a:cubicBezTo>
                  <a:pt x="676922" y="354053"/>
                  <a:pt x="676671" y="359826"/>
                  <a:pt x="676671" y="352425"/>
                </a:cubicBezTo>
                <a:lnTo>
                  <a:pt x="657621" y="342900"/>
                </a:lnTo>
                <a:lnTo>
                  <a:pt x="657621" y="342900"/>
                </a:lnTo>
                <a:lnTo>
                  <a:pt x="652859" y="326231"/>
                </a:lnTo>
                <a:lnTo>
                  <a:pt x="629046" y="295275"/>
                </a:lnTo>
                <a:lnTo>
                  <a:pt x="609996" y="278606"/>
                </a:lnTo>
                <a:lnTo>
                  <a:pt x="619521" y="238125"/>
                </a:lnTo>
                <a:lnTo>
                  <a:pt x="583802" y="230981"/>
                </a:lnTo>
                <a:lnTo>
                  <a:pt x="562371" y="233362"/>
                </a:lnTo>
                <a:lnTo>
                  <a:pt x="521890" y="190500"/>
                </a:lnTo>
                <a:lnTo>
                  <a:pt x="517127" y="173831"/>
                </a:lnTo>
                <a:lnTo>
                  <a:pt x="543321" y="140494"/>
                </a:lnTo>
                <a:lnTo>
                  <a:pt x="538559" y="130969"/>
                </a:lnTo>
                <a:lnTo>
                  <a:pt x="512365" y="126206"/>
                </a:lnTo>
                <a:lnTo>
                  <a:pt x="495696" y="123825"/>
                </a:lnTo>
                <a:lnTo>
                  <a:pt x="483790" y="135731"/>
                </a:lnTo>
                <a:lnTo>
                  <a:pt x="445690" y="109537"/>
                </a:lnTo>
                <a:lnTo>
                  <a:pt x="424259" y="109537"/>
                </a:lnTo>
                <a:lnTo>
                  <a:pt x="412352" y="104775"/>
                </a:lnTo>
                <a:lnTo>
                  <a:pt x="412352" y="71437"/>
                </a:lnTo>
                <a:cubicBezTo>
                  <a:pt x="411558" y="69056"/>
                  <a:pt x="413940" y="68263"/>
                  <a:pt x="409971" y="64294"/>
                </a:cubicBezTo>
                <a:lnTo>
                  <a:pt x="395684" y="54769"/>
                </a:lnTo>
                <a:lnTo>
                  <a:pt x="374252" y="45244"/>
                </a:lnTo>
                <a:lnTo>
                  <a:pt x="355202" y="45244"/>
                </a:lnTo>
                <a:lnTo>
                  <a:pt x="302815" y="57150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자유형 99"/>
          <p:cNvSpPr/>
          <p:nvPr/>
        </p:nvSpPr>
        <p:spPr>
          <a:xfrm>
            <a:off x="2255035" y="4869655"/>
            <a:ext cx="212822" cy="288000"/>
          </a:xfrm>
          <a:custGeom>
            <a:avLst/>
            <a:gdLst>
              <a:gd name="connsiteX0" fmla="*/ 146147 w 212822"/>
              <a:gd name="connsiteY0" fmla="*/ 283369 h 283369"/>
              <a:gd name="connsiteX1" fmla="*/ 110428 w 212822"/>
              <a:gd name="connsiteY1" fmla="*/ 269081 h 283369"/>
              <a:gd name="connsiteX2" fmla="*/ 98522 w 212822"/>
              <a:gd name="connsiteY2" fmla="*/ 264319 h 283369"/>
              <a:gd name="connsiteX3" fmla="*/ 69947 w 212822"/>
              <a:gd name="connsiteY3" fmla="*/ 214312 h 283369"/>
              <a:gd name="connsiteX4" fmla="*/ 55659 w 212822"/>
              <a:gd name="connsiteY4" fmla="*/ 200025 h 283369"/>
              <a:gd name="connsiteX5" fmla="*/ 34228 w 212822"/>
              <a:gd name="connsiteY5" fmla="*/ 197644 h 283369"/>
              <a:gd name="connsiteX6" fmla="*/ 34228 w 212822"/>
              <a:gd name="connsiteY6" fmla="*/ 178594 h 283369"/>
              <a:gd name="connsiteX7" fmla="*/ 27084 w 212822"/>
              <a:gd name="connsiteY7" fmla="*/ 150019 h 283369"/>
              <a:gd name="connsiteX8" fmla="*/ 17559 w 212822"/>
              <a:gd name="connsiteY8" fmla="*/ 128587 h 283369"/>
              <a:gd name="connsiteX9" fmla="*/ 17559 w 212822"/>
              <a:gd name="connsiteY9" fmla="*/ 102394 h 283369"/>
              <a:gd name="connsiteX10" fmla="*/ 5653 w 212822"/>
              <a:gd name="connsiteY10" fmla="*/ 80962 h 283369"/>
              <a:gd name="connsiteX11" fmla="*/ 24703 w 212822"/>
              <a:gd name="connsiteY11" fmla="*/ 54769 h 283369"/>
              <a:gd name="connsiteX12" fmla="*/ 36609 w 212822"/>
              <a:gd name="connsiteY12" fmla="*/ 28575 h 283369"/>
              <a:gd name="connsiteX13" fmla="*/ 48516 w 212822"/>
              <a:gd name="connsiteY13" fmla="*/ 0 h 283369"/>
              <a:gd name="connsiteX14" fmla="*/ 79472 w 212822"/>
              <a:gd name="connsiteY14" fmla="*/ 7144 h 283369"/>
              <a:gd name="connsiteX15" fmla="*/ 110428 w 212822"/>
              <a:gd name="connsiteY15" fmla="*/ 16669 h 283369"/>
              <a:gd name="connsiteX16" fmla="*/ 117572 w 212822"/>
              <a:gd name="connsiteY16" fmla="*/ 28575 h 283369"/>
              <a:gd name="connsiteX17" fmla="*/ 93759 w 212822"/>
              <a:gd name="connsiteY17" fmla="*/ 57150 h 283369"/>
              <a:gd name="connsiteX18" fmla="*/ 81853 w 212822"/>
              <a:gd name="connsiteY18" fmla="*/ 83344 h 283369"/>
              <a:gd name="connsiteX19" fmla="*/ 88997 w 212822"/>
              <a:gd name="connsiteY19" fmla="*/ 109537 h 283369"/>
              <a:gd name="connsiteX20" fmla="*/ 122334 w 212822"/>
              <a:gd name="connsiteY20" fmla="*/ 102394 h 283369"/>
              <a:gd name="connsiteX21" fmla="*/ 141384 w 212822"/>
              <a:gd name="connsiteY21" fmla="*/ 95250 h 283369"/>
              <a:gd name="connsiteX22" fmla="*/ 186628 w 212822"/>
              <a:gd name="connsiteY22" fmla="*/ 130969 h 283369"/>
              <a:gd name="connsiteX23" fmla="*/ 212822 w 212822"/>
              <a:gd name="connsiteY23" fmla="*/ 190500 h 283369"/>
              <a:gd name="connsiteX24" fmla="*/ 196153 w 212822"/>
              <a:gd name="connsiteY24" fmla="*/ 200025 h 283369"/>
              <a:gd name="connsiteX25" fmla="*/ 174722 w 212822"/>
              <a:gd name="connsiteY25" fmla="*/ 200025 h 283369"/>
              <a:gd name="connsiteX26" fmla="*/ 155672 w 212822"/>
              <a:gd name="connsiteY26" fmla="*/ 200025 h 283369"/>
              <a:gd name="connsiteX27" fmla="*/ 162816 w 212822"/>
              <a:gd name="connsiteY27" fmla="*/ 233362 h 283369"/>
              <a:gd name="connsiteX28" fmla="*/ 146147 w 212822"/>
              <a:gd name="connsiteY28" fmla="*/ 283369 h 28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2822" h="283369">
                <a:moveTo>
                  <a:pt x="146147" y="283369"/>
                </a:moveTo>
                <a:cubicBezTo>
                  <a:pt x="134241" y="278606"/>
                  <a:pt x="122247" y="274057"/>
                  <a:pt x="110428" y="269081"/>
                </a:cubicBezTo>
                <a:cubicBezTo>
                  <a:pt x="98275" y="263964"/>
                  <a:pt x="105269" y="273844"/>
                  <a:pt x="98522" y="264319"/>
                </a:cubicBezTo>
                <a:lnTo>
                  <a:pt x="69947" y="214312"/>
                </a:lnTo>
                <a:lnTo>
                  <a:pt x="55659" y="200025"/>
                </a:lnTo>
                <a:lnTo>
                  <a:pt x="34228" y="197644"/>
                </a:lnTo>
                <a:lnTo>
                  <a:pt x="34228" y="178594"/>
                </a:lnTo>
                <a:lnTo>
                  <a:pt x="27084" y="150019"/>
                </a:lnTo>
                <a:lnTo>
                  <a:pt x="17559" y="128587"/>
                </a:lnTo>
                <a:lnTo>
                  <a:pt x="17559" y="102394"/>
                </a:lnTo>
                <a:cubicBezTo>
                  <a:pt x="2117" y="84377"/>
                  <a:pt x="0" y="92271"/>
                  <a:pt x="5653" y="80962"/>
                </a:cubicBezTo>
                <a:lnTo>
                  <a:pt x="24703" y="54769"/>
                </a:lnTo>
                <a:lnTo>
                  <a:pt x="36609" y="28575"/>
                </a:lnTo>
                <a:lnTo>
                  <a:pt x="48516" y="0"/>
                </a:lnTo>
                <a:lnTo>
                  <a:pt x="79472" y="7144"/>
                </a:lnTo>
                <a:lnTo>
                  <a:pt x="110428" y="16669"/>
                </a:lnTo>
                <a:lnTo>
                  <a:pt x="117572" y="28575"/>
                </a:lnTo>
                <a:lnTo>
                  <a:pt x="93759" y="57150"/>
                </a:lnTo>
                <a:lnTo>
                  <a:pt x="81853" y="83344"/>
                </a:lnTo>
                <a:cubicBezTo>
                  <a:pt x="89190" y="112689"/>
                  <a:pt x="80663" y="107553"/>
                  <a:pt x="88997" y="109537"/>
                </a:cubicBezTo>
                <a:lnTo>
                  <a:pt x="122334" y="102394"/>
                </a:lnTo>
                <a:lnTo>
                  <a:pt x="141384" y="95250"/>
                </a:lnTo>
                <a:lnTo>
                  <a:pt x="186628" y="130969"/>
                </a:lnTo>
                <a:lnTo>
                  <a:pt x="212822" y="190500"/>
                </a:lnTo>
                <a:lnTo>
                  <a:pt x="196153" y="200025"/>
                </a:lnTo>
                <a:lnTo>
                  <a:pt x="174722" y="200025"/>
                </a:lnTo>
                <a:lnTo>
                  <a:pt x="155672" y="200025"/>
                </a:lnTo>
                <a:lnTo>
                  <a:pt x="162816" y="233362"/>
                </a:lnTo>
                <a:lnTo>
                  <a:pt x="146147" y="283369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자유형 100"/>
          <p:cNvSpPr/>
          <p:nvPr/>
        </p:nvSpPr>
        <p:spPr>
          <a:xfrm>
            <a:off x="2404262" y="3555990"/>
            <a:ext cx="1386000" cy="1314000"/>
          </a:xfrm>
          <a:custGeom>
            <a:avLst/>
            <a:gdLst>
              <a:gd name="connsiteX0" fmla="*/ 540544 w 1385887"/>
              <a:gd name="connsiteY0" fmla="*/ 0 h 1309688"/>
              <a:gd name="connsiteX1" fmla="*/ 490537 w 1385887"/>
              <a:gd name="connsiteY1" fmla="*/ 11906 h 1309688"/>
              <a:gd name="connsiteX2" fmla="*/ 471487 w 1385887"/>
              <a:gd name="connsiteY2" fmla="*/ 38100 h 1309688"/>
              <a:gd name="connsiteX3" fmla="*/ 438150 w 1385887"/>
              <a:gd name="connsiteY3" fmla="*/ 40481 h 1309688"/>
              <a:gd name="connsiteX4" fmla="*/ 419100 w 1385887"/>
              <a:gd name="connsiteY4" fmla="*/ 52388 h 1309688"/>
              <a:gd name="connsiteX5" fmla="*/ 381000 w 1385887"/>
              <a:gd name="connsiteY5" fmla="*/ 33338 h 1309688"/>
              <a:gd name="connsiteX6" fmla="*/ 359569 w 1385887"/>
              <a:gd name="connsiteY6" fmla="*/ 30956 h 1309688"/>
              <a:gd name="connsiteX7" fmla="*/ 357187 w 1385887"/>
              <a:gd name="connsiteY7" fmla="*/ 52388 h 1309688"/>
              <a:gd name="connsiteX8" fmla="*/ 359569 w 1385887"/>
              <a:gd name="connsiteY8" fmla="*/ 69056 h 1309688"/>
              <a:gd name="connsiteX9" fmla="*/ 347662 w 1385887"/>
              <a:gd name="connsiteY9" fmla="*/ 95250 h 1309688"/>
              <a:gd name="connsiteX10" fmla="*/ 354806 w 1385887"/>
              <a:gd name="connsiteY10" fmla="*/ 116681 h 1309688"/>
              <a:gd name="connsiteX11" fmla="*/ 340519 w 1385887"/>
              <a:gd name="connsiteY11" fmla="*/ 130969 h 1309688"/>
              <a:gd name="connsiteX12" fmla="*/ 321469 w 1385887"/>
              <a:gd name="connsiteY12" fmla="*/ 130969 h 1309688"/>
              <a:gd name="connsiteX13" fmla="*/ 311944 w 1385887"/>
              <a:gd name="connsiteY13" fmla="*/ 145256 h 1309688"/>
              <a:gd name="connsiteX14" fmla="*/ 285750 w 1385887"/>
              <a:gd name="connsiteY14" fmla="*/ 145256 h 1309688"/>
              <a:gd name="connsiteX15" fmla="*/ 280987 w 1385887"/>
              <a:gd name="connsiteY15" fmla="*/ 166688 h 1309688"/>
              <a:gd name="connsiteX16" fmla="*/ 304800 w 1385887"/>
              <a:gd name="connsiteY16" fmla="*/ 178594 h 1309688"/>
              <a:gd name="connsiteX17" fmla="*/ 309562 w 1385887"/>
              <a:gd name="connsiteY17" fmla="*/ 190500 h 1309688"/>
              <a:gd name="connsiteX18" fmla="*/ 297656 w 1385887"/>
              <a:gd name="connsiteY18" fmla="*/ 214313 h 1309688"/>
              <a:gd name="connsiteX19" fmla="*/ 307181 w 1385887"/>
              <a:gd name="connsiteY19" fmla="*/ 228600 h 1309688"/>
              <a:gd name="connsiteX20" fmla="*/ 323850 w 1385887"/>
              <a:gd name="connsiteY20" fmla="*/ 230981 h 1309688"/>
              <a:gd name="connsiteX21" fmla="*/ 333375 w 1385887"/>
              <a:gd name="connsiteY21" fmla="*/ 242888 h 1309688"/>
              <a:gd name="connsiteX22" fmla="*/ 328612 w 1385887"/>
              <a:gd name="connsiteY22" fmla="*/ 283369 h 1309688"/>
              <a:gd name="connsiteX23" fmla="*/ 311944 w 1385887"/>
              <a:gd name="connsiteY23" fmla="*/ 302419 h 1309688"/>
              <a:gd name="connsiteX24" fmla="*/ 297656 w 1385887"/>
              <a:gd name="connsiteY24" fmla="*/ 302419 h 1309688"/>
              <a:gd name="connsiteX25" fmla="*/ 280987 w 1385887"/>
              <a:gd name="connsiteY25" fmla="*/ 288131 h 1309688"/>
              <a:gd name="connsiteX26" fmla="*/ 273844 w 1385887"/>
              <a:gd name="connsiteY26" fmla="*/ 285750 h 1309688"/>
              <a:gd name="connsiteX27" fmla="*/ 266700 w 1385887"/>
              <a:gd name="connsiteY27" fmla="*/ 311944 h 1309688"/>
              <a:gd name="connsiteX28" fmla="*/ 273844 w 1385887"/>
              <a:gd name="connsiteY28" fmla="*/ 345281 h 1309688"/>
              <a:gd name="connsiteX29" fmla="*/ 254794 w 1385887"/>
              <a:gd name="connsiteY29" fmla="*/ 381000 h 1309688"/>
              <a:gd name="connsiteX30" fmla="*/ 283369 w 1385887"/>
              <a:gd name="connsiteY30" fmla="*/ 433388 h 1309688"/>
              <a:gd name="connsiteX31" fmla="*/ 292894 w 1385887"/>
              <a:gd name="connsiteY31" fmla="*/ 469106 h 1309688"/>
              <a:gd name="connsiteX32" fmla="*/ 283369 w 1385887"/>
              <a:gd name="connsiteY32" fmla="*/ 481013 h 1309688"/>
              <a:gd name="connsiteX33" fmla="*/ 266700 w 1385887"/>
              <a:gd name="connsiteY33" fmla="*/ 516731 h 1309688"/>
              <a:gd name="connsiteX34" fmla="*/ 245269 w 1385887"/>
              <a:gd name="connsiteY34" fmla="*/ 533400 h 1309688"/>
              <a:gd name="connsiteX35" fmla="*/ 211931 w 1385887"/>
              <a:gd name="connsiteY35" fmla="*/ 531019 h 1309688"/>
              <a:gd name="connsiteX36" fmla="*/ 190500 w 1385887"/>
              <a:gd name="connsiteY36" fmla="*/ 521494 h 1309688"/>
              <a:gd name="connsiteX37" fmla="*/ 171450 w 1385887"/>
              <a:gd name="connsiteY37" fmla="*/ 550069 h 1309688"/>
              <a:gd name="connsiteX38" fmla="*/ 161925 w 1385887"/>
              <a:gd name="connsiteY38" fmla="*/ 571500 h 1309688"/>
              <a:gd name="connsiteX39" fmla="*/ 173831 w 1385887"/>
              <a:gd name="connsiteY39" fmla="*/ 595313 h 1309688"/>
              <a:gd name="connsiteX40" fmla="*/ 169069 w 1385887"/>
              <a:gd name="connsiteY40" fmla="*/ 628650 h 1309688"/>
              <a:gd name="connsiteX41" fmla="*/ 161925 w 1385887"/>
              <a:gd name="connsiteY41" fmla="*/ 659606 h 1309688"/>
              <a:gd name="connsiteX42" fmla="*/ 166687 w 1385887"/>
              <a:gd name="connsiteY42" fmla="*/ 676275 h 1309688"/>
              <a:gd name="connsiteX43" fmla="*/ 154781 w 1385887"/>
              <a:gd name="connsiteY43" fmla="*/ 685800 h 1309688"/>
              <a:gd name="connsiteX44" fmla="*/ 142875 w 1385887"/>
              <a:gd name="connsiteY44" fmla="*/ 683419 h 1309688"/>
              <a:gd name="connsiteX45" fmla="*/ 123825 w 1385887"/>
              <a:gd name="connsiteY45" fmla="*/ 716756 h 1309688"/>
              <a:gd name="connsiteX46" fmla="*/ 119062 w 1385887"/>
              <a:gd name="connsiteY46" fmla="*/ 750094 h 1309688"/>
              <a:gd name="connsiteX47" fmla="*/ 95250 w 1385887"/>
              <a:gd name="connsiteY47" fmla="*/ 771525 h 1309688"/>
              <a:gd name="connsiteX48" fmla="*/ 66675 w 1385887"/>
              <a:gd name="connsiteY48" fmla="*/ 783431 h 1309688"/>
              <a:gd name="connsiteX49" fmla="*/ 35719 w 1385887"/>
              <a:gd name="connsiteY49" fmla="*/ 795338 h 1309688"/>
              <a:gd name="connsiteX50" fmla="*/ 30956 w 1385887"/>
              <a:gd name="connsiteY50" fmla="*/ 804863 h 1309688"/>
              <a:gd name="connsiteX51" fmla="*/ 19050 w 1385887"/>
              <a:gd name="connsiteY51" fmla="*/ 795338 h 1309688"/>
              <a:gd name="connsiteX52" fmla="*/ 0 w 1385887"/>
              <a:gd name="connsiteY52" fmla="*/ 804863 h 1309688"/>
              <a:gd name="connsiteX53" fmla="*/ 16669 w 1385887"/>
              <a:gd name="connsiteY53" fmla="*/ 828675 h 1309688"/>
              <a:gd name="connsiteX54" fmla="*/ 16669 w 1385887"/>
              <a:gd name="connsiteY54" fmla="*/ 845344 h 1309688"/>
              <a:gd name="connsiteX55" fmla="*/ 40481 w 1385887"/>
              <a:gd name="connsiteY55" fmla="*/ 869156 h 1309688"/>
              <a:gd name="connsiteX56" fmla="*/ 45244 w 1385887"/>
              <a:gd name="connsiteY56" fmla="*/ 902494 h 1309688"/>
              <a:gd name="connsiteX57" fmla="*/ 30956 w 1385887"/>
              <a:gd name="connsiteY57" fmla="*/ 916781 h 1309688"/>
              <a:gd name="connsiteX58" fmla="*/ 21431 w 1385887"/>
              <a:gd name="connsiteY58" fmla="*/ 931069 h 1309688"/>
              <a:gd name="connsiteX59" fmla="*/ 40481 w 1385887"/>
              <a:gd name="connsiteY59" fmla="*/ 966788 h 1309688"/>
              <a:gd name="connsiteX60" fmla="*/ 45244 w 1385887"/>
              <a:gd name="connsiteY60" fmla="*/ 1012031 h 1309688"/>
              <a:gd name="connsiteX61" fmla="*/ 59531 w 1385887"/>
              <a:gd name="connsiteY61" fmla="*/ 1019175 h 1309688"/>
              <a:gd name="connsiteX62" fmla="*/ 54769 w 1385887"/>
              <a:gd name="connsiteY62" fmla="*/ 1042988 h 1309688"/>
              <a:gd name="connsiteX63" fmla="*/ 73819 w 1385887"/>
              <a:gd name="connsiteY63" fmla="*/ 1050131 h 1309688"/>
              <a:gd name="connsiteX64" fmla="*/ 104775 w 1385887"/>
              <a:gd name="connsiteY64" fmla="*/ 1104900 h 1309688"/>
              <a:gd name="connsiteX65" fmla="*/ 111919 w 1385887"/>
              <a:gd name="connsiteY65" fmla="*/ 1109663 h 1309688"/>
              <a:gd name="connsiteX66" fmla="*/ 133350 w 1385887"/>
              <a:gd name="connsiteY66" fmla="*/ 1109663 h 1309688"/>
              <a:gd name="connsiteX67" fmla="*/ 135731 w 1385887"/>
              <a:gd name="connsiteY67" fmla="*/ 1128713 h 1309688"/>
              <a:gd name="connsiteX68" fmla="*/ 150019 w 1385887"/>
              <a:gd name="connsiteY68" fmla="*/ 1121569 h 1309688"/>
              <a:gd name="connsiteX69" fmla="*/ 161925 w 1385887"/>
              <a:gd name="connsiteY69" fmla="*/ 1112044 h 1309688"/>
              <a:gd name="connsiteX70" fmla="*/ 171450 w 1385887"/>
              <a:gd name="connsiteY70" fmla="*/ 1112044 h 1309688"/>
              <a:gd name="connsiteX71" fmla="*/ 180975 w 1385887"/>
              <a:gd name="connsiteY71" fmla="*/ 1123950 h 1309688"/>
              <a:gd name="connsiteX72" fmla="*/ 171450 w 1385887"/>
              <a:gd name="connsiteY72" fmla="*/ 1143000 h 1309688"/>
              <a:gd name="connsiteX73" fmla="*/ 150019 w 1385887"/>
              <a:gd name="connsiteY73" fmla="*/ 1150144 h 1309688"/>
              <a:gd name="connsiteX74" fmla="*/ 169069 w 1385887"/>
              <a:gd name="connsiteY74" fmla="*/ 1176338 h 1309688"/>
              <a:gd name="connsiteX75" fmla="*/ 164306 w 1385887"/>
              <a:gd name="connsiteY75" fmla="*/ 1207294 h 1309688"/>
              <a:gd name="connsiteX76" fmla="*/ 157162 w 1385887"/>
              <a:gd name="connsiteY76" fmla="*/ 1216819 h 1309688"/>
              <a:gd name="connsiteX77" fmla="*/ 178594 w 1385887"/>
              <a:gd name="connsiteY77" fmla="*/ 1252538 h 1309688"/>
              <a:gd name="connsiteX78" fmla="*/ 204787 w 1385887"/>
              <a:gd name="connsiteY78" fmla="*/ 1262063 h 1309688"/>
              <a:gd name="connsiteX79" fmla="*/ 226219 w 1385887"/>
              <a:gd name="connsiteY79" fmla="*/ 1297781 h 1309688"/>
              <a:gd name="connsiteX80" fmla="*/ 233362 w 1385887"/>
              <a:gd name="connsiteY80" fmla="*/ 1309688 h 1309688"/>
              <a:gd name="connsiteX81" fmla="*/ 259556 w 1385887"/>
              <a:gd name="connsiteY81" fmla="*/ 1252538 h 1309688"/>
              <a:gd name="connsiteX82" fmla="*/ 290512 w 1385887"/>
              <a:gd name="connsiteY82" fmla="*/ 1219200 h 1309688"/>
              <a:gd name="connsiteX83" fmla="*/ 338137 w 1385887"/>
              <a:gd name="connsiteY83" fmla="*/ 1185863 h 1309688"/>
              <a:gd name="connsiteX84" fmla="*/ 378619 w 1385887"/>
              <a:gd name="connsiteY84" fmla="*/ 1154906 h 1309688"/>
              <a:gd name="connsiteX85" fmla="*/ 395287 w 1385887"/>
              <a:gd name="connsiteY85" fmla="*/ 1147763 h 1309688"/>
              <a:gd name="connsiteX86" fmla="*/ 423862 w 1385887"/>
              <a:gd name="connsiteY86" fmla="*/ 1135856 h 1309688"/>
              <a:gd name="connsiteX87" fmla="*/ 459581 w 1385887"/>
              <a:gd name="connsiteY87" fmla="*/ 1119188 h 1309688"/>
              <a:gd name="connsiteX88" fmla="*/ 511969 w 1385887"/>
              <a:gd name="connsiteY88" fmla="*/ 1131094 h 1309688"/>
              <a:gd name="connsiteX89" fmla="*/ 600075 w 1385887"/>
              <a:gd name="connsiteY89" fmla="*/ 1119188 h 1309688"/>
              <a:gd name="connsiteX90" fmla="*/ 683419 w 1385887"/>
              <a:gd name="connsiteY90" fmla="*/ 1150144 h 1309688"/>
              <a:gd name="connsiteX91" fmla="*/ 752475 w 1385887"/>
              <a:gd name="connsiteY91" fmla="*/ 1109663 h 1309688"/>
              <a:gd name="connsiteX92" fmla="*/ 809625 w 1385887"/>
              <a:gd name="connsiteY92" fmla="*/ 1128713 h 1309688"/>
              <a:gd name="connsiteX93" fmla="*/ 871537 w 1385887"/>
              <a:gd name="connsiteY93" fmla="*/ 1112044 h 1309688"/>
              <a:gd name="connsiteX94" fmla="*/ 902494 w 1385887"/>
              <a:gd name="connsiteY94" fmla="*/ 1112044 h 1309688"/>
              <a:gd name="connsiteX95" fmla="*/ 933450 w 1385887"/>
              <a:gd name="connsiteY95" fmla="*/ 1123950 h 1309688"/>
              <a:gd name="connsiteX96" fmla="*/ 947737 w 1385887"/>
              <a:gd name="connsiteY96" fmla="*/ 1152525 h 1309688"/>
              <a:gd name="connsiteX97" fmla="*/ 957262 w 1385887"/>
              <a:gd name="connsiteY97" fmla="*/ 1143000 h 1309688"/>
              <a:gd name="connsiteX98" fmla="*/ 973931 w 1385887"/>
              <a:gd name="connsiteY98" fmla="*/ 1147763 h 1309688"/>
              <a:gd name="connsiteX99" fmla="*/ 1000125 w 1385887"/>
              <a:gd name="connsiteY99" fmla="*/ 1114425 h 1309688"/>
              <a:gd name="connsiteX100" fmla="*/ 1031081 w 1385887"/>
              <a:gd name="connsiteY100" fmla="*/ 1121569 h 1309688"/>
              <a:gd name="connsiteX101" fmla="*/ 1112044 w 1385887"/>
              <a:gd name="connsiteY101" fmla="*/ 1143000 h 1309688"/>
              <a:gd name="connsiteX102" fmla="*/ 1178719 w 1385887"/>
              <a:gd name="connsiteY102" fmla="*/ 1128713 h 1309688"/>
              <a:gd name="connsiteX103" fmla="*/ 1259681 w 1385887"/>
              <a:gd name="connsiteY103" fmla="*/ 1073944 h 1309688"/>
              <a:gd name="connsiteX104" fmla="*/ 1323975 w 1385887"/>
              <a:gd name="connsiteY104" fmla="*/ 995363 h 1309688"/>
              <a:gd name="connsiteX105" fmla="*/ 1335881 w 1385887"/>
              <a:gd name="connsiteY105" fmla="*/ 940594 h 1309688"/>
              <a:gd name="connsiteX106" fmla="*/ 1338262 w 1385887"/>
              <a:gd name="connsiteY106" fmla="*/ 873919 h 1309688"/>
              <a:gd name="connsiteX107" fmla="*/ 1357312 w 1385887"/>
              <a:gd name="connsiteY107" fmla="*/ 840581 h 1309688"/>
              <a:gd name="connsiteX108" fmla="*/ 1376362 w 1385887"/>
              <a:gd name="connsiteY108" fmla="*/ 821531 h 1309688"/>
              <a:gd name="connsiteX109" fmla="*/ 1385887 w 1385887"/>
              <a:gd name="connsiteY109" fmla="*/ 807244 h 1309688"/>
              <a:gd name="connsiteX110" fmla="*/ 1371600 w 1385887"/>
              <a:gd name="connsiteY110" fmla="*/ 790575 h 1309688"/>
              <a:gd name="connsiteX111" fmla="*/ 1371600 w 1385887"/>
              <a:gd name="connsiteY111" fmla="*/ 771525 h 1309688"/>
              <a:gd name="connsiteX112" fmla="*/ 1381125 w 1385887"/>
              <a:gd name="connsiteY112" fmla="*/ 752475 h 1309688"/>
              <a:gd name="connsiteX113" fmla="*/ 1359694 w 1385887"/>
              <a:gd name="connsiteY113" fmla="*/ 747713 h 1309688"/>
              <a:gd name="connsiteX114" fmla="*/ 1359694 w 1385887"/>
              <a:gd name="connsiteY114" fmla="*/ 735806 h 1309688"/>
              <a:gd name="connsiteX115" fmla="*/ 1345406 w 1385887"/>
              <a:gd name="connsiteY115" fmla="*/ 735806 h 1309688"/>
              <a:gd name="connsiteX116" fmla="*/ 1343025 w 1385887"/>
              <a:gd name="connsiteY116" fmla="*/ 726281 h 1309688"/>
              <a:gd name="connsiteX117" fmla="*/ 1319212 w 1385887"/>
              <a:gd name="connsiteY117" fmla="*/ 716756 h 1309688"/>
              <a:gd name="connsiteX118" fmla="*/ 1314450 w 1385887"/>
              <a:gd name="connsiteY118" fmla="*/ 700088 h 1309688"/>
              <a:gd name="connsiteX119" fmla="*/ 1309687 w 1385887"/>
              <a:gd name="connsiteY119" fmla="*/ 681038 h 1309688"/>
              <a:gd name="connsiteX120" fmla="*/ 1309687 w 1385887"/>
              <a:gd name="connsiteY120" fmla="*/ 681038 h 1309688"/>
              <a:gd name="connsiteX121" fmla="*/ 1309687 w 1385887"/>
              <a:gd name="connsiteY121" fmla="*/ 681038 h 1309688"/>
              <a:gd name="connsiteX122" fmla="*/ 1297781 w 1385887"/>
              <a:gd name="connsiteY122" fmla="*/ 683419 h 1309688"/>
              <a:gd name="connsiteX123" fmla="*/ 1302544 w 1385887"/>
              <a:gd name="connsiteY123" fmla="*/ 709613 h 1309688"/>
              <a:gd name="connsiteX124" fmla="*/ 1273969 w 1385887"/>
              <a:gd name="connsiteY124" fmla="*/ 707231 h 1309688"/>
              <a:gd name="connsiteX125" fmla="*/ 1259681 w 1385887"/>
              <a:gd name="connsiteY125" fmla="*/ 707231 h 1309688"/>
              <a:gd name="connsiteX126" fmla="*/ 1245394 w 1385887"/>
              <a:gd name="connsiteY126" fmla="*/ 723900 h 1309688"/>
              <a:gd name="connsiteX127" fmla="*/ 1231106 w 1385887"/>
              <a:gd name="connsiteY127" fmla="*/ 702469 h 1309688"/>
              <a:gd name="connsiteX128" fmla="*/ 1247775 w 1385887"/>
              <a:gd name="connsiteY128" fmla="*/ 688181 h 1309688"/>
              <a:gd name="connsiteX129" fmla="*/ 1233487 w 1385887"/>
              <a:gd name="connsiteY129" fmla="*/ 683419 h 1309688"/>
              <a:gd name="connsiteX130" fmla="*/ 1219200 w 1385887"/>
              <a:gd name="connsiteY130" fmla="*/ 664369 h 1309688"/>
              <a:gd name="connsiteX131" fmla="*/ 1200150 w 1385887"/>
              <a:gd name="connsiteY131" fmla="*/ 633413 h 1309688"/>
              <a:gd name="connsiteX132" fmla="*/ 1193006 w 1385887"/>
              <a:gd name="connsiteY132" fmla="*/ 619125 h 1309688"/>
              <a:gd name="connsiteX133" fmla="*/ 1166812 w 1385887"/>
              <a:gd name="connsiteY133" fmla="*/ 604838 h 1309688"/>
              <a:gd name="connsiteX134" fmla="*/ 1152525 w 1385887"/>
              <a:gd name="connsiteY134" fmla="*/ 585788 h 1309688"/>
              <a:gd name="connsiteX135" fmla="*/ 1126331 w 1385887"/>
              <a:gd name="connsiteY135" fmla="*/ 581025 h 1309688"/>
              <a:gd name="connsiteX136" fmla="*/ 1114425 w 1385887"/>
              <a:gd name="connsiteY136" fmla="*/ 588169 h 1309688"/>
              <a:gd name="connsiteX137" fmla="*/ 1097756 w 1385887"/>
              <a:gd name="connsiteY137" fmla="*/ 578644 h 1309688"/>
              <a:gd name="connsiteX138" fmla="*/ 1078706 w 1385887"/>
              <a:gd name="connsiteY138" fmla="*/ 564356 h 1309688"/>
              <a:gd name="connsiteX139" fmla="*/ 1047750 w 1385887"/>
              <a:gd name="connsiteY139" fmla="*/ 523875 h 1309688"/>
              <a:gd name="connsiteX140" fmla="*/ 1047750 w 1385887"/>
              <a:gd name="connsiteY140" fmla="*/ 500063 h 1309688"/>
              <a:gd name="connsiteX141" fmla="*/ 1031081 w 1385887"/>
              <a:gd name="connsiteY141" fmla="*/ 504825 h 1309688"/>
              <a:gd name="connsiteX142" fmla="*/ 1007269 w 1385887"/>
              <a:gd name="connsiteY142" fmla="*/ 495300 h 1309688"/>
              <a:gd name="connsiteX143" fmla="*/ 997744 w 1385887"/>
              <a:gd name="connsiteY143" fmla="*/ 481013 h 1309688"/>
              <a:gd name="connsiteX144" fmla="*/ 997744 w 1385887"/>
              <a:gd name="connsiteY144" fmla="*/ 481013 h 1309688"/>
              <a:gd name="connsiteX145" fmla="*/ 1012031 w 1385887"/>
              <a:gd name="connsiteY145" fmla="*/ 461963 h 1309688"/>
              <a:gd name="connsiteX146" fmla="*/ 978694 w 1385887"/>
              <a:gd name="connsiteY146" fmla="*/ 469106 h 1309688"/>
              <a:gd name="connsiteX147" fmla="*/ 995362 w 1385887"/>
              <a:gd name="connsiteY147" fmla="*/ 452438 h 1309688"/>
              <a:gd name="connsiteX148" fmla="*/ 964406 w 1385887"/>
              <a:gd name="connsiteY148" fmla="*/ 450056 h 1309688"/>
              <a:gd name="connsiteX149" fmla="*/ 964406 w 1385887"/>
              <a:gd name="connsiteY149" fmla="*/ 431006 h 1309688"/>
              <a:gd name="connsiteX150" fmla="*/ 945356 w 1385887"/>
              <a:gd name="connsiteY150" fmla="*/ 421481 h 1309688"/>
              <a:gd name="connsiteX151" fmla="*/ 921544 w 1385887"/>
              <a:gd name="connsiteY151" fmla="*/ 376238 h 1309688"/>
              <a:gd name="connsiteX152" fmla="*/ 878681 w 1385887"/>
              <a:gd name="connsiteY152" fmla="*/ 288131 h 1309688"/>
              <a:gd name="connsiteX153" fmla="*/ 859631 w 1385887"/>
              <a:gd name="connsiteY153" fmla="*/ 316706 h 1309688"/>
              <a:gd name="connsiteX154" fmla="*/ 828675 w 1385887"/>
              <a:gd name="connsiteY154" fmla="*/ 311944 h 1309688"/>
              <a:gd name="connsiteX155" fmla="*/ 814387 w 1385887"/>
              <a:gd name="connsiteY155" fmla="*/ 326231 h 1309688"/>
              <a:gd name="connsiteX156" fmla="*/ 776287 w 1385887"/>
              <a:gd name="connsiteY156" fmla="*/ 288131 h 1309688"/>
              <a:gd name="connsiteX157" fmla="*/ 759619 w 1385887"/>
              <a:gd name="connsiteY157" fmla="*/ 261938 h 1309688"/>
              <a:gd name="connsiteX158" fmla="*/ 740569 w 1385887"/>
              <a:gd name="connsiteY158" fmla="*/ 278606 h 1309688"/>
              <a:gd name="connsiteX159" fmla="*/ 721519 w 1385887"/>
              <a:gd name="connsiteY159" fmla="*/ 273844 h 1309688"/>
              <a:gd name="connsiteX160" fmla="*/ 704850 w 1385887"/>
              <a:gd name="connsiteY160" fmla="*/ 278606 h 1309688"/>
              <a:gd name="connsiteX161" fmla="*/ 676275 w 1385887"/>
              <a:gd name="connsiteY161" fmla="*/ 266700 h 1309688"/>
              <a:gd name="connsiteX162" fmla="*/ 664369 w 1385887"/>
              <a:gd name="connsiteY162" fmla="*/ 245269 h 1309688"/>
              <a:gd name="connsiteX163" fmla="*/ 657225 w 1385887"/>
              <a:gd name="connsiteY163" fmla="*/ 221456 h 1309688"/>
              <a:gd name="connsiteX164" fmla="*/ 654844 w 1385887"/>
              <a:gd name="connsiteY164" fmla="*/ 259556 h 1309688"/>
              <a:gd name="connsiteX165" fmla="*/ 635794 w 1385887"/>
              <a:gd name="connsiteY165" fmla="*/ 269081 h 1309688"/>
              <a:gd name="connsiteX166" fmla="*/ 631031 w 1385887"/>
              <a:gd name="connsiteY166" fmla="*/ 247650 h 1309688"/>
              <a:gd name="connsiteX167" fmla="*/ 619125 w 1385887"/>
              <a:gd name="connsiteY167" fmla="*/ 250031 h 1309688"/>
              <a:gd name="connsiteX168" fmla="*/ 578644 w 1385887"/>
              <a:gd name="connsiteY168" fmla="*/ 209550 h 1309688"/>
              <a:gd name="connsiteX169" fmla="*/ 564356 w 1385887"/>
              <a:gd name="connsiteY169" fmla="*/ 188119 h 1309688"/>
              <a:gd name="connsiteX170" fmla="*/ 566737 w 1385887"/>
              <a:gd name="connsiteY170" fmla="*/ 154781 h 1309688"/>
              <a:gd name="connsiteX171" fmla="*/ 583406 w 1385887"/>
              <a:gd name="connsiteY171" fmla="*/ 121444 h 1309688"/>
              <a:gd name="connsiteX172" fmla="*/ 595312 w 1385887"/>
              <a:gd name="connsiteY172" fmla="*/ 97631 h 1309688"/>
              <a:gd name="connsiteX173" fmla="*/ 619125 w 1385887"/>
              <a:gd name="connsiteY173" fmla="*/ 121444 h 1309688"/>
              <a:gd name="connsiteX174" fmla="*/ 633412 w 1385887"/>
              <a:gd name="connsiteY174" fmla="*/ 104775 h 1309688"/>
              <a:gd name="connsiteX175" fmla="*/ 611981 w 1385887"/>
              <a:gd name="connsiteY175" fmla="*/ 88106 h 1309688"/>
              <a:gd name="connsiteX176" fmla="*/ 628650 w 1385887"/>
              <a:gd name="connsiteY176" fmla="*/ 80963 h 1309688"/>
              <a:gd name="connsiteX177" fmla="*/ 640556 w 1385887"/>
              <a:gd name="connsiteY177" fmla="*/ 78581 h 1309688"/>
              <a:gd name="connsiteX178" fmla="*/ 647700 w 1385887"/>
              <a:gd name="connsiteY178" fmla="*/ 92869 h 1309688"/>
              <a:gd name="connsiteX179" fmla="*/ 659606 w 1385887"/>
              <a:gd name="connsiteY179" fmla="*/ 59531 h 1309688"/>
              <a:gd name="connsiteX180" fmla="*/ 633412 w 1385887"/>
              <a:gd name="connsiteY180" fmla="*/ 42863 h 1309688"/>
              <a:gd name="connsiteX181" fmla="*/ 614362 w 1385887"/>
              <a:gd name="connsiteY181" fmla="*/ 57150 h 1309688"/>
              <a:gd name="connsiteX182" fmla="*/ 609600 w 1385887"/>
              <a:gd name="connsiteY182" fmla="*/ 45244 h 1309688"/>
              <a:gd name="connsiteX183" fmla="*/ 585787 w 1385887"/>
              <a:gd name="connsiteY183" fmla="*/ 61913 h 1309688"/>
              <a:gd name="connsiteX184" fmla="*/ 573881 w 1385887"/>
              <a:gd name="connsiteY184" fmla="*/ 54769 h 1309688"/>
              <a:gd name="connsiteX185" fmla="*/ 609600 w 1385887"/>
              <a:gd name="connsiteY185" fmla="*/ 21431 h 1309688"/>
              <a:gd name="connsiteX186" fmla="*/ 631031 w 1385887"/>
              <a:gd name="connsiteY186" fmla="*/ 26194 h 1309688"/>
              <a:gd name="connsiteX187" fmla="*/ 645319 w 1385887"/>
              <a:gd name="connsiteY187" fmla="*/ 14288 h 1309688"/>
              <a:gd name="connsiteX188" fmla="*/ 614362 w 1385887"/>
              <a:gd name="connsiteY188" fmla="*/ 0 h 1309688"/>
              <a:gd name="connsiteX189" fmla="*/ 540544 w 1385887"/>
              <a:gd name="connsiteY189" fmla="*/ 0 h 1309688"/>
              <a:gd name="connsiteX0" fmla="*/ 540544 w 1385887"/>
              <a:gd name="connsiteY0" fmla="*/ 0 h 1309688"/>
              <a:gd name="connsiteX1" fmla="*/ 490537 w 1385887"/>
              <a:gd name="connsiteY1" fmla="*/ 11906 h 1309688"/>
              <a:gd name="connsiteX2" fmla="*/ 471487 w 1385887"/>
              <a:gd name="connsiteY2" fmla="*/ 38100 h 1309688"/>
              <a:gd name="connsiteX3" fmla="*/ 438150 w 1385887"/>
              <a:gd name="connsiteY3" fmla="*/ 40481 h 1309688"/>
              <a:gd name="connsiteX4" fmla="*/ 419100 w 1385887"/>
              <a:gd name="connsiteY4" fmla="*/ 52388 h 1309688"/>
              <a:gd name="connsiteX5" fmla="*/ 381000 w 1385887"/>
              <a:gd name="connsiteY5" fmla="*/ 33338 h 1309688"/>
              <a:gd name="connsiteX6" fmla="*/ 359569 w 1385887"/>
              <a:gd name="connsiteY6" fmla="*/ 30956 h 1309688"/>
              <a:gd name="connsiteX7" fmla="*/ 357187 w 1385887"/>
              <a:gd name="connsiteY7" fmla="*/ 52388 h 1309688"/>
              <a:gd name="connsiteX8" fmla="*/ 359569 w 1385887"/>
              <a:gd name="connsiteY8" fmla="*/ 69056 h 1309688"/>
              <a:gd name="connsiteX9" fmla="*/ 347662 w 1385887"/>
              <a:gd name="connsiteY9" fmla="*/ 95250 h 1309688"/>
              <a:gd name="connsiteX10" fmla="*/ 354806 w 1385887"/>
              <a:gd name="connsiteY10" fmla="*/ 116681 h 1309688"/>
              <a:gd name="connsiteX11" fmla="*/ 340519 w 1385887"/>
              <a:gd name="connsiteY11" fmla="*/ 130969 h 1309688"/>
              <a:gd name="connsiteX12" fmla="*/ 321469 w 1385887"/>
              <a:gd name="connsiteY12" fmla="*/ 130969 h 1309688"/>
              <a:gd name="connsiteX13" fmla="*/ 311944 w 1385887"/>
              <a:gd name="connsiteY13" fmla="*/ 145256 h 1309688"/>
              <a:gd name="connsiteX14" fmla="*/ 285750 w 1385887"/>
              <a:gd name="connsiteY14" fmla="*/ 145256 h 1309688"/>
              <a:gd name="connsiteX15" fmla="*/ 280987 w 1385887"/>
              <a:gd name="connsiteY15" fmla="*/ 166688 h 1309688"/>
              <a:gd name="connsiteX16" fmla="*/ 304800 w 1385887"/>
              <a:gd name="connsiteY16" fmla="*/ 178594 h 1309688"/>
              <a:gd name="connsiteX17" fmla="*/ 309562 w 1385887"/>
              <a:gd name="connsiteY17" fmla="*/ 190500 h 1309688"/>
              <a:gd name="connsiteX18" fmla="*/ 297656 w 1385887"/>
              <a:gd name="connsiteY18" fmla="*/ 214313 h 1309688"/>
              <a:gd name="connsiteX19" fmla="*/ 307181 w 1385887"/>
              <a:gd name="connsiteY19" fmla="*/ 228600 h 1309688"/>
              <a:gd name="connsiteX20" fmla="*/ 323850 w 1385887"/>
              <a:gd name="connsiteY20" fmla="*/ 230981 h 1309688"/>
              <a:gd name="connsiteX21" fmla="*/ 333375 w 1385887"/>
              <a:gd name="connsiteY21" fmla="*/ 242888 h 1309688"/>
              <a:gd name="connsiteX22" fmla="*/ 328612 w 1385887"/>
              <a:gd name="connsiteY22" fmla="*/ 283369 h 1309688"/>
              <a:gd name="connsiteX23" fmla="*/ 311944 w 1385887"/>
              <a:gd name="connsiteY23" fmla="*/ 302419 h 1309688"/>
              <a:gd name="connsiteX24" fmla="*/ 297656 w 1385887"/>
              <a:gd name="connsiteY24" fmla="*/ 302419 h 1309688"/>
              <a:gd name="connsiteX25" fmla="*/ 280987 w 1385887"/>
              <a:gd name="connsiteY25" fmla="*/ 288131 h 1309688"/>
              <a:gd name="connsiteX26" fmla="*/ 273844 w 1385887"/>
              <a:gd name="connsiteY26" fmla="*/ 285750 h 1309688"/>
              <a:gd name="connsiteX27" fmla="*/ 266700 w 1385887"/>
              <a:gd name="connsiteY27" fmla="*/ 311944 h 1309688"/>
              <a:gd name="connsiteX28" fmla="*/ 273844 w 1385887"/>
              <a:gd name="connsiteY28" fmla="*/ 345281 h 1309688"/>
              <a:gd name="connsiteX29" fmla="*/ 254794 w 1385887"/>
              <a:gd name="connsiteY29" fmla="*/ 381000 h 1309688"/>
              <a:gd name="connsiteX30" fmla="*/ 283369 w 1385887"/>
              <a:gd name="connsiteY30" fmla="*/ 433388 h 1309688"/>
              <a:gd name="connsiteX31" fmla="*/ 292894 w 1385887"/>
              <a:gd name="connsiteY31" fmla="*/ 469106 h 1309688"/>
              <a:gd name="connsiteX32" fmla="*/ 283369 w 1385887"/>
              <a:gd name="connsiteY32" fmla="*/ 481013 h 1309688"/>
              <a:gd name="connsiteX33" fmla="*/ 266700 w 1385887"/>
              <a:gd name="connsiteY33" fmla="*/ 516731 h 1309688"/>
              <a:gd name="connsiteX34" fmla="*/ 245269 w 1385887"/>
              <a:gd name="connsiteY34" fmla="*/ 533400 h 1309688"/>
              <a:gd name="connsiteX35" fmla="*/ 211931 w 1385887"/>
              <a:gd name="connsiteY35" fmla="*/ 531019 h 1309688"/>
              <a:gd name="connsiteX36" fmla="*/ 190500 w 1385887"/>
              <a:gd name="connsiteY36" fmla="*/ 521494 h 1309688"/>
              <a:gd name="connsiteX37" fmla="*/ 171450 w 1385887"/>
              <a:gd name="connsiteY37" fmla="*/ 550069 h 1309688"/>
              <a:gd name="connsiteX38" fmla="*/ 161925 w 1385887"/>
              <a:gd name="connsiteY38" fmla="*/ 571500 h 1309688"/>
              <a:gd name="connsiteX39" fmla="*/ 173831 w 1385887"/>
              <a:gd name="connsiteY39" fmla="*/ 595313 h 1309688"/>
              <a:gd name="connsiteX40" fmla="*/ 169069 w 1385887"/>
              <a:gd name="connsiteY40" fmla="*/ 628650 h 1309688"/>
              <a:gd name="connsiteX41" fmla="*/ 161925 w 1385887"/>
              <a:gd name="connsiteY41" fmla="*/ 659606 h 1309688"/>
              <a:gd name="connsiteX42" fmla="*/ 166687 w 1385887"/>
              <a:gd name="connsiteY42" fmla="*/ 676275 h 1309688"/>
              <a:gd name="connsiteX43" fmla="*/ 154781 w 1385887"/>
              <a:gd name="connsiteY43" fmla="*/ 685800 h 1309688"/>
              <a:gd name="connsiteX44" fmla="*/ 142875 w 1385887"/>
              <a:gd name="connsiteY44" fmla="*/ 683419 h 1309688"/>
              <a:gd name="connsiteX45" fmla="*/ 123825 w 1385887"/>
              <a:gd name="connsiteY45" fmla="*/ 716756 h 1309688"/>
              <a:gd name="connsiteX46" fmla="*/ 119062 w 1385887"/>
              <a:gd name="connsiteY46" fmla="*/ 750094 h 1309688"/>
              <a:gd name="connsiteX47" fmla="*/ 95250 w 1385887"/>
              <a:gd name="connsiteY47" fmla="*/ 771525 h 1309688"/>
              <a:gd name="connsiteX48" fmla="*/ 66675 w 1385887"/>
              <a:gd name="connsiteY48" fmla="*/ 783431 h 1309688"/>
              <a:gd name="connsiteX49" fmla="*/ 35719 w 1385887"/>
              <a:gd name="connsiteY49" fmla="*/ 795338 h 1309688"/>
              <a:gd name="connsiteX50" fmla="*/ 30956 w 1385887"/>
              <a:gd name="connsiteY50" fmla="*/ 804863 h 1309688"/>
              <a:gd name="connsiteX51" fmla="*/ 19050 w 1385887"/>
              <a:gd name="connsiteY51" fmla="*/ 795338 h 1309688"/>
              <a:gd name="connsiteX52" fmla="*/ 0 w 1385887"/>
              <a:gd name="connsiteY52" fmla="*/ 804863 h 1309688"/>
              <a:gd name="connsiteX53" fmla="*/ 16669 w 1385887"/>
              <a:gd name="connsiteY53" fmla="*/ 828675 h 1309688"/>
              <a:gd name="connsiteX54" fmla="*/ 16669 w 1385887"/>
              <a:gd name="connsiteY54" fmla="*/ 845344 h 1309688"/>
              <a:gd name="connsiteX55" fmla="*/ 40481 w 1385887"/>
              <a:gd name="connsiteY55" fmla="*/ 869156 h 1309688"/>
              <a:gd name="connsiteX56" fmla="*/ 45244 w 1385887"/>
              <a:gd name="connsiteY56" fmla="*/ 902494 h 1309688"/>
              <a:gd name="connsiteX57" fmla="*/ 30956 w 1385887"/>
              <a:gd name="connsiteY57" fmla="*/ 916781 h 1309688"/>
              <a:gd name="connsiteX58" fmla="*/ 21431 w 1385887"/>
              <a:gd name="connsiteY58" fmla="*/ 931069 h 1309688"/>
              <a:gd name="connsiteX59" fmla="*/ 40481 w 1385887"/>
              <a:gd name="connsiteY59" fmla="*/ 966788 h 1309688"/>
              <a:gd name="connsiteX60" fmla="*/ 45244 w 1385887"/>
              <a:gd name="connsiteY60" fmla="*/ 1012031 h 1309688"/>
              <a:gd name="connsiteX61" fmla="*/ 59531 w 1385887"/>
              <a:gd name="connsiteY61" fmla="*/ 1019175 h 1309688"/>
              <a:gd name="connsiteX62" fmla="*/ 54769 w 1385887"/>
              <a:gd name="connsiteY62" fmla="*/ 1042988 h 1309688"/>
              <a:gd name="connsiteX63" fmla="*/ 73819 w 1385887"/>
              <a:gd name="connsiteY63" fmla="*/ 1050131 h 1309688"/>
              <a:gd name="connsiteX64" fmla="*/ 104775 w 1385887"/>
              <a:gd name="connsiteY64" fmla="*/ 1104900 h 1309688"/>
              <a:gd name="connsiteX65" fmla="*/ 111919 w 1385887"/>
              <a:gd name="connsiteY65" fmla="*/ 1109663 h 1309688"/>
              <a:gd name="connsiteX66" fmla="*/ 133350 w 1385887"/>
              <a:gd name="connsiteY66" fmla="*/ 1109663 h 1309688"/>
              <a:gd name="connsiteX67" fmla="*/ 135731 w 1385887"/>
              <a:gd name="connsiteY67" fmla="*/ 1128713 h 1309688"/>
              <a:gd name="connsiteX68" fmla="*/ 150019 w 1385887"/>
              <a:gd name="connsiteY68" fmla="*/ 1121569 h 1309688"/>
              <a:gd name="connsiteX69" fmla="*/ 161925 w 1385887"/>
              <a:gd name="connsiteY69" fmla="*/ 1112044 h 1309688"/>
              <a:gd name="connsiteX70" fmla="*/ 171450 w 1385887"/>
              <a:gd name="connsiteY70" fmla="*/ 1112044 h 1309688"/>
              <a:gd name="connsiteX71" fmla="*/ 180975 w 1385887"/>
              <a:gd name="connsiteY71" fmla="*/ 1123950 h 1309688"/>
              <a:gd name="connsiteX72" fmla="*/ 171450 w 1385887"/>
              <a:gd name="connsiteY72" fmla="*/ 1143000 h 1309688"/>
              <a:gd name="connsiteX73" fmla="*/ 150019 w 1385887"/>
              <a:gd name="connsiteY73" fmla="*/ 1150144 h 1309688"/>
              <a:gd name="connsiteX74" fmla="*/ 169069 w 1385887"/>
              <a:gd name="connsiteY74" fmla="*/ 1176338 h 1309688"/>
              <a:gd name="connsiteX75" fmla="*/ 164306 w 1385887"/>
              <a:gd name="connsiteY75" fmla="*/ 1207294 h 1309688"/>
              <a:gd name="connsiteX76" fmla="*/ 157162 w 1385887"/>
              <a:gd name="connsiteY76" fmla="*/ 1216819 h 1309688"/>
              <a:gd name="connsiteX77" fmla="*/ 178594 w 1385887"/>
              <a:gd name="connsiteY77" fmla="*/ 1252538 h 1309688"/>
              <a:gd name="connsiteX78" fmla="*/ 204787 w 1385887"/>
              <a:gd name="connsiteY78" fmla="*/ 1262063 h 1309688"/>
              <a:gd name="connsiteX79" fmla="*/ 226219 w 1385887"/>
              <a:gd name="connsiteY79" fmla="*/ 1297781 h 1309688"/>
              <a:gd name="connsiteX80" fmla="*/ 233362 w 1385887"/>
              <a:gd name="connsiteY80" fmla="*/ 1309688 h 1309688"/>
              <a:gd name="connsiteX81" fmla="*/ 259556 w 1385887"/>
              <a:gd name="connsiteY81" fmla="*/ 1252538 h 1309688"/>
              <a:gd name="connsiteX82" fmla="*/ 290512 w 1385887"/>
              <a:gd name="connsiteY82" fmla="*/ 1219200 h 1309688"/>
              <a:gd name="connsiteX83" fmla="*/ 338137 w 1385887"/>
              <a:gd name="connsiteY83" fmla="*/ 1185863 h 1309688"/>
              <a:gd name="connsiteX84" fmla="*/ 378619 w 1385887"/>
              <a:gd name="connsiteY84" fmla="*/ 1154906 h 1309688"/>
              <a:gd name="connsiteX85" fmla="*/ 395287 w 1385887"/>
              <a:gd name="connsiteY85" fmla="*/ 1147763 h 1309688"/>
              <a:gd name="connsiteX86" fmla="*/ 423862 w 1385887"/>
              <a:gd name="connsiteY86" fmla="*/ 1135856 h 1309688"/>
              <a:gd name="connsiteX87" fmla="*/ 459581 w 1385887"/>
              <a:gd name="connsiteY87" fmla="*/ 1119188 h 1309688"/>
              <a:gd name="connsiteX88" fmla="*/ 511969 w 1385887"/>
              <a:gd name="connsiteY88" fmla="*/ 1131094 h 1309688"/>
              <a:gd name="connsiteX89" fmla="*/ 600075 w 1385887"/>
              <a:gd name="connsiteY89" fmla="*/ 1119188 h 1309688"/>
              <a:gd name="connsiteX90" fmla="*/ 683419 w 1385887"/>
              <a:gd name="connsiteY90" fmla="*/ 1150144 h 1309688"/>
              <a:gd name="connsiteX91" fmla="*/ 752475 w 1385887"/>
              <a:gd name="connsiteY91" fmla="*/ 1109663 h 1309688"/>
              <a:gd name="connsiteX92" fmla="*/ 809625 w 1385887"/>
              <a:gd name="connsiteY92" fmla="*/ 1128713 h 1309688"/>
              <a:gd name="connsiteX93" fmla="*/ 871537 w 1385887"/>
              <a:gd name="connsiteY93" fmla="*/ 1112044 h 1309688"/>
              <a:gd name="connsiteX94" fmla="*/ 902494 w 1385887"/>
              <a:gd name="connsiteY94" fmla="*/ 1112044 h 1309688"/>
              <a:gd name="connsiteX95" fmla="*/ 933450 w 1385887"/>
              <a:gd name="connsiteY95" fmla="*/ 1123950 h 1309688"/>
              <a:gd name="connsiteX96" fmla="*/ 947737 w 1385887"/>
              <a:gd name="connsiteY96" fmla="*/ 1152525 h 1309688"/>
              <a:gd name="connsiteX97" fmla="*/ 957262 w 1385887"/>
              <a:gd name="connsiteY97" fmla="*/ 1143000 h 1309688"/>
              <a:gd name="connsiteX98" fmla="*/ 973931 w 1385887"/>
              <a:gd name="connsiteY98" fmla="*/ 1147763 h 1309688"/>
              <a:gd name="connsiteX99" fmla="*/ 1000125 w 1385887"/>
              <a:gd name="connsiteY99" fmla="*/ 1114425 h 1309688"/>
              <a:gd name="connsiteX100" fmla="*/ 1031081 w 1385887"/>
              <a:gd name="connsiteY100" fmla="*/ 1121569 h 1309688"/>
              <a:gd name="connsiteX101" fmla="*/ 1112044 w 1385887"/>
              <a:gd name="connsiteY101" fmla="*/ 1143000 h 1309688"/>
              <a:gd name="connsiteX102" fmla="*/ 1178719 w 1385887"/>
              <a:gd name="connsiteY102" fmla="*/ 1128713 h 1309688"/>
              <a:gd name="connsiteX103" fmla="*/ 1259681 w 1385887"/>
              <a:gd name="connsiteY103" fmla="*/ 1073944 h 1309688"/>
              <a:gd name="connsiteX104" fmla="*/ 1323975 w 1385887"/>
              <a:gd name="connsiteY104" fmla="*/ 995363 h 1309688"/>
              <a:gd name="connsiteX105" fmla="*/ 1335881 w 1385887"/>
              <a:gd name="connsiteY105" fmla="*/ 940594 h 1309688"/>
              <a:gd name="connsiteX106" fmla="*/ 1338262 w 1385887"/>
              <a:gd name="connsiteY106" fmla="*/ 873919 h 1309688"/>
              <a:gd name="connsiteX107" fmla="*/ 1357312 w 1385887"/>
              <a:gd name="connsiteY107" fmla="*/ 840581 h 1309688"/>
              <a:gd name="connsiteX108" fmla="*/ 1376362 w 1385887"/>
              <a:gd name="connsiteY108" fmla="*/ 821531 h 1309688"/>
              <a:gd name="connsiteX109" fmla="*/ 1385887 w 1385887"/>
              <a:gd name="connsiteY109" fmla="*/ 807244 h 1309688"/>
              <a:gd name="connsiteX110" fmla="*/ 1371600 w 1385887"/>
              <a:gd name="connsiteY110" fmla="*/ 790575 h 1309688"/>
              <a:gd name="connsiteX111" fmla="*/ 1371600 w 1385887"/>
              <a:gd name="connsiteY111" fmla="*/ 771525 h 1309688"/>
              <a:gd name="connsiteX112" fmla="*/ 1381125 w 1385887"/>
              <a:gd name="connsiteY112" fmla="*/ 752475 h 1309688"/>
              <a:gd name="connsiteX113" fmla="*/ 1359694 w 1385887"/>
              <a:gd name="connsiteY113" fmla="*/ 747713 h 1309688"/>
              <a:gd name="connsiteX114" fmla="*/ 1359694 w 1385887"/>
              <a:gd name="connsiteY114" fmla="*/ 735806 h 1309688"/>
              <a:gd name="connsiteX115" fmla="*/ 1345406 w 1385887"/>
              <a:gd name="connsiteY115" fmla="*/ 735806 h 1309688"/>
              <a:gd name="connsiteX116" fmla="*/ 1343025 w 1385887"/>
              <a:gd name="connsiteY116" fmla="*/ 726281 h 1309688"/>
              <a:gd name="connsiteX117" fmla="*/ 1319212 w 1385887"/>
              <a:gd name="connsiteY117" fmla="*/ 716756 h 1309688"/>
              <a:gd name="connsiteX118" fmla="*/ 1314450 w 1385887"/>
              <a:gd name="connsiteY118" fmla="*/ 700088 h 1309688"/>
              <a:gd name="connsiteX119" fmla="*/ 1309687 w 1385887"/>
              <a:gd name="connsiteY119" fmla="*/ 681038 h 1309688"/>
              <a:gd name="connsiteX120" fmla="*/ 1309687 w 1385887"/>
              <a:gd name="connsiteY120" fmla="*/ 681038 h 1309688"/>
              <a:gd name="connsiteX121" fmla="*/ 1309687 w 1385887"/>
              <a:gd name="connsiteY121" fmla="*/ 681038 h 1309688"/>
              <a:gd name="connsiteX122" fmla="*/ 1297781 w 1385887"/>
              <a:gd name="connsiteY122" fmla="*/ 683419 h 1309688"/>
              <a:gd name="connsiteX123" fmla="*/ 1302544 w 1385887"/>
              <a:gd name="connsiteY123" fmla="*/ 709613 h 1309688"/>
              <a:gd name="connsiteX124" fmla="*/ 1273969 w 1385887"/>
              <a:gd name="connsiteY124" fmla="*/ 707231 h 1309688"/>
              <a:gd name="connsiteX125" fmla="*/ 1259681 w 1385887"/>
              <a:gd name="connsiteY125" fmla="*/ 707231 h 1309688"/>
              <a:gd name="connsiteX126" fmla="*/ 1245394 w 1385887"/>
              <a:gd name="connsiteY126" fmla="*/ 723900 h 1309688"/>
              <a:gd name="connsiteX127" fmla="*/ 1231106 w 1385887"/>
              <a:gd name="connsiteY127" fmla="*/ 702469 h 1309688"/>
              <a:gd name="connsiteX128" fmla="*/ 1247775 w 1385887"/>
              <a:gd name="connsiteY128" fmla="*/ 688181 h 1309688"/>
              <a:gd name="connsiteX129" fmla="*/ 1233487 w 1385887"/>
              <a:gd name="connsiteY129" fmla="*/ 683419 h 1309688"/>
              <a:gd name="connsiteX130" fmla="*/ 1219200 w 1385887"/>
              <a:gd name="connsiteY130" fmla="*/ 664369 h 1309688"/>
              <a:gd name="connsiteX131" fmla="*/ 1200150 w 1385887"/>
              <a:gd name="connsiteY131" fmla="*/ 633413 h 1309688"/>
              <a:gd name="connsiteX132" fmla="*/ 1193006 w 1385887"/>
              <a:gd name="connsiteY132" fmla="*/ 619125 h 1309688"/>
              <a:gd name="connsiteX133" fmla="*/ 1166812 w 1385887"/>
              <a:gd name="connsiteY133" fmla="*/ 604838 h 1309688"/>
              <a:gd name="connsiteX134" fmla="*/ 1152525 w 1385887"/>
              <a:gd name="connsiteY134" fmla="*/ 585788 h 1309688"/>
              <a:gd name="connsiteX135" fmla="*/ 1126331 w 1385887"/>
              <a:gd name="connsiteY135" fmla="*/ 581025 h 1309688"/>
              <a:gd name="connsiteX136" fmla="*/ 1114425 w 1385887"/>
              <a:gd name="connsiteY136" fmla="*/ 588169 h 1309688"/>
              <a:gd name="connsiteX137" fmla="*/ 1097756 w 1385887"/>
              <a:gd name="connsiteY137" fmla="*/ 578644 h 1309688"/>
              <a:gd name="connsiteX138" fmla="*/ 1078706 w 1385887"/>
              <a:gd name="connsiteY138" fmla="*/ 564356 h 1309688"/>
              <a:gd name="connsiteX139" fmla="*/ 1047750 w 1385887"/>
              <a:gd name="connsiteY139" fmla="*/ 523875 h 1309688"/>
              <a:gd name="connsiteX140" fmla="*/ 1047750 w 1385887"/>
              <a:gd name="connsiteY140" fmla="*/ 500063 h 1309688"/>
              <a:gd name="connsiteX141" fmla="*/ 1031081 w 1385887"/>
              <a:gd name="connsiteY141" fmla="*/ 504825 h 1309688"/>
              <a:gd name="connsiteX142" fmla="*/ 1007269 w 1385887"/>
              <a:gd name="connsiteY142" fmla="*/ 495300 h 1309688"/>
              <a:gd name="connsiteX143" fmla="*/ 997744 w 1385887"/>
              <a:gd name="connsiteY143" fmla="*/ 481013 h 1309688"/>
              <a:gd name="connsiteX144" fmla="*/ 997744 w 1385887"/>
              <a:gd name="connsiteY144" fmla="*/ 481013 h 1309688"/>
              <a:gd name="connsiteX145" fmla="*/ 1012031 w 1385887"/>
              <a:gd name="connsiteY145" fmla="*/ 461963 h 1309688"/>
              <a:gd name="connsiteX146" fmla="*/ 978694 w 1385887"/>
              <a:gd name="connsiteY146" fmla="*/ 469106 h 1309688"/>
              <a:gd name="connsiteX147" fmla="*/ 995362 w 1385887"/>
              <a:gd name="connsiteY147" fmla="*/ 452438 h 1309688"/>
              <a:gd name="connsiteX148" fmla="*/ 964406 w 1385887"/>
              <a:gd name="connsiteY148" fmla="*/ 450056 h 1309688"/>
              <a:gd name="connsiteX149" fmla="*/ 964406 w 1385887"/>
              <a:gd name="connsiteY149" fmla="*/ 431006 h 1309688"/>
              <a:gd name="connsiteX150" fmla="*/ 945356 w 1385887"/>
              <a:gd name="connsiteY150" fmla="*/ 421481 h 1309688"/>
              <a:gd name="connsiteX151" fmla="*/ 921544 w 1385887"/>
              <a:gd name="connsiteY151" fmla="*/ 376238 h 1309688"/>
              <a:gd name="connsiteX152" fmla="*/ 878681 w 1385887"/>
              <a:gd name="connsiteY152" fmla="*/ 288131 h 1309688"/>
              <a:gd name="connsiteX153" fmla="*/ 859631 w 1385887"/>
              <a:gd name="connsiteY153" fmla="*/ 316706 h 1309688"/>
              <a:gd name="connsiteX154" fmla="*/ 828675 w 1385887"/>
              <a:gd name="connsiteY154" fmla="*/ 311944 h 1309688"/>
              <a:gd name="connsiteX155" fmla="*/ 814387 w 1385887"/>
              <a:gd name="connsiteY155" fmla="*/ 326231 h 1309688"/>
              <a:gd name="connsiteX156" fmla="*/ 776287 w 1385887"/>
              <a:gd name="connsiteY156" fmla="*/ 288131 h 1309688"/>
              <a:gd name="connsiteX157" fmla="*/ 759619 w 1385887"/>
              <a:gd name="connsiteY157" fmla="*/ 261938 h 1309688"/>
              <a:gd name="connsiteX158" fmla="*/ 740569 w 1385887"/>
              <a:gd name="connsiteY158" fmla="*/ 278606 h 1309688"/>
              <a:gd name="connsiteX159" fmla="*/ 721519 w 1385887"/>
              <a:gd name="connsiteY159" fmla="*/ 273844 h 1309688"/>
              <a:gd name="connsiteX160" fmla="*/ 704850 w 1385887"/>
              <a:gd name="connsiteY160" fmla="*/ 278606 h 1309688"/>
              <a:gd name="connsiteX161" fmla="*/ 676275 w 1385887"/>
              <a:gd name="connsiteY161" fmla="*/ 266700 h 1309688"/>
              <a:gd name="connsiteX162" fmla="*/ 664369 w 1385887"/>
              <a:gd name="connsiteY162" fmla="*/ 245269 h 1309688"/>
              <a:gd name="connsiteX163" fmla="*/ 657225 w 1385887"/>
              <a:gd name="connsiteY163" fmla="*/ 245234 h 1309688"/>
              <a:gd name="connsiteX164" fmla="*/ 654844 w 1385887"/>
              <a:gd name="connsiteY164" fmla="*/ 259556 h 1309688"/>
              <a:gd name="connsiteX165" fmla="*/ 635794 w 1385887"/>
              <a:gd name="connsiteY165" fmla="*/ 269081 h 1309688"/>
              <a:gd name="connsiteX166" fmla="*/ 631031 w 1385887"/>
              <a:gd name="connsiteY166" fmla="*/ 247650 h 1309688"/>
              <a:gd name="connsiteX167" fmla="*/ 619125 w 1385887"/>
              <a:gd name="connsiteY167" fmla="*/ 250031 h 1309688"/>
              <a:gd name="connsiteX168" fmla="*/ 578644 w 1385887"/>
              <a:gd name="connsiteY168" fmla="*/ 209550 h 1309688"/>
              <a:gd name="connsiteX169" fmla="*/ 564356 w 1385887"/>
              <a:gd name="connsiteY169" fmla="*/ 188119 h 1309688"/>
              <a:gd name="connsiteX170" fmla="*/ 566737 w 1385887"/>
              <a:gd name="connsiteY170" fmla="*/ 154781 h 1309688"/>
              <a:gd name="connsiteX171" fmla="*/ 583406 w 1385887"/>
              <a:gd name="connsiteY171" fmla="*/ 121444 h 1309688"/>
              <a:gd name="connsiteX172" fmla="*/ 595312 w 1385887"/>
              <a:gd name="connsiteY172" fmla="*/ 97631 h 1309688"/>
              <a:gd name="connsiteX173" fmla="*/ 619125 w 1385887"/>
              <a:gd name="connsiteY173" fmla="*/ 121444 h 1309688"/>
              <a:gd name="connsiteX174" fmla="*/ 633412 w 1385887"/>
              <a:gd name="connsiteY174" fmla="*/ 104775 h 1309688"/>
              <a:gd name="connsiteX175" fmla="*/ 611981 w 1385887"/>
              <a:gd name="connsiteY175" fmla="*/ 88106 h 1309688"/>
              <a:gd name="connsiteX176" fmla="*/ 628650 w 1385887"/>
              <a:gd name="connsiteY176" fmla="*/ 80963 h 1309688"/>
              <a:gd name="connsiteX177" fmla="*/ 640556 w 1385887"/>
              <a:gd name="connsiteY177" fmla="*/ 78581 h 1309688"/>
              <a:gd name="connsiteX178" fmla="*/ 647700 w 1385887"/>
              <a:gd name="connsiteY178" fmla="*/ 92869 h 1309688"/>
              <a:gd name="connsiteX179" fmla="*/ 659606 w 1385887"/>
              <a:gd name="connsiteY179" fmla="*/ 59531 h 1309688"/>
              <a:gd name="connsiteX180" fmla="*/ 633412 w 1385887"/>
              <a:gd name="connsiteY180" fmla="*/ 42863 h 1309688"/>
              <a:gd name="connsiteX181" fmla="*/ 614362 w 1385887"/>
              <a:gd name="connsiteY181" fmla="*/ 57150 h 1309688"/>
              <a:gd name="connsiteX182" fmla="*/ 609600 w 1385887"/>
              <a:gd name="connsiteY182" fmla="*/ 45244 h 1309688"/>
              <a:gd name="connsiteX183" fmla="*/ 585787 w 1385887"/>
              <a:gd name="connsiteY183" fmla="*/ 61913 h 1309688"/>
              <a:gd name="connsiteX184" fmla="*/ 573881 w 1385887"/>
              <a:gd name="connsiteY184" fmla="*/ 54769 h 1309688"/>
              <a:gd name="connsiteX185" fmla="*/ 609600 w 1385887"/>
              <a:gd name="connsiteY185" fmla="*/ 21431 h 1309688"/>
              <a:gd name="connsiteX186" fmla="*/ 631031 w 1385887"/>
              <a:gd name="connsiteY186" fmla="*/ 26194 h 1309688"/>
              <a:gd name="connsiteX187" fmla="*/ 645319 w 1385887"/>
              <a:gd name="connsiteY187" fmla="*/ 14288 h 1309688"/>
              <a:gd name="connsiteX188" fmla="*/ 614362 w 1385887"/>
              <a:gd name="connsiteY188" fmla="*/ 0 h 1309688"/>
              <a:gd name="connsiteX189" fmla="*/ 540544 w 1385887"/>
              <a:gd name="connsiteY189" fmla="*/ 0 h 1309688"/>
              <a:gd name="connsiteX0" fmla="*/ 540544 w 1385887"/>
              <a:gd name="connsiteY0" fmla="*/ 0 h 1309688"/>
              <a:gd name="connsiteX1" fmla="*/ 490537 w 1385887"/>
              <a:gd name="connsiteY1" fmla="*/ 11906 h 1309688"/>
              <a:gd name="connsiteX2" fmla="*/ 471487 w 1385887"/>
              <a:gd name="connsiteY2" fmla="*/ 38100 h 1309688"/>
              <a:gd name="connsiteX3" fmla="*/ 438150 w 1385887"/>
              <a:gd name="connsiteY3" fmla="*/ 40481 h 1309688"/>
              <a:gd name="connsiteX4" fmla="*/ 419100 w 1385887"/>
              <a:gd name="connsiteY4" fmla="*/ 52388 h 1309688"/>
              <a:gd name="connsiteX5" fmla="*/ 381000 w 1385887"/>
              <a:gd name="connsiteY5" fmla="*/ 33338 h 1309688"/>
              <a:gd name="connsiteX6" fmla="*/ 359569 w 1385887"/>
              <a:gd name="connsiteY6" fmla="*/ 30956 h 1309688"/>
              <a:gd name="connsiteX7" fmla="*/ 357187 w 1385887"/>
              <a:gd name="connsiteY7" fmla="*/ 52388 h 1309688"/>
              <a:gd name="connsiteX8" fmla="*/ 359569 w 1385887"/>
              <a:gd name="connsiteY8" fmla="*/ 69056 h 1309688"/>
              <a:gd name="connsiteX9" fmla="*/ 347662 w 1385887"/>
              <a:gd name="connsiteY9" fmla="*/ 95250 h 1309688"/>
              <a:gd name="connsiteX10" fmla="*/ 354806 w 1385887"/>
              <a:gd name="connsiteY10" fmla="*/ 116681 h 1309688"/>
              <a:gd name="connsiteX11" fmla="*/ 340519 w 1385887"/>
              <a:gd name="connsiteY11" fmla="*/ 130969 h 1309688"/>
              <a:gd name="connsiteX12" fmla="*/ 321469 w 1385887"/>
              <a:gd name="connsiteY12" fmla="*/ 130969 h 1309688"/>
              <a:gd name="connsiteX13" fmla="*/ 311944 w 1385887"/>
              <a:gd name="connsiteY13" fmla="*/ 145256 h 1309688"/>
              <a:gd name="connsiteX14" fmla="*/ 285750 w 1385887"/>
              <a:gd name="connsiteY14" fmla="*/ 145256 h 1309688"/>
              <a:gd name="connsiteX15" fmla="*/ 280987 w 1385887"/>
              <a:gd name="connsiteY15" fmla="*/ 166688 h 1309688"/>
              <a:gd name="connsiteX16" fmla="*/ 304800 w 1385887"/>
              <a:gd name="connsiteY16" fmla="*/ 178594 h 1309688"/>
              <a:gd name="connsiteX17" fmla="*/ 309562 w 1385887"/>
              <a:gd name="connsiteY17" fmla="*/ 190500 h 1309688"/>
              <a:gd name="connsiteX18" fmla="*/ 297656 w 1385887"/>
              <a:gd name="connsiteY18" fmla="*/ 214313 h 1309688"/>
              <a:gd name="connsiteX19" fmla="*/ 307181 w 1385887"/>
              <a:gd name="connsiteY19" fmla="*/ 228600 h 1309688"/>
              <a:gd name="connsiteX20" fmla="*/ 323850 w 1385887"/>
              <a:gd name="connsiteY20" fmla="*/ 230981 h 1309688"/>
              <a:gd name="connsiteX21" fmla="*/ 333375 w 1385887"/>
              <a:gd name="connsiteY21" fmla="*/ 242888 h 1309688"/>
              <a:gd name="connsiteX22" fmla="*/ 328612 w 1385887"/>
              <a:gd name="connsiteY22" fmla="*/ 283369 h 1309688"/>
              <a:gd name="connsiteX23" fmla="*/ 311944 w 1385887"/>
              <a:gd name="connsiteY23" fmla="*/ 302419 h 1309688"/>
              <a:gd name="connsiteX24" fmla="*/ 297656 w 1385887"/>
              <a:gd name="connsiteY24" fmla="*/ 302419 h 1309688"/>
              <a:gd name="connsiteX25" fmla="*/ 280987 w 1385887"/>
              <a:gd name="connsiteY25" fmla="*/ 288131 h 1309688"/>
              <a:gd name="connsiteX26" fmla="*/ 273844 w 1385887"/>
              <a:gd name="connsiteY26" fmla="*/ 285750 h 1309688"/>
              <a:gd name="connsiteX27" fmla="*/ 266700 w 1385887"/>
              <a:gd name="connsiteY27" fmla="*/ 311944 h 1309688"/>
              <a:gd name="connsiteX28" fmla="*/ 273844 w 1385887"/>
              <a:gd name="connsiteY28" fmla="*/ 345281 h 1309688"/>
              <a:gd name="connsiteX29" fmla="*/ 254794 w 1385887"/>
              <a:gd name="connsiteY29" fmla="*/ 381000 h 1309688"/>
              <a:gd name="connsiteX30" fmla="*/ 283369 w 1385887"/>
              <a:gd name="connsiteY30" fmla="*/ 433388 h 1309688"/>
              <a:gd name="connsiteX31" fmla="*/ 292894 w 1385887"/>
              <a:gd name="connsiteY31" fmla="*/ 469106 h 1309688"/>
              <a:gd name="connsiteX32" fmla="*/ 283369 w 1385887"/>
              <a:gd name="connsiteY32" fmla="*/ 481013 h 1309688"/>
              <a:gd name="connsiteX33" fmla="*/ 266700 w 1385887"/>
              <a:gd name="connsiteY33" fmla="*/ 516731 h 1309688"/>
              <a:gd name="connsiteX34" fmla="*/ 245269 w 1385887"/>
              <a:gd name="connsiteY34" fmla="*/ 533400 h 1309688"/>
              <a:gd name="connsiteX35" fmla="*/ 211931 w 1385887"/>
              <a:gd name="connsiteY35" fmla="*/ 531019 h 1309688"/>
              <a:gd name="connsiteX36" fmla="*/ 190500 w 1385887"/>
              <a:gd name="connsiteY36" fmla="*/ 521494 h 1309688"/>
              <a:gd name="connsiteX37" fmla="*/ 171450 w 1385887"/>
              <a:gd name="connsiteY37" fmla="*/ 550069 h 1309688"/>
              <a:gd name="connsiteX38" fmla="*/ 161925 w 1385887"/>
              <a:gd name="connsiteY38" fmla="*/ 571500 h 1309688"/>
              <a:gd name="connsiteX39" fmla="*/ 173831 w 1385887"/>
              <a:gd name="connsiteY39" fmla="*/ 595313 h 1309688"/>
              <a:gd name="connsiteX40" fmla="*/ 169069 w 1385887"/>
              <a:gd name="connsiteY40" fmla="*/ 628650 h 1309688"/>
              <a:gd name="connsiteX41" fmla="*/ 161925 w 1385887"/>
              <a:gd name="connsiteY41" fmla="*/ 659606 h 1309688"/>
              <a:gd name="connsiteX42" fmla="*/ 166687 w 1385887"/>
              <a:gd name="connsiteY42" fmla="*/ 676275 h 1309688"/>
              <a:gd name="connsiteX43" fmla="*/ 154781 w 1385887"/>
              <a:gd name="connsiteY43" fmla="*/ 685800 h 1309688"/>
              <a:gd name="connsiteX44" fmla="*/ 142875 w 1385887"/>
              <a:gd name="connsiteY44" fmla="*/ 683419 h 1309688"/>
              <a:gd name="connsiteX45" fmla="*/ 123825 w 1385887"/>
              <a:gd name="connsiteY45" fmla="*/ 716756 h 1309688"/>
              <a:gd name="connsiteX46" fmla="*/ 119062 w 1385887"/>
              <a:gd name="connsiteY46" fmla="*/ 750094 h 1309688"/>
              <a:gd name="connsiteX47" fmla="*/ 95250 w 1385887"/>
              <a:gd name="connsiteY47" fmla="*/ 771525 h 1309688"/>
              <a:gd name="connsiteX48" fmla="*/ 66675 w 1385887"/>
              <a:gd name="connsiteY48" fmla="*/ 783431 h 1309688"/>
              <a:gd name="connsiteX49" fmla="*/ 35719 w 1385887"/>
              <a:gd name="connsiteY49" fmla="*/ 795338 h 1309688"/>
              <a:gd name="connsiteX50" fmla="*/ 30956 w 1385887"/>
              <a:gd name="connsiteY50" fmla="*/ 804863 h 1309688"/>
              <a:gd name="connsiteX51" fmla="*/ 19050 w 1385887"/>
              <a:gd name="connsiteY51" fmla="*/ 795338 h 1309688"/>
              <a:gd name="connsiteX52" fmla="*/ 0 w 1385887"/>
              <a:gd name="connsiteY52" fmla="*/ 804863 h 1309688"/>
              <a:gd name="connsiteX53" fmla="*/ 16669 w 1385887"/>
              <a:gd name="connsiteY53" fmla="*/ 828675 h 1309688"/>
              <a:gd name="connsiteX54" fmla="*/ 16669 w 1385887"/>
              <a:gd name="connsiteY54" fmla="*/ 845344 h 1309688"/>
              <a:gd name="connsiteX55" fmla="*/ 40481 w 1385887"/>
              <a:gd name="connsiteY55" fmla="*/ 869156 h 1309688"/>
              <a:gd name="connsiteX56" fmla="*/ 45244 w 1385887"/>
              <a:gd name="connsiteY56" fmla="*/ 902494 h 1309688"/>
              <a:gd name="connsiteX57" fmla="*/ 30956 w 1385887"/>
              <a:gd name="connsiteY57" fmla="*/ 916781 h 1309688"/>
              <a:gd name="connsiteX58" fmla="*/ 21431 w 1385887"/>
              <a:gd name="connsiteY58" fmla="*/ 931069 h 1309688"/>
              <a:gd name="connsiteX59" fmla="*/ 40481 w 1385887"/>
              <a:gd name="connsiteY59" fmla="*/ 966788 h 1309688"/>
              <a:gd name="connsiteX60" fmla="*/ 45244 w 1385887"/>
              <a:gd name="connsiteY60" fmla="*/ 1012031 h 1309688"/>
              <a:gd name="connsiteX61" fmla="*/ 59531 w 1385887"/>
              <a:gd name="connsiteY61" fmla="*/ 1019175 h 1309688"/>
              <a:gd name="connsiteX62" fmla="*/ 54769 w 1385887"/>
              <a:gd name="connsiteY62" fmla="*/ 1042988 h 1309688"/>
              <a:gd name="connsiteX63" fmla="*/ 73819 w 1385887"/>
              <a:gd name="connsiteY63" fmla="*/ 1050131 h 1309688"/>
              <a:gd name="connsiteX64" fmla="*/ 104775 w 1385887"/>
              <a:gd name="connsiteY64" fmla="*/ 1104900 h 1309688"/>
              <a:gd name="connsiteX65" fmla="*/ 111919 w 1385887"/>
              <a:gd name="connsiteY65" fmla="*/ 1109663 h 1309688"/>
              <a:gd name="connsiteX66" fmla="*/ 133350 w 1385887"/>
              <a:gd name="connsiteY66" fmla="*/ 1109663 h 1309688"/>
              <a:gd name="connsiteX67" fmla="*/ 135731 w 1385887"/>
              <a:gd name="connsiteY67" fmla="*/ 1128713 h 1309688"/>
              <a:gd name="connsiteX68" fmla="*/ 150019 w 1385887"/>
              <a:gd name="connsiteY68" fmla="*/ 1121569 h 1309688"/>
              <a:gd name="connsiteX69" fmla="*/ 161925 w 1385887"/>
              <a:gd name="connsiteY69" fmla="*/ 1112044 h 1309688"/>
              <a:gd name="connsiteX70" fmla="*/ 171450 w 1385887"/>
              <a:gd name="connsiteY70" fmla="*/ 1112044 h 1309688"/>
              <a:gd name="connsiteX71" fmla="*/ 180975 w 1385887"/>
              <a:gd name="connsiteY71" fmla="*/ 1123950 h 1309688"/>
              <a:gd name="connsiteX72" fmla="*/ 171450 w 1385887"/>
              <a:gd name="connsiteY72" fmla="*/ 1143000 h 1309688"/>
              <a:gd name="connsiteX73" fmla="*/ 150019 w 1385887"/>
              <a:gd name="connsiteY73" fmla="*/ 1150144 h 1309688"/>
              <a:gd name="connsiteX74" fmla="*/ 169069 w 1385887"/>
              <a:gd name="connsiteY74" fmla="*/ 1176338 h 1309688"/>
              <a:gd name="connsiteX75" fmla="*/ 164306 w 1385887"/>
              <a:gd name="connsiteY75" fmla="*/ 1207294 h 1309688"/>
              <a:gd name="connsiteX76" fmla="*/ 157162 w 1385887"/>
              <a:gd name="connsiteY76" fmla="*/ 1216819 h 1309688"/>
              <a:gd name="connsiteX77" fmla="*/ 178594 w 1385887"/>
              <a:gd name="connsiteY77" fmla="*/ 1252538 h 1309688"/>
              <a:gd name="connsiteX78" fmla="*/ 204787 w 1385887"/>
              <a:gd name="connsiteY78" fmla="*/ 1262063 h 1309688"/>
              <a:gd name="connsiteX79" fmla="*/ 226219 w 1385887"/>
              <a:gd name="connsiteY79" fmla="*/ 1297781 h 1309688"/>
              <a:gd name="connsiteX80" fmla="*/ 233362 w 1385887"/>
              <a:gd name="connsiteY80" fmla="*/ 1309688 h 1309688"/>
              <a:gd name="connsiteX81" fmla="*/ 259556 w 1385887"/>
              <a:gd name="connsiteY81" fmla="*/ 1252538 h 1309688"/>
              <a:gd name="connsiteX82" fmla="*/ 290512 w 1385887"/>
              <a:gd name="connsiteY82" fmla="*/ 1219200 h 1309688"/>
              <a:gd name="connsiteX83" fmla="*/ 338137 w 1385887"/>
              <a:gd name="connsiteY83" fmla="*/ 1185863 h 1309688"/>
              <a:gd name="connsiteX84" fmla="*/ 378619 w 1385887"/>
              <a:gd name="connsiteY84" fmla="*/ 1154906 h 1309688"/>
              <a:gd name="connsiteX85" fmla="*/ 395287 w 1385887"/>
              <a:gd name="connsiteY85" fmla="*/ 1147763 h 1309688"/>
              <a:gd name="connsiteX86" fmla="*/ 423862 w 1385887"/>
              <a:gd name="connsiteY86" fmla="*/ 1135856 h 1309688"/>
              <a:gd name="connsiteX87" fmla="*/ 459581 w 1385887"/>
              <a:gd name="connsiteY87" fmla="*/ 1119188 h 1309688"/>
              <a:gd name="connsiteX88" fmla="*/ 511969 w 1385887"/>
              <a:gd name="connsiteY88" fmla="*/ 1131094 h 1309688"/>
              <a:gd name="connsiteX89" fmla="*/ 600075 w 1385887"/>
              <a:gd name="connsiteY89" fmla="*/ 1119188 h 1309688"/>
              <a:gd name="connsiteX90" fmla="*/ 683419 w 1385887"/>
              <a:gd name="connsiteY90" fmla="*/ 1150144 h 1309688"/>
              <a:gd name="connsiteX91" fmla="*/ 752475 w 1385887"/>
              <a:gd name="connsiteY91" fmla="*/ 1109663 h 1309688"/>
              <a:gd name="connsiteX92" fmla="*/ 809625 w 1385887"/>
              <a:gd name="connsiteY92" fmla="*/ 1128713 h 1309688"/>
              <a:gd name="connsiteX93" fmla="*/ 871537 w 1385887"/>
              <a:gd name="connsiteY93" fmla="*/ 1112044 h 1309688"/>
              <a:gd name="connsiteX94" fmla="*/ 902494 w 1385887"/>
              <a:gd name="connsiteY94" fmla="*/ 1112044 h 1309688"/>
              <a:gd name="connsiteX95" fmla="*/ 933450 w 1385887"/>
              <a:gd name="connsiteY95" fmla="*/ 1123950 h 1309688"/>
              <a:gd name="connsiteX96" fmla="*/ 947737 w 1385887"/>
              <a:gd name="connsiteY96" fmla="*/ 1152525 h 1309688"/>
              <a:gd name="connsiteX97" fmla="*/ 957262 w 1385887"/>
              <a:gd name="connsiteY97" fmla="*/ 1143000 h 1309688"/>
              <a:gd name="connsiteX98" fmla="*/ 973931 w 1385887"/>
              <a:gd name="connsiteY98" fmla="*/ 1147763 h 1309688"/>
              <a:gd name="connsiteX99" fmla="*/ 1000125 w 1385887"/>
              <a:gd name="connsiteY99" fmla="*/ 1114425 h 1309688"/>
              <a:gd name="connsiteX100" fmla="*/ 1031081 w 1385887"/>
              <a:gd name="connsiteY100" fmla="*/ 1121569 h 1309688"/>
              <a:gd name="connsiteX101" fmla="*/ 1112044 w 1385887"/>
              <a:gd name="connsiteY101" fmla="*/ 1143000 h 1309688"/>
              <a:gd name="connsiteX102" fmla="*/ 1178719 w 1385887"/>
              <a:gd name="connsiteY102" fmla="*/ 1128713 h 1309688"/>
              <a:gd name="connsiteX103" fmla="*/ 1259681 w 1385887"/>
              <a:gd name="connsiteY103" fmla="*/ 1073944 h 1309688"/>
              <a:gd name="connsiteX104" fmla="*/ 1323975 w 1385887"/>
              <a:gd name="connsiteY104" fmla="*/ 995363 h 1309688"/>
              <a:gd name="connsiteX105" fmla="*/ 1335881 w 1385887"/>
              <a:gd name="connsiteY105" fmla="*/ 940594 h 1309688"/>
              <a:gd name="connsiteX106" fmla="*/ 1338262 w 1385887"/>
              <a:gd name="connsiteY106" fmla="*/ 873919 h 1309688"/>
              <a:gd name="connsiteX107" fmla="*/ 1357312 w 1385887"/>
              <a:gd name="connsiteY107" fmla="*/ 840581 h 1309688"/>
              <a:gd name="connsiteX108" fmla="*/ 1376362 w 1385887"/>
              <a:gd name="connsiteY108" fmla="*/ 821531 h 1309688"/>
              <a:gd name="connsiteX109" fmla="*/ 1385887 w 1385887"/>
              <a:gd name="connsiteY109" fmla="*/ 807244 h 1309688"/>
              <a:gd name="connsiteX110" fmla="*/ 1371600 w 1385887"/>
              <a:gd name="connsiteY110" fmla="*/ 790575 h 1309688"/>
              <a:gd name="connsiteX111" fmla="*/ 1371600 w 1385887"/>
              <a:gd name="connsiteY111" fmla="*/ 771525 h 1309688"/>
              <a:gd name="connsiteX112" fmla="*/ 1381125 w 1385887"/>
              <a:gd name="connsiteY112" fmla="*/ 752475 h 1309688"/>
              <a:gd name="connsiteX113" fmla="*/ 1359694 w 1385887"/>
              <a:gd name="connsiteY113" fmla="*/ 747713 h 1309688"/>
              <a:gd name="connsiteX114" fmla="*/ 1359694 w 1385887"/>
              <a:gd name="connsiteY114" fmla="*/ 735806 h 1309688"/>
              <a:gd name="connsiteX115" fmla="*/ 1345406 w 1385887"/>
              <a:gd name="connsiteY115" fmla="*/ 735806 h 1309688"/>
              <a:gd name="connsiteX116" fmla="*/ 1343025 w 1385887"/>
              <a:gd name="connsiteY116" fmla="*/ 726281 h 1309688"/>
              <a:gd name="connsiteX117" fmla="*/ 1319212 w 1385887"/>
              <a:gd name="connsiteY117" fmla="*/ 716756 h 1309688"/>
              <a:gd name="connsiteX118" fmla="*/ 1314450 w 1385887"/>
              <a:gd name="connsiteY118" fmla="*/ 700088 h 1309688"/>
              <a:gd name="connsiteX119" fmla="*/ 1309687 w 1385887"/>
              <a:gd name="connsiteY119" fmla="*/ 681038 h 1309688"/>
              <a:gd name="connsiteX120" fmla="*/ 1309687 w 1385887"/>
              <a:gd name="connsiteY120" fmla="*/ 681038 h 1309688"/>
              <a:gd name="connsiteX121" fmla="*/ 1309687 w 1385887"/>
              <a:gd name="connsiteY121" fmla="*/ 681038 h 1309688"/>
              <a:gd name="connsiteX122" fmla="*/ 1297781 w 1385887"/>
              <a:gd name="connsiteY122" fmla="*/ 683419 h 1309688"/>
              <a:gd name="connsiteX123" fmla="*/ 1302544 w 1385887"/>
              <a:gd name="connsiteY123" fmla="*/ 709613 h 1309688"/>
              <a:gd name="connsiteX124" fmla="*/ 1273969 w 1385887"/>
              <a:gd name="connsiteY124" fmla="*/ 707231 h 1309688"/>
              <a:gd name="connsiteX125" fmla="*/ 1259681 w 1385887"/>
              <a:gd name="connsiteY125" fmla="*/ 707231 h 1309688"/>
              <a:gd name="connsiteX126" fmla="*/ 1245394 w 1385887"/>
              <a:gd name="connsiteY126" fmla="*/ 723900 h 1309688"/>
              <a:gd name="connsiteX127" fmla="*/ 1231106 w 1385887"/>
              <a:gd name="connsiteY127" fmla="*/ 702469 h 1309688"/>
              <a:gd name="connsiteX128" fmla="*/ 1247775 w 1385887"/>
              <a:gd name="connsiteY128" fmla="*/ 688181 h 1309688"/>
              <a:gd name="connsiteX129" fmla="*/ 1233487 w 1385887"/>
              <a:gd name="connsiteY129" fmla="*/ 683419 h 1309688"/>
              <a:gd name="connsiteX130" fmla="*/ 1219200 w 1385887"/>
              <a:gd name="connsiteY130" fmla="*/ 664369 h 1309688"/>
              <a:gd name="connsiteX131" fmla="*/ 1200150 w 1385887"/>
              <a:gd name="connsiteY131" fmla="*/ 633413 h 1309688"/>
              <a:gd name="connsiteX132" fmla="*/ 1193006 w 1385887"/>
              <a:gd name="connsiteY132" fmla="*/ 619125 h 1309688"/>
              <a:gd name="connsiteX133" fmla="*/ 1166812 w 1385887"/>
              <a:gd name="connsiteY133" fmla="*/ 604838 h 1309688"/>
              <a:gd name="connsiteX134" fmla="*/ 1152525 w 1385887"/>
              <a:gd name="connsiteY134" fmla="*/ 585788 h 1309688"/>
              <a:gd name="connsiteX135" fmla="*/ 1126331 w 1385887"/>
              <a:gd name="connsiteY135" fmla="*/ 581025 h 1309688"/>
              <a:gd name="connsiteX136" fmla="*/ 1114425 w 1385887"/>
              <a:gd name="connsiteY136" fmla="*/ 588169 h 1309688"/>
              <a:gd name="connsiteX137" fmla="*/ 1097756 w 1385887"/>
              <a:gd name="connsiteY137" fmla="*/ 578644 h 1309688"/>
              <a:gd name="connsiteX138" fmla="*/ 1078706 w 1385887"/>
              <a:gd name="connsiteY138" fmla="*/ 564356 h 1309688"/>
              <a:gd name="connsiteX139" fmla="*/ 1047750 w 1385887"/>
              <a:gd name="connsiteY139" fmla="*/ 523875 h 1309688"/>
              <a:gd name="connsiteX140" fmla="*/ 1047750 w 1385887"/>
              <a:gd name="connsiteY140" fmla="*/ 500063 h 1309688"/>
              <a:gd name="connsiteX141" fmla="*/ 1031081 w 1385887"/>
              <a:gd name="connsiteY141" fmla="*/ 504825 h 1309688"/>
              <a:gd name="connsiteX142" fmla="*/ 1007269 w 1385887"/>
              <a:gd name="connsiteY142" fmla="*/ 495300 h 1309688"/>
              <a:gd name="connsiteX143" fmla="*/ 997744 w 1385887"/>
              <a:gd name="connsiteY143" fmla="*/ 481013 h 1309688"/>
              <a:gd name="connsiteX144" fmla="*/ 997744 w 1385887"/>
              <a:gd name="connsiteY144" fmla="*/ 481013 h 1309688"/>
              <a:gd name="connsiteX145" fmla="*/ 1012031 w 1385887"/>
              <a:gd name="connsiteY145" fmla="*/ 461963 h 1309688"/>
              <a:gd name="connsiteX146" fmla="*/ 978694 w 1385887"/>
              <a:gd name="connsiteY146" fmla="*/ 469106 h 1309688"/>
              <a:gd name="connsiteX147" fmla="*/ 995362 w 1385887"/>
              <a:gd name="connsiteY147" fmla="*/ 452438 h 1309688"/>
              <a:gd name="connsiteX148" fmla="*/ 964406 w 1385887"/>
              <a:gd name="connsiteY148" fmla="*/ 450056 h 1309688"/>
              <a:gd name="connsiteX149" fmla="*/ 964406 w 1385887"/>
              <a:gd name="connsiteY149" fmla="*/ 431006 h 1309688"/>
              <a:gd name="connsiteX150" fmla="*/ 945356 w 1385887"/>
              <a:gd name="connsiteY150" fmla="*/ 421481 h 1309688"/>
              <a:gd name="connsiteX151" fmla="*/ 921544 w 1385887"/>
              <a:gd name="connsiteY151" fmla="*/ 376238 h 1309688"/>
              <a:gd name="connsiteX152" fmla="*/ 878681 w 1385887"/>
              <a:gd name="connsiteY152" fmla="*/ 288131 h 1309688"/>
              <a:gd name="connsiteX153" fmla="*/ 859631 w 1385887"/>
              <a:gd name="connsiteY153" fmla="*/ 316706 h 1309688"/>
              <a:gd name="connsiteX154" fmla="*/ 828675 w 1385887"/>
              <a:gd name="connsiteY154" fmla="*/ 311944 h 1309688"/>
              <a:gd name="connsiteX155" fmla="*/ 814387 w 1385887"/>
              <a:gd name="connsiteY155" fmla="*/ 326231 h 1309688"/>
              <a:gd name="connsiteX156" fmla="*/ 776287 w 1385887"/>
              <a:gd name="connsiteY156" fmla="*/ 288131 h 1309688"/>
              <a:gd name="connsiteX157" fmla="*/ 759619 w 1385887"/>
              <a:gd name="connsiteY157" fmla="*/ 261938 h 1309688"/>
              <a:gd name="connsiteX158" fmla="*/ 740569 w 1385887"/>
              <a:gd name="connsiteY158" fmla="*/ 278606 h 1309688"/>
              <a:gd name="connsiteX159" fmla="*/ 721519 w 1385887"/>
              <a:gd name="connsiteY159" fmla="*/ 273844 h 1309688"/>
              <a:gd name="connsiteX160" fmla="*/ 704850 w 1385887"/>
              <a:gd name="connsiteY160" fmla="*/ 278606 h 1309688"/>
              <a:gd name="connsiteX161" fmla="*/ 676275 w 1385887"/>
              <a:gd name="connsiteY161" fmla="*/ 266700 h 1309688"/>
              <a:gd name="connsiteX162" fmla="*/ 664369 w 1385887"/>
              <a:gd name="connsiteY162" fmla="*/ 245269 h 1309688"/>
              <a:gd name="connsiteX163" fmla="*/ 657225 w 1385887"/>
              <a:gd name="connsiteY163" fmla="*/ 245234 h 1309688"/>
              <a:gd name="connsiteX164" fmla="*/ 654844 w 1385887"/>
              <a:gd name="connsiteY164" fmla="*/ 259556 h 1309688"/>
              <a:gd name="connsiteX165" fmla="*/ 635794 w 1385887"/>
              <a:gd name="connsiteY165" fmla="*/ 269081 h 1309688"/>
              <a:gd name="connsiteX166" fmla="*/ 631031 w 1385887"/>
              <a:gd name="connsiteY166" fmla="*/ 247650 h 1309688"/>
              <a:gd name="connsiteX167" fmla="*/ 619125 w 1385887"/>
              <a:gd name="connsiteY167" fmla="*/ 250031 h 1309688"/>
              <a:gd name="connsiteX168" fmla="*/ 578644 w 1385887"/>
              <a:gd name="connsiteY168" fmla="*/ 209550 h 1309688"/>
              <a:gd name="connsiteX169" fmla="*/ 564356 w 1385887"/>
              <a:gd name="connsiteY169" fmla="*/ 188119 h 1309688"/>
              <a:gd name="connsiteX170" fmla="*/ 566737 w 1385887"/>
              <a:gd name="connsiteY170" fmla="*/ 154781 h 1309688"/>
              <a:gd name="connsiteX171" fmla="*/ 583406 w 1385887"/>
              <a:gd name="connsiteY171" fmla="*/ 121444 h 1309688"/>
              <a:gd name="connsiteX172" fmla="*/ 595312 w 1385887"/>
              <a:gd name="connsiteY172" fmla="*/ 97631 h 1309688"/>
              <a:gd name="connsiteX173" fmla="*/ 619125 w 1385887"/>
              <a:gd name="connsiteY173" fmla="*/ 121444 h 1309688"/>
              <a:gd name="connsiteX174" fmla="*/ 633412 w 1385887"/>
              <a:gd name="connsiteY174" fmla="*/ 104775 h 1309688"/>
              <a:gd name="connsiteX175" fmla="*/ 611981 w 1385887"/>
              <a:gd name="connsiteY175" fmla="*/ 88106 h 1309688"/>
              <a:gd name="connsiteX176" fmla="*/ 628650 w 1385887"/>
              <a:gd name="connsiteY176" fmla="*/ 80963 h 1309688"/>
              <a:gd name="connsiteX177" fmla="*/ 640556 w 1385887"/>
              <a:gd name="connsiteY177" fmla="*/ 78581 h 1309688"/>
              <a:gd name="connsiteX178" fmla="*/ 647700 w 1385887"/>
              <a:gd name="connsiteY178" fmla="*/ 92869 h 1309688"/>
              <a:gd name="connsiteX179" fmla="*/ 659606 w 1385887"/>
              <a:gd name="connsiteY179" fmla="*/ 59531 h 1309688"/>
              <a:gd name="connsiteX180" fmla="*/ 633412 w 1385887"/>
              <a:gd name="connsiteY180" fmla="*/ 42863 h 1309688"/>
              <a:gd name="connsiteX181" fmla="*/ 614362 w 1385887"/>
              <a:gd name="connsiteY181" fmla="*/ 57150 h 1309688"/>
              <a:gd name="connsiteX182" fmla="*/ 609600 w 1385887"/>
              <a:gd name="connsiteY182" fmla="*/ 45244 h 1309688"/>
              <a:gd name="connsiteX183" fmla="*/ 585787 w 1385887"/>
              <a:gd name="connsiteY183" fmla="*/ 61913 h 1309688"/>
              <a:gd name="connsiteX184" fmla="*/ 573881 w 1385887"/>
              <a:gd name="connsiteY184" fmla="*/ 54769 h 1309688"/>
              <a:gd name="connsiteX185" fmla="*/ 609600 w 1385887"/>
              <a:gd name="connsiteY185" fmla="*/ 21431 h 1309688"/>
              <a:gd name="connsiteX186" fmla="*/ 631031 w 1385887"/>
              <a:gd name="connsiteY186" fmla="*/ 26194 h 1309688"/>
              <a:gd name="connsiteX187" fmla="*/ 645319 w 1385887"/>
              <a:gd name="connsiteY187" fmla="*/ 14288 h 1309688"/>
              <a:gd name="connsiteX188" fmla="*/ 614362 w 1385887"/>
              <a:gd name="connsiteY188" fmla="*/ 0 h 1309688"/>
              <a:gd name="connsiteX189" fmla="*/ 540544 w 1385887"/>
              <a:gd name="connsiteY189" fmla="*/ 0 h 130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1385887" h="1309688">
                <a:moveTo>
                  <a:pt x="540544" y="0"/>
                </a:moveTo>
                <a:lnTo>
                  <a:pt x="490537" y="11906"/>
                </a:lnTo>
                <a:lnTo>
                  <a:pt x="471487" y="38100"/>
                </a:lnTo>
                <a:lnTo>
                  <a:pt x="438150" y="40481"/>
                </a:lnTo>
                <a:lnTo>
                  <a:pt x="419100" y="52388"/>
                </a:lnTo>
                <a:lnTo>
                  <a:pt x="381000" y="33338"/>
                </a:lnTo>
                <a:lnTo>
                  <a:pt x="359569" y="30956"/>
                </a:lnTo>
                <a:cubicBezTo>
                  <a:pt x="357088" y="50794"/>
                  <a:pt x="360759" y="42863"/>
                  <a:pt x="357187" y="52388"/>
                </a:cubicBezTo>
                <a:lnTo>
                  <a:pt x="359569" y="69056"/>
                </a:lnTo>
                <a:lnTo>
                  <a:pt x="347662" y="95250"/>
                </a:lnTo>
                <a:lnTo>
                  <a:pt x="354806" y="116681"/>
                </a:lnTo>
                <a:lnTo>
                  <a:pt x="340519" y="130969"/>
                </a:lnTo>
                <a:lnTo>
                  <a:pt x="321469" y="130969"/>
                </a:lnTo>
                <a:lnTo>
                  <a:pt x="311944" y="145256"/>
                </a:lnTo>
                <a:lnTo>
                  <a:pt x="285750" y="145256"/>
                </a:lnTo>
                <a:lnTo>
                  <a:pt x="280987" y="166688"/>
                </a:lnTo>
                <a:lnTo>
                  <a:pt x="304800" y="178594"/>
                </a:lnTo>
                <a:lnTo>
                  <a:pt x="309562" y="190500"/>
                </a:lnTo>
                <a:lnTo>
                  <a:pt x="297656" y="214313"/>
                </a:lnTo>
                <a:lnTo>
                  <a:pt x="307181" y="228600"/>
                </a:lnTo>
                <a:lnTo>
                  <a:pt x="323850" y="230981"/>
                </a:lnTo>
                <a:lnTo>
                  <a:pt x="333375" y="242888"/>
                </a:lnTo>
                <a:lnTo>
                  <a:pt x="328612" y="283369"/>
                </a:lnTo>
                <a:lnTo>
                  <a:pt x="311944" y="302419"/>
                </a:lnTo>
                <a:lnTo>
                  <a:pt x="297656" y="302419"/>
                </a:lnTo>
                <a:lnTo>
                  <a:pt x="280987" y="288131"/>
                </a:lnTo>
                <a:lnTo>
                  <a:pt x="273844" y="285750"/>
                </a:lnTo>
                <a:lnTo>
                  <a:pt x="266700" y="311944"/>
                </a:lnTo>
                <a:lnTo>
                  <a:pt x="273844" y="345281"/>
                </a:lnTo>
                <a:lnTo>
                  <a:pt x="254794" y="381000"/>
                </a:lnTo>
                <a:lnTo>
                  <a:pt x="283369" y="433388"/>
                </a:lnTo>
                <a:lnTo>
                  <a:pt x="292894" y="469106"/>
                </a:lnTo>
                <a:lnTo>
                  <a:pt x="283369" y="481013"/>
                </a:lnTo>
                <a:lnTo>
                  <a:pt x="266700" y="516731"/>
                </a:lnTo>
                <a:lnTo>
                  <a:pt x="245269" y="533400"/>
                </a:lnTo>
                <a:cubicBezTo>
                  <a:pt x="213521" y="530958"/>
                  <a:pt x="224661" y="531019"/>
                  <a:pt x="211931" y="531019"/>
                </a:cubicBezTo>
                <a:lnTo>
                  <a:pt x="190500" y="521494"/>
                </a:lnTo>
                <a:lnTo>
                  <a:pt x="171450" y="550069"/>
                </a:lnTo>
                <a:lnTo>
                  <a:pt x="161925" y="571500"/>
                </a:lnTo>
                <a:lnTo>
                  <a:pt x="173831" y="595313"/>
                </a:lnTo>
                <a:lnTo>
                  <a:pt x="169069" y="628650"/>
                </a:lnTo>
                <a:lnTo>
                  <a:pt x="161925" y="659606"/>
                </a:lnTo>
                <a:lnTo>
                  <a:pt x="166687" y="676275"/>
                </a:lnTo>
                <a:lnTo>
                  <a:pt x="154781" y="685800"/>
                </a:lnTo>
                <a:lnTo>
                  <a:pt x="142875" y="683419"/>
                </a:lnTo>
                <a:lnTo>
                  <a:pt x="123825" y="716756"/>
                </a:lnTo>
                <a:lnTo>
                  <a:pt x="119062" y="750094"/>
                </a:lnTo>
                <a:lnTo>
                  <a:pt x="95250" y="771525"/>
                </a:lnTo>
                <a:lnTo>
                  <a:pt x="66675" y="783431"/>
                </a:lnTo>
                <a:lnTo>
                  <a:pt x="35719" y="795338"/>
                </a:lnTo>
                <a:lnTo>
                  <a:pt x="30956" y="804863"/>
                </a:lnTo>
                <a:lnTo>
                  <a:pt x="19050" y="795338"/>
                </a:lnTo>
                <a:lnTo>
                  <a:pt x="0" y="804863"/>
                </a:lnTo>
                <a:lnTo>
                  <a:pt x="16669" y="828675"/>
                </a:lnTo>
                <a:lnTo>
                  <a:pt x="16669" y="845344"/>
                </a:lnTo>
                <a:lnTo>
                  <a:pt x="40481" y="869156"/>
                </a:lnTo>
                <a:lnTo>
                  <a:pt x="45244" y="902494"/>
                </a:lnTo>
                <a:lnTo>
                  <a:pt x="30956" y="916781"/>
                </a:lnTo>
                <a:lnTo>
                  <a:pt x="21431" y="931069"/>
                </a:lnTo>
                <a:lnTo>
                  <a:pt x="40481" y="966788"/>
                </a:lnTo>
                <a:lnTo>
                  <a:pt x="45244" y="1012031"/>
                </a:lnTo>
                <a:lnTo>
                  <a:pt x="59531" y="1019175"/>
                </a:lnTo>
                <a:cubicBezTo>
                  <a:pt x="54627" y="1046150"/>
                  <a:pt x="52388" y="1035844"/>
                  <a:pt x="54769" y="1042988"/>
                </a:cubicBezTo>
                <a:cubicBezTo>
                  <a:pt x="72167" y="1050444"/>
                  <a:pt x="65485" y="1039019"/>
                  <a:pt x="73819" y="1050131"/>
                </a:cubicBezTo>
                <a:lnTo>
                  <a:pt x="104775" y="1104900"/>
                </a:lnTo>
                <a:lnTo>
                  <a:pt x="111919" y="1109663"/>
                </a:lnTo>
                <a:lnTo>
                  <a:pt x="133350" y="1109663"/>
                </a:lnTo>
                <a:lnTo>
                  <a:pt x="135731" y="1128713"/>
                </a:lnTo>
                <a:lnTo>
                  <a:pt x="150019" y="1121569"/>
                </a:lnTo>
                <a:lnTo>
                  <a:pt x="161925" y="1112044"/>
                </a:lnTo>
                <a:lnTo>
                  <a:pt x="171450" y="1112044"/>
                </a:lnTo>
                <a:lnTo>
                  <a:pt x="180975" y="1123950"/>
                </a:lnTo>
                <a:lnTo>
                  <a:pt x="171450" y="1143000"/>
                </a:lnTo>
                <a:lnTo>
                  <a:pt x="150019" y="1150144"/>
                </a:lnTo>
                <a:lnTo>
                  <a:pt x="169069" y="1176338"/>
                </a:lnTo>
                <a:lnTo>
                  <a:pt x="164306" y="1207294"/>
                </a:lnTo>
                <a:lnTo>
                  <a:pt x="157162" y="1216819"/>
                </a:lnTo>
                <a:lnTo>
                  <a:pt x="178594" y="1252538"/>
                </a:lnTo>
                <a:lnTo>
                  <a:pt x="204787" y="1262063"/>
                </a:lnTo>
                <a:lnTo>
                  <a:pt x="226219" y="1297781"/>
                </a:lnTo>
                <a:lnTo>
                  <a:pt x="233362" y="1309688"/>
                </a:lnTo>
                <a:lnTo>
                  <a:pt x="259556" y="1252538"/>
                </a:lnTo>
                <a:lnTo>
                  <a:pt x="290512" y="1219200"/>
                </a:lnTo>
                <a:lnTo>
                  <a:pt x="338137" y="1185863"/>
                </a:lnTo>
                <a:lnTo>
                  <a:pt x="378619" y="1154906"/>
                </a:lnTo>
                <a:lnTo>
                  <a:pt x="395287" y="1147763"/>
                </a:lnTo>
                <a:lnTo>
                  <a:pt x="423862" y="1135856"/>
                </a:lnTo>
                <a:lnTo>
                  <a:pt x="459581" y="1119188"/>
                </a:lnTo>
                <a:lnTo>
                  <a:pt x="511969" y="1131094"/>
                </a:lnTo>
                <a:lnTo>
                  <a:pt x="600075" y="1119188"/>
                </a:lnTo>
                <a:cubicBezTo>
                  <a:pt x="681779" y="1150428"/>
                  <a:pt x="651669" y="1149747"/>
                  <a:pt x="683419" y="1150144"/>
                </a:cubicBezTo>
                <a:lnTo>
                  <a:pt x="752475" y="1109663"/>
                </a:lnTo>
                <a:lnTo>
                  <a:pt x="809625" y="1128713"/>
                </a:lnTo>
                <a:lnTo>
                  <a:pt x="871537" y="1112044"/>
                </a:lnTo>
                <a:lnTo>
                  <a:pt x="902494" y="1112044"/>
                </a:lnTo>
                <a:lnTo>
                  <a:pt x="933450" y="1123950"/>
                </a:lnTo>
                <a:lnTo>
                  <a:pt x="947737" y="1152525"/>
                </a:lnTo>
                <a:lnTo>
                  <a:pt x="957262" y="1143000"/>
                </a:lnTo>
                <a:lnTo>
                  <a:pt x="973931" y="1147763"/>
                </a:lnTo>
                <a:cubicBezTo>
                  <a:pt x="998205" y="1113779"/>
                  <a:pt x="984088" y="1114425"/>
                  <a:pt x="1000125" y="1114425"/>
                </a:cubicBezTo>
                <a:cubicBezTo>
                  <a:pt x="1027850" y="1121987"/>
                  <a:pt x="1017269" y="1121569"/>
                  <a:pt x="1031081" y="1121569"/>
                </a:cubicBezTo>
                <a:lnTo>
                  <a:pt x="1112044" y="1143000"/>
                </a:lnTo>
                <a:lnTo>
                  <a:pt x="1178719" y="1128713"/>
                </a:lnTo>
                <a:lnTo>
                  <a:pt x="1259681" y="1073944"/>
                </a:lnTo>
                <a:cubicBezTo>
                  <a:pt x="1322734" y="998765"/>
                  <a:pt x="1307232" y="1028850"/>
                  <a:pt x="1323975" y="995363"/>
                </a:cubicBezTo>
                <a:lnTo>
                  <a:pt x="1335881" y="940594"/>
                </a:lnTo>
                <a:cubicBezTo>
                  <a:pt x="1336675" y="918369"/>
                  <a:pt x="1337468" y="896144"/>
                  <a:pt x="1338262" y="873919"/>
                </a:cubicBezTo>
                <a:lnTo>
                  <a:pt x="1357312" y="840581"/>
                </a:lnTo>
                <a:lnTo>
                  <a:pt x="1376362" y="821531"/>
                </a:lnTo>
                <a:lnTo>
                  <a:pt x="1385887" y="807244"/>
                </a:lnTo>
                <a:cubicBezTo>
                  <a:pt x="1371039" y="792395"/>
                  <a:pt x="1371600" y="799691"/>
                  <a:pt x="1371600" y="790575"/>
                </a:cubicBezTo>
                <a:lnTo>
                  <a:pt x="1371600" y="771525"/>
                </a:lnTo>
                <a:cubicBezTo>
                  <a:pt x="1381519" y="754167"/>
                  <a:pt x="1381125" y="761255"/>
                  <a:pt x="1381125" y="752475"/>
                </a:cubicBezTo>
                <a:lnTo>
                  <a:pt x="1359694" y="747713"/>
                </a:lnTo>
                <a:lnTo>
                  <a:pt x="1359694" y="735806"/>
                </a:lnTo>
                <a:lnTo>
                  <a:pt x="1345406" y="735806"/>
                </a:lnTo>
                <a:lnTo>
                  <a:pt x="1343025" y="726281"/>
                </a:lnTo>
                <a:lnTo>
                  <a:pt x="1319212" y="716756"/>
                </a:lnTo>
                <a:lnTo>
                  <a:pt x="1314450" y="700088"/>
                </a:lnTo>
                <a:lnTo>
                  <a:pt x="1309687" y="681038"/>
                </a:lnTo>
                <a:lnTo>
                  <a:pt x="1309687" y="681038"/>
                </a:lnTo>
                <a:lnTo>
                  <a:pt x="1309687" y="681038"/>
                </a:lnTo>
                <a:lnTo>
                  <a:pt x="1297781" y="683419"/>
                </a:lnTo>
                <a:lnTo>
                  <a:pt x="1302544" y="709613"/>
                </a:lnTo>
                <a:lnTo>
                  <a:pt x="1273969" y="707231"/>
                </a:lnTo>
                <a:lnTo>
                  <a:pt x="1259681" y="707231"/>
                </a:lnTo>
                <a:lnTo>
                  <a:pt x="1245394" y="723900"/>
                </a:lnTo>
                <a:cubicBezTo>
                  <a:pt x="1230630" y="704215"/>
                  <a:pt x="1231106" y="712788"/>
                  <a:pt x="1231106" y="702469"/>
                </a:cubicBezTo>
                <a:lnTo>
                  <a:pt x="1247775" y="688181"/>
                </a:lnTo>
                <a:lnTo>
                  <a:pt x="1233487" y="683419"/>
                </a:lnTo>
                <a:lnTo>
                  <a:pt x="1219200" y="664369"/>
                </a:lnTo>
                <a:cubicBezTo>
                  <a:pt x="1199216" y="636891"/>
                  <a:pt x="1200150" y="648971"/>
                  <a:pt x="1200150" y="633413"/>
                </a:cubicBezTo>
                <a:lnTo>
                  <a:pt x="1193006" y="619125"/>
                </a:lnTo>
                <a:lnTo>
                  <a:pt x="1166812" y="604838"/>
                </a:lnTo>
                <a:lnTo>
                  <a:pt x="1152525" y="585788"/>
                </a:lnTo>
                <a:lnTo>
                  <a:pt x="1126331" y="581025"/>
                </a:lnTo>
                <a:lnTo>
                  <a:pt x="1114425" y="588169"/>
                </a:lnTo>
                <a:lnTo>
                  <a:pt x="1097756" y="578644"/>
                </a:lnTo>
                <a:cubicBezTo>
                  <a:pt x="1077286" y="568409"/>
                  <a:pt x="1087040" y="573881"/>
                  <a:pt x="1078706" y="564356"/>
                </a:cubicBezTo>
                <a:lnTo>
                  <a:pt x="1047750" y="523875"/>
                </a:lnTo>
                <a:cubicBezTo>
                  <a:pt x="1045245" y="501328"/>
                  <a:pt x="1040287" y="507526"/>
                  <a:pt x="1047750" y="500063"/>
                </a:cubicBezTo>
                <a:cubicBezTo>
                  <a:pt x="1032709" y="505076"/>
                  <a:pt x="1038482" y="504825"/>
                  <a:pt x="1031081" y="504825"/>
                </a:cubicBezTo>
                <a:lnTo>
                  <a:pt x="1007269" y="495300"/>
                </a:lnTo>
                <a:lnTo>
                  <a:pt x="997744" y="481013"/>
                </a:lnTo>
                <a:lnTo>
                  <a:pt x="997744" y="481013"/>
                </a:lnTo>
                <a:lnTo>
                  <a:pt x="1012031" y="461963"/>
                </a:lnTo>
                <a:cubicBezTo>
                  <a:pt x="980302" y="469284"/>
                  <a:pt x="991665" y="469106"/>
                  <a:pt x="978694" y="469106"/>
                </a:cubicBezTo>
                <a:lnTo>
                  <a:pt x="995362" y="452438"/>
                </a:lnTo>
                <a:lnTo>
                  <a:pt x="964406" y="450056"/>
                </a:lnTo>
                <a:cubicBezTo>
                  <a:pt x="961927" y="430218"/>
                  <a:pt x="955626" y="431006"/>
                  <a:pt x="964406" y="431006"/>
                </a:cubicBezTo>
                <a:lnTo>
                  <a:pt x="945356" y="421481"/>
                </a:lnTo>
                <a:cubicBezTo>
                  <a:pt x="920739" y="379632"/>
                  <a:pt x="921544" y="396655"/>
                  <a:pt x="921544" y="376238"/>
                </a:cubicBezTo>
                <a:lnTo>
                  <a:pt x="878681" y="288131"/>
                </a:lnTo>
                <a:cubicBezTo>
                  <a:pt x="853787" y="320495"/>
                  <a:pt x="869950" y="308769"/>
                  <a:pt x="859631" y="316706"/>
                </a:cubicBezTo>
                <a:lnTo>
                  <a:pt x="828675" y="311944"/>
                </a:lnTo>
                <a:lnTo>
                  <a:pt x="814387" y="326231"/>
                </a:lnTo>
                <a:lnTo>
                  <a:pt x="776287" y="288131"/>
                </a:lnTo>
                <a:lnTo>
                  <a:pt x="759619" y="261938"/>
                </a:lnTo>
                <a:lnTo>
                  <a:pt x="740569" y="278606"/>
                </a:lnTo>
                <a:lnTo>
                  <a:pt x="721519" y="273844"/>
                </a:lnTo>
                <a:lnTo>
                  <a:pt x="704850" y="278606"/>
                </a:lnTo>
                <a:lnTo>
                  <a:pt x="676275" y="266700"/>
                </a:lnTo>
                <a:lnTo>
                  <a:pt x="664369" y="245269"/>
                </a:lnTo>
                <a:lnTo>
                  <a:pt x="657225" y="245234"/>
                </a:lnTo>
                <a:lnTo>
                  <a:pt x="654844" y="259556"/>
                </a:lnTo>
                <a:lnTo>
                  <a:pt x="635794" y="269081"/>
                </a:lnTo>
                <a:lnTo>
                  <a:pt x="631031" y="247650"/>
                </a:lnTo>
                <a:lnTo>
                  <a:pt x="619125" y="250031"/>
                </a:lnTo>
                <a:lnTo>
                  <a:pt x="578644" y="209550"/>
                </a:lnTo>
                <a:lnTo>
                  <a:pt x="564356" y="188119"/>
                </a:lnTo>
                <a:lnTo>
                  <a:pt x="566737" y="154781"/>
                </a:lnTo>
                <a:lnTo>
                  <a:pt x="583406" y="121444"/>
                </a:lnTo>
                <a:lnTo>
                  <a:pt x="595312" y="97631"/>
                </a:lnTo>
                <a:lnTo>
                  <a:pt x="619125" y="121444"/>
                </a:lnTo>
                <a:lnTo>
                  <a:pt x="633412" y="104775"/>
                </a:lnTo>
                <a:lnTo>
                  <a:pt x="611981" y="88106"/>
                </a:lnTo>
                <a:lnTo>
                  <a:pt x="628650" y="80963"/>
                </a:lnTo>
                <a:lnTo>
                  <a:pt x="640556" y="78581"/>
                </a:lnTo>
                <a:lnTo>
                  <a:pt x="647700" y="92869"/>
                </a:lnTo>
                <a:lnTo>
                  <a:pt x="659606" y="59531"/>
                </a:lnTo>
                <a:lnTo>
                  <a:pt x="633412" y="42863"/>
                </a:lnTo>
                <a:cubicBezTo>
                  <a:pt x="616141" y="57667"/>
                  <a:pt x="624062" y="57150"/>
                  <a:pt x="614362" y="57150"/>
                </a:cubicBezTo>
                <a:lnTo>
                  <a:pt x="609600" y="45244"/>
                </a:lnTo>
                <a:lnTo>
                  <a:pt x="585787" y="61913"/>
                </a:lnTo>
                <a:lnTo>
                  <a:pt x="573881" y="54769"/>
                </a:lnTo>
                <a:lnTo>
                  <a:pt x="609600" y="21431"/>
                </a:lnTo>
                <a:lnTo>
                  <a:pt x="631031" y="26194"/>
                </a:lnTo>
                <a:lnTo>
                  <a:pt x="645319" y="14288"/>
                </a:lnTo>
                <a:lnTo>
                  <a:pt x="614362" y="0"/>
                </a:lnTo>
                <a:lnTo>
                  <a:pt x="540544" y="0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자유형 103"/>
          <p:cNvSpPr/>
          <p:nvPr/>
        </p:nvSpPr>
        <p:spPr>
          <a:xfrm>
            <a:off x="2413787" y="1710508"/>
            <a:ext cx="1984375" cy="2066925"/>
          </a:xfrm>
          <a:custGeom>
            <a:avLst/>
            <a:gdLst>
              <a:gd name="connsiteX0" fmla="*/ 495300 w 1984375"/>
              <a:gd name="connsiteY0" fmla="*/ 482600 h 2066925"/>
              <a:gd name="connsiteX1" fmla="*/ 450850 w 1984375"/>
              <a:gd name="connsiteY1" fmla="*/ 527050 h 2066925"/>
              <a:gd name="connsiteX2" fmla="*/ 454025 w 1984375"/>
              <a:gd name="connsiteY2" fmla="*/ 574675 h 2066925"/>
              <a:gd name="connsiteX3" fmla="*/ 419100 w 1984375"/>
              <a:gd name="connsiteY3" fmla="*/ 593725 h 2066925"/>
              <a:gd name="connsiteX4" fmla="*/ 387350 w 1984375"/>
              <a:gd name="connsiteY4" fmla="*/ 590550 h 2066925"/>
              <a:gd name="connsiteX5" fmla="*/ 374650 w 1984375"/>
              <a:gd name="connsiteY5" fmla="*/ 590550 h 2066925"/>
              <a:gd name="connsiteX6" fmla="*/ 358775 w 1984375"/>
              <a:gd name="connsiteY6" fmla="*/ 587375 h 2066925"/>
              <a:gd name="connsiteX7" fmla="*/ 352425 w 1984375"/>
              <a:gd name="connsiteY7" fmla="*/ 612775 h 2066925"/>
              <a:gd name="connsiteX8" fmla="*/ 346075 w 1984375"/>
              <a:gd name="connsiteY8" fmla="*/ 631825 h 2066925"/>
              <a:gd name="connsiteX9" fmla="*/ 330200 w 1984375"/>
              <a:gd name="connsiteY9" fmla="*/ 644525 h 2066925"/>
              <a:gd name="connsiteX10" fmla="*/ 295275 w 1984375"/>
              <a:gd name="connsiteY10" fmla="*/ 638175 h 2066925"/>
              <a:gd name="connsiteX11" fmla="*/ 282575 w 1984375"/>
              <a:gd name="connsiteY11" fmla="*/ 660400 h 2066925"/>
              <a:gd name="connsiteX12" fmla="*/ 269875 w 1984375"/>
              <a:gd name="connsiteY12" fmla="*/ 685800 h 2066925"/>
              <a:gd name="connsiteX13" fmla="*/ 279400 w 1984375"/>
              <a:gd name="connsiteY13" fmla="*/ 723900 h 2066925"/>
              <a:gd name="connsiteX14" fmla="*/ 273050 w 1984375"/>
              <a:gd name="connsiteY14" fmla="*/ 746125 h 2066925"/>
              <a:gd name="connsiteX15" fmla="*/ 254000 w 1984375"/>
              <a:gd name="connsiteY15" fmla="*/ 765175 h 2066925"/>
              <a:gd name="connsiteX16" fmla="*/ 234950 w 1984375"/>
              <a:gd name="connsiteY16" fmla="*/ 774700 h 2066925"/>
              <a:gd name="connsiteX17" fmla="*/ 228600 w 1984375"/>
              <a:gd name="connsiteY17" fmla="*/ 819150 h 2066925"/>
              <a:gd name="connsiteX18" fmla="*/ 203200 w 1984375"/>
              <a:gd name="connsiteY18" fmla="*/ 854075 h 2066925"/>
              <a:gd name="connsiteX19" fmla="*/ 200025 w 1984375"/>
              <a:gd name="connsiteY19" fmla="*/ 876300 h 2066925"/>
              <a:gd name="connsiteX20" fmla="*/ 234950 w 1984375"/>
              <a:gd name="connsiteY20" fmla="*/ 895350 h 2066925"/>
              <a:gd name="connsiteX21" fmla="*/ 260350 w 1984375"/>
              <a:gd name="connsiteY21" fmla="*/ 876300 h 2066925"/>
              <a:gd name="connsiteX22" fmla="*/ 301625 w 1984375"/>
              <a:gd name="connsiteY22" fmla="*/ 901700 h 2066925"/>
              <a:gd name="connsiteX23" fmla="*/ 314325 w 1984375"/>
              <a:gd name="connsiteY23" fmla="*/ 904875 h 2066925"/>
              <a:gd name="connsiteX24" fmla="*/ 317500 w 1984375"/>
              <a:gd name="connsiteY24" fmla="*/ 923925 h 2066925"/>
              <a:gd name="connsiteX25" fmla="*/ 358775 w 1984375"/>
              <a:gd name="connsiteY25" fmla="*/ 946150 h 2066925"/>
              <a:gd name="connsiteX26" fmla="*/ 358775 w 1984375"/>
              <a:gd name="connsiteY26" fmla="*/ 984250 h 2066925"/>
              <a:gd name="connsiteX27" fmla="*/ 342900 w 1984375"/>
              <a:gd name="connsiteY27" fmla="*/ 1028700 h 2066925"/>
              <a:gd name="connsiteX28" fmla="*/ 355600 w 1984375"/>
              <a:gd name="connsiteY28" fmla="*/ 1054100 h 2066925"/>
              <a:gd name="connsiteX29" fmla="*/ 396875 w 1984375"/>
              <a:gd name="connsiteY29" fmla="*/ 1060450 h 2066925"/>
              <a:gd name="connsiteX30" fmla="*/ 412750 w 1984375"/>
              <a:gd name="connsiteY30" fmla="*/ 1079500 h 2066925"/>
              <a:gd name="connsiteX31" fmla="*/ 403225 w 1984375"/>
              <a:gd name="connsiteY31" fmla="*/ 1104900 h 2066925"/>
              <a:gd name="connsiteX32" fmla="*/ 409575 w 1984375"/>
              <a:gd name="connsiteY32" fmla="*/ 1139825 h 2066925"/>
              <a:gd name="connsiteX33" fmla="*/ 365125 w 1984375"/>
              <a:gd name="connsiteY33" fmla="*/ 1139825 h 2066925"/>
              <a:gd name="connsiteX34" fmla="*/ 339725 w 1984375"/>
              <a:gd name="connsiteY34" fmla="*/ 1174750 h 2066925"/>
              <a:gd name="connsiteX35" fmla="*/ 336550 w 1984375"/>
              <a:gd name="connsiteY35" fmla="*/ 1209675 h 2066925"/>
              <a:gd name="connsiteX36" fmla="*/ 311150 w 1984375"/>
              <a:gd name="connsiteY36" fmla="*/ 1222375 h 2066925"/>
              <a:gd name="connsiteX37" fmla="*/ 320675 w 1984375"/>
              <a:gd name="connsiteY37" fmla="*/ 1257300 h 2066925"/>
              <a:gd name="connsiteX38" fmla="*/ 346075 w 1984375"/>
              <a:gd name="connsiteY38" fmla="*/ 1317625 h 2066925"/>
              <a:gd name="connsiteX39" fmla="*/ 361950 w 1984375"/>
              <a:gd name="connsiteY39" fmla="*/ 1352550 h 2066925"/>
              <a:gd name="connsiteX40" fmla="*/ 361950 w 1984375"/>
              <a:gd name="connsiteY40" fmla="*/ 1352550 h 2066925"/>
              <a:gd name="connsiteX41" fmla="*/ 352425 w 1984375"/>
              <a:gd name="connsiteY41" fmla="*/ 1377950 h 2066925"/>
              <a:gd name="connsiteX42" fmla="*/ 358775 w 1984375"/>
              <a:gd name="connsiteY42" fmla="*/ 1409700 h 2066925"/>
              <a:gd name="connsiteX43" fmla="*/ 327025 w 1984375"/>
              <a:gd name="connsiteY43" fmla="*/ 1412875 h 2066925"/>
              <a:gd name="connsiteX44" fmla="*/ 317500 w 1984375"/>
              <a:gd name="connsiteY44" fmla="*/ 1406525 h 2066925"/>
              <a:gd name="connsiteX45" fmla="*/ 295275 w 1984375"/>
              <a:gd name="connsiteY45" fmla="*/ 1425575 h 2066925"/>
              <a:gd name="connsiteX46" fmla="*/ 260350 w 1984375"/>
              <a:gd name="connsiteY46" fmla="*/ 1416050 h 2066925"/>
              <a:gd name="connsiteX47" fmla="*/ 244475 w 1984375"/>
              <a:gd name="connsiteY47" fmla="*/ 1384300 h 2066925"/>
              <a:gd name="connsiteX48" fmla="*/ 231775 w 1984375"/>
              <a:gd name="connsiteY48" fmla="*/ 1377950 h 2066925"/>
              <a:gd name="connsiteX49" fmla="*/ 196850 w 1984375"/>
              <a:gd name="connsiteY49" fmla="*/ 1387475 h 2066925"/>
              <a:gd name="connsiteX50" fmla="*/ 158750 w 1984375"/>
              <a:gd name="connsiteY50" fmla="*/ 1381125 h 2066925"/>
              <a:gd name="connsiteX51" fmla="*/ 130175 w 1984375"/>
              <a:gd name="connsiteY51" fmla="*/ 1377950 h 2066925"/>
              <a:gd name="connsiteX52" fmla="*/ 88900 w 1984375"/>
              <a:gd name="connsiteY52" fmla="*/ 1403350 h 2066925"/>
              <a:gd name="connsiteX53" fmla="*/ 76200 w 1984375"/>
              <a:gd name="connsiteY53" fmla="*/ 1463675 h 2066925"/>
              <a:gd name="connsiteX54" fmla="*/ 41275 w 1984375"/>
              <a:gd name="connsiteY54" fmla="*/ 1514475 h 2066925"/>
              <a:gd name="connsiteX55" fmla="*/ 85725 w 1984375"/>
              <a:gd name="connsiteY55" fmla="*/ 1539875 h 2066925"/>
              <a:gd name="connsiteX56" fmla="*/ 47625 w 1984375"/>
              <a:gd name="connsiteY56" fmla="*/ 1565275 h 2066925"/>
              <a:gd name="connsiteX57" fmla="*/ 34925 w 1984375"/>
              <a:gd name="connsiteY57" fmla="*/ 1584325 h 2066925"/>
              <a:gd name="connsiteX58" fmla="*/ 41275 w 1984375"/>
              <a:gd name="connsiteY58" fmla="*/ 1631950 h 2066925"/>
              <a:gd name="connsiteX59" fmla="*/ 31750 w 1984375"/>
              <a:gd name="connsiteY59" fmla="*/ 1660525 h 2066925"/>
              <a:gd name="connsiteX60" fmla="*/ 9525 w 1984375"/>
              <a:gd name="connsiteY60" fmla="*/ 1692275 h 2066925"/>
              <a:gd name="connsiteX61" fmla="*/ 0 w 1984375"/>
              <a:gd name="connsiteY61" fmla="*/ 1717675 h 2066925"/>
              <a:gd name="connsiteX62" fmla="*/ 31750 w 1984375"/>
              <a:gd name="connsiteY62" fmla="*/ 1765300 h 2066925"/>
              <a:gd name="connsiteX63" fmla="*/ 60325 w 1984375"/>
              <a:gd name="connsiteY63" fmla="*/ 1793875 h 2066925"/>
              <a:gd name="connsiteX64" fmla="*/ 44450 w 1984375"/>
              <a:gd name="connsiteY64" fmla="*/ 1841500 h 2066925"/>
              <a:gd name="connsiteX65" fmla="*/ 60325 w 1984375"/>
              <a:gd name="connsiteY65" fmla="*/ 1873250 h 2066925"/>
              <a:gd name="connsiteX66" fmla="*/ 31750 w 1984375"/>
              <a:gd name="connsiteY66" fmla="*/ 1908175 h 2066925"/>
              <a:gd name="connsiteX67" fmla="*/ 25400 w 1984375"/>
              <a:gd name="connsiteY67" fmla="*/ 1955800 h 2066925"/>
              <a:gd name="connsiteX68" fmla="*/ 53975 w 1984375"/>
              <a:gd name="connsiteY68" fmla="*/ 1971675 h 2066925"/>
              <a:gd name="connsiteX69" fmla="*/ 76200 w 1984375"/>
              <a:gd name="connsiteY69" fmla="*/ 1949450 h 2066925"/>
              <a:gd name="connsiteX70" fmla="*/ 95250 w 1984375"/>
              <a:gd name="connsiteY70" fmla="*/ 1952625 h 2066925"/>
              <a:gd name="connsiteX71" fmla="*/ 114300 w 1984375"/>
              <a:gd name="connsiteY71" fmla="*/ 1955800 h 2066925"/>
              <a:gd name="connsiteX72" fmla="*/ 127000 w 1984375"/>
              <a:gd name="connsiteY72" fmla="*/ 1962150 h 2066925"/>
              <a:gd name="connsiteX73" fmla="*/ 142875 w 1984375"/>
              <a:gd name="connsiteY73" fmla="*/ 1993900 h 2066925"/>
              <a:gd name="connsiteX74" fmla="*/ 190500 w 1984375"/>
              <a:gd name="connsiteY74" fmla="*/ 1974850 h 2066925"/>
              <a:gd name="connsiteX75" fmla="*/ 215900 w 1984375"/>
              <a:gd name="connsiteY75" fmla="*/ 2025650 h 2066925"/>
              <a:gd name="connsiteX76" fmla="*/ 209550 w 1984375"/>
              <a:gd name="connsiteY76" fmla="*/ 2057400 h 2066925"/>
              <a:gd name="connsiteX77" fmla="*/ 228600 w 1984375"/>
              <a:gd name="connsiteY77" fmla="*/ 2066925 h 2066925"/>
              <a:gd name="connsiteX78" fmla="*/ 263525 w 1984375"/>
              <a:gd name="connsiteY78" fmla="*/ 2051050 h 2066925"/>
              <a:gd name="connsiteX79" fmla="*/ 298450 w 1984375"/>
              <a:gd name="connsiteY79" fmla="*/ 2057400 h 2066925"/>
              <a:gd name="connsiteX80" fmla="*/ 285750 w 1984375"/>
              <a:gd name="connsiteY80" fmla="*/ 2032000 h 2066925"/>
              <a:gd name="connsiteX81" fmla="*/ 276225 w 1984375"/>
              <a:gd name="connsiteY81" fmla="*/ 2009775 h 2066925"/>
              <a:gd name="connsiteX82" fmla="*/ 301625 w 1984375"/>
              <a:gd name="connsiteY82" fmla="*/ 1997075 h 2066925"/>
              <a:gd name="connsiteX83" fmla="*/ 314325 w 1984375"/>
              <a:gd name="connsiteY83" fmla="*/ 1974850 h 2066925"/>
              <a:gd name="connsiteX84" fmla="*/ 346075 w 1984375"/>
              <a:gd name="connsiteY84" fmla="*/ 1974850 h 2066925"/>
              <a:gd name="connsiteX85" fmla="*/ 342900 w 1984375"/>
              <a:gd name="connsiteY85" fmla="*/ 1936750 h 2066925"/>
              <a:gd name="connsiteX86" fmla="*/ 349250 w 1984375"/>
              <a:gd name="connsiteY86" fmla="*/ 1924050 h 2066925"/>
              <a:gd name="connsiteX87" fmla="*/ 349250 w 1984375"/>
              <a:gd name="connsiteY87" fmla="*/ 1885950 h 2066925"/>
              <a:gd name="connsiteX88" fmla="*/ 358775 w 1984375"/>
              <a:gd name="connsiteY88" fmla="*/ 1876425 h 2066925"/>
              <a:gd name="connsiteX89" fmla="*/ 396875 w 1984375"/>
              <a:gd name="connsiteY89" fmla="*/ 1898650 h 2066925"/>
              <a:gd name="connsiteX90" fmla="*/ 428625 w 1984375"/>
              <a:gd name="connsiteY90" fmla="*/ 1889125 h 2066925"/>
              <a:gd name="connsiteX91" fmla="*/ 460375 w 1984375"/>
              <a:gd name="connsiteY91" fmla="*/ 1889125 h 2066925"/>
              <a:gd name="connsiteX92" fmla="*/ 495300 w 1984375"/>
              <a:gd name="connsiteY92" fmla="*/ 1857375 h 2066925"/>
              <a:gd name="connsiteX93" fmla="*/ 587375 w 1984375"/>
              <a:gd name="connsiteY93" fmla="*/ 1851025 h 2066925"/>
              <a:gd name="connsiteX94" fmla="*/ 619125 w 1984375"/>
              <a:gd name="connsiteY94" fmla="*/ 1857375 h 2066925"/>
              <a:gd name="connsiteX95" fmla="*/ 641350 w 1984375"/>
              <a:gd name="connsiteY95" fmla="*/ 1870075 h 2066925"/>
              <a:gd name="connsiteX96" fmla="*/ 641350 w 1984375"/>
              <a:gd name="connsiteY96" fmla="*/ 1851025 h 2066925"/>
              <a:gd name="connsiteX97" fmla="*/ 679450 w 1984375"/>
              <a:gd name="connsiteY97" fmla="*/ 1860550 h 2066925"/>
              <a:gd name="connsiteX98" fmla="*/ 698500 w 1984375"/>
              <a:gd name="connsiteY98" fmla="*/ 1885950 h 2066925"/>
              <a:gd name="connsiteX99" fmla="*/ 676275 w 1984375"/>
              <a:gd name="connsiteY99" fmla="*/ 1958975 h 2066925"/>
              <a:gd name="connsiteX100" fmla="*/ 714375 w 1984375"/>
              <a:gd name="connsiteY100" fmla="*/ 1965325 h 2066925"/>
              <a:gd name="connsiteX101" fmla="*/ 714375 w 1984375"/>
              <a:gd name="connsiteY101" fmla="*/ 1908175 h 2066925"/>
              <a:gd name="connsiteX102" fmla="*/ 682625 w 1984375"/>
              <a:gd name="connsiteY102" fmla="*/ 1819275 h 2066925"/>
              <a:gd name="connsiteX103" fmla="*/ 679450 w 1984375"/>
              <a:gd name="connsiteY103" fmla="*/ 1733550 h 2066925"/>
              <a:gd name="connsiteX104" fmla="*/ 704850 w 1984375"/>
              <a:gd name="connsiteY104" fmla="*/ 1695450 h 2066925"/>
              <a:gd name="connsiteX105" fmla="*/ 720725 w 1984375"/>
              <a:gd name="connsiteY105" fmla="*/ 1663700 h 2066925"/>
              <a:gd name="connsiteX106" fmla="*/ 717550 w 1984375"/>
              <a:gd name="connsiteY106" fmla="*/ 1638300 h 2066925"/>
              <a:gd name="connsiteX107" fmla="*/ 717550 w 1984375"/>
              <a:gd name="connsiteY107" fmla="*/ 1625600 h 2066925"/>
              <a:gd name="connsiteX108" fmla="*/ 704850 w 1984375"/>
              <a:gd name="connsiteY108" fmla="*/ 1622425 h 2066925"/>
              <a:gd name="connsiteX109" fmla="*/ 682625 w 1984375"/>
              <a:gd name="connsiteY109" fmla="*/ 1606550 h 2066925"/>
              <a:gd name="connsiteX110" fmla="*/ 663575 w 1984375"/>
              <a:gd name="connsiteY110" fmla="*/ 1606550 h 2066925"/>
              <a:gd name="connsiteX111" fmla="*/ 657225 w 1984375"/>
              <a:gd name="connsiteY111" fmla="*/ 1574800 h 2066925"/>
              <a:gd name="connsiteX112" fmla="*/ 663575 w 1984375"/>
              <a:gd name="connsiteY112" fmla="*/ 1527175 h 2066925"/>
              <a:gd name="connsiteX113" fmla="*/ 688975 w 1984375"/>
              <a:gd name="connsiteY113" fmla="*/ 1501775 h 2066925"/>
              <a:gd name="connsiteX114" fmla="*/ 704850 w 1984375"/>
              <a:gd name="connsiteY114" fmla="*/ 1489075 h 2066925"/>
              <a:gd name="connsiteX115" fmla="*/ 704850 w 1984375"/>
              <a:gd name="connsiteY115" fmla="*/ 1457325 h 2066925"/>
              <a:gd name="connsiteX116" fmla="*/ 733425 w 1984375"/>
              <a:gd name="connsiteY116" fmla="*/ 1444625 h 2066925"/>
              <a:gd name="connsiteX117" fmla="*/ 774700 w 1984375"/>
              <a:gd name="connsiteY117" fmla="*/ 1412875 h 2066925"/>
              <a:gd name="connsiteX118" fmla="*/ 800100 w 1984375"/>
              <a:gd name="connsiteY118" fmla="*/ 1447800 h 2066925"/>
              <a:gd name="connsiteX119" fmla="*/ 800100 w 1984375"/>
              <a:gd name="connsiteY119" fmla="*/ 1447800 h 2066925"/>
              <a:gd name="connsiteX120" fmla="*/ 835025 w 1984375"/>
              <a:gd name="connsiteY120" fmla="*/ 1397000 h 2066925"/>
              <a:gd name="connsiteX121" fmla="*/ 866775 w 1984375"/>
              <a:gd name="connsiteY121" fmla="*/ 1387475 h 2066925"/>
              <a:gd name="connsiteX122" fmla="*/ 898525 w 1984375"/>
              <a:gd name="connsiteY122" fmla="*/ 1387475 h 2066925"/>
              <a:gd name="connsiteX123" fmla="*/ 895350 w 1984375"/>
              <a:gd name="connsiteY123" fmla="*/ 1355725 h 2066925"/>
              <a:gd name="connsiteX124" fmla="*/ 920750 w 1984375"/>
              <a:gd name="connsiteY124" fmla="*/ 1362075 h 2066925"/>
              <a:gd name="connsiteX125" fmla="*/ 962025 w 1984375"/>
              <a:gd name="connsiteY125" fmla="*/ 1352550 h 2066925"/>
              <a:gd name="connsiteX126" fmla="*/ 977900 w 1984375"/>
              <a:gd name="connsiteY126" fmla="*/ 1317625 h 2066925"/>
              <a:gd name="connsiteX127" fmla="*/ 968375 w 1984375"/>
              <a:gd name="connsiteY127" fmla="*/ 1292225 h 2066925"/>
              <a:gd name="connsiteX128" fmla="*/ 987425 w 1984375"/>
              <a:gd name="connsiteY128" fmla="*/ 1257300 h 2066925"/>
              <a:gd name="connsiteX129" fmla="*/ 1006475 w 1984375"/>
              <a:gd name="connsiteY129" fmla="*/ 1260475 h 2066925"/>
              <a:gd name="connsiteX130" fmla="*/ 1041400 w 1984375"/>
              <a:gd name="connsiteY130" fmla="*/ 1225550 h 2066925"/>
              <a:gd name="connsiteX131" fmla="*/ 1054100 w 1984375"/>
              <a:gd name="connsiteY131" fmla="*/ 1203325 h 2066925"/>
              <a:gd name="connsiteX132" fmla="*/ 1057275 w 1984375"/>
              <a:gd name="connsiteY132" fmla="*/ 1177925 h 2066925"/>
              <a:gd name="connsiteX133" fmla="*/ 1082675 w 1984375"/>
              <a:gd name="connsiteY133" fmla="*/ 1187450 h 2066925"/>
              <a:gd name="connsiteX134" fmla="*/ 1104900 w 1984375"/>
              <a:gd name="connsiteY134" fmla="*/ 1190625 h 2066925"/>
              <a:gd name="connsiteX135" fmla="*/ 1120775 w 1984375"/>
              <a:gd name="connsiteY135" fmla="*/ 1203325 h 2066925"/>
              <a:gd name="connsiteX136" fmla="*/ 1143000 w 1984375"/>
              <a:gd name="connsiteY136" fmla="*/ 1196975 h 2066925"/>
              <a:gd name="connsiteX137" fmla="*/ 1165225 w 1984375"/>
              <a:gd name="connsiteY137" fmla="*/ 1200150 h 2066925"/>
              <a:gd name="connsiteX138" fmla="*/ 1193800 w 1984375"/>
              <a:gd name="connsiteY138" fmla="*/ 1209675 h 2066925"/>
              <a:gd name="connsiteX139" fmla="*/ 1247775 w 1984375"/>
              <a:gd name="connsiteY139" fmla="*/ 1209675 h 2066925"/>
              <a:gd name="connsiteX140" fmla="*/ 1250950 w 1984375"/>
              <a:gd name="connsiteY140" fmla="*/ 1171575 h 2066925"/>
              <a:gd name="connsiteX141" fmla="*/ 1289050 w 1984375"/>
              <a:gd name="connsiteY141" fmla="*/ 1165225 h 2066925"/>
              <a:gd name="connsiteX142" fmla="*/ 1301750 w 1984375"/>
              <a:gd name="connsiteY142" fmla="*/ 1196975 h 2066925"/>
              <a:gd name="connsiteX143" fmla="*/ 1330325 w 1984375"/>
              <a:gd name="connsiteY143" fmla="*/ 1209675 h 2066925"/>
              <a:gd name="connsiteX144" fmla="*/ 1336675 w 1984375"/>
              <a:gd name="connsiteY144" fmla="*/ 1171575 h 2066925"/>
              <a:gd name="connsiteX145" fmla="*/ 1349375 w 1984375"/>
              <a:gd name="connsiteY145" fmla="*/ 1139825 h 2066925"/>
              <a:gd name="connsiteX146" fmla="*/ 1387475 w 1984375"/>
              <a:gd name="connsiteY146" fmla="*/ 1133475 h 2066925"/>
              <a:gd name="connsiteX147" fmla="*/ 1435100 w 1984375"/>
              <a:gd name="connsiteY147" fmla="*/ 1114425 h 2066925"/>
              <a:gd name="connsiteX148" fmla="*/ 1441450 w 1984375"/>
              <a:gd name="connsiteY148" fmla="*/ 1092200 h 2066925"/>
              <a:gd name="connsiteX149" fmla="*/ 1482725 w 1984375"/>
              <a:gd name="connsiteY149" fmla="*/ 1092200 h 2066925"/>
              <a:gd name="connsiteX150" fmla="*/ 1511300 w 1984375"/>
              <a:gd name="connsiteY150" fmla="*/ 1057275 h 2066925"/>
              <a:gd name="connsiteX151" fmla="*/ 1546225 w 1984375"/>
              <a:gd name="connsiteY151" fmla="*/ 1041400 h 2066925"/>
              <a:gd name="connsiteX152" fmla="*/ 1577975 w 1984375"/>
              <a:gd name="connsiteY152" fmla="*/ 1047750 h 2066925"/>
              <a:gd name="connsiteX153" fmla="*/ 1593850 w 1984375"/>
              <a:gd name="connsiteY153" fmla="*/ 1019175 h 2066925"/>
              <a:gd name="connsiteX154" fmla="*/ 1593850 w 1984375"/>
              <a:gd name="connsiteY154" fmla="*/ 984250 h 2066925"/>
              <a:gd name="connsiteX155" fmla="*/ 1590675 w 1984375"/>
              <a:gd name="connsiteY155" fmla="*/ 974725 h 2066925"/>
              <a:gd name="connsiteX156" fmla="*/ 1565275 w 1984375"/>
              <a:gd name="connsiteY156" fmla="*/ 958850 h 2066925"/>
              <a:gd name="connsiteX157" fmla="*/ 1558925 w 1984375"/>
              <a:gd name="connsiteY157" fmla="*/ 942975 h 2066925"/>
              <a:gd name="connsiteX158" fmla="*/ 1571625 w 1984375"/>
              <a:gd name="connsiteY158" fmla="*/ 908050 h 2066925"/>
              <a:gd name="connsiteX159" fmla="*/ 1593850 w 1984375"/>
              <a:gd name="connsiteY159" fmla="*/ 908050 h 2066925"/>
              <a:gd name="connsiteX160" fmla="*/ 1628775 w 1984375"/>
              <a:gd name="connsiteY160" fmla="*/ 879475 h 2066925"/>
              <a:gd name="connsiteX161" fmla="*/ 1666875 w 1984375"/>
              <a:gd name="connsiteY161" fmla="*/ 882650 h 2066925"/>
              <a:gd name="connsiteX162" fmla="*/ 1689100 w 1984375"/>
              <a:gd name="connsiteY162" fmla="*/ 863600 h 2066925"/>
              <a:gd name="connsiteX163" fmla="*/ 1762125 w 1984375"/>
              <a:gd name="connsiteY163" fmla="*/ 835025 h 2066925"/>
              <a:gd name="connsiteX164" fmla="*/ 1822450 w 1984375"/>
              <a:gd name="connsiteY164" fmla="*/ 771525 h 2066925"/>
              <a:gd name="connsiteX165" fmla="*/ 1841500 w 1984375"/>
              <a:gd name="connsiteY165" fmla="*/ 749300 h 2066925"/>
              <a:gd name="connsiteX166" fmla="*/ 1860550 w 1984375"/>
              <a:gd name="connsiteY166" fmla="*/ 746125 h 2066925"/>
              <a:gd name="connsiteX167" fmla="*/ 1901825 w 1984375"/>
              <a:gd name="connsiteY167" fmla="*/ 723900 h 2066925"/>
              <a:gd name="connsiteX168" fmla="*/ 1917700 w 1984375"/>
              <a:gd name="connsiteY168" fmla="*/ 727075 h 2066925"/>
              <a:gd name="connsiteX169" fmla="*/ 1946275 w 1984375"/>
              <a:gd name="connsiteY169" fmla="*/ 701675 h 2066925"/>
              <a:gd name="connsiteX170" fmla="*/ 1952625 w 1984375"/>
              <a:gd name="connsiteY170" fmla="*/ 685800 h 2066925"/>
              <a:gd name="connsiteX171" fmla="*/ 1981200 w 1984375"/>
              <a:gd name="connsiteY171" fmla="*/ 650875 h 2066925"/>
              <a:gd name="connsiteX172" fmla="*/ 1984375 w 1984375"/>
              <a:gd name="connsiteY172" fmla="*/ 631825 h 2066925"/>
              <a:gd name="connsiteX173" fmla="*/ 1908175 w 1984375"/>
              <a:gd name="connsiteY173" fmla="*/ 619125 h 2066925"/>
              <a:gd name="connsiteX174" fmla="*/ 1895475 w 1984375"/>
              <a:gd name="connsiteY174" fmla="*/ 600075 h 2066925"/>
              <a:gd name="connsiteX175" fmla="*/ 1905000 w 1984375"/>
              <a:gd name="connsiteY175" fmla="*/ 587375 h 2066925"/>
              <a:gd name="connsiteX176" fmla="*/ 1911350 w 1984375"/>
              <a:gd name="connsiteY176" fmla="*/ 561975 h 2066925"/>
              <a:gd name="connsiteX177" fmla="*/ 1898650 w 1984375"/>
              <a:gd name="connsiteY177" fmla="*/ 546100 h 2066925"/>
              <a:gd name="connsiteX178" fmla="*/ 1882775 w 1984375"/>
              <a:gd name="connsiteY178" fmla="*/ 520700 h 2066925"/>
              <a:gd name="connsiteX179" fmla="*/ 1854200 w 1984375"/>
              <a:gd name="connsiteY179" fmla="*/ 501650 h 2066925"/>
              <a:gd name="connsiteX180" fmla="*/ 1841500 w 1984375"/>
              <a:gd name="connsiteY180" fmla="*/ 485775 h 2066925"/>
              <a:gd name="connsiteX181" fmla="*/ 1841500 w 1984375"/>
              <a:gd name="connsiteY181" fmla="*/ 454025 h 2066925"/>
              <a:gd name="connsiteX182" fmla="*/ 1847850 w 1984375"/>
              <a:gd name="connsiteY182" fmla="*/ 428625 h 2066925"/>
              <a:gd name="connsiteX183" fmla="*/ 1838325 w 1984375"/>
              <a:gd name="connsiteY183" fmla="*/ 422275 h 2066925"/>
              <a:gd name="connsiteX184" fmla="*/ 1844675 w 1984375"/>
              <a:gd name="connsiteY184" fmla="*/ 403225 h 2066925"/>
              <a:gd name="connsiteX185" fmla="*/ 1806575 w 1984375"/>
              <a:gd name="connsiteY185" fmla="*/ 368300 h 2066925"/>
              <a:gd name="connsiteX186" fmla="*/ 1835150 w 1984375"/>
              <a:gd name="connsiteY186" fmla="*/ 298450 h 2066925"/>
              <a:gd name="connsiteX187" fmla="*/ 1854200 w 1984375"/>
              <a:gd name="connsiteY187" fmla="*/ 215900 h 2066925"/>
              <a:gd name="connsiteX188" fmla="*/ 1851025 w 1984375"/>
              <a:gd name="connsiteY188" fmla="*/ 180975 h 2066925"/>
              <a:gd name="connsiteX189" fmla="*/ 1838325 w 1984375"/>
              <a:gd name="connsiteY189" fmla="*/ 174625 h 2066925"/>
              <a:gd name="connsiteX190" fmla="*/ 1851025 w 1984375"/>
              <a:gd name="connsiteY190" fmla="*/ 146050 h 2066925"/>
              <a:gd name="connsiteX191" fmla="*/ 1882775 w 1984375"/>
              <a:gd name="connsiteY191" fmla="*/ 155575 h 2066925"/>
              <a:gd name="connsiteX192" fmla="*/ 1854200 w 1984375"/>
              <a:gd name="connsiteY192" fmla="*/ 111125 h 2066925"/>
              <a:gd name="connsiteX193" fmla="*/ 1847850 w 1984375"/>
              <a:gd name="connsiteY193" fmla="*/ 76200 h 2066925"/>
              <a:gd name="connsiteX194" fmla="*/ 1771650 w 1984375"/>
              <a:gd name="connsiteY194" fmla="*/ 38100 h 2066925"/>
              <a:gd name="connsiteX195" fmla="*/ 1771650 w 1984375"/>
              <a:gd name="connsiteY195" fmla="*/ 12700 h 2066925"/>
              <a:gd name="connsiteX196" fmla="*/ 1736725 w 1984375"/>
              <a:gd name="connsiteY196" fmla="*/ 0 h 2066925"/>
              <a:gd name="connsiteX197" fmla="*/ 1720850 w 1984375"/>
              <a:gd name="connsiteY197" fmla="*/ 9525 h 2066925"/>
              <a:gd name="connsiteX198" fmla="*/ 1682750 w 1984375"/>
              <a:gd name="connsiteY198" fmla="*/ 28575 h 2066925"/>
              <a:gd name="connsiteX199" fmla="*/ 1654175 w 1984375"/>
              <a:gd name="connsiteY199" fmla="*/ 3175 h 2066925"/>
              <a:gd name="connsiteX200" fmla="*/ 1622425 w 1984375"/>
              <a:gd name="connsiteY200" fmla="*/ 25400 h 2066925"/>
              <a:gd name="connsiteX201" fmla="*/ 1603375 w 1984375"/>
              <a:gd name="connsiteY201" fmla="*/ 31750 h 2066925"/>
              <a:gd name="connsiteX202" fmla="*/ 1609725 w 1984375"/>
              <a:gd name="connsiteY202" fmla="*/ 69850 h 2066925"/>
              <a:gd name="connsiteX203" fmla="*/ 1631950 w 1984375"/>
              <a:gd name="connsiteY203" fmla="*/ 82550 h 2066925"/>
              <a:gd name="connsiteX204" fmla="*/ 1625600 w 1984375"/>
              <a:gd name="connsiteY204" fmla="*/ 136525 h 2066925"/>
              <a:gd name="connsiteX205" fmla="*/ 1606550 w 1984375"/>
              <a:gd name="connsiteY205" fmla="*/ 184150 h 2066925"/>
              <a:gd name="connsiteX206" fmla="*/ 1577975 w 1984375"/>
              <a:gd name="connsiteY206" fmla="*/ 222250 h 2066925"/>
              <a:gd name="connsiteX207" fmla="*/ 1558925 w 1984375"/>
              <a:gd name="connsiteY207" fmla="*/ 203200 h 2066925"/>
              <a:gd name="connsiteX208" fmla="*/ 1533525 w 1984375"/>
              <a:gd name="connsiteY208" fmla="*/ 171450 h 2066925"/>
              <a:gd name="connsiteX209" fmla="*/ 1495425 w 1984375"/>
              <a:gd name="connsiteY209" fmla="*/ 200025 h 2066925"/>
              <a:gd name="connsiteX210" fmla="*/ 1444625 w 1984375"/>
              <a:gd name="connsiteY210" fmla="*/ 187325 h 2066925"/>
              <a:gd name="connsiteX211" fmla="*/ 1406525 w 1984375"/>
              <a:gd name="connsiteY211" fmla="*/ 222250 h 2066925"/>
              <a:gd name="connsiteX212" fmla="*/ 1412875 w 1984375"/>
              <a:gd name="connsiteY212" fmla="*/ 263525 h 2066925"/>
              <a:gd name="connsiteX213" fmla="*/ 1384300 w 1984375"/>
              <a:gd name="connsiteY213" fmla="*/ 307975 h 2066925"/>
              <a:gd name="connsiteX214" fmla="*/ 1387475 w 1984375"/>
              <a:gd name="connsiteY214" fmla="*/ 358775 h 2066925"/>
              <a:gd name="connsiteX215" fmla="*/ 1384300 w 1984375"/>
              <a:gd name="connsiteY215" fmla="*/ 381000 h 2066925"/>
              <a:gd name="connsiteX216" fmla="*/ 1358900 w 1984375"/>
              <a:gd name="connsiteY216" fmla="*/ 396875 h 2066925"/>
              <a:gd name="connsiteX217" fmla="*/ 1365250 w 1984375"/>
              <a:gd name="connsiteY217" fmla="*/ 425450 h 2066925"/>
              <a:gd name="connsiteX218" fmla="*/ 1336675 w 1984375"/>
              <a:gd name="connsiteY218" fmla="*/ 454025 h 2066925"/>
              <a:gd name="connsiteX219" fmla="*/ 1349375 w 1984375"/>
              <a:gd name="connsiteY219" fmla="*/ 482600 h 2066925"/>
              <a:gd name="connsiteX220" fmla="*/ 1343025 w 1984375"/>
              <a:gd name="connsiteY220" fmla="*/ 498475 h 2066925"/>
              <a:gd name="connsiteX221" fmla="*/ 1308100 w 1984375"/>
              <a:gd name="connsiteY221" fmla="*/ 546100 h 2066925"/>
              <a:gd name="connsiteX222" fmla="*/ 1285875 w 1984375"/>
              <a:gd name="connsiteY222" fmla="*/ 552450 h 2066925"/>
              <a:gd name="connsiteX223" fmla="*/ 1266825 w 1984375"/>
              <a:gd name="connsiteY223" fmla="*/ 603250 h 2066925"/>
              <a:gd name="connsiteX224" fmla="*/ 1231900 w 1984375"/>
              <a:gd name="connsiteY224" fmla="*/ 603250 h 2066925"/>
              <a:gd name="connsiteX225" fmla="*/ 1241425 w 1984375"/>
              <a:gd name="connsiteY225" fmla="*/ 631825 h 2066925"/>
              <a:gd name="connsiteX226" fmla="*/ 1216025 w 1984375"/>
              <a:gd name="connsiteY226" fmla="*/ 641350 h 2066925"/>
              <a:gd name="connsiteX227" fmla="*/ 1203325 w 1984375"/>
              <a:gd name="connsiteY227" fmla="*/ 666750 h 2066925"/>
              <a:gd name="connsiteX228" fmla="*/ 1171575 w 1984375"/>
              <a:gd name="connsiteY228" fmla="*/ 657225 h 2066925"/>
              <a:gd name="connsiteX229" fmla="*/ 1146175 w 1984375"/>
              <a:gd name="connsiteY229" fmla="*/ 615950 h 2066925"/>
              <a:gd name="connsiteX230" fmla="*/ 1095375 w 1984375"/>
              <a:gd name="connsiteY230" fmla="*/ 612775 h 2066925"/>
              <a:gd name="connsiteX231" fmla="*/ 1060450 w 1984375"/>
              <a:gd name="connsiteY231" fmla="*/ 631825 h 2066925"/>
              <a:gd name="connsiteX232" fmla="*/ 1038225 w 1984375"/>
              <a:gd name="connsiteY232" fmla="*/ 628650 h 2066925"/>
              <a:gd name="connsiteX233" fmla="*/ 1019175 w 1984375"/>
              <a:gd name="connsiteY233" fmla="*/ 685800 h 2066925"/>
              <a:gd name="connsiteX234" fmla="*/ 1003300 w 1984375"/>
              <a:gd name="connsiteY234" fmla="*/ 692150 h 2066925"/>
              <a:gd name="connsiteX235" fmla="*/ 984250 w 1984375"/>
              <a:gd name="connsiteY235" fmla="*/ 711200 h 2066925"/>
              <a:gd name="connsiteX236" fmla="*/ 977900 w 1984375"/>
              <a:gd name="connsiteY236" fmla="*/ 742950 h 2066925"/>
              <a:gd name="connsiteX237" fmla="*/ 946150 w 1984375"/>
              <a:gd name="connsiteY237" fmla="*/ 758825 h 2066925"/>
              <a:gd name="connsiteX238" fmla="*/ 933450 w 1984375"/>
              <a:gd name="connsiteY238" fmla="*/ 777875 h 2066925"/>
              <a:gd name="connsiteX239" fmla="*/ 860425 w 1984375"/>
              <a:gd name="connsiteY239" fmla="*/ 812800 h 2066925"/>
              <a:gd name="connsiteX240" fmla="*/ 844550 w 1984375"/>
              <a:gd name="connsiteY240" fmla="*/ 806450 h 2066925"/>
              <a:gd name="connsiteX241" fmla="*/ 841375 w 1984375"/>
              <a:gd name="connsiteY241" fmla="*/ 793750 h 2066925"/>
              <a:gd name="connsiteX242" fmla="*/ 850900 w 1984375"/>
              <a:gd name="connsiteY242" fmla="*/ 771525 h 2066925"/>
              <a:gd name="connsiteX243" fmla="*/ 854075 w 1984375"/>
              <a:gd name="connsiteY243" fmla="*/ 736600 h 2066925"/>
              <a:gd name="connsiteX244" fmla="*/ 895350 w 1984375"/>
              <a:gd name="connsiteY244" fmla="*/ 692150 h 2066925"/>
              <a:gd name="connsiteX245" fmla="*/ 879475 w 1984375"/>
              <a:gd name="connsiteY245" fmla="*/ 654050 h 2066925"/>
              <a:gd name="connsiteX246" fmla="*/ 904875 w 1984375"/>
              <a:gd name="connsiteY246" fmla="*/ 622300 h 2066925"/>
              <a:gd name="connsiteX247" fmla="*/ 895350 w 1984375"/>
              <a:gd name="connsiteY247" fmla="*/ 606425 h 2066925"/>
              <a:gd name="connsiteX248" fmla="*/ 847725 w 1984375"/>
              <a:gd name="connsiteY248" fmla="*/ 606425 h 2066925"/>
              <a:gd name="connsiteX249" fmla="*/ 850900 w 1984375"/>
              <a:gd name="connsiteY249" fmla="*/ 555625 h 2066925"/>
              <a:gd name="connsiteX250" fmla="*/ 841375 w 1984375"/>
              <a:gd name="connsiteY250" fmla="*/ 523875 h 2066925"/>
              <a:gd name="connsiteX251" fmla="*/ 831850 w 1984375"/>
              <a:gd name="connsiteY251" fmla="*/ 517525 h 2066925"/>
              <a:gd name="connsiteX252" fmla="*/ 806450 w 1984375"/>
              <a:gd name="connsiteY252" fmla="*/ 501650 h 2066925"/>
              <a:gd name="connsiteX253" fmla="*/ 790575 w 1984375"/>
              <a:gd name="connsiteY253" fmla="*/ 469900 h 2066925"/>
              <a:gd name="connsiteX254" fmla="*/ 790575 w 1984375"/>
              <a:gd name="connsiteY254" fmla="*/ 450850 h 2066925"/>
              <a:gd name="connsiteX255" fmla="*/ 765175 w 1984375"/>
              <a:gd name="connsiteY255" fmla="*/ 441325 h 2066925"/>
              <a:gd name="connsiteX256" fmla="*/ 749300 w 1984375"/>
              <a:gd name="connsiteY256" fmla="*/ 393700 h 2066925"/>
              <a:gd name="connsiteX257" fmla="*/ 765175 w 1984375"/>
              <a:gd name="connsiteY257" fmla="*/ 384175 h 2066925"/>
              <a:gd name="connsiteX258" fmla="*/ 739775 w 1984375"/>
              <a:gd name="connsiteY258" fmla="*/ 352425 h 2066925"/>
              <a:gd name="connsiteX259" fmla="*/ 796925 w 1984375"/>
              <a:gd name="connsiteY259" fmla="*/ 298450 h 2066925"/>
              <a:gd name="connsiteX260" fmla="*/ 815975 w 1984375"/>
              <a:gd name="connsiteY260" fmla="*/ 292100 h 2066925"/>
              <a:gd name="connsiteX261" fmla="*/ 838200 w 1984375"/>
              <a:gd name="connsiteY261" fmla="*/ 250825 h 2066925"/>
              <a:gd name="connsiteX262" fmla="*/ 828675 w 1984375"/>
              <a:gd name="connsiteY262" fmla="*/ 203200 h 2066925"/>
              <a:gd name="connsiteX263" fmla="*/ 873125 w 1984375"/>
              <a:gd name="connsiteY263" fmla="*/ 193675 h 2066925"/>
              <a:gd name="connsiteX264" fmla="*/ 885825 w 1984375"/>
              <a:gd name="connsiteY264" fmla="*/ 187325 h 2066925"/>
              <a:gd name="connsiteX265" fmla="*/ 882650 w 1984375"/>
              <a:gd name="connsiteY265" fmla="*/ 165100 h 2066925"/>
              <a:gd name="connsiteX266" fmla="*/ 904875 w 1984375"/>
              <a:gd name="connsiteY266" fmla="*/ 149225 h 2066925"/>
              <a:gd name="connsiteX267" fmla="*/ 885825 w 1984375"/>
              <a:gd name="connsiteY267" fmla="*/ 133350 h 2066925"/>
              <a:gd name="connsiteX268" fmla="*/ 898525 w 1984375"/>
              <a:gd name="connsiteY268" fmla="*/ 107950 h 2066925"/>
              <a:gd name="connsiteX269" fmla="*/ 892175 w 1984375"/>
              <a:gd name="connsiteY269" fmla="*/ 88900 h 2066925"/>
              <a:gd name="connsiteX270" fmla="*/ 904875 w 1984375"/>
              <a:gd name="connsiteY270" fmla="*/ 85725 h 2066925"/>
              <a:gd name="connsiteX271" fmla="*/ 889000 w 1984375"/>
              <a:gd name="connsiteY271" fmla="*/ 57150 h 2066925"/>
              <a:gd name="connsiteX272" fmla="*/ 866775 w 1984375"/>
              <a:gd name="connsiteY272" fmla="*/ 57150 h 2066925"/>
              <a:gd name="connsiteX273" fmla="*/ 803275 w 1984375"/>
              <a:gd name="connsiteY273" fmla="*/ 53975 h 2066925"/>
              <a:gd name="connsiteX274" fmla="*/ 777875 w 1984375"/>
              <a:gd name="connsiteY274" fmla="*/ 57150 h 2066925"/>
              <a:gd name="connsiteX275" fmla="*/ 771525 w 1984375"/>
              <a:gd name="connsiteY275" fmla="*/ 85725 h 2066925"/>
              <a:gd name="connsiteX276" fmla="*/ 742950 w 1984375"/>
              <a:gd name="connsiteY276" fmla="*/ 123825 h 2066925"/>
              <a:gd name="connsiteX277" fmla="*/ 746125 w 1984375"/>
              <a:gd name="connsiteY277" fmla="*/ 149225 h 2066925"/>
              <a:gd name="connsiteX278" fmla="*/ 723900 w 1984375"/>
              <a:gd name="connsiteY278" fmla="*/ 158750 h 2066925"/>
              <a:gd name="connsiteX279" fmla="*/ 698500 w 1984375"/>
              <a:gd name="connsiteY279" fmla="*/ 152400 h 2066925"/>
              <a:gd name="connsiteX280" fmla="*/ 682625 w 1984375"/>
              <a:gd name="connsiteY280" fmla="*/ 139700 h 2066925"/>
              <a:gd name="connsiteX281" fmla="*/ 666750 w 1984375"/>
              <a:gd name="connsiteY281" fmla="*/ 155575 h 2066925"/>
              <a:gd name="connsiteX282" fmla="*/ 673100 w 1984375"/>
              <a:gd name="connsiteY282" fmla="*/ 177800 h 2066925"/>
              <a:gd name="connsiteX283" fmla="*/ 625475 w 1984375"/>
              <a:gd name="connsiteY283" fmla="*/ 206375 h 2066925"/>
              <a:gd name="connsiteX284" fmla="*/ 584200 w 1984375"/>
              <a:gd name="connsiteY284" fmla="*/ 254000 h 2066925"/>
              <a:gd name="connsiteX285" fmla="*/ 590550 w 1984375"/>
              <a:gd name="connsiteY285" fmla="*/ 292100 h 2066925"/>
              <a:gd name="connsiteX286" fmla="*/ 600075 w 1984375"/>
              <a:gd name="connsiteY286" fmla="*/ 327025 h 2066925"/>
              <a:gd name="connsiteX287" fmla="*/ 612775 w 1984375"/>
              <a:gd name="connsiteY287" fmla="*/ 371475 h 2066925"/>
              <a:gd name="connsiteX288" fmla="*/ 603250 w 1984375"/>
              <a:gd name="connsiteY288" fmla="*/ 400050 h 2066925"/>
              <a:gd name="connsiteX289" fmla="*/ 574675 w 1984375"/>
              <a:gd name="connsiteY289" fmla="*/ 428625 h 2066925"/>
              <a:gd name="connsiteX290" fmla="*/ 533400 w 1984375"/>
              <a:gd name="connsiteY290" fmla="*/ 438150 h 2066925"/>
              <a:gd name="connsiteX291" fmla="*/ 495300 w 1984375"/>
              <a:gd name="connsiteY291" fmla="*/ 482600 h 2066925"/>
              <a:gd name="connsiteX0" fmla="*/ 495300 w 1984375"/>
              <a:gd name="connsiteY0" fmla="*/ 482600 h 2066925"/>
              <a:gd name="connsiteX1" fmla="*/ 450850 w 1984375"/>
              <a:gd name="connsiteY1" fmla="*/ 527050 h 2066925"/>
              <a:gd name="connsiteX2" fmla="*/ 454025 w 1984375"/>
              <a:gd name="connsiteY2" fmla="*/ 574675 h 2066925"/>
              <a:gd name="connsiteX3" fmla="*/ 419100 w 1984375"/>
              <a:gd name="connsiteY3" fmla="*/ 593725 h 2066925"/>
              <a:gd name="connsiteX4" fmla="*/ 387350 w 1984375"/>
              <a:gd name="connsiteY4" fmla="*/ 590550 h 2066925"/>
              <a:gd name="connsiteX5" fmla="*/ 374650 w 1984375"/>
              <a:gd name="connsiteY5" fmla="*/ 590550 h 2066925"/>
              <a:gd name="connsiteX6" fmla="*/ 358775 w 1984375"/>
              <a:gd name="connsiteY6" fmla="*/ 587375 h 2066925"/>
              <a:gd name="connsiteX7" fmla="*/ 352425 w 1984375"/>
              <a:gd name="connsiteY7" fmla="*/ 612775 h 2066925"/>
              <a:gd name="connsiteX8" fmla="*/ 346075 w 1984375"/>
              <a:gd name="connsiteY8" fmla="*/ 631825 h 2066925"/>
              <a:gd name="connsiteX9" fmla="*/ 330200 w 1984375"/>
              <a:gd name="connsiteY9" fmla="*/ 644525 h 2066925"/>
              <a:gd name="connsiteX10" fmla="*/ 295275 w 1984375"/>
              <a:gd name="connsiteY10" fmla="*/ 638175 h 2066925"/>
              <a:gd name="connsiteX11" fmla="*/ 282575 w 1984375"/>
              <a:gd name="connsiteY11" fmla="*/ 660400 h 2066925"/>
              <a:gd name="connsiteX12" fmla="*/ 269875 w 1984375"/>
              <a:gd name="connsiteY12" fmla="*/ 685800 h 2066925"/>
              <a:gd name="connsiteX13" fmla="*/ 279400 w 1984375"/>
              <a:gd name="connsiteY13" fmla="*/ 723900 h 2066925"/>
              <a:gd name="connsiteX14" fmla="*/ 273050 w 1984375"/>
              <a:gd name="connsiteY14" fmla="*/ 746125 h 2066925"/>
              <a:gd name="connsiteX15" fmla="*/ 254000 w 1984375"/>
              <a:gd name="connsiteY15" fmla="*/ 765175 h 2066925"/>
              <a:gd name="connsiteX16" fmla="*/ 234950 w 1984375"/>
              <a:gd name="connsiteY16" fmla="*/ 774700 h 2066925"/>
              <a:gd name="connsiteX17" fmla="*/ 228600 w 1984375"/>
              <a:gd name="connsiteY17" fmla="*/ 819150 h 2066925"/>
              <a:gd name="connsiteX18" fmla="*/ 203200 w 1984375"/>
              <a:gd name="connsiteY18" fmla="*/ 854075 h 2066925"/>
              <a:gd name="connsiteX19" fmla="*/ 200025 w 1984375"/>
              <a:gd name="connsiteY19" fmla="*/ 876300 h 2066925"/>
              <a:gd name="connsiteX20" fmla="*/ 234950 w 1984375"/>
              <a:gd name="connsiteY20" fmla="*/ 895350 h 2066925"/>
              <a:gd name="connsiteX21" fmla="*/ 260350 w 1984375"/>
              <a:gd name="connsiteY21" fmla="*/ 876300 h 2066925"/>
              <a:gd name="connsiteX22" fmla="*/ 301625 w 1984375"/>
              <a:gd name="connsiteY22" fmla="*/ 901700 h 2066925"/>
              <a:gd name="connsiteX23" fmla="*/ 314325 w 1984375"/>
              <a:gd name="connsiteY23" fmla="*/ 904875 h 2066925"/>
              <a:gd name="connsiteX24" fmla="*/ 317500 w 1984375"/>
              <a:gd name="connsiteY24" fmla="*/ 923925 h 2066925"/>
              <a:gd name="connsiteX25" fmla="*/ 358775 w 1984375"/>
              <a:gd name="connsiteY25" fmla="*/ 946150 h 2066925"/>
              <a:gd name="connsiteX26" fmla="*/ 358775 w 1984375"/>
              <a:gd name="connsiteY26" fmla="*/ 984250 h 2066925"/>
              <a:gd name="connsiteX27" fmla="*/ 342900 w 1984375"/>
              <a:gd name="connsiteY27" fmla="*/ 1028700 h 2066925"/>
              <a:gd name="connsiteX28" fmla="*/ 355600 w 1984375"/>
              <a:gd name="connsiteY28" fmla="*/ 1054100 h 2066925"/>
              <a:gd name="connsiteX29" fmla="*/ 396875 w 1984375"/>
              <a:gd name="connsiteY29" fmla="*/ 1060450 h 2066925"/>
              <a:gd name="connsiteX30" fmla="*/ 412750 w 1984375"/>
              <a:gd name="connsiteY30" fmla="*/ 1079500 h 2066925"/>
              <a:gd name="connsiteX31" fmla="*/ 403225 w 1984375"/>
              <a:gd name="connsiteY31" fmla="*/ 1104900 h 2066925"/>
              <a:gd name="connsiteX32" fmla="*/ 409575 w 1984375"/>
              <a:gd name="connsiteY32" fmla="*/ 1139825 h 2066925"/>
              <a:gd name="connsiteX33" fmla="*/ 365125 w 1984375"/>
              <a:gd name="connsiteY33" fmla="*/ 1139825 h 2066925"/>
              <a:gd name="connsiteX34" fmla="*/ 339725 w 1984375"/>
              <a:gd name="connsiteY34" fmla="*/ 1174750 h 2066925"/>
              <a:gd name="connsiteX35" fmla="*/ 336550 w 1984375"/>
              <a:gd name="connsiteY35" fmla="*/ 1209675 h 2066925"/>
              <a:gd name="connsiteX36" fmla="*/ 311150 w 1984375"/>
              <a:gd name="connsiteY36" fmla="*/ 1222375 h 2066925"/>
              <a:gd name="connsiteX37" fmla="*/ 320675 w 1984375"/>
              <a:gd name="connsiteY37" fmla="*/ 1257300 h 2066925"/>
              <a:gd name="connsiteX38" fmla="*/ 346075 w 1984375"/>
              <a:gd name="connsiteY38" fmla="*/ 1317625 h 2066925"/>
              <a:gd name="connsiteX39" fmla="*/ 361950 w 1984375"/>
              <a:gd name="connsiteY39" fmla="*/ 1352550 h 2066925"/>
              <a:gd name="connsiteX40" fmla="*/ 361950 w 1984375"/>
              <a:gd name="connsiteY40" fmla="*/ 1352550 h 2066925"/>
              <a:gd name="connsiteX41" fmla="*/ 352425 w 1984375"/>
              <a:gd name="connsiteY41" fmla="*/ 1377950 h 2066925"/>
              <a:gd name="connsiteX42" fmla="*/ 358775 w 1984375"/>
              <a:gd name="connsiteY42" fmla="*/ 1409700 h 2066925"/>
              <a:gd name="connsiteX43" fmla="*/ 327025 w 1984375"/>
              <a:gd name="connsiteY43" fmla="*/ 1412875 h 2066925"/>
              <a:gd name="connsiteX44" fmla="*/ 317500 w 1984375"/>
              <a:gd name="connsiteY44" fmla="*/ 1406525 h 2066925"/>
              <a:gd name="connsiteX45" fmla="*/ 295275 w 1984375"/>
              <a:gd name="connsiteY45" fmla="*/ 1425575 h 2066925"/>
              <a:gd name="connsiteX46" fmla="*/ 260350 w 1984375"/>
              <a:gd name="connsiteY46" fmla="*/ 1416050 h 2066925"/>
              <a:gd name="connsiteX47" fmla="*/ 244475 w 1984375"/>
              <a:gd name="connsiteY47" fmla="*/ 1384300 h 2066925"/>
              <a:gd name="connsiteX48" fmla="*/ 231775 w 1984375"/>
              <a:gd name="connsiteY48" fmla="*/ 1377950 h 2066925"/>
              <a:gd name="connsiteX49" fmla="*/ 196850 w 1984375"/>
              <a:gd name="connsiteY49" fmla="*/ 1387475 h 2066925"/>
              <a:gd name="connsiteX50" fmla="*/ 158750 w 1984375"/>
              <a:gd name="connsiteY50" fmla="*/ 1381125 h 2066925"/>
              <a:gd name="connsiteX51" fmla="*/ 130175 w 1984375"/>
              <a:gd name="connsiteY51" fmla="*/ 1377950 h 2066925"/>
              <a:gd name="connsiteX52" fmla="*/ 88900 w 1984375"/>
              <a:gd name="connsiteY52" fmla="*/ 1403350 h 2066925"/>
              <a:gd name="connsiteX53" fmla="*/ 76200 w 1984375"/>
              <a:gd name="connsiteY53" fmla="*/ 1463675 h 2066925"/>
              <a:gd name="connsiteX54" fmla="*/ 41275 w 1984375"/>
              <a:gd name="connsiteY54" fmla="*/ 1514475 h 2066925"/>
              <a:gd name="connsiteX55" fmla="*/ 85725 w 1984375"/>
              <a:gd name="connsiteY55" fmla="*/ 1539875 h 2066925"/>
              <a:gd name="connsiteX56" fmla="*/ 47625 w 1984375"/>
              <a:gd name="connsiteY56" fmla="*/ 1565275 h 2066925"/>
              <a:gd name="connsiteX57" fmla="*/ 34925 w 1984375"/>
              <a:gd name="connsiteY57" fmla="*/ 1584325 h 2066925"/>
              <a:gd name="connsiteX58" fmla="*/ 41275 w 1984375"/>
              <a:gd name="connsiteY58" fmla="*/ 1631950 h 2066925"/>
              <a:gd name="connsiteX59" fmla="*/ 31750 w 1984375"/>
              <a:gd name="connsiteY59" fmla="*/ 1660525 h 2066925"/>
              <a:gd name="connsiteX60" fmla="*/ 9525 w 1984375"/>
              <a:gd name="connsiteY60" fmla="*/ 1692275 h 2066925"/>
              <a:gd name="connsiteX61" fmla="*/ 0 w 1984375"/>
              <a:gd name="connsiteY61" fmla="*/ 1717675 h 2066925"/>
              <a:gd name="connsiteX62" fmla="*/ 31750 w 1984375"/>
              <a:gd name="connsiteY62" fmla="*/ 1765300 h 2066925"/>
              <a:gd name="connsiteX63" fmla="*/ 60325 w 1984375"/>
              <a:gd name="connsiteY63" fmla="*/ 1793875 h 2066925"/>
              <a:gd name="connsiteX64" fmla="*/ 44450 w 1984375"/>
              <a:gd name="connsiteY64" fmla="*/ 1841500 h 2066925"/>
              <a:gd name="connsiteX65" fmla="*/ 60325 w 1984375"/>
              <a:gd name="connsiteY65" fmla="*/ 1873250 h 2066925"/>
              <a:gd name="connsiteX66" fmla="*/ 31750 w 1984375"/>
              <a:gd name="connsiteY66" fmla="*/ 1908175 h 2066925"/>
              <a:gd name="connsiteX67" fmla="*/ 25400 w 1984375"/>
              <a:gd name="connsiteY67" fmla="*/ 1955800 h 2066925"/>
              <a:gd name="connsiteX68" fmla="*/ 53975 w 1984375"/>
              <a:gd name="connsiteY68" fmla="*/ 1971675 h 2066925"/>
              <a:gd name="connsiteX69" fmla="*/ 76200 w 1984375"/>
              <a:gd name="connsiteY69" fmla="*/ 1949450 h 2066925"/>
              <a:gd name="connsiteX70" fmla="*/ 95250 w 1984375"/>
              <a:gd name="connsiteY70" fmla="*/ 1952625 h 2066925"/>
              <a:gd name="connsiteX71" fmla="*/ 114300 w 1984375"/>
              <a:gd name="connsiteY71" fmla="*/ 1955800 h 2066925"/>
              <a:gd name="connsiteX72" fmla="*/ 127000 w 1984375"/>
              <a:gd name="connsiteY72" fmla="*/ 1962150 h 2066925"/>
              <a:gd name="connsiteX73" fmla="*/ 142875 w 1984375"/>
              <a:gd name="connsiteY73" fmla="*/ 1993900 h 2066925"/>
              <a:gd name="connsiteX74" fmla="*/ 190500 w 1984375"/>
              <a:gd name="connsiteY74" fmla="*/ 1974850 h 2066925"/>
              <a:gd name="connsiteX75" fmla="*/ 215900 w 1984375"/>
              <a:gd name="connsiteY75" fmla="*/ 2025650 h 2066925"/>
              <a:gd name="connsiteX76" fmla="*/ 209550 w 1984375"/>
              <a:gd name="connsiteY76" fmla="*/ 2057400 h 2066925"/>
              <a:gd name="connsiteX77" fmla="*/ 228600 w 1984375"/>
              <a:gd name="connsiteY77" fmla="*/ 2066925 h 2066925"/>
              <a:gd name="connsiteX78" fmla="*/ 263525 w 1984375"/>
              <a:gd name="connsiteY78" fmla="*/ 2051050 h 2066925"/>
              <a:gd name="connsiteX79" fmla="*/ 298450 w 1984375"/>
              <a:gd name="connsiteY79" fmla="*/ 2057400 h 2066925"/>
              <a:gd name="connsiteX80" fmla="*/ 285750 w 1984375"/>
              <a:gd name="connsiteY80" fmla="*/ 2032000 h 2066925"/>
              <a:gd name="connsiteX81" fmla="*/ 276225 w 1984375"/>
              <a:gd name="connsiteY81" fmla="*/ 2009775 h 2066925"/>
              <a:gd name="connsiteX82" fmla="*/ 301625 w 1984375"/>
              <a:gd name="connsiteY82" fmla="*/ 1997075 h 2066925"/>
              <a:gd name="connsiteX83" fmla="*/ 314325 w 1984375"/>
              <a:gd name="connsiteY83" fmla="*/ 1974850 h 2066925"/>
              <a:gd name="connsiteX84" fmla="*/ 346075 w 1984375"/>
              <a:gd name="connsiteY84" fmla="*/ 1974850 h 2066925"/>
              <a:gd name="connsiteX85" fmla="*/ 342900 w 1984375"/>
              <a:gd name="connsiteY85" fmla="*/ 1936750 h 2066925"/>
              <a:gd name="connsiteX86" fmla="*/ 349250 w 1984375"/>
              <a:gd name="connsiteY86" fmla="*/ 1924050 h 2066925"/>
              <a:gd name="connsiteX87" fmla="*/ 349250 w 1984375"/>
              <a:gd name="connsiteY87" fmla="*/ 1885950 h 2066925"/>
              <a:gd name="connsiteX88" fmla="*/ 358775 w 1984375"/>
              <a:gd name="connsiteY88" fmla="*/ 1876425 h 2066925"/>
              <a:gd name="connsiteX89" fmla="*/ 396875 w 1984375"/>
              <a:gd name="connsiteY89" fmla="*/ 1898650 h 2066925"/>
              <a:gd name="connsiteX90" fmla="*/ 428625 w 1984375"/>
              <a:gd name="connsiteY90" fmla="*/ 1889125 h 2066925"/>
              <a:gd name="connsiteX91" fmla="*/ 460375 w 1984375"/>
              <a:gd name="connsiteY91" fmla="*/ 1889125 h 2066925"/>
              <a:gd name="connsiteX92" fmla="*/ 495300 w 1984375"/>
              <a:gd name="connsiteY92" fmla="*/ 1857375 h 2066925"/>
              <a:gd name="connsiteX93" fmla="*/ 587375 w 1984375"/>
              <a:gd name="connsiteY93" fmla="*/ 1851025 h 2066925"/>
              <a:gd name="connsiteX94" fmla="*/ 619125 w 1984375"/>
              <a:gd name="connsiteY94" fmla="*/ 1857375 h 2066925"/>
              <a:gd name="connsiteX95" fmla="*/ 641350 w 1984375"/>
              <a:gd name="connsiteY95" fmla="*/ 1870075 h 2066925"/>
              <a:gd name="connsiteX96" fmla="*/ 641350 w 1984375"/>
              <a:gd name="connsiteY96" fmla="*/ 1851025 h 2066925"/>
              <a:gd name="connsiteX97" fmla="*/ 679450 w 1984375"/>
              <a:gd name="connsiteY97" fmla="*/ 1860550 h 2066925"/>
              <a:gd name="connsiteX98" fmla="*/ 698500 w 1984375"/>
              <a:gd name="connsiteY98" fmla="*/ 1885950 h 2066925"/>
              <a:gd name="connsiteX99" fmla="*/ 676275 w 1984375"/>
              <a:gd name="connsiteY99" fmla="*/ 1958975 h 2066925"/>
              <a:gd name="connsiteX100" fmla="*/ 714375 w 1984375"/>
              <a:gd name="connsiteY100" fmla="*/ 1965325 h 2066925"/>
              <a:gd name="connsiteX101" fmla="*/ 712788 w 1984375"/>
              <a:gd name="connsiteY101" fmla="*/ 1958181 h 2066925"/>
              <a:gd name="connsiteX102" fmla="*/ 714375 w 1984375"/>
              <a:gd name="connsiteY102" fmla="*/ 1908175 h 2066925"/>
              <a:gd name="connsiteX103" fmla="*/ 682625 w 1984375"/>
              <a:gd name="connsiteY103" fmla="*/ 1819275 h 2066925"/>
              <a:gd name="connsiteX104" fmla="*/ 679450 w 1984375"/>
              <a:gd name="connsiteY104" fmla="*/ 1733550 h 2066925"/>
              <a:gd name="connsiteX105" fmla="*/ 704850 w 1984375"/>
              <a:gd name="connsiteY105" fmla="*/ 1695450 h 2066925"/>
              <a:gd name="connsiteX106" fmla="*/ 720725 w 1984375"/>
              <a:gd name="connsiteY106" fmla="*/ 1663700 h 2066925"/>
              <a:gd name="connsiteX107" fmla="*/ 717550 w 1984375"/>
              <a:gd name="connsiteY107" fmla="*/ 1638300 h 2066925"/>
              <a:gd name="connsiteX108" fmla="*/ 717550 w 1984375"/>
              <a:gd name="connsiteY108" fmla="*/ 1625600 h 2066925"/>
              <a:gd name="connsiteX109" fmla="*/ 704850 w 1984375"/>
              <a:gd name="connsiteY109" fmla="*/ 1622425 h 2066925"/>
              <a:gd name="connsiteX110" fmla="*/ 682625 w 1984375"/>
              <a:gd name="connsiteY110" fmla="*/ 1606550 h 2066925"/>
              <a:gd name="connsiteX111" fmla="*/ 663575 w 1984375"/>
              <a:gd name="connsiteY111" fmla="*/ 1606550 h 2066925"/>
              <a:gd name="connsiteX112" fmla="*/ 657225 w 1984375"/>
              <a:gd name="connsiteY112" fmla="*/ 1574800 h 2066925"/>
              <a:gd name="connsiteX113" fmla="*/ 663575 w 1984375"/>
              <a:gd name="connsiteY113" fmla="*/ 1527175 h 2066925"/>
              <a:gd name="connsiteX114" fmla="*/ 688975 w 1984375"/>
              <a:gd name="connsiteY114" fmla="*/ 1501775 h 2066925"/>
              <a:gd name="connsiteX115" fmla="*/ 704850 w 1984375"/>
              <a:gd name="connsiteY115" fmla="*/ 1489075 h 2066925"/>
              <a:gd name="connsiteX116" fmla="*/ 704850 w 1984375"/>
              <a:gd name="connsiteY116" fmla="*/ 1457325 h 2066925"/>
              <a:gd name="connsiteX117" fmla="*/ 733425 w 1984375"/>
              <a:gd name="connsiteY117" fmla="*/ 1444625 h 2066925"/>
              <a:gd name="connsiteX118" fmla="*/ 774700 w 1984375"/>
              <a:gd name="connsiteY118" fmla="*/ 1412875 h 2066925"/>
              <a:gd name="connsiteX119" fmla="*/ 800100 w 1984375"/>
              <a:gd name="connsiteY119" fmla="*/ 1447800 h 2066925"/>
              <a:gd name="connsiteX120" fmla="*/ 800100 w 1984375"/>
              <a:gd name="connsiteY120" fmla="*/ 1447800 h 2066925"/>
              <a:gd name="connsiteX121" fmla="*/ 835025 w 1984375"/>
              <a:gd name="connsiteY121" fmla="*/ 1397000 h 2066925"/>
              <a:gd name="connsiteX122" fmla="*/ 866775 w 1984375"/>
              <a:gd name="connsiteY122" fmla="*/ 1387475 h 2066925"/>
              <a:gd name="connsiteX123" fmla="*/ 898525 w 1984375"/>
              <a:gd name="connsiteY123" fmla="*/ 1387475 h 2066925"/>
              <a:gd name="connsiteX124" fmla="*/ 895350 w 1984375"/>
              <a:gd name="connsiteY124" fmla="*/ 1355725 h 2066925"/>
              <a:gd name="connsiteX125" fmla="*/ 920750 w 1984375"/>
              <a:gd name="connsiteY125" fmla="*/ 1362075 h 2066925"/>
              <a:gd name="connsiteX126" fmla="*/ 962025 w 1984375"/>
              <a:gd name="connsiteY126" fmla="*/ 1352550 h 2066925"/>
              <a:gd name="connsiteX127" fmla="*/ 977900 w 1984375"/>
              <a:gd name="connsiteY127" fmla="*/ 1317625 h 2066925"/>
              <a:gd name="connsiteX128" fmla="*/ 968375 w 1984375"/>
              <a:gd name="connsiteY128" fmla="*/ 1292225 h 2066925"/>
              <a:gd name="connsiteX129" fmla="*/ 987425 w 1984375"/>
              <a:gd name="connsiteY129" fmla="*/ 1257300 h 2066925"/>
              <a:gd name="connsiteX130" fmla="*/ 1006475 w 1984375"/>
              <a:gd name="connsiteY130" fmla="*/ 1260475 h 2066925"/>
              <a:gd name="connsiteX131" fmla="*/ 1041400 w 1984375"/>
              <a:gd name="connsiteY131" fmla="*/ 1225550 h 2066925"/>
              <a:gd name="connsiteX132" fmla="*/ 1054100 w 1984375"/>
              <a:gd name="connsiteY132" fmla="*/ 1203325 h 2066925"/>
              <a:gd name="connsiteX133" fmla="*/ 1057275 w 1984375"/>
              <a:gd name="connsiteY133" fmla="*/ 1177925 h 2066925"/>
              <a:gd name="connsiteX134" fmla="*/ 1082675 w 1984375"/>
              <a:gd name="connsiteY134" fmla="*/ 1187450 h 2066925"/>
              <a:gd name="connsiteX135" fmla="*/ 1104900 w 1984375"/>
              <a:gd name="connsiteY135" fmla="*/ 1190625 h 2066925"/>
              <a:gd name="connsiteX136" fmla="*/ 1120775 w 1984375"/>
              <a:gd name="connsiteY136" fmla="*/ 1203325 h 2066925"/>
              <a:gd name="connsiteX137" fmla="*/ 1143000 w 1984375"/>
              <a:gd name="connsiteY137" fmla="*/ 1196975 h 2066925"/>
              <a:gd name="connsiteX138" fmla="*/ 1165225 w 1984375"/>
              <a:gd name="connsiteY138" fmla="*/ 1200150 h 2066925"/>
              <a:gd name="connsiteX139" fmla="*/ 1193800 w 1984375"/>
              <a:gd name="connsiteY139" fmla="*/ 1209675 h 2066925"/>
              <a:gd name="connsiteX140" fmla="*/ 1247775 w 1984375"/>
              <a:gd name="connsiteY140" fmla="*/ 1209675 h 2066925"/>
              <a:gd name="connsiteX141" fmla="*/ 1250950 w 1984375"/>
              <a:gd name="connsiteY141" fmla="*/ 1171575 h 2066925"/>
              <a:gd name="connsiteX142" fmla="*/ 1289050 w 1984375"/>
              <a:gd name="connsiteY142" fmla="*/ 1165225 h 2066925"/>
              <a:gd name="connsiteX143" fmla="*/ 1301750 w 1984375"/>
              <a:gd name="connsiteY143" fmla="*/ 1196975 h 2066925"/>
              <a:gd name="connsiteX144" fmla="*/ 1330325 w 1984375"/>
              <a:gd name="connsiteY144" fmla="*/ 1209675 h 2066925"/>
              <a:gd name="connsiteX145" fmla="*/ 1336675 w 1984375"/>
              <a:gd name="connsiteY145" fmla="*/ 1171575 h 2066925"/>
              <a:gd name="connsiteX146" fmla="*/ 1349375 w 1984375"/>
              <a:gd name="connsiteY146" fmla="*/ 1139825 h 2066925"/>
              <a:gd name="connsiteX147" fmla="*/ 1387475 w 1984375"/>
              <a:gd name="connsiteY147" fmla="*/ 1133475 h 2066925"/>
              <a:gd name="connsiteX148" fmla="*/ 1435100 w 1984375"/>
              <a:gd name="connsiteY148" fmla="*/ 1114425 h 2066925"/>
              <a:gd name="connsiteX149" fmla="*/ 1441450 w 1984375"/>
              <a:gd name="connsiteY149" fmla="*/ 1092200 h 2066925"/>
              <a:gd name="connsiteX150" fmla="*/ 1482725 w 1984375"/>
              <a:gd name="connsiteY150" fmla="*/ 1092200 h 2066925"/>
              <a:gd name="connsiteX151" fmla="*/ 1511300 w 1984375"/>
              <a:gd name="connsiteY151" fmla="*/ 1057275 h 2066925"/>
              <a:gd name="connsiteX152" fmla="*/ 1546225 w 1984375"/>
              <a:gd name="connsiteY152" fmla="*/ 1041400 h 2066925"/>
              <a:gd name="connsiteX153" fmla="*/ 1577975 w 1984375"/>
              <a:gd name="connsiteY153" fmla="*/ 1047750 h 2066925"/>
              <a:gd name="connsiteX154" fmla="*/ 1593850 w 1984375"/>
              <a:gd name="connsiteY154" fmla="*/ 1019175 h 2066925"/>
              <a:gd name="connsiteX155" fmla="*/ 1593850 w 1984375"/>
              <a:gd name="connsiteY155" fmla="*/ 984250 h 2066925"/>
              <a:gd name="connsiteX156" fmla="*/ 1590675 w 1984375"/>
              <a:gd name="connsiteY156" fmla="*/ 974725 h 2066925"/>
              <a:gd name="connsiteX157" fmla="*/ 1565275 w 1984375"/>
              <a:gd name="connsiteY157" fmla="*/ 958850 h 2066925"/>
              <a:gd name="connsiteX158" fmla="*/ 1558925 w 1984375"/>
              <a:gd name="connsiteY158" fmla="*/ 942975 h 2066925"/>
              <a:gd name="connsiteX159" fmla="*/ 1571625 w 1984375"/>
              <a:gd name="connsiteY159" fmla="*/ 908050 h 2066925"/>
              <a:gd name="connsiteX160" fmla="*/ 1593850 w 1984375"/>
              <a:gd name="connsiteY160" fmla="*/ 908050 h 2066925"/>
              <a:gd name="connsiteX161" fmla="*/ 1628775 w 1984375"/>
              <a:gd name="connsiteY161" fmla="*/ 879475 h 2066925"/>
              <a:gd name="connsiteX162" fmla="*/ 1666875 w 1984375"/>
              <a:gd name="connsiteY162" fmla="*/ 882650 h 2066925"/>
              <a:gd name="connsiteX163" fmla="*/ 1689100 w 1984375"/>
              <a:gd name="connsiteY163" fmla="*/ 863600 h 2066925"/>
              <a:gd name="connsiteX164" fmla="*/ 1762125 w 1984375"/>
              <a:gd name="connsiteY164" fmla="*/ 835025 h 2066925"/>
              <a:gd name="connsiteX165" fmla="*/ 1822450 w 1984375"/>
              <a:gd name="connsiteY165" fmla="*/ 771525 h 2066925"/>
              <a:gd name="connsiteX166" fmla="*/ 1841500 w 1984375"/>
              <a:gd name="connsiteY166" fmla="*/ 749300 h 2066925"/>
              <a:gd name="connsiteX167" fmla="*/ 1860550 w 1984375"/>
              <a:gd name="connsiteY167" fmla="*/ 746125 h 2066925"/>
              <a:gd name="connsiteX168" fmla="*/ 1901825 w 1984375"/>
              <a:gd name="connsiteY168" fmla="*/ 723900 h 2066925"/>
              <a:gd name="connsiteX169" fmla="*/ 1917700 w 1984375"/>
              <a:gd name="connsiteY169" fmla="*/ 727075 h 2066925"/>
              <a:gd name="connsiteX170" fmla="*/ 1946275 w 1984375"/>
              <a:gd name="connsiteY170" fmla="*/ 701675 h 2066925"/>
              <a:gd name="connsiteX171" fmla="*/ 1952625 w 1984375"/>
              <a:gd name="connsiteY171" fmla="*/ 685800 h 2066925"/>
              <a:gd name="connsiteX172" fmla="*/ 1981200 w 1984375"/>
              <a:gd name="connsiteY172" fmla="*/ 650875 h 2066925"/>
              <a:gd name="connsiteX173" fmla="*/ 1984375 w 1984375"/>
              <a:gd name="connsiteY173" fmla="*/ 631825 h 2066925"/>
              <a:gd name="connsiteX174" fmla="*/ 1908175 w 1984375"/>
              <a:gd name="connsiteY174" fmla="*/ 619125 h 2066925"/>
              <a:gd name="connsiteX175" fmla="*/ 1895475 w 1984375"/>
              <a:gd name="connsiteY175" fmla="*/ 600075 h 2066925"/>
              <a:gd name="connsiteX176" fmla="*/ 1905000 w 1984375"/>
              <a:gd name="connsiteY176" fmla="*/ 587375 h 2066925"/>
              <a:gd name="connsiteX177" fmla="*/ 1911350 w 1984375"/>
              <a:gd name="connsiteY177" fmla="*/ 561975 h 2066925"/>
              <a:gd name="connsiteX178" fmla="*/ 1898650 w 1984375"/>
              <a:gd name="connsiteY178" fmla="*/ 546100 h 2066925"/>
              <a:gd name="connsiteX179" fmla="*/ 1882775 w 1984375"/>
              <a:gd name="connsiteY179" fmla="*/ 520700 h 2066925"/>
              <a:gd name="connsiteX180" fmla="*/ 1854200 w 1984375"/>
              <a:gd name="connsiteY180" fmla="*/ 501650 h 2066925"/>
              <a:gd name="connsiteX181" fmla="*/ 1841500 w 1984375"/>
              <a:gd name="connsiteY181" fmla="*/ 485775 h 2066925"/>
              <a:gd name="connsiteX182" fmla="*/ 1841500 w 1984375"/>
              <a:gd name="connsiteY182" fmla="*/ 454025 h 2066925"/>
              <a:gd name="connsiteX183" fmla="*/ 1847850 w 1984375"/>
              <a:gd name="connsiteY183" fmla="*/ 428625 h 2066925"/>
              <a:gd name="connsiteX184" fmla="*/ 1838325 w 1984375"/>
              <a:gd name="connsiteY184" fmla="*/ 422275 h 2066925"/>
              <a:gd name="connsiteX185" fmla="*/ 1844675 w 1984375"/>
              <a:gd name="connsiteY185" fmla="*/ 403225 h 2066925"/>
              <a:gd name="connsiteX186" fmla="*/ 1806575 w 1984375"/>
              <a:gd name="connsiteY186" fmla="*/ 368300 h 2066925"/>
              <a:gd name="connsiteX187" fmla="*/ 1835150 w 1984375"/>
              <a:gd name="connsiteY187" fmla="*/ 298450 h 2066925"/>
              <a:gd name="connsiteX188" fmla="*/ 1854200 w 1984375"/>
              <a:gd name="connsiteY188" fmla="*/ 215900 h 2066925"/>
              <a:gd name="connsiteX189" fmla="*/ 1851025 w 1984375"/>
              <a:gd name="connsiteY189" fmla="*/ 180975 h 2066925"/>
              <a:gd name="connsiteX190" fmla="*/ 1838325 w 1984375"/>
              <a:gd name="connsiteY190" fmla="*/ 174625 h 2066925"/>
              <a:gd name="connsiteX191" fmla="*/ 1851025 w 1984375"/>
              <a:gd name="connsiteY191" fmla="*/ 146050 h 2066925"/>
              <a:gd name="connsiteX192" fmla="*/ 1882775 w 1984375"/>
              <a:gd name="connsiteY192" fmla="*/ 155575 h 2066925"/>
              <a:gd name="connsiteX193" fmla="*/ 1854200 w 1984375"/>
              <a:gd name="connsiteY193" fmla="*/ 111125 h 2066925"/>
              <a:gd name="connsiteX194" fmla="*/ 1847850 w 1984375"/>
              <a:gd name="connsiteY194" fmla="*/ 76200 h 2066925"/>
              <a:gd name="connsiteX195" fmla="*/ 1771650 w 1984375"/>
              <a:gd name="connsiteY195" fmla="*/ 38100 h 2066925"/>
              <a:gd name="connsiteX196" fmla="*/ 1771650 w 1984375"/>
              <a:gd name="connsiteY196" fmla="*/ 12700 h 2066925"/>
              <a:gd name="connsiteX197" fmla="*/ 1736725 w 1984375"/>
              <a:gd name="connsiteY197" fmla="*/ 0 h 2066925"/>
              <a:gd name="connsiteX198" fmla="*/ 1720850 w 1984375"/>
              <a:gd name="connsiteY198" fmla="*/ 9525 h 2066925"/>
              <a:gd name="connsiteX199" fmla="*/ 1682750 w 1984375"/>
              <a:gd name="connsiteY199" fmla="*/ 28575 h 2066925"/>
              <a:gd name="connsiteX200" fmla="*/ 1654175 w 1984375"/>
              <a:gd name="connsiteY200" fmla="*/ 3175 h 2066925"/>
              <a:gd name="connsiteX201" fmla="*/ 1622425 w 1984375"/>
              <a:gd name="connsiteY201" fmla="*/ 25400 h 2066925"/>
              <a:gd name="connsiteX202" fmla="*/ 1603375 w 1984375"/>
              <a:gd name="connsiteY202" fmla="*/ 31750 h 2066925"/>
              <a:gd name="connsiteX203" fmla="*/ 1609725 w 1984375"/>
              <a:gd name="connsiteY203" fmla="*/ 69850 h 2066925"/>
              <a:gd name="connsiteX204" fmla="*/ 1631950 w 1984375"/>
              <a:gd name="connsiteY204" fmla="*/ 82550 h 2066925"/>
              <a:gd name="connsiteX205" fmla="*/ 1625600 w 1984375"/>
              <a:gd name="connsiteY205" fmla="*/ 136525 h 2066925"/>
              <a:gd name="connsiteX206" fmla="*/ 1606550 w 1984375"/>
              <a:gd name="connsiteY206" fmla="*/ 184150 h 2066925"/>
              <a:gd name="connsiteX207" fmla="*/ 1577975 w 1984375"/>
              <a:gd name="connsiteY207" fmla="*/ 222250 h 2066925"/>
              <a:gd name="connsiteX208" fmla="*/ 1558925 w 1984375"/>
              <a:gd name="connsiteY208" fmla="*/ 203200 h 2066925"/>
              <a:gd name="connsiteX209" fmla="*/ 1533525 w 1984375"/>
              <a:gd name="connsiteY209" fmla="*/ 171450 h 2066925"/>
              <a:gd name="connsiteX210" fmla="*/ 1495425 w 1984375"/>
              <a:gd name="connsiteY210" fmla="*/ 200025 h 2066925"/>
              <a:gd name="connsiteX211" fmla="*/ 1444625 w 1984375"/>
              <a:gd name="connsiteY211" fmla="*/ 187325 h 2066925"/>
              <a:gd name="connsiteX212" fmla="*/ 1406525 w 1984375"/>
              <a:gd name="connsiteY212" fmla="*/ 222250 h 2066925"/>
              <a:gd name="connsiteX213" fmla="*/ 1412875 w 1984375"/>
              <a:gd name="connsiteY213" fmla="*/ 263525 h 2066925"/>
              <a:gd name="connsiteX214" fmla="*/ 1384300 w 1984375"/>
              <a:gd name="connsiteY214" fmla="*/ 307975 h 2066925"/>
              <a:gd name="connsiteX215" fmla="*/ 1387475 w 1984375"/>
              <a:gd name="connsiteY215" fmla="*/ 358775 h 2066925"/>
              <a:gd name="connsiteX216" fmla="*/ 1384300 w 1984375"/>
              <a:gd name="connsiteY216" fmla="*/ 381000 h 2066925"/>
              <a:gd name="connsiteX217" fmla="*/ 1358900 w 1984375"/>
              <a:gd name="connsiteY217" fmla="*/ 396875 h 2066925"/>
              <a:gd name="connsiteX218" fmla="*/ 1365250 w 1984375"/>
              <a:gd name="connsiteY218" fmla="*/ 425450 h 2066925"/>
              <a:gd name="connsiteX219" fmla="*/ 1336675 w 1984375"/>
              <a:gd name="connsiteY219" fmla="*/ 454025 h 2066925"/>
              <a:gd name="connsiteX220" fmla="*/ 1349375 w 1984375"/>
              <a:gd name="connsiteY220" fmla="*/ 482600 h 2066925"/>
              <a:gd name="connsiteX221" fmla="*/ 1343025 w 1984375"/>
              <a:gd name="connsiteY221" fmla="*/ 498475 h 2066925"/>
              <a:gd name="connsiteX222" fmla="*/ 1308100 w 1984375"/>
              <a:gd name="connsiteY222" fmla="*/ 546100 h 2066925"/>
              <a:gd name="connsiteX223" fmla="*/ 1285875 w 1984375"/>
              <a:gd name="connsiteY223" fmla="*/ 552450 h 2066925"/>
              <a:gd name="connsiteX224" fmla="*/ 1266825 w 1984375"/>
              <a:gd name="connsiteY224" fmla="*/ 603250 h 2066925"/>
              <a:gd name="connsiteX225" fmla="*/ 1231900 w 1984375"/>
              <a:gd name="connsiteY225" fmla="*/ 603250 h 2066925"/>
              <a:gd name="connsiteX226" fmla="*/ 1241425 w 1984375"/>
              <a:gd name="connsiteY226" fmla="*/ 631825 h 2066925"/>
              <a:gd name="connsiteX227" fmla="*/ 1216025 w 1984375"/>
              <a:gd name="connsiteY227" fmla="*/ 641350 h 2066925"/>
              <a:gd name="connsiteX228" fmla="*/ 1203325 w 1984375"/>
              <a:gd name="connsiteY228" fmla="*/ 666750 h 2066925"/>
              <a:gd name="connsiteX229" fmla="*/ 1171575 w 1984375"/>
              <a:gd name="connsiteY229" fmla="*/ 657225 h 2066925"/>
              <a:gd name="connsiteX230" fmla="*/ 1146175 w 1984375"/>
              <a:gd name="connsiteY230" fmla="*/ 615950 h 2066925"/>
              <a:gd name="connsiteX231" fmla="*/ 1095375 w 1984375"/>
              <a:gd name="connsiteY231" fmla="*/ 612775 h 2066925"/>
              <a:gd name="connsiteX232" fmla="*/ 1060450 w 1984375"/>
              <a:gd name="connsiteY232" fmla="*/ 631825 h 2066925"/>
              <a:gd name="connsiteX233" fmla="*/ 1038225 w 1984375"/>
              <a:gd name="connsiteY233" fmla="*/ 628650 h 2066925"/>
              <a:gd name="connsiteX234" fmla="*/ 1019175 w 1984375"/>
              <a:gd name="connsiteY234" fmla="*/ 685800 h 2066925"/>
              <a:gd name="connsiteX235" fmla="*/ 1003300 w 1984375"/>
              <a:gd name="connsiteY235" fmla="*/ 692150 h 2066925"/>
              <a:gd name="connsiteX236" fmla="*/ 984250 w 1984375"/>
              <a:gd name="connsiteY236" fmla="*/ 711200 h 2066925"/>
              <a:gd name="connsiteX237" fmla="*/ 977900 w 1984375"/>
              <a:gd name="connsiteY237" fmla="*/ 742950 h 2066925"/>
              <a:gd name="connsiteX238" fmla="*/ 946150 w 1984375"/>
              <a:gd name="connsiteY238" fmla="*/ 758825 h 2066925"/>
              <a:gd name="connsiteX239" fmla="*/ 933450 w 1984375"/>
              <a:gd name="connsiteY239" fmla="*/ 777875 h 2066925"/>
              <a:gd name="connsiteX240" fmla="*/ 860425 w 1984375"/>
              <a:gd name="connsiteY240" fmla="*/ 812800 h 2066925"/>
              <a:gd name="connsiteX241" fmla="*/ 844550 w 1984375"/>
              <a:gd name="connsiteY241" fmla="*/ 806450 h 2066925"/>
              <a:gd name="connsiteX242" fmla="*/ 841375 w 1984375"/>
              <a:gd name="connsiteY242" fmla="*/ 793750 h 2066925"/>
              <a:gd name="connsiteX243" fmla="*/ 850900 w 1984375"/>
              <a:gd name="connsiteY243" fmla="*/ 771525 h 2066925"/>
              <a:gd name="connsiteX244" fmla="*/ 854075 w 1984375"/>
              <a:gd name="connsiteY244" fmla="*/ 736600 h 2066925"/>
              <a:gd name="connsiteX245" fmla="*/ 895350 w 1984375"/>
              <a:gd name="connsiteY245" fmla="*/ 692150 h 2066925"/>
              <a:gd name="connsiteX246" fmla="*/ 879475 w 1984375"/>
              <a:gd name="connsiteY246" fmla="*/ 654050 h 2066925"/>
              <a:gd name="connsiteX247" fmla="*/ 904875 w 1984375"/>
              <a:gd name="connsiteY247" fmla="*/ 622300 h 2066925"/>
              <a:gd name="connsiteX248" fmla="*/ 895350 w 1984375"/>
              <a:gd name="connsiteY248" fmla="*/ 606425 h 2066925"/>
              <a:gd name="connsiteX249" fmla="*/ 847725 w 1984375"/>
              <a:gd name="connsiteY249" fmla="*/ 606425 h 2066925"/>
              <a:gd name="connsiteX250" fmla="*/ 850900 w 1984375"/>
              <a:gd name="connsiteY250" fmla="*/ 555625 h 2066925"/>
              <a:gd name="connsiteX251" fmla="*/ 841375 w 1984375"/>
              <a:gd name="connsiteY251" fmla="*/ 523875 h 2066925"/>
              <a:gd name="connsiteX252" fmla="*/ 831850 w 1984375"/>
              <a:gd name="connsiteY252" fmla="*/ 517525 h 2066925"/>
              <a:gd name="connsiteX253" fmla="*/ 806450 w 1984375"/>
              <a:gd name="connsiteY253" fmla="*/ 501650 h 2066925"/>
              <a:gd name="connsiteX254" fmla="*/ 790575 w 1984375"/>
              <a:gd name="connsiteY254" fmla="*/ 469900 h 2066925"/>
              <a:gd name="connsiteX255" fmla="*/ 790575 w 1984375"/>
              <a:gd name="connsiteY255" fmla="*/ 450850 h 2066925"/>
              <a:gd name="connsiteX256" fmla="*/ 765175 w 1984375"/>
              <a:gd name="connsiteY256" fmla="*/ 441325 h 2066925"/>
              <a:gd name="connsiteX257" fmla="*/ 749300 w 1984375"/>
              <a:gd name="connsiteY257" fmla="*/ 393700 h 2066925"/>
              <a:gd name="connsiteX258" fmla="*/ 765175 w 1984375"/>
              <a:gd name="connsiteY258" fmla="*/ 384175 h 2066925"/>
              <a:gd name="connsiteX259" fmla="*/ 739775 w 1984375"/>
              <a:gd name="connsiteY259" fmla="*/ 352425 h 2066925"/>
              <a:gd name="connsiteX260" fmla="*/ 796925 w 1984375"/>
              <a:gd name="connsiteY260" fmla="*/ 298450 h 2066925"/>
              <a:gd name="connsiteX261" fmla="*/ 815975 w 1984375"/>
              <a:gd name="connsiteY261" fmla="*/ 292100 h 2066925"/>
              <a:gd name="connsiteX262" fmla="*/ 838200 w 1984375"/>
              <a:gd name="connsiteY262" fmla="*/ 250825 h 2066925"/>
              <a:gd name="connsiteX263" fmla="*/ 828675 w 1984375"/>
              <a:gd name="connsiteY263" fmla="*/ 203200 h 2066925"/>
              <a:gd name="connsiteX264" fmla="*/ 873125 w 1984375"/>
              <a:gd name="connsiteY264" fmla="*/ 193675 h 2066925"/>
              <a:gd name="connsiteX265" fmla="*/ 885825 w 1984375"/>
              <a:gd name="connsiteY265" fmla="*/ 187325 h 2066925"/>
              <a:gd name="connsiteX266" fmla="*/ 882650 w 1984375"/>
              <a:gd name="connsiteY266" fmla="*/ 165100 h 2066925"/>
              <a:gd name="connsiteX267" fmla="*/ 904875 w 1984375"/>
              <a:gd name="connsiteY267" fmla="*/ 149225 h 2066925"/>
              <a:gd name="connsiteX268" fmla="*/ 885825 w 1984375"/>
              <a:gd name="connsiteY268" fmla="*/ 133350 h 2066925"/>
              <a:gd name="connsiteX269" fmla="*/ 898525 w 1984375"/>
              <a:gd name="connsiteY269" fmla="*/ 107950 h 2066925"/>
              <a:gd name="connsiteX270" fmla="*/ 892175 w 1984375"/>
              <a:gd name="connsiteY270" fmla="*/ 88900 h 2066925"/>
              <a:gd name="connsiteX271" fmla="*/ 904875 w 1984375"/>
              <a:gd name="connsiteY271" fmla="*/ 85725 h 2066925"/>
              <a:gd name="connsiteX272" fmla="*/ 889000 w 1984375"/>
              <a:gd name="connsiteY272" fmla="*/ 57150 h 2066925"/>
              <a:gd name="connsiteX273" fmla="*/ 866775 w 1984375"/>
              <a:gd name="connsiteY273" fmla="*/ 57150 h 2066925"/>
              <a:gd name="connsiteX274" fmla="*/ 803275 w 1984375"/>
              <a:gd name="connsiteY274" fmla="*/ 53975 h 2066925"/>
              <a:gd name="connsiteX275" fmla="*/ 777875 w 1984375"/>
              <a:gd name="connsiteY275" fmla="*/ 57150 h 2066925"/>
              <a:gd name="connsiteX276" fmla="*/ 771525 w 1984375"/>
              <a:gd name="connsiteY276" fmla="*/ 85725 h 2066925"/>
              <a:gd name="connsiteX277" fmla="*/ 742950 w 1984375"/>
              <a:gd name="connsiteY277" fmla="*/ 123825 h 2066925"/>
              <a:gd name="connsiteX278" fmla="*/ 746125 w 1984375"/>
              <a:gd name="connsiteY278" fmla="*/ 149225 h 2066925"/>
              <a:gd name="connsiteX279" fmla="*/ 723900 w 1984375"/>
              <a:gd name="connsiteY279" fmla="*/ 158750 h 2066925"/>
              <a:gd name="connsiteX280" fmla="*/ 698500 w 1984375"/>
              <a:gd name="connsiteY280" fmla="*/ 152400 h 2066925"/>
              <a:gd name="connsiteX281" fmla="*/ 682625 w 1984375"/>
              <a:gd name="connsiteY281" fmla="*/ 139700 h 2066925"/>
              <a:gd name="connsiteX282" fmla="*/ 666750 w 1984375"/>
              <a:gd name="connsiteY282" fmla="*/ 155575 h 2066925"/>
              <a:gd name="connsiteX283" fmla="*/ 673100 w 1984375"/>
              <a:gd name="connsiteY283" fmla="*/ 177800 h 2066925"/>
              <a:gd name="connsiteX284" fmla="*/ 625475 w 1984375"/>
              <a:gd name="connsiteY284" fmla="*/ 206375 h 2066925"/>
              <a:gd name="connsiteX285" fmla="*/ 584200 w 1984375"/>
              <a:gd name="connsiteY285" fmla="*/ 254000 h 2066925"/>
              <a:gd name="connsiteX286" fmla="*/ 590550 w 1984375"/>
              <a:gd name="connsiteY286" fmla="*/ 292100 h 2066925"/>
              <a:gd name="connsiteX287" fmla="*/ 600075 w 1984375"/>
              <a:gd name="connsiteY287" fmla="*/ 327025 h 2066925"/>
              <a:gd name="connsiteX288" fmla="*/ 612775 w 1984375"/>
              <a:gd name="connsiteY288" fmla="*/ 371475 h 2066925"/>
              <a:gd name="connsiteX289" fmla="*/ 603250 w 1984375"/>
              <a:gd name="connsiteY289" fmla="*/ 400050 h 2066925"/>
              <a:gd name="connsiteX290" fmla="*/ 574675 w 1984375"/>
              <a:gd name="connsiteY290" fmla="*/ 428625 h 2066925"/>
              <a:gd name="connsiteX291" fmla="*/ 533400 w 1984375"/>
              <a:gd name="connsiteY291" fmla="*/ 438150 h 2066925"/>
              <a:gd name="connsiteX292" fmla="*/ 495300 w 1984375"/>
              <a:gd name="connsiteY292" fmla="*/ 482600 h 2066925"/>
              <a:gd name="connsiteX0" fmla="*/ 495300 w 1984375"/>
              <a:gd name="connsiteY0" fmla="*/ 482600 h 2066925"/>
              <a:gd name="connsiteX1" fmla="*/ 450850 w 1984375"/>
              <a:gd name="connsiteY1" fmla="*/ 527050 h 2066925"/>
              <a:gd name="connsiteX2" fmla="*/ 454025 w 1984375"/>
              <a:gd name="connsiteY2" fmla="*/ 574675 h 2066925"/>
              <a:gd name="connsiteX3" fmla="*/ 419100 w 1984375"/>
              <a:gd name="connsiteY3" fmla="*/ 593725 h 2066925"/>
              <a:gd name="connsiteX4" fmla="*/ 387350 w 1984375"/>
              <a:gd name="connsiteY4" fmla="*/ 590550 h 2066925"/>
              <a:gd name="connsiteX5" fmla="*/ 374650 w 1984375"/>
              <a:gd name="connsiteY5" fmla="*/ 590550 h 2066925"/>
              <a:gd name="connsiteX6" fmla="*/ 358775 w 1984375"/>
              <a:gd name="connsiteY6" fmla="*/ 587375 h 2066925"/>
              <a:gd name="connsiteX7" fmla="*/ 352425 w 1984375"/>
              <a:gd name="connsiteY7" fmla="*/ 612775 h 2066925"/>
              <a:gd name="connsiteX8" fmla="*/ 346075 w 1984375"/>
              <a:gd name="connsiteY8" fmla="*/ 631825 h 2066925"/>
              <a:gd name="connsiteX9" fmla="*/ 330200 w 1984375"/>
              <a:gd name="connsiteY9" fmla="*/ 644525 h 2066925"/>
              <a:gd name="connsiteX10" fmla="*/ 295275 w 1984375"/>
              <a:gd name="connsiteY10" fmla="*/ 638175 h 2066925"/>
              <a:gd name="connsiteX11" fmla="*/ 282575 w 1984375"/>
              <a:gd name="connsiteY11" fmla="*/ 660400 h 2066925"/>
              <a:gd name="connsiteX12" fmla="*/ 269875 w 1984375"/>
              <a:gd name="connsiteY12" fmla="*/ 685800 h 2066925"/>
              <a:gd name="connsiteX13" fmla="*/ 279400 w 1984375"/>
              <a:gd name="connsiteY13" fmla="*/ 723900 h 2066925"/>
              <a:gd name="connsiteX14" fmla="*/ 273050 w 1984375"/>
              <a:gd name="connsiteY14" fmla="*/ 746125 h 2066925"/>
              <a:gd name="connsiteX15" fmla="*/ 254000 w 1984375"/>
              <a:gd name="connsiteY15" fmla="*/ 765175 h 2066925"/>
              <a:gd name="connsiteX16" fmla="*/ 234950 w 1984375"/>
              <a:gd name="connsiteY16" fmla="*/ 774700 h 2066925"/>
              <a:gd name="connsiteX17" fmla="*/ 228600 w 1984375"/>
              <a:gd name="connsiteY17" fmla="*/ 819150 h 2066925"/>
              <a:gd name="connsiteX18" fmla="*/ 203200 w 1984375"/>
              <a:gd name="connsiteY18" fmla="*/ 854075 h 2066925"/>
              <a:gd name="connsiteX19" fmla="*/ 200025 w 1984375"/>
              <a:gd name="connsiteY19" fmla="*/ 876300 h 2066925"/>
              <a:gd name="connsiteX20" fmla="*/ 234950 w 1984375"/>
              <a:gd name="connsiteY20" fmla="*/ 895350 h 2066925"/>
              <a:gd name="connsiteX21" fmla="*/ 260350 w 1984375"/>
              <a:gd name="connsiteY21" fmla="*/ 876300 h 2066925"/>
              <a:gd name="connsiteX22" fmla="*/ 301625 w 1984375"/>
              <a:gd name="connsiteY22" fmla="*/ 901700 h 2066925"/>
              <a:gd name="connsiteX23" fmla="*/ 314325 w 1984375"/>
              <a:gd name="connsiteY23" fmla="*/ 904875 h 2066925"/>
              <a:gd name="connsiteX24" fmla="*/ 317500 w 1984375"/>
              <a:gd name="connsiteY24" fmla="*/ 923925 h 2066925"/>
              <a:gd name="connsiteX25" fmla="*/ 358775 w 1984375"/>
              <a:gd name="connsiteY25" fmla="*/ 946150 h 2066925"/>
              <a:gd name="connsiteX26" fmla="*/ 358775 w 1984375"/>
              <a:gd name="connsiteY26" fmla="*/ 984250 h 2066925"/>
              <a:gd name="connsiteX27" fmla="*/ 342900 w 1984375"/>
              <a:gd name="connsiteY27" fmla="*/ 1028700 h 2066925"/>
              <a:gd name="connsiteX28" fmla="*/ 355600 w 1984375"/>
              <a:gd name="connsiteY28" fmla="*/ 1054100 h 2066925"/>
              <a:gd name="connsiteX29" fmla="*/ 396875 w 1984375"/>
              <a:gd name="connsiteY29" fmla="*/ 1060450 h 2066925"/>
              <a:gd name="connsiteX30" fmla="*/ 412750 w 1984375"/>
              <a:gd name="connsiteY30" fmla="*/ 1079500 h 2066925"/>
              <a:gd name="connsiteX31" fmla="*/ 403225 w 1984375"/>
              <a:gd name="connsiteY31" fmla="*/ 1104900 h 2066925"/>
              <a:gd name="connsiteX32" fmla="*/ 409575 w 1984375"/>
              <a:gd name="connsiteY32" fmla="*/ 1139825 h 2066925"/>
              <a:gd name="connsiteX33" fmla="*/ 365125 w 1984375"/>
              <a:gd name="connsiteY33" fmla="*/ 1139825 h 2066925"/>
              <a:gd name="connsiteX34" fmla="*/ 339725 w 1984375"/>
              <a:gd name="connsiteY34" fmla="*/ 1174750 h 2066925"/>
              <a:gd name="connsiteX35" fmla="*/ 336550 w 1984375"/>
              <a:gd name="connsiteY35" fmla="*/ 1209675 h 2066925"/>
              <a:gd name="connsiteX36" fmla="*/ 311150 w 1984375"/>
              <a:gd name="connsiteY36" fmla="*/ 1222375 h 2066925"/>
              <a:gd name="connsiteX37" fmla="*/ 320675 w 1984375"/>
              <a:gd name="connsiteY37" fmla="*/ 1257300 h 2066925"/>
              <a:gd name="connsiteX38" fmla="*/ 346075 w 1984375"/>
              <a:gd name="connsiteY38" fmla="*/ 1317625 h 2066925"/>
              <a:gd name="connsiteX39" fmla="*/ 361950 w 1984375"/>
              <a:gd name="connsiteY39" fmla="*/ 1352550 h 2066925"/>
              <a:gd name="connsiteX40" fmla="*/ 361950 w 1984375"/>
              <a:gd name="connsiteY40" fmla="*/ 1352550 h 2066925"/>
              <a:gd name="connsiteX41" fmla="*/ 352425 w 1984375"/>
              <a:gd name="connsiteY41" fmla="*/ 1377950 h 2066925"/>
              <a:gd name="connsiteX42" fmla="*/ 358775 w 1984375"/>
              <a:gd name="connsiteY42" fmla="*/ 1409700 h 2066925"/>
              <a:gd name="connsiteX43" fmla="*/ 327025 w 1984375"/>
              <a:gd name="connsiteY43" fmla="*/ 1412875 h 2066925"/>
              <a:gd name="connsiteX44" fmla="*/ 317500 w 1984375"/>
              <a:gd name="connsiteY44" fmla="*/ 1406525 h 2066925"/>
              <a:gd name="connsiteX45" fmla="*/ 295275 w 1984375"/>
              <a:gd name="connsiteY45" fmla="*/ 1425575 h 2066925"/>
              <a:gd name="connsiteX46" fmla="*/ 260350 w 1984375"/>
              <a:gd name="connsiteY46" fmla="*/ 1416050 h 2066925"/>
              <a:gd name="connsiteX47" fmla="*/ 244475 w 1984375"/>
              <a:gd name="connsiteY47" fmla="*/ 1384300 h 2066925"/>
              <a:gd name="connsiteX48" fmla="*/ 231775 w 1984375"/>
              <a:gd name="connsiteY48" fmla="*/ 1377950 h 2066925"/>
              <a:gd name="connsiteX49" fmla="*/ 196850 w 1984375"/>
              <a:gd name="connsiteY49" fmla="*/ 1387475 h 2066925"/>
              <a:gd name="connsiteX50" fmla="*/ 158750 w 1984375"/>
              <a:gd name="connsiteY50" fmla="*/ 1381125 h 2066925"/>
              <a:gd name="connsiteX51" fmla="*/ 130175 w 1984375"/>
              <a:gd name="connsiteY51" fmla="*/ 1377950 h 2066925"/>
              <a:gd name="connsiteX52" fmla="*/ 88900 w 1984375"/>
              <a:gd name="connsiteY52" fmla="*/ 1403350 h 2066925"/>
              <a:gd name="connsiteX53" fmla="*/ 76200 w 1984375"/>
              <a:gd name="connsiteY53" fmla="*/ 1463675 h 2066925"/>
              <a:gd name="connsiteX54" fmla="*/ 41275 w 1984375"/>
              <a:gd name="connsiteY54" fmla="*/ 1514475 h 2066925"/>
              <a:gd name="connsiteX55" fmla="*/ 85725 w 1984375"/>
              <a:gd name="connsiteY55" fmla="*/ 1539875 h 2066925"/>
              <a:gd name="connsiteX56" fmla="*/ 47625 w 1984375"/>
              <a:gd name="connsiteY56" fmla="*/ 1565275 h 2066925"/>
              <a:gd name="connsiteX57" fmla="*/ 34925 w 1984375"/>
              <a:gd name="connsiteY57" fmla="*/ 1584325 h 2066925"/>
              <a:gd name="connsiteX58" fmla="*/ 41275 w 1984375"/>
              <a:gd name="connsiteY58" fmla="*/ 1631950 h 2066925"/>
              <a:gd name="connsiteX59" fmla="*/ 31750 w 1984375"/>
              <a:gd name="connsiteY59" fmla="*/ 1660525 h 2066925"/>
              <a:gd name="connsiteX60" fmla="*/ 9525 w 1984375"/>
              <a:gd name="connsiteY60" fmla="*/ 1692275 h 2066925"/>
              <a:gd name="connsiteX61" fmla="*/ 0 w 1984375"/>
              <a:gd name="connsiteY61" fmla="*/ 1717675 h 2066925"/>
              <a:gd name="connsiteX62" fmla="*/ 31750 w 1984375"/>
              <a:gd name="connsiteY62" fmla="*/ 1765300 h 2066925"/>
              <a:gd name="connsiteX63" fmla="*/ 60325 w 1984375"/>
              <a:gd name="connsiteY63" fmla="*/ 1793875 h 2066925"/>
              <a:gd name="connsiteX64" fmla="*/ 44450 w 1984375"/>
              <a:gd name="connsiteY64" fmla="*/ 1841500 h 2066925"/>
              <a:gd name="connsiteX65" fmla="*/ 60325 w 1984375"/>
              <a:gd name="connsiteY65" fmla="*/ 1873250 h 2066925"/>
              <a:gd name="connsiteX66" fmla="*/ 31750 w 1984375"/>
              <a:gd name="connsiteY66" fmla="*/ 1908175 h 2066925"/>
              <a:gd name="connsiteX67" fmla="*/ 25400 w 1984375"/>
              <a:gd name="connsiteY67" fmla="*/ 1955800 h 2066925"/>
              <a:gd name="connsiteX68" fmla="*/ 53975 w 1984375"/>
              <a:gd name="connsiteY68" fmla="*/ 1971675 h 2066925"/>
              <a:gd name="connsiteX69" fmla="*/ 76200 w 1984375"/>
              <a:gd name="connsiteY69" fmla="*/ 1949450 h 2066925"/>
              <a:gd name="connsiteX70" fmla="*/ 95250 w 1984375"/>
              <a:gd name="connsiteY70" fmla="*/ 1952625 h 2066925"/>
              <a:gd name="connsiteX71" fmla="*/ 114300 w 1984375"/>
              <a:gd name="connsiteY71" fmla="*/ 1955800 h 2066925"/>
              <a:gd name="connsiteX72" fmla="*/ 127000 w 1984375"/>
              <a:gd name="connsiteY72" fmla="*/ 1962150 h 2066925"/>
              <a:gd name="connsiteX73" fmla="*/ 142875 w 1984375"/>
              <a:gd name="connsiteY73" fmla="*/ 1993900 h 2066925"/>
              <a:gd name="connsiteX74" fmla="*/ 190500 w 1984375"/>
              <a:gd name="connsiteY74" fmla="*/ 1974850 h 2066925"/>
              <a:gd name="connsiteX75" fmla="*/ 215900 w 1984375"/>
              <a:gd name="connsiteY75" fmla="*/ 2025650 h 2066925"/>
              <a:gd name="connsiteX76" fmla="*/ 209550 w 1984375"/>
              <a:gd name="connsiteY76" fmla="*/ 2057400 h 2066925"/>
              <a:gd name="connsiteX77" fmla="*/ 228600 w 1984375"/>
              <a:gd name="connsiteY77" fmla="*/ 2066925 h 2066925"/>
              <a:gd name="connsiteX78" fmla="*/ 263525 w 1984375"/>
              <a:gd name="connsiteY78" fmla="*/ 2051050 h 2066925"/>
              <a:gd name="connsiteX79" fmla="*/ 298450 w 1984375"/>
              <a:gd name="connsiteY79" fmla="*/ 2057400 h 2066925"/>
              <a:gd name="connsiteX80" fmla="*/ 285750 w 1984375"/>
              <a:gd name="connsiteY80" fmla="*/ 2032000 h 2066925"/>
              <a:gd name="connsiteX81" fmla="*/ 276225 w 1984375"/>
              <a:gd name="connsiteY81" fmla="*/ 2009775 h 2066925"/>
              <a:gd name="connsiteX82" fmla="*/ 301625 w 1984375"/>
              <a:gd name="connsiteY82" fmla="*/ 1997075 h 2066925"/>
              <a:gd name="connsiteX83" fmla="*/ 314325 w 1984375"/>
              <a:gd name="connsiteY83" fmla="*/ 1974850 h 2066925"/>
              <a:gd name="connsiteX84" fmla="*/ 346075 w 1984375"/>
              <a:gd name="connsiteY84" fmla="*/ 1974850 h 2066925"/>
              <a:gd name="connsiteX85" fmla="*/ 342900 w 1984375"/>
              <a:gd name="connsiteY85" fmla="*/ 1936750 h 2066925"/>
              <a:gd name="connsiteX86" fmla="*/ 349250 w 1984375"/>
              <a:gd name="connsiteY86" fmla="*/ 1924050 h 2066925"/>
              <a:gd name="connsiteX87" fmla="*/ 349250 w 1984375"/>
              <a:gd name="connsiteY87" fmla="*/ 1885950 h 2066925"/>
              <a:gd name="connsiteX88" fmla="*/ 358775 w 1984375"/>
              <a:gd name="connsiteY88" fmla="*/ 1876425 h 2066925"/>
              <a:gd name="connsiteX89" fmla="*/ 396875 w 1984375"/>
              <a:gd name="connsiteY89" fmla="*/ 1898650 h 2066925"/>
              <a:gd name="connsiteX90" fmla="*/ 428625 w 1984375"/>
              <a:gd name="connsiteY90" fmla="*/ 1889125 h 2066925"/>
              <a:gd name="connsiteX91" fmla="*/ 460375 w 1984375"/>
              <a:gd name="connsiteY91" fmla="*/ 1889125 h 2066925"/>
              <a:gd name="connsiteX92" fmla="*/ 495300 w 1984375"/>
              <a:gd name="connsiteY92" fmla="*/ 1857375 h 2066925"/>
              <a:gd name="connsiteX93" fmla="*/ 587375 w 1984375"/>
              <a:gd name="connsiteY93" fmla="*/ 1851025 h 2066925"/>
              <a:gd name="connsiteX94" fmla="*/ 619125 w 1984375"/>
              <a:gd name="connsiteY94" fmla="*/ 1857375 h 2066925"/>
              <a:gd name="connsiteX95" fmla="*/ 641350 w 1984375"/>
              <a:gd name="connsiteY95" fmla="*/ 1870075 h 2066925"/>
              <a:gd name="connsiteX96" fmla="*/ 641350 w 1984375"/>
              <a:gd name="connsiteY96" fmla="*/ 1851025 h 2066925"/>
              <a:gd name="connsiteX97" fmla="*/ 679450 w 1984375"/>
              <a:gd name="connsiteY97" fmla="*/ 1860550 h 2066925"/>
              <a:gd name="connsiteX98" fmla="*/ 698500 w 1984375"/>
              <a:gd name="connsiteY98" fmla="*/ 1885950 h 2066925"/>
              <a:gd name="connsiteX99" fmla="*/ 676275 w 1984375"/>
              <a:gd name="connsiteY99" fmla="*/ 1958975 h 2066925"/>
              <a:gd name="connsiteX100" fmla="*/ 714375 w 1984375"/>
              <a:gd name="connsiteY100" fmla="*/ 1965325 h 2066925"/>
              <a:gd name="connsiteX101" fmla="*/ 712788 w 1984375"/>
              <a:gd name="connsiteY101" fmla="*/ 1910521 h 2066925"/>
              <a:gd name="connsiteX102" fmla="*/ 714375 w 1984375"/>
              <a:gd name="connsiteY102" fmla="*/ 1908175 h 2066925"/>
              <a:gd name="connsiteX103" fmla="*/ 682625 w 1984375"/>
              <a:gd name="connsiteY103" fmla="*/ 1819275 h 2066925"/>
              <a:gd name="connsiteX104" fmla="*/ 679450 w 1984375"/>
              <a:gd name="connsiteY104" fmla="*/ 1733550 h 2066925"/>
              <a:gd name="connsiteX105" fmla="*/ 704850 w 1984375"/>
              <a:gd name="connsiteY105" fmla="*/ 1695450 h 2066925"/>
              <a:gd name="connsiteX106" fmla="*/ 720725 w 1984375"/>
              <a:gd name="connsiteY106" fmla="*/ 1663700 h 2066925"/>
              <a:gd name="connsiteX107" fmla="*/ 717550 w 1984375"/>
              <a:gd name="connsiteY107" fmla="*/ 1638300 h 2066925"/>
              <a:gd name="connsiteX108" fmla="*/ 717550 w 1984375"/>
              <a:gd name="connsiteY108" fmla="*/ 1625600 h 2066925"/>
              <a:gd name="connsiteX109" fmla="*/ 704850 w 1984375"/>
              <a:gd name="connsiteY109" fmla="*/ 1622425 h 2066925"/>
              <a:gd name="connsiteX110" fmla="*/ 682625 w 1984375"/>
              <a:gd name="connsiteY110" fmla="*/ 1606550 h 2066925"/>
              <a:gd name="connsiteX111" fmla="*/ 663575 w 1984375"/>
              <a:gd name="connsiteY111" fmla="*/ 1606550 h 2066925"/>
              <a:gd name="connsiteX112" fmla="*/ 657225 w 1984375"/>
              <a:gd name="connsiteY112" fmla="*/ 1574800 h 2066925"/>
              <a:gd name="connsiteX113" fmla="*/ 663575 w 1984375"/>
              <a:gd name="connsiteY113" fmla="*/ 1527175 h 2066925"/>
              <a:gd name="connsiteX114" fmla="*/ 688975 w 1984375"/>
              <a:gd name="connsiteY114" fmla="*/ 1501775 h 2066925"/>
              <a:gd name="connsiteX115" fmla="*/ 704850 w 1984375"/>
              <a:gd name="connsiteY115" fmla="*/ 1489075 h 2066925"/>
              <a:gd name="connsiteX116" fmla="*/ 704850 w 1984375"/>
              <a:gd name="connsiteY116" fmla="*/ 1457325 h 2066925"/>
              <a:gd name="connsiteX117" fmla="*/ 733425 w 1984375"/>
              <a:gd name="connsiteY117" fmla="*/ 1444625 h 2066925"/>
              <a:gd name="connsiteX118" fmla="*/ 774700 w 1984375"/>
              <a:gd name="connsiteY118" fmla="*/ 1412875 h 2066925"/>
              <a:gd name="connsiteX119" fmla="*/ 800100 w 1984375"/>
              <a:gd name="connsiteY119" fmla="*/ 1447800 h 2066925"/>
              <a:gd name="connsiteX120" fmla="*/ 800100 w 1984375"/>
              <a:gd name="connsiteY120" fmla="*/ 1447800 h 2066925"/>
              <a:gd name="connsiteX121" fmla="*/ 835025 w 1984375"/>
              <a:gd name="connsiteY121" fmla="*/ 1397000 h 2066925"/>
              <a:gd name="connsiteX122" fmla="*/ 866775 w 1984375"/>
              <a:gd name="connsiteY122" fmla="*/ 1387475 h 2066925"/>
              <a:gd name="connsiteX123" fmla="*/ 898525 w 1984375"/>
              <a:gd name="connsiteY123" fmla="*/ 1387475 h 2066925"/>
              <a:gd name="connsiteX124" fmla="*/ 895350 w 1984375"/>
              <a:gd name="connsiteY124" fmla="*/ 1355725 h 2066925"/>
              <a:gd name="connsiteX125" fmla="*/ 920750 w 1984375"/>
              <a:gd name="connsiteY125" fmla="*/ 1362075 h 2066925"/>
              <a:gd name="connsiteX126" fmla="*/ 962025 w 1984375"/>
              <a:gd name="connsiteY126" fmla="*/ 1352550 h 2066925"/>
              <a:gd name="connsiteX127" fmla="*/ 977900 w 1984375"/>
              <a:gd name="connsiteY127" fmla="*/ 1317625 h 2066925"/>
              <a:gd name="connsiteX128" fmla="*/ 968375 w 1984375"/>
              <a:gd name="connsiteY128" fmla="*/ 1292225 h 2066925"/>
              <a:gd name="connsiteX129" fmla="*/ 987425 w 1984375"/>
              <a:gd name="connsiteY129" fmla="*/ 1257300 h 2066925"/>
              <a:gd name="connsiteX130" fmla="*/ 1006475 w 1984375"/>
              <a:gd name="connsiteY130" fmla="*/ 1260475 h 2066925"/>
              <a:gd name="connsiteX131" fmla="*/ 1041400 w 1984375"/>
              <a:gd name="connsiteY131" fmla="*/ 1225550 h 2066925"/>
              <a:gd name="connsiteX132" fmla="*/ 1054100 w 1984375"/>
              <a:gd name="connsiteY132" fmla="*/ 1203325 h 2066925"/>
              <a:gd name="connsiteX133" fmla="*/ 1057275 w 1984375"/>
              <a:gd name="connsiteY133" fmla="*/ 1177925 h 2066925"/>
              <a:gd name="connsiteX134" fmla="*/ 1082675 w 1984375"/>
              <a:gd name="connsiteY134" fmla="*/ 1187450 h 2066925"/>
              <a:gd name="connsiteX135" fmla="*/ 1104900 w 1984375"/>
              <a:gd name="connsiteY135" fmla="*/ 1190625 h 2066925"/>
              <a:gd name="connsiteX136" fmla="*/ 1120775 w 1984375"/>
              <a:gd name="connsiteY136" fmla="*/ 1203325 h 2066925"/>
              <a:gd name="connsiteX137" fmla="*/ 1143000 w 1984375"/>
              <a:gd name="connsiteY137" fmla="*/ 1196975 h 2066925"/>
              <a:gd name="connsiteX138" fmla="*/ 1165225 w 1984375"/>
              <a:gd name="connsiteY138" fmla="*/ 1200150 h 2066925"/>
              <a:gd name="connsiteX139" fmla="*/ 1193800 w 1984375"/>
              <a:gd name="connsiteY139" fmla="*/ 1209675 h 2066925"/>
              <a:gd name="connsiteX140" fmla="*/ 1247775 w 1984375"/>
              <a:gd name="connsiteY140" fmla="*/ 1209675 h 2066925"/>
              <a:gd name="connsiteX141" fmla="*/ 1250950 w 1984375"/>
              <a:gd name="connsiteY141" fmla="*/ 1171575 h 2066925"/>
              <a:gd name="connsiteX142" fmla="*/ 1289050 w 1984375"/>
              <a:gd name="connsiteY142" fmla="*/ 1165225 h 2066925"/>
              <a:gd name="connsiteX143" fmla="*/ 1301750 w 1984375"/>
              <a:gd name="connsiteY143" fmla="*/ 1196975 h 2066925"/>
              <a:gd name="connsiteX144" fmla="*/ 1330325 w 1984375"/>
              <a:gd name="connsiteY144" fmla="*/ 1209675 h 2066925"/>
              <a:gd name="connsiteX145" fmla="*/ 1336675 w 1984375"/>
              <a:gd name="connsiteY145" fmla="*/ 1171575 h 2066925"/>
              <a:gd name="connsiteX146" fmla="*/ 1349375 w 1984375"/>
              <a:gd name="connsiteY146" fmla="*/ 1139825 h 2066925"/>
              <a:gd name="connsiteX147" fmla="*/ 1387475 w 1984375"/>
              <a:gd name="connsiteY147" fmla="*/ 1133475 h 2066925"/>
              <a:gd name="connsiteX148" fmla="*/ 1435100 w 1984375"/>
              <a:gd name="connsiteY148" fmla="*/ 1114425 h 2066925"/>
              <a:gd name="connsiteX149" fmla="*/ 1441450 w 1984375"/>
              <a:gd name="connsiteY149" fmla="*/ 1092200 h 2066925"/>
              <a:gd name="connsiteX150" fmla="*/ 1482725 w 1984375"/>
              <a:gd name="connsiteY150" fmla="*/ 1092200 h 2066925"/>
              <a:gd name="connsiteX151" fmla="*/ 1511300 w 1984375"/>
              <a:gd name="connsiteY151" fmla="*/ 1057275 h 2066925"/>
              <a:gd name="connsiteX152" fmla="*/ 1546225 w 1984375"/>
              <a:gd name="connsiteY152" fmla="*/ 1041400 h 2066925"/>
              <a:gd name="connsiteX153" fmla="*/ 1577975 w 1984375"/>
              <a:gd name="connsiteY153" fmla="*/ 1047750 h 2066925"/>
              <a:gd name="connsiteX154" fmla="*/ 1593850 w 1984375"/>
              <a:gd name="connsiteY154" fmla="*/ 1019175 h 2066925"/>
              <a:gd name="connsiteX155" fmla="*/ 1593850 w 1984375"/>
              <a:gd name="connsiteY155" fmla="*/ 984250 h 2066925"/>
              <a:gd name="connsiteX156" fmla="*/ 1590675 w 1984375"/>
              <a:gd name="connsiteY156" fmla="*/ 974725 h 2066925"/>
              <a:gd name="connsiteX157" fmla="*/ 1565275 w 1984375"/>
              <a:gd name="connsiteY157" fmla="*/ 958850 h 2066925"/>
              <a:gd name="connsiteX158" fmla="*/ 1558925 w 1984375"/>
              <a:gd name="connsiteY158" fmla="*/ 942975 h 2066925"/>
              <a:gd name="connsiteX159" fmla="*/ 1571625 w 1984375"/>
              <a:gd name="connsiteY159" fmla="*/ 908050 h 2066925"/>
              <a:gd name="connsiteX160" fmla="*/ 1593850 w 1984375"/>
              <a:gd name="connsiteY160" fmla="*/ 908050 h 2066925"/>
              <a:gd name="connsiteX161" fmla="*/ 1628775 w 1984375"/>
              <a:gd name="connsiteY161" fmla="*/ 879475 h 2066925"/>
              <a:gd name="connsiteX162" fmla="*/ 1666875 w 1984375"/>
              <a:gd name="connsiteY162" fmla="*/ 882650 h 2066925"/>
              <a:gd name="connsiteX163" fmla="*/ 1689100 w 1984375"/>
              <a:gd name="connsiteY163" fmla="*/ 863600 h 2066925"/>
              <a:gd name="connsiteX164" fmla="*/ 1762125 w 1984375"/>
              <a:gd name="connsiteY164" fmla="*/ 835025 h 2066925"/>
              <a:gd name="connsiteX165" fmla="*/ 1822450 w 1984375"/>
              <a:gd name="connsiteY165" fmla="*/ 771525 h 2066925"/>
              <a:gd name="connsiteX166" fmla="*/ 1841500 w 1984375"/>
              <a:gd name="connsiteY166" fmla="*/ 749300 h 2066925"/>
              <a:gd name="connsiteX167" fmla="*/ 1860550 w 1984375"/>
              <a:gd name="connsiteY167" fmla="*/ 746125 h 2066925"/>
              <a:gd name="connsiteX168" fmla="*/ 1901825 w 1984375"/>
              <a:gd name="connsiteY168" fmla="*/ 723900 h 2066925"/>
              <a:gd name="connsiteX169" fmla="*/ 1917700 w 1984375"/>
              <a:gd name="connsiteY169" fmla="*/ 727075 h 2066925"/>
              <a:gd name="connsiteX170" fmla="*/ 1946275 w 1984375"/>
              <a:gd name="connsiteY170" fmla="*/ 701675 h 2066925"/>
              <a:gd name="connsiteX171" fmla="*/ 1952625 w 1984375"/>
              <a:gd name="connsiteY171" fmla="*/ 685800 h 2066925"/>
              <a:gd name="connsiteX172" fmla="*/ 1981200 w 1984375"/>
              <a:gd name="connsiteY172" fmla="*/ 650875 h 2066925"/>
              <a:gd name="connsiteX173" fmla="*/ 1984375 w 1984375"/>
              <a:gd name="connsiteY173" fmla="*/ 631825 h 2066925"/>
              <a:gd name="connsiteX174" fmla="*/ 1908175 w 1984375"/>
              <a:gd name="connsiteY174" fmla="*/ 619125 h 2066925"/>
              <a:gd name="connsiteX175" fmla="*/ 1895475 w 1984375"/>
              <a:gd name="connsiteY175" fmla="*/ 600075 h 2066925"/>
              <a:gd name="connsiteX176" fmla="*/ 1905000 w 1984375"/>
              <a:gd name="connsiteY176" fmla="*/ 587375 h 2066925"/>
              <a:gd name="connsiteX177" fmla="*/ 1911350 w 1984375"/>
              <a:gd name="connsiteY177" fmla="*/ 561975 h 2066925"/>
              <a:gd name="connsiteX178" fmla="*/ 1898650 w 1984375"/>
              <a:gd name="connsiteY178" fmla="*/ 546100 h 2066925"/>
              <a:gd name="connsiteX179" fmla="*/ 1882775 w 1984375"/>
              <a:gd name="connsiteY179" fmla="*/ 520700 h 2066925"/>
              <a:gd name="connsiteX180" fmla="*/ 1854200 w 1984375"/>
              <a:gd name="connsiteY180" fmla="*/ 501650 h 2066925"/>
              <a:gd name="connsiteX181" fmla="*/ 1841500 w 1984375"/>
              <a:gd name="connsiteY181" fmla="*/ 485775 h 2066925"/>
              <a:gd name="connsiteX182" fmla="*/ 1841500 w 1984375"/>
              <a:gd name="connsiteY182" fmla="*/ 454025 h 2066925"/>
              <a:gd name="connsiteX183" fmla="*/ 1847850 w 1984375"/>
              <a:gd name="connsiteY183" fmla="*/ 428625 h 2066925"/>
              <a:gd name="connsiteX184" fmla="*/ 1838325 w 1984375"/>
              <a:gd name="connsiteY184" fmla="*/ 422275 h 2066925"/>
              <a:gd name="connsiteX185" fmla="*/ 1844675 w 1984375"/>
              <a:gd name="connsiteY185" fmla="*/ 403225 h 2066925"/>
              <a:gd name="connsiteX186" fmla="*/ 1806575 w 1984375"/>
              <a:gd name="connsiteY186" fmla="*/ 368300 h 2066925"/>
              <a:gd name="connsiteX187" fmla="*/ 1835150 w 1984375"/>
              <a:gd name="connsiteY187" fmla="*/ 298450 h 2066925"/>
              <a:gd name="connsiteX188" fmla="*/ 1854200 w 1984375"/>
              <a:gd name="connsiteY188" fmla="*/ 215900 h 2066925"/>
              <a:gd name="connsiteX189" fmla="*/ 1851025 w 1984375"/>
              <a:gd name="connsiteY189" fmla="*/ 180975 h 2066925"/>
              <a:gd name="connsiteX190" fmla="*/ 1838325 w 1984375"/>
              <a:gd name="connsiteY190" fmla="*/ 174625 h 2066925"/>
              <a:gd name="connsiteX191" fmla="*/ 1851025 w 1984375"/>
              <a:gd name="connsiteY191" fmla="*/ 146050 h 2066925"/>
              <a:gd name="connsiteX192" fmla="*/ 1882775 w 1984375"/>
              <a:gd name="connsiteY192" fmla="*/ 155575 h 2066925"/>
              <a:gd name="connsiteX193" fmla="*/ 1854200 w 1984375"/>
              <a:gd name="connsiteY193" fmla="*/ 111125 h 2066925"/>
              <a:gd name="connsiteX194" fmla="*/ 1847850 w 1984375"/>
              <a:gd name="connsiteY194" fmla="*/ 76200 h 2066925"/>
              <a:gd name="connsiteX195" fmla="*/ 1771650 w 1984375"/>
              <a:gd name="connsiteY195" fmla="*/ 38100 h 2066925"/>
              <a:gd name="connsiteX196" fmla="*/ 1771650 w 1984375"/>
              <a:gd name="connsiteY196" fmla="*/ 12700 h 2066925"/>
              <a:gd name="connsiteX197" fmla="*/ 1736725 w 1984375"/>
              <a:gd name="connsiteY197" fmla="*/ 0 h 2066925"/>
              <a:gd name="connsiteX198" fmla="*/ 1720850 w 1984375"/>
              <a:gd name="connsiteY198" fmla="*/ 9525 h 2066925"/>
              <a:gd name="connsiteX199" fmla="*/ 1682750 w 1984375"/>
              <a:gd name="connsiteY199" fmla="*/ 28575 h 2066925"/>
              <a:gd name="connsiteX200" fmla="*/ 1654175 w 1984375"/>
              <a:gd name="connsiteY200" fmla="*/ 3175 h 2066925"/>
              <a:gd name="connsiteX201" fmla="*/ 1622425 w 1984375"/>
              <a:gd name="connsiteY201" fmla="*/ 25400 h 2066925"/>
              <a:gd name="connsiteX202" fmla="*/ 1603375 w 1984375"/>
              <a:gd name="connsiteY202" fmla="*/ 31750 h 2066925"/>
              <a:gd name="connsiteX203" fmla="*/ 1609725 w 1984375"/>
              <a:gd name="connsiteY203" fmla="*/ 69850 h 2066925"/>
              <a:gd name="connsiteX204" fmla="*/ 1631950 w 1984375"/>
              <a:gd name="connsiteY204" fmla="*/ 82550 h 2066925"/>
              <a:gd name="connsiteX205" fmla="*/ 1625600 w 1984375"/>
              <a:gd name="connsiteY205" fmla="*/ 136525 h 2066925"/>
              <a:gd name="connsiteX206" fmla="*/ 1606550 w 1984375"/>
              <a:gd name="connsiteY206" fmla="*/ 184150 h 2066925"/>
              <a:gd name="connsiteX207" fmla="*/ 1577975 w 1984375"/>
              <a:gd name="connsiteY207" fmla="*/ 222250 h 2066925"/>
              <a:gd name="connsiteX208" fmla="*/ 1558925 w 1984375"/>
              <a:gd name="connsiteY208" fmla="*/ 203200 h 2066925"/>
              <a:gd name="connsiteX209" fmla="*/ 1533525 w 1984375"/>
              <a:gd name="connsiteY209" fmla="*/ 171450 h 2066925"/>
              <a:gd name="connsiteX210" fmla="*/ 1495425 w 1984375"/>
              <a:gd name="connsiteY210" fmla="*/ 200025 h 2066925"/>
              <a:gd name="connsiteX211" fmla="*/ 1444625 w 1984375"/>
              <a:gd name="connsiteY211" fmla="*/ 187325 h 2066925"/>
              <a:gd name="connsiteX212" fmla="*/ 1406525 w 1984375"/>
              <a:gd name="connsiteY212" fmla="*/ 222250 h 2066925"/>
              <a:gd name="connsiteX213" fmla="*/ 1412875 w 1984375"/>
              <a:gd name="connsiteY213" fmla="*/ 263525 h 2066925"/>
              <a:gd name="connsiteX214" fmla="*/ 1384300 w 1984375"/>
              <a:gd name="connsiteY214" fmla="*/ 307975 h 2066925"/>
              <a:gd name="connsiteX215" fmla="*/ 1387475 w 1984375"/>
              <a:gd name="connsiteY215" fmla="*/ 358775 h 2066925"/>
              <a:gd name="connsiteX216" fmla="*/ 1384300 w 1984375"/>
              <a:gd name="connsiteY216" fmla="*/ 381000 h 2066925"/>
              <a:gd name="connsiteX217" fmla="*/ 1358900 w 1984375"/>
              <a:gd name="connsiteY217" fmla="*/ 396875 h 2066925"/>
              <a:gd name="connsiteX218" fmla="*/ 1365250 w 1984375"/>
              <a:gd name="connsiteY218" fmla="*/ 425450 h 2066925"/>
              <a:gd name="connsiteX219" fmla="*/ 1336675 w 1984375"/>
              <a:gd name="connsiteY219" fmla="*/ 454025 h 2066925"/>
              <a:gd name="connsiteX220" fmla="*/ 1349375 w 1984375"/>
              <a:gd name="connsiteY220" fmla="*/ 482600 h 2066925"/>
              <a:gd name="connsiteX221" fmla="*/ 1343025 w 1984375"/>
              <a:gd name="connsiteY221" fmla="*/ 498475 h 2066925"/>
              <a:gd name="connsiteX222" fmla="*/ 1308100 w 1984375"/>
              <a:gd name="connsiteY222" fmla="*/ 546100 h 2066925"/>
              <a:gd name="connsiteX223" fmla="*/ 1285875 w 1984375"/>
              <a:gd name="connsiteY223" fmla="*/ 552450 h 2066925"/>
              <a:gd name="connsiteX224" fmla="*/ 1266825 w 1984375"/>
              <a:gd name="connsiteY224" fmla="*/ 603250 h 2066925"/>
              <a:gd name="connsiteX225" fmla="*/ 1231900 w 1984375"/>
              <a:gd name="connsiteY225" fmla="*/ 603250 h 2066925"/>
              <a:gd name="connsiteX226" fmla="*/ 1241425 w 1984375"/>
              <a:gd name="connsiteY226" fmla="*/ 631825 h 2066925"/>
              <a:gd name="connsiteX227" fmla="*/ 1216025 w 1984375"/>
              <a:gd name="connsiteY227" fmla="*/ 641350 h 2066925"/>
              <a:gd name="connsiteX228" fmla="*/ 1203325 w 1984375"/>
              <a:gd name="connsiteY228" fmla="*/ 666750 h 2066925"/>
              <a:gd name="connsiteX229" fmla="*/ 1171575 w 1984375"/>
              <a:gd name="connsiteY229" fmla="*/ 657225 h 2066925"/>
              <a:gd name="connsiteX230" fmla="*/ 1146175 w 1984375"/>
              <a:gd name="connsiteY230" fmla="*/ 615950 h 2066925"/>
              <a:gd name="connsiteX231" fmla="*/ 1095375 w 1984375"/>
              <a:gd name="connsiteY231" fmla="*/ 612775 h 2066925"/>
              <a:gd name="connsiteX232" fmla="*/ 1060450 w 1984375"/>
              <a:gd name="connsiteY232" fmla="*/ 631825 h 2066925"/>
              <a:gd name="connsiteX233" fmla="*/ 1038225 w 1984375"/>
              <a:gd name="connsiteY233" fmla="*/ 628650 h 2066925"/>
              <a:gd name="connsiteX234" fmla="*/ 1019175 w 1984375"/>
              <a:gd name="connsiteY234" fmla="*/ 685800 h 2066925"/>
              <a:gd name="connsiteX235" fmla="*/ 1003300 w 1984375"/>
              <a:gd name="connsiteY235" fmla="*/ 692150 h 2066925"/>
              <a:gd name="connsiteX236" fmla="*/ 984250 w 1984375"/>
              <a:gd name="connsiteY236" fmla="*/ 711200 h 2066925"/>
              <a:gd name="connsiteX237" fmla="*/ 977900 w 1984375"/>
              <a:gd name="connsiteY237" fmla="*/ 742950 h 2066925"/>
              <a:gd name="connsiteX238" fmla="*/ 946150 w 1984375"/>
              <a:gd name="connsiteY238" fmla="*/ 758825 h 2066925"/>
              <a:gd name="connsiteX239" fmla="*/ 933450 w 1984375"/>
              <a:gd name="connsiteY239" fmla="*/ 777875 h 2066925"/>
              <a:gd name="connsiteX240" fmla="*/ 860425 w 1984375"/>
              <a:gd name="connsiteY240" fmla="*/ 812800 h 2066925"/>
              <a:gd name="connsiteX241" fmla="*/ 844550 w 1984375"/>
              <a:gd name="connsiteY241" fmla="*/ 806450 h 2066925"/>
              <a:gd name="connsiteX242" fmla="*/ 841375 w 1984375"/>
              <a:gd name="connsiteY242" fmla="*/ 793750 h 2066925"/>
              <a:gd name="connsiteX243" fmla="*/ 850900 w 1984375"/>
              <a:gd name="connsiteY243" fmla="*/ 771525 h 2066925"/>
              <a:gd name="connsiteX244" fmla="*/ 854075 w 1984375"/>
              <a:gd name="connsiteY244" fmla="*/ 736600 h 2066925"/>
              <a:gd name="connsiteX245" fmla="*/ 895350 w 1984375"/>
              <a:gd name="connsiteY245" fmla="*/ 692150 h 2066925"/>
              <a:gd name="connsiteX246" fmla="*/ 879475 w 1984375"/>
              <a:gd name="connsiteY246" fmla="*/ 654050 h 2066925"/>
              <a:gd name="connsiteX247" fmla="*/ 904875 w 1984375"/>
              <a:gd name="connsiteY247" fmla="*/ 622300 h 2066925"/>
              <a:gd name="connsiteX248" fmla="*/ 895350 w 1984375"/>
              <a:gd name="connsiteY248" fmla="*/ 606425 h 2066925"/>
              <a:gd name="connsiteX249" fmla="*/ 847725 w 1984375"/>
              <a:gd name="connsiteY249" fmla="*/ 606425 h 2066925"/>
              <a:gd name="connsiteX250" fmla="*/ 850900 w 1984375"/>
              <a:gd name="connsiteY250" fmla="*/ 555625 h 2066925"/>
              <a:gd name="connsiteX251" fmla="*/ 841375 w 1984375"/>
              <a:gd name="connsiteY251" fmla="*/ 523875 h 2066925"/>
              <a:gd name="connsiteX252" fmla="*/ 831850 w 1984375"/>
              <a:gd name="connsiteY252" fmla="*/ 517525 h 2066925"/>
              <a:gd name="connsiteX253" fmla="*/ 806450 w 1984375"/>
              <a:gd name="connsiteY253" fmla="*/ 501650 h 2066925"/>
              <a:gd name="connsiteX254" fmla="*/ 790575 w 1984375"/>
              <a:gd name="connsiteY254" fmla="*/ 469900 h 2066925"/>
              <a:gd name="connsiteX255" fmla="*/ 790575 w 1984375"/>
              <a:gd name="connsiteY255" fmla="*/ 450850 h 2066925"/>
              <a:gd name="connsiteX256" fmla="*/ 765175 w 1984375"/>
              <a:gd name="connsiteY256" fmla="*/ 441325 h 2066925"/>
              <a:gd name="connsiteX257" fmla="*/ 749300 w 1984375"/>
              <a:gd name="connsiteY257" fmla="*/ 393700 h 2066925"/>
              <a:gd name="connsiteX258" fmla="*/ 765175 w 1984375"/>
              <a:gd name="connsiteY258" fmla="*/ 384175 h 2066925"/>
              <a:gd name="connsiteX259" fmla="*/ 739775 w 1984375"/>
              <a:gd name="connsiteY259" fmla="*/ 352425 h 2066925"/>
              <a:gd name="connsiteX260" fmla="*/ 796925 w 1984375"/>
              <a:gd name="connsiteY260" fmla="*/ 298450 h 2066925"/>
              <a:gd name="connsiteX261" fmla="*/ 815975 w 1984375"/>
              <a:gd name="connsiteY261" fmla="*/ 292100 h 2066925"/>
              <a:gd name="connsiteX262" fmla="*/ 838200 w 1984375"/>
              <a:gd name="connsiteY262" fmla="*/ 250825 h 2066925"/>
              <a:gd name="connsiteX263" fmla="*/ 828675 w 1984375"/>
              <a:gd name="connsiteY263" fmla="*/ 203200 h 2066925"/>
              <a:gd name="connsiteX264" fmla="*/ 873125 w 1984375"/>
              <a:gd name="connsiteY264" fmla="*/ 193675 h 2066925"/>
              <a:gd name="connsiteX265" fmla="*/ 885825 w 1984375"/>
              <a:gd name="connsiteY265" fmla="*/ 187325 h 2066925"/>
              <a:gd name="connsiteX266" fmla="*/ 882650 w 1984375"/>
              <a:gd name="connsiteY266" fmla="*/ 165100 h 2066925"/>
              <a:gd name="connsiteX267" fmla="*/ 904875 w 1984375"/>
              <a:gd name="connsiteY267" fmla="*/ 149225 h 2066925"/>
              <a:gd name="connsiteX268" fmla="*/ 885825 w 1984375"/>
              <a:gd name="connsiteY268" fmla="*/ 133350 h 2066925"/>
              <a:gd name="connsiteX269" fmla="*/ 898525 w 1984375"/>
              <a:gd name="connsiteY269" fmla="*/ 107950 h 2066925"/>
              <a:gd name="connsiteX270" fmla="*/ 892175 w 1984375"/>
              <a:gd name="connsiteY270" fmla="*/ 88900 h 2066925"/>
              <a:gd name="connsiteX271" fmla="*/ 904875 w 1984375"/>
              <a:gd name="connsiteY271" fmla="*/ 85725 h 2066925"/>
              <a:gd name="connsiteX272" fmla="*/ 889000 w 1984375"/>
              <a:gd name="connsiteY272" fmla="*/ 57150 h 2066925"/>
              <a:gd name="connsiteX273" fmla="*/ 866775 w 1984375"/>
              <a:gd name="connsiteY273" fmla="*/ 57150 h 2066925"/>
              <a:gd name="connsiteX274" fmla="*/ 803275 w 1984375"/>
              <a:gd name="connsiteY274" fmla="*/ 53975 h 2066925"/>
              <a:gd name="connsiteX275" fmla="*/ 777875 w 1984375"/>
              <a:gd name="connsiteY275" fmla="*/ 57150 h 2066925"/>
              <a:gd name="connsiteX276" fmla="*/ 771525 w 1984375"/>
              <a:gd name="connsiteY276" fmla="*/ 85725 h 2066925"/>
              <a:gd name="connsiteX277" fmla="*/ 742950 w 1984375"/>
              <a:gd name="connsiteY277" fmla="*/ 123825 h 2066925"/>
              <a:gd name="connsiteX278" fmla="*/ 746125 w 1984375"/>
              <a:gd name="connsiteY278" fmla="*/ 149225 h 2066925"/>
              <a:gd name="connsiteX279" fmla="*/ 723900 w 1984375"/>
              <a:gd name="connsiteY279" fmla="*/ 158750 h 2066925"/>
              <a:gd name="connsiteX280" fmla="*/ 698500 w 1984375"/>
              <a:gd name="connsiteY280" fmla="*/ 152400 h 2066925"/>
              <a:gd name="connsiteX281" fmla="*/ 682625 w 1984375"/>
              <a:gd name="connsiteY281" fmla="*/ 139700 h 2066925"/>
              <a:gd name="connsiteX282" fmla="*/ 666750 w 1984375"/>
              <a:gd name="connsiteY282" fmla="*/ 155575 h 2066925"/>
              <a:gd name="connsiteX283" fmla="*/ 673100 w 1984375"/>
              <a:gd name="connsiteY283" fmla="*/ 177800 h 2066925"/>
              <a:gd name="connsiteX284" fmla="*/ 625475 w 1984375"/>
              <a:gd name="connsiteY284" fmla="*/ 206375 h 2066925"/>
              <a:gd name="connsiteX285" fmla="*/ 584200 w 1984375"/>
              <a:gd name="connsiteY285" fmla="*/ 254000 h 2066925"/>
              <a:gd name="connsiteX286" fmla="*/ 590550 w 1984375"/>
              <a:gd name="connsiteY286" fmla="*/ 292100 h 2066925"/>
              <a:gd name="connsiteX287" fmla="*/ 600075 w 1984375"/>
              <a:gd name="connsiteY287" fmla="*/ 327025 h 2066925"/>
              <a:gd name="connsiteX288" fmla="*/ 612775 w 1984375"/>
              <a:gd name="connsiteY288" fmla="*/ 371475 h 2066925"/>
              <a:gd name="connsiteX289" fmla="*/ 603250 w 1984375"/>
              <a:gd name="connsiteY289" fmla="*/ 400050 h 2066925"/>
              <a:gd name="connsiteX290" fmla="*/ 574675 w 1984375"/>
              <a:gd name="connsiteY290" fmla="*/ 428625 h 2066925"/>
              <a:gd name="connsiteX291" fmla="*/ 533400 w 1984375"/>
              <a:gd name="connsiteY291" fmla="*/ 438150 h 2066925"/>
              <a:gd name="connsiteX292" fmla="*/ 495300 w 1984375"/>
              <a:gd name="connsiteY292" fmla="*/ 482600 h 2066925"/>
              <a:gd name="connsiteX0" fmla="*/ 495300 w 1984375"/>
              <a:gd name="connsiteY0" fmla="*/ 482600 h 2066925"/>
              <a:gd name="connsiteX1" fmla="*/ 450850 w 1984375"/>
              <a:gd name="connsiteY1" fmla="*/ 527050 h 2066925"/>
              <a:gd name="connsiteX2" fmla="*/ 454025 w 1984375"/>
              <a:gd name="connsiteY2" fmla="*/ 574675 h 2066925"/>
              <a:gd name="connsiteX3" fmla="*/ 419100 w 1984375"/>
              <a:gd name="connsiteY3" fmla="*/ 593725 h 2066925"/>
              <a:gd name="connsiteX4" fmla="*/ 387350 w 1984375"/>
              <a:gd name="connsiteY4" fmla="*/ 590550 h 2066925"/>
              <a:gd name="connsiteX5" fmla="*/ 374650 w 1984375"/>
              <a:gd name="connsiteY5" fmla="*/ 590550 h 2066925"/>
              <a:gd name="connsiteX6" fmla="*/ 358775 w 1984375"/>
              <a:gd name="connsiteY6" fmla="*/ 587375 h 2066925"/>
              <a:gd name="connsiteX7" fmla="*/ 352425 w 1984375"/>
              <a:gd name="connsiteY7" fmla="*/ 612775 h 2066925"/>
              <a:gd name="connsiteX8" fmla="*/ 346075 w 1984375"/>
              <a:gd name="connsiteY8" fmla="*/ 631825 h 2066925"/>
              <a:gd name="connsiteX9" fmla="*/ 330200 w 1984375"/>
              <a:gd name="connsiteY9" fmla="*/ 644525 h 2066925"/>
              <a:gd name="connsiteX10" fmla="*/ 295275 w 1984375"/>
              <a:gd name="connsiteY10" fmla="*/ 638175 h 2066925"/>
              <a:gd name="connsiteX11" fmla="*/ 282575 w 1984375"/>
              <a:gd name="connsiteY11" fmla="*/ 660400 h 2066925"/>
              <a:gd name="connsiteX12" fmla="*/ 269875 w 1984375"/>
              <a:gd name="connsiteY12" fmla="*/ 685800 h 2066925"/>
              <a:gd name="connsiteX13" fmla="*/ 279400 w 1984375"/>
              <a:gd name="connsiteY13" fmla="*/ 723900 h 2066925"/>
              <a:gd name="connsiteX14" fmla="*/ 273050 w 1984375"/>
              <a:gd name="connsiteY14" fmla="*/ 746125 h 2066925"/>
              <a:gd name="connsiteX15" fmla="*/ 254000 w 1984375"/>
              <a:gd name="connsiteY15" fmla="*/ 765175 h 2066925"/>
              <a:gd name="connsiteX16" fmla="*/ 234950 w 1984375"/>
              <a:gd name="connsiteY16" fmla="*/ 774700 h 2066925"/>
              <a:gd name="connsiteX17" fmla="*/ 228600 w 1984375"/>
              <a:gd name="connsiteY17" fmla="*/ 819150 h 2066925"/>
              <a:gd name="connsiteX18" fmla="*/ 203200 w 1984375"/>
              <a:gd name="connsiteY18" fmla="*/ 854075 h 2066925"/>
              <a:gd name="connsiteX19" fmla="*/ 200025 w 1984375"/>
              <a:gd name="connsiteY19" fmla="*/ 876300 h 2066925"/>
              <a:gd name="connsiteX20" fmla="*/ 234950 w 1984375"/>
              <a:gd name="connsiteY20" fmla="*/ 895350 h 2066925"/>
              <a:gd name="connsiteX21" fmla="*/ 260350 w 1984375"/>
              <a:gd name="connsiteY21" fmla="*/ 876300 h 2066925"/>
              <a:gd name="connsiteX22" fmla="*/ 301625 w 1984375"/>
              <a:gd name="connsiteY22" fmla="*/ 901700 h 2066925"/>
              <a:gd name="connsiteX23" fmla="*/ 314325 w 1984375"/>
              <a:gd name="connsiteY23" fmla="*/ 904875 h 2066925"/>
              <a:gd name="connsiteX24" fmla="*/ 317500 w 1984375"/>
              <a:gd name="connsiteY24" fmla="*/ 923925 h 2066925"/>
              <a:gd name="connsiteX25" fmla="*/ 358775 w 1984375"/>
              <a:gd name="connsiteY25" fmla="*/ 946150 h 2066925"/>
              <a:gd name="connsiteX26" fmla="*/ 358775 w 1984375"/>
              <a:gd name="connsiteY26" fmla="*/ 984250 h 2066925"/>
              <a:gd name="connsiteX27" fmla="*/ 342900 w 1984375"/>
              <a:gd name="connsiteY27" fmla="*/ 1028700 h 2066925"/>
              <a:gd name="connsiteX28" fmla="*/ 355600 w 1984375"/>
              <a:gd name="connsiteY28" fmla="*/ 1054100 h 2066925"/>
              <a:gd name="connsiteX29" fmla="*/ 396875 w 1984375"/>
              <a:gd name="connsiteY29" fmla="*/ 1060450 h 2066925"/>
              <a:gd name="connsiteX30" fmla="*/ 412750 w 1984375"/>
              <a:gd name="connsiteY30" fmla="*/ 1079500 h 2066925"/>
              <a:gd name="connsiteX31" fmla="*/ 403225 w 1984375"/>
              <a:gd name="connsiteY31" fmla="*/ 1104900 h 2066925"/>
              <a:gd name="connsiteX32" fmla="*/ 409575 w 1984375"/>
              <a:gd name="connsiteY32" fmla="*/ 1139825 h 2066925"/>
              <a:gd name="connsiteX33" fmla="*/ 365125 w 1984375"/>
              <a:gd name="connsiteY33" fmla="*/ 1139825 h 2066925"/>
              <a:gd name="connsiteX34" fmla="*/ 339725 w 1984375"/>
              <a:gd name="connsiteY34" fmla="*/ 1174750 h 2066925"/>
              <a:gd name="connsiteX35" fmla="*/ 336550 w 1984375"/>
              <a:gd name="connsiteY35" fmla="*/ 1209675 h 2066925"/>
              <a:gd name="connsiteX36" fmla="*/ 311150 w 1984375"/>
              <a:gd name="connsiteY36" fmla="*/ 1222375 h 2066925"/>
              <a:gd name="connsiteX37" fmla="*/ 320675 w 1984375"/>
              <a:gd name="connsiteY37" fmla="*/ 1257300 h 2066925"/>
              <a:gd name="connsiteX38" fmla="*/ 346075 w 1984375"/>
              <a:gd name="connsiteY38" fmla="*/ 1317625 h 2066925"/>
              <a:gd name="connsiteX39" fmla="*/ 361950 w 1984375"/>
              <a:gd name="connsiteY39" fmla="*/ 1352550 h 2066925"/>
              <a:gd name="connsiteX40" fmla="*/ 361950 w 1984375"/>
              <a:gd name="connsiteY40" fmla="*/ 1352550 h 2066925"/>
              <a:gd name="connsiteX41" fmla="*/ 352425 w 1984375"/>
              <a:gd name="connsiteY41" fmla="*/ 1377950 h 2066925"/>
              <a:gd name="connsiteX42" fmla="*/ 358775 w 1984375"/>
              <a:gd name="connsiteY42" fmla="*/ 1409700 h 2066925"/>
              <a:gd name="connsiteX43" fmla="*/ 327025 w 1984375"/>
              <a:gd name="connsiteY43" fmla="*/ 1412875 h 2066925"/>
              <a:gd name="connsiteX44" fmla="*/ 317500 w 1984375"/>
              <a:gd name="connsiteY44" fmla="*/ 1406525 h 2066925"/>
              <a:gd name="connsiteX45" fmla="*/ 295275 w 1984375"/>
              <a:gd name="connsiteY45" fmla="*/ 1425575 h 2066925"/>
              <a:gd name="connsiteX46" fmla="*/ 260350 w 1984375"/>
              <a:gd name="connsiteY46" fmla="*/ 1416050 h 2066925"/>
              <a:gd name="connsiteX47" fmla="*/ 244475 w 1984375"/>
              <a:gd name="connsiteY47" fmla="*/ 1384300 h 2066925"/>
              <a:gd name="connsiteX48" fmla="*/ 231775 w 1984375"/>
              <a:gd name="connsiteY48" fmla="*/ 1377950 h 2066925"/>
              <a:gd name="connsiteX49" fmla="*/ 196850 w 1984375"/>
              <a:gd name="connsiteY49" fmla="*/ 1387475 h 2066925"/>
              <a:gd name="connsiteX50" fmla="*/ 158750 w 1984375"/>
              <a:gd name="connsiteY50" fmla="*/ 1381125 h 2066925"/>
              <a:gd name="connsiteX51" fmla="*/ 130175 w 1984375"/>
              <a:gd name="connsiteY51" fmla="*/ 1377950 h 2066925"/>
              <a:gd name="connsiteX52" fmla="*/ 88900 w 1984375"/>
              <a:gd name="connsiteY52" fmla="*/ 1403350 h 2066925"/>
              <a:gd name="connsiteX53" fmla="*/ 76200 w 1984375"/>
              <a:gd name="connsiteY53" fmla="*/ 1463675 h 2066925"/>
              <a:gd name="connsiteX54" fmla="*/ 41275 w 1984375"/>
              <a:gd name="connsiteY54" fmla="*/ 1514475 h 2066925"/>
              <a:gd name="connsiteX55" fmla="*/ 85725 w 1984375"/>
              <a:gd name="connsiteY55" fmla="*/ 1539875 h 2066925"/>
              <a:gd name="connsiteX56" fmla="*/ 47625 w 1984375"/>
              <a:gd name="connsiteY56" fmla="*/ 1565275 h 2066925"/>
              <a:gd name="connsiteX57" fmla="*/ 34925 w 1984375"/>
              <a:gd name="connsiteY57" fmla="*/ 1584325 h 2066925"/>
              <a:gd name="connsiteX58" fmla="*/ 41275 w 1984375"/>
              <a:gd name="connsiteY58" fmla="*/ 1631950 h 2066925"/>
              <a:gd name="connsiteX59" fmla="*/ 31750 w 1984375"/>
              <a:gd name="connsiteY59" fmla="*/ 1660525 h 2066925"/>
              <a:gd name="connsiteX60" fmla="*/ 9525 w 1984375"/>
              <a:gd name="connsiteY60" fmla="*/ 1692275 h 2066925"/>
              <a:gd name="connsiteX61" fmla="*/ 0 w 1984375"/>
              <a:gd name="connsiteY61" fmla="*/ 1717675 h 2066925"/>
              <a:gd name="connsiteX62" fmla="*/ 31750 w 1984375"/>
              <a:gd name="connsiteY62" fmla="*/ 1765300 h 2066925"/>
              <a:gd name="connsiteX63" fmla="*/ 60325 w 1984375"/>
              <a:gd name="connsiteY63" fmla="*/ 1793875 h 2066925"/>
              <a:gd name="connsiteX64" fmla="*/ 44450 w 1984375"/>
              <a:gd name="connsiteY64" fmla="*/ 1841500 h 2066925"/>
              <a:gd name="connsiteX65" fmla="*/ 60325 w 1984375"/>
              <a:gd name="connsiteY65" fmla="*/ 1873250 h 2066925"/>
              <a:gd name="connsiteX66" fmla="*/ 31750 w 1984375"/>
              <a:gd name="connsiteY66" fmla="*/ 1908175 h 2066925"/>
              <a:gd name="connsiteX67" fmla="*/ 25400 w 1984375"/>
              <a:gd name="connsiteY67" fmla="*/ 1955800 h 2066925"/>
              <a:gd name="connsiteX68" fmla="*/ 53975 w 1984375"/>
              <a:gd name="connsiteY68" fmla="*/ 1971675 h 2066925"/>
              <a:gd name="connsiteX69" fmla="*/ 76200 w 1984375"/>
              <a:gd name="connsiteY69" fmla="*/ 1949450 h 2066925"/>
              <a:gd name="connsiteX70" fmla="*/ 95250 w 1984375"/>
              <a:gd name="connsiteY70" fmla="*/ 1952625 h 2066925"/>
              <a:gd name="connsiteX71" fmla="*/ 114300 w 1984375"/>
              <a:gd name="connsiteY71" fmla="*/ 1955800 h 2066925"/>
              <a:gd name="connsiteX72" fmla="*/ 127000 w 1984375"/>
              <a:gd name="connsiteY72" fmla="*/ 1962150 h 2066925"/>
              <a:gd name="connsiteX73" fmla="*/ 142875 w 1984375"/>
              <a:gd name="connsiteY73" fmla="*/ 1993900 h 2066925"/>
              <a:gd name="connsiteX74" fmla="*/ 190500 w 1984375"/>
              <a:gd name="connsiteY74" fmla="*/ 1974850 h 2066925"/>
              <a:gd name="connsiteX75" fmla="*/ 215900 w 1984375"/>
              <a:gd name="connsiteY75" fmla="*/ 2025650 h 2066925"/>
              <a:gd name="connsiteX76" fmla="*/ 209550 w 1984375"/>
              <a:gd name="connsiteY76" fmla="*/ 2057400 h 2066925"/>
              <a:gd name="connsiteX77" fmla="*/ 228600 w 1984375"/>
              <a:gd name="connsiteY77" fmla="*/ 2066925 h 2066925"/>
              <a:gd name="connsiteX78" fmla="*/ 263525 w 1984375"/>
              <a:gd name="connsiteY78" fmla="*/ 2051050 h 2066925"/>
              <a:gd name="connsiteX79" fmla="*/ 298450 w 1984375"/>
              <a:gd name="connsiteY79" fmla="*/ 2057400 h 2066925"/>
              <a:gd name="connsiteX80" fmla="*/ 285750 w 1984375"/>
              <a:gd name="connsiteY80" fmla="*/ 2032000 h 2066925"/>
              <a:gd name="connsiteX81" fmla="*/ 276225 w 1984375"/>
              <a:gd name="connsiteY81" fmla="*/ 2009775 h 2066925"/>
              <a:gd name="connsiteX82" fmla="*/ 301625 w 1984375"/>
              <a:gd name="connsiteY82" fmla="*/ 1997075 h 2066925"/>
              <a:gd name="connsiteX83" fmla="*/ 314325 w 1984375"/>
              <a:gd name="connsiteY83" fmla="*/ 1974850 h 2066925"/>
              <a:gd name="connsiteX84" fmla="*/ 346075 w 1984375"/>
              <a:gd name="connsiteY84" fmla="*/ 1974850 h 2066925"/>
              <a:gd name="connsiteX85" fmla="*/ 342900 w 1984375"/>
              <a:gd name="connsiteY85" fmla="*/ 1936750 h 2066925"/>
              <a:gd name="connsiteX86" fmla="*/ 349250 w 1984375"/>
              <a:gd name="connsiteY86" fmla="*/ 1924050 h 2066925"/>
              <a:gd name="connsiteX87" fmla="*/ 349250 w 1984375"/>
              <a:gd name="connsiteY87" fmla="*/ 1885950 h 2066925"/>
              <a:gd name="connsiteX88" fmla="*/ 358775 w 1984375"/>
              <a:gd name="connsiteY88" fmla="*/ 1876425 h 2066925"/>
              <a:gd name="connsiteX89" fmla="*/ 396875 w 1984375"/>
              <a:gd name="connsiteY89" fmla="*/ 1898650 h 2066925"/>
              <a:gd name="connsiteX90" fmla="*/ 428625 w 1984375"/>
              <a:gd name="connsiteY90" fmla="*/ 1889125 h 2066925"/>
              <a:gd name="connsiteX91" fmla="*/ 460375 w 1984375"/>
              <a:gd name="connsiteY91" fmla="*/ 1889125 h 2066925"/>
              <a:gd name="connsiteX92" fmla="*/ 495300 w 1984375"/>
              <a:gd name="connsiteY92" fmla="*/ 1857375 h 2066925"/>
              <a:gd name="connsiteX93" fmla="*/ 587375 w 1984375"/>
              <a:gd name="connsiteY93" fmla="*/ 1851025 h 2066925"/>
              <a:gd name="connsiteX94" fmla="*/ 619125 w 1984375"/>
              <a:gd name="connsiteY94" fmla="*/ 1857375 h 2066925"/>
              <a:gd name="connsiteX95" fmla="*/ 641350 w 1984375"/>
              <a:gd name="connsiteY95" fmla="*/ 1870075 h 2066925"/>
              <a:gd name="connsiteX96" fmla="*/ 641350 w 1984375"/>
              <a:gd name="connsiteY96" fmla="*/ 1851025 h 2066925"/>
              <a:gd name="connsiteX97" fmla="*/ 679450 w 1984375"/>
              <a:gd name="connsiteY97" fmla="*/ 1860550 h 2066925"/>
              <a:gd name="connsiteX98" fmla="*/ 698500 w 1984375"/>
              <a:gd name="connsiteY98" fmla="*/ 1885950 h 2066925"/>
              <a:gd name="connsiteX99" fmla="*/ 676275 w 1984375"/>
              <a:gd name="connsiteY99" fmla="*/ 1958975 h 2066925"/>
              <a:gd name="connsiteX100" fmla="*/ 714375 w 1984375"/>
              <a:gd name="connsiteY100" fmla="*/ 1965325 h 2066925"/>
              <a:gd name="connsiteX101" fmla="*/ 712788 w 1984375"/>
              <a:gd name="connsiteY101" fmla="*/ 1910521 h 2066925"/>
              <a:gd name="connsiteX102" fmla="*/ 714375 w 1984375"/>
              <a:gd name="connsiteY102" fmla="*/ 1908175 h 2066925"/>
              <a:gd name="connsiteX103" fmla="*/ 682625 w 1984375"/>
              <a:gd name="connsiteY103" fmla="*/ 1819275 h 2066925"/>
              <a:gd name="connsiteX104" fmla="*/ 679450 w 1984375"/>
              <a:gd name="connsiteY104" fmla="*/ 1733550 h 2066925"/>
              <a:gd name="connsiteX105" fmla="*/ 704850 w 1984375"/>
              <a:gd name="connsiteY105" fmla="*/ 1695450 h 2066925"/>
              <a:gd name="connsiteX106" fmla="*/ 720725 w 1984375"/>
              <a:gd name="connsiteY106" fmla="*/ 1663700 h 2066925"/>
              <a:gd name="connsiteX107" fmla="*/ 717550 w 1984375"/>
              <a:gd name="connsiteY107" fmla="*/ 1638300 h 2066925"/>
              <a:gd name="connsiteX108" fmla="*/ 717550 w 1984375"/>
              <a:gd name="connsiteY108" fmla="*/ 1625600 h 2066925"/>
              <a:gd name="connsiteX109" fmla="*/ 704850 w 1984375"/>
              <a:gd name="connsiteY109" fmla="*/ 1622425 h 2066925"/>
              <a:gd name="connsiteX110" fmla="*/ 682625 w 1984375"/>
              <a:gd name="connsiteY110" fmla="*/ 1606550 h 2066925"/>
              <a:gd name="connsiteX111" fmla="*/ 663575 w 1984375"/>
              <a:gd name="connsiteY111" fmla="*/ 1606550 h 2066925"/>
              <a:gd name="connsiteX112" fmla="*/ 657225 w 1984375"/>
              <a:gd name="connsiteY112" fmla="*/ 1574800 h 2066925"/>
              <a:gd name="connsiteX113" fmla="*/ 663575 w 1984375"/>
              <a:gd name="connsiteY113" fmla="*/ 1527175 h 2066925"/>
              <a:gd name="connsiteX114" fmla="*/ 688975 w 1984375"/>
              <a:gd name="connsiteY114" fmla="*/ 1501775 h 2066925"/>
              <a:gd name="connsiteX115" fmla="*/ 704850 w 1984375"/>
              <a:gd name="connsiteY115" fmla="*/ 1489075 h 2066925"/>
              <a:gd name="connsiteX116" fmla="*/ 704850 w 1984375"/>
              <a:gd name="connsiteY116" fmla="*/ 1457325 h 2066925"/>
              <a:gd name="connsiteX117" fmla="*/ 733425 w 1984375"/>
              <a:gd name="connsiteY117" fmla="*/ 1444625 h 2066925"/>
              <a:gd name="connsiteX118" fmla="*/ 774700 w 1984375"/>
              <a:gd name="connsiteY118" fmla="*/ 1412875 h 2066925"/>
              <a:gd name="connsiteX119" fmla="*/ 800100 w 1984375"/>
              <a:gd name="connsiteY119" fmla="*/ 1447800 h 2066925"/>
              <a:gd name="connsiteX120" fmla="*/ 800100 w 1984375"/>
              <a:gd name="connsiteY120" fmla="*/ 1447800 h 2066925"/>
              <a:gd name="connsiteX121" fmla="*/ 835025 w 1984375"/>
              <a:gd name="connsiteY121" fmla="*/ 1397000 h 2066925"/>
              <a:gd name="connsiteX122" fmla="*/ 866775 w 1984375"/>
              <a:gd name="connsiteY122" fmla="*/ 1387475 h 2066925"/>
              <a:gd name="connsiteX123" fmla="*/ 898525 w 1984375"/>
              <a:gd name="connsiteY123" fmla="*/ 1387475 h 2066925"/>
              <a:gd name="connsiteX124" fmla="*/ 895350 w 1984375"/>
              <a:gd name="connsiteY124" fmla="*/ 1355725 h 2066925"/>
              <a:gd name="connsiteX125" fmla="*/ 920750 w 1984375"/>
              <a:gd name="connsiteY125" fmla="*/ 1362075 h 2066925"/>
              <a:gd name="connsiteX126" fmla="*/ 962025 w 1984375"/>
              <a:gd name="connsiteY126" fmla="*/ 1352550 h 2066925"/>
              <a:gd name="connsiteX127" fmla="*/ 977900 w 1984375"/>
              <a:gd name="connsiteY127" fmla="*/ 1317625 h 2066925"/>
              <a:gd name="connsiteX128" fmla="*/ 968375 w 1984375"/>
              <a:gd name="connsiteY128" fmla="*/ 1292225 h 2066925"/>
              <a:gd name="connsiteX129" fmla="*/ 987425 w 1984375"/>
              <a:gd name="connsiteY129" fmla="*/ 1257300 h 2066925"/>
              <a:gd name="connsiteX130" fmla="*/ 1006475 w 1984375"/>
              <a:gd name="connsiteY130" fmla="*/ 1260475 h 2066925"/>
              <a:gd name="connsiteX131" fmla="*/ 1041400 w 1984375"/>
              <a:gd name="connsiteY131" fmla="*/ 1225550 h 2066925"/>
              <a:gd name="connsiteX132" fmla="*/ 1054100 w 1984375"/>
              <a:gd name="connsiteY132" fmla="*/ 1203325 h 2066925"/>
              <a:gd name="connsiteX133" fmla="*/ 1057275 w 1984375"/>
              <a:gd name="connsiteY133" fmla="*/ 1177925 h 2066925"/>
              <a:gd name="connsiteX134" fmla="*/ 1082675 w 1984375"/>
              <a:gd name="connsiteY134" fmla="*/ 1187450 h 2066925"/>
              <a:gd name="connsiteX135" fmla="*/ 1104900 w 1984375"/>
              <a:gd name="connsiteY135" fmla="*/ 1190625 h 2066925"/>
              <a:gd name="connsiteX136" fmla="*/ 1120775 w 1984375"/>
              <a:gd name="connsiteY136" fmla="*/ 1203325 h 2066925"/>
              <a:gd name="connsiteX137" fmla="*/ 1143000 w 1984375"/>
              <a:gd name="connsiteY137" fmla="*/ 1196975 h 2066925"/>
              <a:gd name="connsiteX138" fmla="*/ 1165225 w 1984375"/>
              <a:gd name="connsiteY138" fmla="*/ 1200150 h 2066925"/>
              <a:gd name="connsiteX139" fmla="*/ 1193800 w 1984375"/>
              <a:gd name="connsiteY139" fmla="*/ 1209675 h 2066925"/>
              <a:gd name="connsiteX140" fmla="*/ 1247775 w 1984375"/>
              <a:gd name="connsiteY140" fmla="*/ 1209675 h 2066925"/>
              <a:gd name="connsiteX141" fmla="*/ 1250950 w 1984375"/>
              <a:gd name="connsiteY141" fmla="*/ 1171575 h 2066925"/>
              <a:gd name="connsiteX142" fmla="*/ 1289050 w 1984375"/>
              <a:gd name="connsiteY142" fmla="*/ 1165225 h 2066925"/>
              <a:gd name="connsiteX143" fmla="*/ 1301750 w 1984375"/>
              <a:gd name="connsiteY143" fmla="*/ 1196975 h 2066925"/>
              <a:gd name="connsiteX144" fmla="*/ 1330325 w 1984375"/>
              <a:gd name="connsiteY144" fmla="*/ 1209675 h 2066925"/>
              <a:gd name="connsiteX145" fmla="*/ 1336675 w 1984375"/>
              <a:gd name="connsiteY145" fmla="*/ 1171575 h 2066925"/>
              <a:gd name="connsiteX146" fmla="*/ 1349375 w 1984375"/>
              <a:gd name="connsiteY146" fmla="*/ 1139825 h 2066925"/>
              <a:gd name="connsiteX147" fmla="*/ 1387475 w 1984375"/>
              <a:gd name="connsiteY147" fmla="*/ 1133475 h 2066925"/>
              <a:gd name="connsiteX148" fmla="*/ 1435100 w 1984375"/>
              <a:gd name="connsiteY148" fmla="*/ 1114425 h 2066925"/>
              <a:gd name="connsiteX149" fmla="*/ 1441450 w 1984375"/>
              <a:gd name="connsiteY149" fmla="*/ 1092200 h 2066925"/>
              <a:gd name="connsiteX150" fmla="*/ 1482725 w 1984375"/>
              <a:gd name="connsiteY150" fmla="*/ 1092200 h 2066925"/>
              <a:gd name="connsiteX151" fmla="*/ 1511300 w 1984375"/>
              <a:gd name="connsiteY151" fmla="*/ 1057275 h 2066925"/>
              <a:gd name="connsiteX152" fmla="*/ 1546225 w 1984375"/>
              <a:gd name="connsiteY152" fmla="*/ 1041400 h 2066925"/>
              <a:gd name="connsiteX153" fmla="*/ 1577975 w 1984375"/>
              <a:gd name="connsiteY153" fmla="*/ 1047750 h 2066925"/>
              <a:gd name="connsiteX154" fmla="*/ 1593850 w 1984375"/>
              <a:gd name="connsiteY154" fmla="*/ 1019175 h 2066925"/>
              <a:gd name="connsiteX155" fmla="*/ 1593850 w 1984375"/>
              <a:gd name="connsiteY155" fmla="*/ 984250 h 2066925"/>
              <a:gd name="connsiteX156" fmla="*/ 1590675 w 1984375"/>
              <a:gd name="connsiteY156" fmla="*/ 974725 h 2066925"/>
              <a:gd name="connsiteX157" fmla="*/ 1565275 w 1984375"/>
              <a:gd name="connsiteY157" fmla="*/ 958850 h 2066925"/>
              <a:gd name="connsiteX158" fmla="*/ 1558925 w 1984375"/>
              <a:gd name="connsiteY158" fmla="*/ 942975 h 2066925"/>
              <a:gd name="connsiteX159" fmla="*/ 1571625 w 1984375"/>
              <a:gd name="connsiteY159" fmla="*/ 908050 h 2066925"/>
              <a:gd name="connsiteX160" fmla="*/ 1593850 w 1984375"/>
              <a:gd name="connsiteY160" fmla="*/ 908050 h 2066925"/>
              <a:gd name="connsiteX161" fmla="*/ 1628775 w 1984375"/>
              <a:gd name="connsiteY161" fmla="*/ 879475 h 2066925"/>
              <a:gd name="connsiteX162" fmla="*/ 1666875 w 1984375"/>
              <a:gd name="connsiteY162" fmla="*/ 882650 h 2066925"/>
              <a:gd name="connsiteX163" fmla="*/ 1689100 w 1984375"/>
              <a:gd name="connsiteY163" fmla="*/ 863600 h 2066925"/>
              <a:gd name="connsiteX164" fmla="*/ 1762125 w 1984375"/>
              <a:gd name="connsiteY164" fmla="*/ 835025 h 2066925"/>
              <a:gd name="connsiteX165" fmla="*/ 1822450 w 1984375"/>
              <a:gd name="connsiteY165" fmla="*/ 771525 h 2066925"/>
              <a:gd name="connsiteX166" fmla="*/ 1841500 w 1984375"/>
              <a:gd name="connsiteY166" fmla="*/ 749300 h 2066925"/>
              <a:gd name="connsiteX167" fmla="*/ 1860550 w 1984375"/>
              <a:gd name="connsiteY167" fmla="*/ 746125 h 2066925"/>
              <a:gd name="connsiteX168" fmla="*/ 1901825 w 1984375"/>
              <a:gd name="connsiteY168" fmla="*/ 723900 h 2066925"/>
              <a:gd name="connsiteX169" fmla="*/ 1917700 w 1984375"/>
              <a:gd name="connsiteY169" fmla="*/ 727075 h 2066925"/>
              <a:gd name="connsiteX170" fmla="*/ 1946275 w 1984375"/>
              <a:gd name="connsiteY170" fmla="*/ 701675 h 2066925"/>
              <a:gd name="connsiteX171" fmla="*/ 1952625 w 1984375"/>
              <a:gd name="connsiteY171" fmla="*/ 685800 h 2066925"/>
              <a:gd name="connsiteX172" fmla="*/ 1981200 w 1984375"/>
              <a:gd name="connsiteY172" fmla="*/ 650875 h 2066925"/>
              <a:gd name="connsiteX173" fmla="*/ 1984375 w 1984375"/>
              <a:gd name="connsiteY173" fmla="*/ 631825 h 2066925"/>
              <a:gd name="connsiteX174" fmla="*/ 1908175 w 1984375"/>
              <a:gd name="connsiteY174" fmla="*/ 619125 h 2066925"/>
              <a:gd name="connsiteX175" fmla="*/ 1895475 w 1984375"/>
              <a:gd name="connsiteY175" fmla="*/ 600075 h 2066925"/>
              <a:gd name="connsiteX176" fmla="*/ 1905000 w 1984375"/>
              <a:gd name="connsiteY176" fmla="*/ 587375 h 2066925"/>
              <a:gd name="connsiteX177" fmla="*/ 1911350 w 1984375"/>
              <a:gd name="connsiteY177" fmla="*/ 561975 h 2066925"/>
              <a:gd name="connsiteX178" fmla="*/ 1898650 w 1984375"/>
              <a:gd name="connsiteY178" fmla="*/ 546100 h 2066925"/>
              <a:gd name="connsiteX179" fmla="*/ 1882775 w 1984375"/>
              <a:gd name="connsiteY179" fmla="*/ 520700 h 2066925"/>
              <a:gd name="connsiteX180" fmla="*/ 1854200 w 1984375"/>
              <a:gd name="connsiteY180" fmla="*/ 501650 h 2066925"/>
              <a:gd name="connsiteX181" fmla="*/ 1841500 w 1984375"/>
              <a:gd name="connsiteY181" fmla="*/ 485775 h 2066925"/>
              <a:gd name="connsiteX182" fmla="*/ 1841500 w 1984375"/>
              <a:gd name="connsiteY182" fmla="*/ 454025 h 2066925"/>
              <a:gd name="connsiteX183" fmla="*/ 1847850 w 1984375"/>
              <a:gd name="connsiteY183" fmla="*/ 428625 h 2066925"/>
              <a:gd name="connsiteX184" fmla="*/ 1838325 w 1984375"/>
              <a:gd name="connsiteY184" fmla="*/ 422275 h 2066925"/>
              <a:gd name="connsiteX185" fmla="*/ 1844675 w 1984375"/>
              <a:gd name="connsiteY185" fmla="*/ 403225 h 2066925"/>
              <a:gd name="connsiteX186" fmla="*/ 1806575 w 1984375"/>
              <a:gd name="connsiteY186" fmla="*/ 368300 h 2066925"/>
              <a:gd name="connsiteX187" fmla="*/ 1835150 w 1984375"/>
              <a:gd name="connsiteY187" fmla="*/ 298450 h 2066925"/>
              <a:gd name="connsiteX188" fmla="*/ 1854200 w 1984375"/>
              <a:gd name="connsiteY188" fmla="*/ 215900 h 2066925"/>
              <a:gd name="connsiteX189" fmla="*/ 1851025 w 1984375"/>
              <a:gd name="connsiteY189" fmla="*/ 180975 h 2066925"/>
              <a:gd name="connsiteX190" fmla="*/ 1838325 w 1984375"/>
              <a:gd name="connsiteY190" fmla="*/ 174625 h 2066925"/>
              <a:gd name="connsiteX191" fmla="*/ 1851025 w 1984375"/>
              <a:gd name="connsiteY191" fmla="*/ 146050 h 2066925"/>
              <a:gd name="connsiteX192" fmla="*/ 1882775 w 1984375"/>
              <a:gd name="connsiteY192" fmla="*/ 155575 h 2066925"/>
              <a:gd name="connsiteX193" fmla="*/ 1854200 w 1984375"/>
              <a:gd name="connsiteY193" fmla="*/ 111125 h 2066925"/>
              <a:gd name="connsiteX194" fmla="*/ 1847850 w 1984375"/>
              <a:gd name="connsiteY194" fmla="*/ 76200 h 2066925"/>
              <a:gd name="connsiteX195" fmla="*/ 1771650 w 1984375"/>
              <a:gd name="connsiteY195" fmla="*/ 38100 h 2066925"/>
              <a:gd name="connsiteX196" fmla="*/ 1771650 w 1984375"/>
              <a:gd name="connsiteY196" fmla="*/ 12700 h 2066925"/>
              <a:gd name="connsiteX197" fmla="*/ 1736725 w 1984375"/>
              <a:gd name="connsiteY197" fmla="*/ 0 h 2066925"/>
              <a:gd name="connsiteX198" fmla="*/ 1720850 w 1984375"/>
              <a:gd name="connsiteY198" fmla="*/ 9525 h 2066925"/>
              <a:gd name="connsiteX199" fmla="*/ 1682750 w 1984375"/>
              <a:gd name="connsiteY199" fmla="*/ 28575 h 2066925"/>
              <a:gd name="connsiteX200" fmla="*/ 1654175 w 1984375"/>
              <a:gd name="connsiteY200" fmla="*/ 3175 h 2066925"/>
              <a:gd name="connsiteX201" fmla="*/ 1622425 w 1984375"/>
              <a:gd name="connsiteY201" fmla="*/ 25400 h 2066925"/>
              <a:gd name="connsiteX202" fmla="*/ 1603375 w 1984375"/>
              <a:gd name="connsiteY202" fmla="*/ 31750 h 2066925"/>
              <a:gd name="connsiteX203" fmla="*/ 1609725 w 1984375"/>
              <a:gd name="connsiteY203" fmla="*/ 69850 h 2066925"/>
              <a:gd name="connsiteX204" fmla="*/ 1631950 w 1984375"/>
              <a:gd name="connsiteY204" fmla="*/ 82550 h 2066925"/>
              <a:gd name="connsiteX205" fmla="*/ 1625600 w 1984375"/>
              <a:gd name="connsiteY205" fmla="*/ 136525 h 2066925"/>
              <a:gd name="connsiteX206" fmla="*/ 1606550 w 1984375"/>
              <a:gd name="connsiteY206" fmla="*/ 184150 h 2066925"/>
              <a:gd name="connsiteX207" fmla="*/ 1577975 w 1984375"/>
              <a:gd name="connsiteY207" fmla="*/ 222250 h 2066925"/>
              <a:gd name="connsiteX208" fmla="*/ 1558925 w 1984375"/>
              <a:gd name="connsiteY208" fmla="*/ 203200 h 2066925"/>
              <a:gd name="connsiteX209" fmla="*/ 1533525 w 1984375"/>
              <a:gd name="connsiteY209" fmla="*/ 171450 h 2066925"/>
              <a:gd name="connsiteX210" fmla="*/ 1495425 w 1984375"/>
              <a:gd name="connsiteY210" fmla="*/ 200025 h 2066925"/>
              <a:gd name="connsiteX211" fmla="*/ 1444625 w 1984375"/>
              <a:gd name="connsiteY211" fmla="*/ 187325 h 2066925"/>
              <a:gd name="connsiteX212" fmla="*/ 1406525 w 1984375"/>
              <a:gd name="connsiteY212" fmla="*/ 222250 h 2066925"/>
              <a:gd name="connsiteX213" fmla="*/ 1412875 w 1984375"/>
              <a:gd name="connsiteY213" fmla="*/ 263525 h 2066925"/>
              <a:gd name="connsiteX214" fmla="*/ 1384300 w 1984375"/>
              <a:gd name="connsiteY214" fmla="*/ 307975 h 2066925"/>
              <a:gd name="connsiteX215" fmla="*/ 1387475 w 1984375"/>
              <a:gd name="connsiteY215" fmla="*/ 358775 h 2066925"/>
              <a:gd name="connsiteX216" fmla="*/ 1384300 w 1984375"/>
              <a:gd name="connsiteY216" fmla="*/ 381000 h 2066925"/>
              <a:gd name="connsiteX217" fmla="*/ 1358900 w 1984375"/>
              <a:gd name="connsiteY217" fmla="*/ 396875 h 2066925"/>
              <a:gd name="connsiteX218" fmla="*/ 1365250 w 1984375"/>
              <a:gd name="connsiteY218" fmla="*/ 425450 h 2066925"/>
              <a:gd name="connsiteX219" fmla="*/ 1336675 w 1984375"/>
              <a:gd name="connsiteY219" fmla="*/ 454025 h 2066925"/>
              <a:gd name="connsiteX220" fmla="*/ 1349375 w 1984375"/>
              <a:gd name="connsiteY220" fmla="*/ 482600 h 2066925"/>
              <a:gd name="connsiteX221" fmla="*/ 1343025 w 1984375"/>
              <a:gd name="connsiteY221" fmla="*/ 498475 h 2066925"/>
              <a:gd name="connsiteX222" fmla="*/ 1308100 w 1984375"/>
              <a:gd name="connsiteY222" fmla="*/ 546100 h 2066925"/>
              <a:gd name="connsiteX223" fmla="*/ 1285875 w 1984375"/>
              <a:gd name="connsiteY223" fmla="*/ 552450 h 2066925"/>
              <a:gd name="connsiteX224" fmla="*/ 1266825 w 1984375"/>
              <a:gd name="connsiteY224" fmla="*/ 603250 h 2066925"/>
              <a:gd name="connsiteX225" fmla="*/ 1231900 w 1984375"/>
              <a:gd name="connsiteY225" fmla="*/ 603250 h 2066925"/>
              <a:gd name="connsiteX226" fmla="*/ 1241425 w 1984375"/>
              <a:gd name="connsiteY226" fmla="*/ 631825 h 2066925"/>
              <a:gd name="connsiteX227" fmla="*/ 1216025 w 1984375"/>
              <a:gd name="connsiteY227" fmla="*/ 641350 h 2066925"/>
              <a:gd name="connsiteX228" fmla="*/ 1203325 w 1984375"/>
              <a:gd name="connsiteY228" fmla="*/ 666750 h 2066925"/>
              <a:gd name="connsiteX229" fmla="*/ 1171575 w 1984375"/>
              <a:gd name="connsiteY229" fmla="*/ 657225 h 2066925"/>
              <a:gd name="connsiteX230" fmla="*/ 1146175 w 1984375"/>
              <a:gd name="connsiteY230" fmla="*/ 615950 h 2066925"/>
              <a:gd name="connsiteX231" fmla="*/ 1095375 w 1984375"/>
              <a:gd name="connsiteY231" fmla="*/ 612775 h 2066925"/>
              <a:gd name="connsiteX232" fmla="*/ 1060450 w 1984375"/>
              <a:gd name="connsiteY232" fmla="*/ 631825 h 2066925"/>
              <a:gd name="connsiteX233" fmla="*/ 1038225 w 1984375"/>
              <a:gd name="connsiteY233" fmla="*/ 628650 h 2066925"/>
              <a:gd name="connsiteX234" fmla="*/ 1019175 w 1984375"/>
              <a:gd name="connsiteY234" fmla="*/ 685800 h 2066925"/>
              <a:gd name="connsiteX235" fmla="*/ 1003300 w 1984375"/>
              <a:gd name="connsiteY235" fmla="*/ 692150 h 2066925"/>
              <a:gd name="connsiteX236" fmla="*/ 984250 w 1984375"/>
              <a:gd name="connsiteY236" fmla="*/ 711200 h 2066925"/>
              <a:gd name="connsiteX237" fmla="*/ 977900 w 1984375"/>
              <a:gd name="connsiteY237" fmla="*/ 742950 h 2066925"/>
              <a:gd name="connsiteX238" fmla="*/ 946150 w 1984375"/>
              <a:gd name="connsiteY238" fmla="*/ 758825 h 2066925"/>
              <a:gd name="connsiteX239" fmla="*/ 933450 w 1984375"/>
              <a:gd name="connsiteY239" fmla="*/ 777875 h 2066925"/>
              <a:gd name="connsiteX240" fmla="*/ 860425 w 1984375"/>
              <a:gd name="connsiteY240" fmla="*/ 812800 h 2066925"/>
              <a:gd name="connsiteX241" fmla="*/ 844550 w 1984375"/>
              <a:gd name="connsiteY241" fmla="*/ 806450 h 2066925"/>
              <a:gd name="connsiteX242" fmla="*/ 841375 w 1984375"/>
              <a:gd name="connsiteY242" fmla="*/ 793750 h 2066925"/>
              <a:gd name="connsiteX243" fmla="*/ 850900 w 1984375"/>
              <a:gd name="connsiteY243" fmla="*/ 771525 h 2066925"/>
              <a:gd name="connsiteX244" fmla="*/ 854075 w 1984375"/>
              <a:gd name="connsiteY244" fmla="*/ 736600 h 2066925"/>
              <a:gd name="connsiteX245" fmla="*/ 895350 w 1984375"/>
              <a:gd name="connsiteY245" fmla="*/ 692150 h 2066925"/>
              <a:gd name="connsiteX246" fmla="*/ 879475 w 1984375"/>
              <a:gd name="connsiteY246" fmla="*/ 654050 h 2066925"/>
              <a:gd name="connsiteX247" fmla="*/ 904875 w 1984375"/>
              <a:gd name="connsiteY247" fmla="*/ 622300 h 2066925"/>
              <a:gd name="connsiteX248" fmla="*/ 895350 w 1984375"/>
              <a:gd name="connsiteY248" fmla="*/ 606425 h 2066925"/>
              <a:gd name="connsiteX249" fmla="*/ 847725 w 1984375"/>
              <a:gd name="connsiteY249" fmla="*/ 606425 h 2066925"/>
              <a:gd name="connsiteX250" fmla="*/ 850900 w 1984375"/>
              <a:gd name="connsiteY250" fmla="*/ 555625 h 2066925"/>
              <a:gd name="connsiteX251" fmla="*/ 841375 w 1984375"/>
              <a:gd name="connsiteY251" fmla="*/ 523875 h 2066925"/>
              <a:gd name="connsiteX252" fmla="*/ 831850 w 1984375"/>
              <a:gd name="connsiteY252" fmla="*/ 517525 h 2066925"/>
              <a:gd name="connsiteX253" fmla="*/ 806450 w 1984375"/>
              <a:gd name="connsiteY253" fmla="*/ 501650 h 2066925"/>
              <a:gd name="connsiteX254" fmla="*/ 790575 w 1984375"/>
              <a:gd name="connsiteY254" fmla="*/ 469900 h 2066925"/>
              <a:gd name="connsiteX255" fmla="*/ 790575 w 1984375"/>
              <a:gd name="connsiteY255" fmla="*/ 450850 h 2066925"/>
              <a:gd name="connsiteX256" fmla="*/ 765175 w 1984375"/>
              <a:gd name="connsiteY256" fmla="*/ 441325 h 2066925"/>
              <a:gd name="connsiteX257" fmla="*/ 749300 w 1984375"/>
              <a:gd name="connsiteY257" fmla="*/ 393700 h 2066925"/>
              <a:gd name="connsiteX258" fmla="*/ 765175 w 1984375"/>
              <a:gd name="connsiteY258" fmla="*/ 384175 h 2066925"/>
              <a:gd name="connsiteX259" fmla="*/ 739775 w 1984375"/>
              <a:gd name="connsiteY259" fmla="*/ 352425 h 2066925"/>
              <a:gd name="connsiteX260" fmla="*/ 796925 w 1984375"/>
              <a:gd name="connsiteY260" fmla="*/ 298450 h 2066925"/>
              <a:gd name="connsiteX261" fmla="*/ 815975 w 1984375"/>
              <a:gd name="connsiteY261" fmla="*/ 292100 h 2066925"/>
              <a:gd name="connsiteX262" fmla="*/ 838200 w 1984375"/>
              <a:gd name="connsiteY262" fmla="*/ 250825 h 2066925"/>
              <a:gd name="connsiteX263" fmla="*/ 828675 w 1984375"/>
              <a:gd name="connsiteY263" fmla="*/ 203200 h 2066925"/>
              <a:gd name="connsiteX264" fmla="*/ 873125 w 1984375"/>
              <a:gd name="connsiteY264" fmla="*/ 193675 h 2066925"/>
              <a:gd name="connsiteX265" fmla="*/ 885825 w 1984375"/>
              <a:gd name="connsiteY265" fmla="*/ 187325 h 2066925"/>
              <a:gd name="connsiteX266" fmla="*/ 882650 w 1984375"/>
              <a:gd name="connsiteY266" fmla="*/ 165100 h 2066925"/>
              <a:gd name="connsiteX267" fmla="*/ 904875 w 1984375"/>
              <a:gd name="connsiteY267" fmla="*/ 149225 h 2066925"/>
              <a:gd name="connsiteX268" fmla="*/ 885825 w 1984375"/>
              <a:gd name="connsiteY268" fmla="*/ 133350 h 2066925"/>
              <a:gd name="connsiteX269" fmla="*/ 898525 w 1984375"/>
              <a:gd name="connsiteY269" fmla="*/ 107950 h 2066925"/>
              <a:gd name="connsiteX270" fmla="*/ 892175 w 1984375"/>
              <a:gd name="connsiteY270" fmla="*/ 88900 h 2066925"/>
              <a:gd name="connsiteX271" fmla="*/ 904875 w 1984375"/>
              <a:gd name="connsiteY271" fmla="*/ 85725 h 2066925"/>
              <a:gd name="connsiteX272" fmla="*/ 889000 w 1984375"/>
              <a:gd name="connsiteY272" fmla="*/ 57150 h 2066925"/>
              <a:gd name="connsiteX273" fmla="*/ 866775 w 1984375"/>
              <a:gd name="connsiteY273" fmla="*/ 57150 h 2066925"/>
              <a:gd name="connsiteX274" fmla="*/ 803275 w 1984375"/>
              <a:gd name="connsiteY274" fmla="*/ 53975 h 2066925"/>
              <a:gd name="connsiteX275" fmla="*/ 777875 w 1984375"/>
              <a:gd name="connsiteY275" fmla="*/ 57150 h 2066925"/>
              <a:gd name="connsiteX276" fmla="*/ 771525 w 1984375"/>
              <a:gd name="connsiteY276" fmla="*/ 85725 h 2066925"/>
              <a:gd name="connsiteX277" fmla="*/ 742950 w 1984375"/>
              <a:gd name="connsiteY277" fmla="*/ 123825 h 2066925"/>
              <a:gd name="connsiteX278" fmla="*/ 746125 w 1984375"/>
              <a:gd name="connsiteY278" fmla="*/ 149225 h 2066925"/>
              <a:gd name="connsiteX279" fmla="*/ 723900 w 1984375"/>
              <a:gd name="connsiteY279" fmla="*/ 158750 h 2066925"/>
              <a:gd name="connsiteX280" fmla="*/ 698500 w 1984375"/>
              <a:gd name="connsiteY280" fmla="*/ 152400 h 2066925"/>
              <a:gd name="connsiteX281" fmla="*/ 682625 w 1984375"/>
              <a:gd name="connsiteY281" fmla="*/ 139700 h 2066925"/>
              <a:gd name="connsiteX282" fmla="*/ 666750 w 1984375"/>
              <a:gd name="connsiteY282" fmla="*/ 155575 h 2066925"/>
              <a:gd name="connsiteX283" fmla="*/ 673100 w 1984375"/>
              <a:gd name="connsiteY283" fmla="*/ 177800 h 2066925"/>
              <a:gd name="connsiteX284" fmla="*/ 625475 w 1984375"/>
              <a:gd name="connsiteY284" fmla="*/ 206375 h 2066925"/>
              <a:gd name="connsiteX285" fmla="*/ 584200 w 1984375"/>
              <a:gd name="connsiteY285" fmla="*/ 254000 h 2066925"/>
              <a:gd name="connsiteX286" fmla="*/ 590550 w 1984375"/>
              <a:gd name="connsiteY286" fmla="*/ 292100 h 2066925"/>
              <a:gd name="connsiteX287" fmla="*/ 600075 w 1984375"/>
              <a:gd name="connsiteY287" fmla="*/ 327025 h 2066925"/>
              <a:gd name="connsiteX288" fmla="*/ 612775 w 1984375"/>
              <a:gd name="connsiteY288" fmla="*/ 371475 h 2066925"/>
              <a:gd name="connsiteX289" fmla="*/ 603250 w 1984375"/>
              <a:gd name="connsiteY289" fmla="*/ 400050 h 2066925"/>
              <a:gd name="connsiteX290" fmla="*/ 574675 w 1984375"/>
              <a:gd name="connsiteY290" fmla="*/ 428625 h 2066925"/>
              <a:gd name="connsiteX291" fmla="*/ 533400 w 1984375"/>
              <a:gd name="connsiteY291" fmla="*/ 438150 h 2066925"/>
              <a:gd name="connsiteX292" fmla="*/ 495300 w 1984375"/>
              <a:gd name="connsiteY292" fmla="*/ 482600 h 206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</a:cxnLst>
            <a:rect l="l" t="t" r="r" b="b"/>
            <a:pathLst>
              <a:path w="1984375" h="2066925">
                <a:moveTo>
                  <a:pt x="495300" y="482600"/>
                </a:moveTo>
                <a:lnTo>
                  <a:pt x="450850" y="527050"/>
                </a:lnTo>
                <a:lnTo>
                  <a:pt x="454025" y="574675"/>
                </a:lnTo>
                <a:lnTo>
                  <a:pt x="419100" y="593725"/>
                </a:lnTo>
                <a:lnTo>
                  <a:pt x="387350" y="590550"/>
                </a:lnTo>
                <a:lnTo>
                  <a:pt x="374650" y="590550"/>
                </a:lnTo>
                <a:lnTo>
                  <a:pt x="358775" y="587375"/>
                </a:lnTo>
                <a:lnTo>
                  <a:pt x="352425" y="612775"/>
                </a:lnTo>
                <a:lnTo>
                  <a:pt x="346075" y="631825"/>
                </a:lnTo>
                <a:lnTo>
                  <a:pt x="330200" y="644525"/>
                </a:lnTo>
                <a:lnTo>
                  <a:pt x="295275" y="638175"/>
                </a:lnTo>
                <a:lnTo>
                  <a:pt x="282575" y="660400"/>
                </a:lnTo>
                <a:lnTo>
                  <a:pt x="269875" y="685800"/>
                </a:lnTo>
                <a:lnTo>
                  <a:pt x="279400" y="723900"/>
                </a:lnTo>
                <a:lnTo>
                  <a:pt x="273050" y="746125"/>
                </a:lnTo>
                <a:lnTo>
                  <a:pt x="254000" y="765175"/>
                </a:lnTo>
                <a:lnTo>
                  <a:pt x="234950" y="774700"/>
                </a:lnTo>
                <a:lnTo>
                  <a:pt x="228600" y="819150"/>
                </a:lnTo>
                <a:lnTo>
                  <a:pt x="203200" y="854075"/>
                </a:lnTo>
                <a:lnTo>
                  <a:pt x="200025" y="876300"/>
                </a:lnTo>
                <a:lnTo>
                  <a:pt x="234950" y="895350"/>
                </a:lnTo>
                <a:lnTo>
                  <a:pt x="260350" y="876300"/>
                </a:lnTo>
                <a:lnTo>
                  <a:pt x="301625" y="901700"/>
                </a:lnTo>
                <a:lnTo>
                  <a:pt x="314325" y="904875"/>
                </a:lnTo>
                <a:lnTo>
                  <a:pt x="317500" y="923925"/>
                </a:lnTo>
                <a:lnTo>
                  <a:pt x="358775" y="946150"/>
                </a:lnTo>
                <a:lnTo>
                  <a:pt x="358775" y="984250"/>
                </a:lnTo>
                <a:lnTo>
                  <a:pt x="342900" y="1028700"/>
                </a:lnTo>
                <a:lnTo>
                  <a:pt x="355600" y="1054100"/>
                </a:lnTo>
                <a:lnTo>
                  <a:pt x="396875" y="1060450"/>
                </a:lnTo>
                <a:cubicBezTo>
                  <a:pt x="410162" y="1080381"/>
                  <a:pt x="401943" y="1079500"/>
                  <a:pt x="412750" y="1079500"/>
                </a:cubicBezTo>
                <a:lnTo>
                  <a:pt x="403225" y="1104900"/>
                </a:lnTo>
                <a:cubicBezTo>
                  <a:pt x="406496" y="1140879"/>
                  <a:pt x="394710" y="1139825"/>
                  <a:pt x="409575" y="1139825"/>
                </a:cubicBezTo>
                <a:lnTo>
                  <a:pt x="365125" y="1139825"/>
                </a:lnTo>
                <a:lnTo>
                  <a:pt x="339725" y="1174750"/>
                </a:lnTo>
                <a:lnTo>
                  <a:pt x="336550" y="1209675"/>
                </a:lnTo>
                <a:lnTo>
                  <a:pt x="311150" y="1222375"/>
                </a:lnTo>
                <a:lnTo>
                  <a:pt x="320675" y="1257300"/>
                </a:lnTo>
                <a:lnTo>
                  <a:pt x="346075" y="1317625"/>
                </a:lnTo>
                <a:lnTo>
                  <a:pt x="361950" y="1352550"/>
                </a:lnTo>
                <a:lnTo>
                  <a:pt x="361950" y="1352550"/>
                </a:lnTo>
                <a:lnTo>
                  <a:pt x="352425" y="1377950"/>
                </a:lnTo>
                <a:lnTo>
                  <a:pt x="358775" y="1409700"/>
                </a:lnTo>
                <a:lnTo>
                  <a:pt x="327025" y="1412875"/>
                </a:lnTo>
                <a:lnTo>
                  <a:pt x="317500" y="1406525"/>
                </a:lnTo>
                <a:lnTo>
                  <a:pt x="295275" y="1425575"/>
                </a:lnTo>
                <a:lnTo>
                  <a:pt x="260350" y="1416050"/>
                </a:lnTo>
                <a:lnTo>
                  <a:pt x="244475" y="1384300"/>
                </a:lnTo>
                <a:lnTo>
                  <a:pt x="231775" y="1377950"/>
                </a:lnTo>
                <a:lnTo>
                  <a:pt x="196850" y="1387475"/>
                </a:lnTo>
                <a:lnTo>
                  <a:pt x="158750" y="1381125"/>
                </a:lnTo>
                <a:lnTo>
                  <a:pt x="130175" y="1377950"/>
                </a:lnTo>
                <a:lnTo>
                  <a:pt x="88900" y="1403350"/>
                </a:lnTo>
                <a:lnTo>
                  <a:pt x="76200" y="1463675"/>
                </a:lnTo>
                <a:lnTo>
                  <a:pt x="41275" y="1514475"/>
                </a:lnTo>
                <a:lnTo>
                  <a:pt x="85725" y="1539875"/>
                </a:lnTo>
                <a:lnTo>
                  <a:pt x="47625" y="1565275"/>
                </a:lnTo>
                <a:lnTo>
                  <a:pt x="34925" y="1584325"/>
                </a:lnTo>
                <a:lnTo>
                  <a:pt x="41275" y="1631950"/>
                </a:lnTo>
                <a:lnTo>
                  <a:pt x="31750" y="1660525"/>
                </a:lnTo>
                <a:lnTo>
                  <a:pt x="9525" y="1692275"/>
                </a:lnTo>
                <a:lnTo>
                  <a:pt x="0" y="1717675"/>
                </a:lnTo>
                <a:lnTo>
                  <a:pt x="31750" y="1765300"/>
                </a:lnTo>
                <a:lnTo>
                  <a:pt x="60325" y="1793875"/>
                </a:lnTo>
                <a:lnTo>
                  <a:pt x="44450" y="1841500"/>
                </a:lnTo>
                <a:lnTo>
                  <a:pt x="60325" y="1873250"/>
                </a:lnTo>
                <a:lnTo>
                  <a:pt x="31750" y="1908175"/>
                </a:lnTo>
                <a:lnTo>
                  <a:pt x="25400" y="1955800"/>
                </a:lnTo>
                <a:cubicBezTo>
                  <a:pt x="51697" y="1972236"/>
                  <a:pt x="40816" y="1971675"/>
                  <a:pt x="53975" y="1971675"/>
                </a:cubicBezTo>
                <a:lnTo>
                  <a:pt x="76200" y="1949450"/>
                </a:lnTo>
                <a:lnTo>
                  <a:pt x="95250" y="1952625"/>
                </a:lnTo>
                <a:lnTo>
                  <a:pt x="114300" y="1955800"/>
                </a:lnTo>
                <a:lnTo>
                  <a:pt x="127000" y="1962150"/>
                </a:lnTo>
                <a:lnTo>
                  <a:pt x="142875" y="1993900"/>
                </a:lnTo>
                <a:lnTo>
                  <a:pt x="190500" y="1974850"/>
                </a:lnTo>
                <a:lnTo>
                  <a:pt x="215900" y="2025650"/>
                </a:lnTo>
                <a:lnTo>
                  <a:pt x="209550" y="2057400"/>
                </a:lnTo>
                <a:lnTo>
                  <a:pt x="228600" y="2066925"/>
                </a:lnTo>
                <a:lnTo>
                  <a:pt x="263525" y="2051050"/>
                </a:lnTo>
                <a:lnTo>
                  <a:pt x="298450" y="2057400"/>
                </a:lnTo>
                <a:cubicBezTo>
                  <a:pt x="291450" y="2032900"/>
                  <a:pt x="298991" y="2038621"/>
                  <a:pt x="285750" y="2032000"/>
                </a:cubicBezTo>
                <a:lnTo>
                  <a:pt x="276225" y="2009775"/>
                </a:lnTo>
                <a:lnTo>
                  <a:pt x="301625" y="1997075"/>
                </a:lnTo>
                <a:lnTo>
                  <a:pt x="314325" y="1974850"/>
                </a:lnTo>
                <a:lnTo>
                  <a:pt x="346075" y="1974850"/>
                </a:lnTo>
                <a:lnTo>
                  <a:pt x="342900" y="1936750"/>
                </a:lnTo>
                <a:lnTo>
                  <a:pt x="349250" y="1924050"/>
                </a:lnTo>
                <a:lnTo>
                  <a:pt x="349250" y="1885950"/>
                </a:lnTo>
                <a:lnTo>
                  <a:pt x="358775" y="1876425"/>
                </a:lnTo>
                <a:lnTo>
                  <a:pt x="396875" y="1898650"/>
                </a:lnTo>
                <a:cubicBezTo>
                  <a:pt x="426454" y="1888790"/>
                  <a:pt x="415410" y="1889125"/>
                  <a:pt x="428625" y="1889125"/>
                </a:cubicBezTo>
                <a:cubicBezTo>
                  <a:pt x="458688" y="1892465"/>
                  <a:pt x="450423" y="1899077"/>
                  <a:pt x="460375" y="1889125"/>
                </a:cubicBezTo>
                <a:lnTo>
                  <a:pt x="495300" y="1857375"/>
                </a:lnTo>
                <a:lnTo>
                  <a:pt x="587375" y="1851025"/>
                </a:lnTo>
                <a:lnTo>
                  <a:pt x="619125" y="1857375"/>
                </a:lnTo>
                <a:lnTo>
                  <a:pt x="641350" y="1870075"/>
                </a:lnTo>
                <a:lnTo>
                  <a:pt x="641350" y="1851025"/>
                </a:lnTo>
                <a:lnTo>
                  <a:pt x="679450" y="1860550"/>
                </a:lnTo>
                <a:lnTo>
                  <a:pt x="698500" y="1885950"/>
                </a:lnTo>
                <a:lnTo>
                  <a:pt x="676275" y="1958975"/>
                </a:lnTo>
                <a:cubicBezTo>
                  <a:pt x="727047" y="1965745"/>
                  <a:pt x="689904" y="1962954"/>
                  <a:pt x="714375" y="1965325"/>
                </a:cubicBezTo>
                <a:lnTo>
                  <a:pt x="712788" y="1910521"/>
                </a:lnTo>
                <a:lnTo>
                  <a:pt x="714375" y="1908175"/>
                </a:lnTo>
                <a:lnTo>
                  <a:pt x="682625" y="1819275"/>
                </a:lnTo>
                <a:lnTo>
                  <a:pt x="679450" y="1733550"/>
                </a:lnTo>
                <a:lnTo>
                  <a:pt x="704850" y="1695450"/>
                </a:lnTo>
                <a:lnTo>
                  <a:pt x="720725" y="1663700"/>
                </a:lnTo>
                <a:lnTo>
                  <a:pt x="717550" y="1638300"/>
                </a:lnTo>
                <a:lnTo>
                  <a:pt x="717550" y="1625600"/>
                </a:lnTo>
                <a:lnTo>
                  <a:pt x="704850" y="1622425"/>
                </a:lnTo>
                <a:lnTo>
                  <a:pt x="682625" y="1606550"/>
                </a:lnTo>
                <a:lnTo>
                  <a:pt x="663575" y="1606550"/>
                </a:lnTo>
                <a:lnTo>
                  <a:pt x="657225" y="1574800"/>
                </a:lnTo>
                <a:lnTo>
                  <a:pt x="663575" y="1527175"/>
                </a:lnTo>
                <a:lnTo>
                  <a:pt x="688975" y="1501775"/>
                </a:lnTo>
                <a:lnTo>
                  <a:pt x="704850" y="1489075"/>
                </a:lnTo>
                <a:lnTo>
                  <a:pt x="704850" y="1457325"/>
                </a:lnTo>
                <a:lnTo>
                  <a:pt x="733425" y="1444625"/>
                </a:lnTo>
                <a:lnTo>
                  <a:pt x="774700" y="1412875"/>
                </a:lnTo>
                <a:cubicBezTo>
                  <a:pt x="783167" y="1424517"/>
                  <a:pt x="791104" y="1450446"/>
                  <a:pt x="800100" y="1447800"/>
                </a:cubicBezTo>
                <a:lnTo>
                  <a:pt x="800100" y="1447800"/>
                </a:lnTo>
                <a:cubicBezTo>
                  <a:pt x="829713" y="1395155"/>
                  <a:pt x="823913" y="1399117"/>
                  <a:pt x="835025" y="1397000"/>
                </a:cubicBezTo>
                <a:cubicBezTo>
                  <a:pt x="865952" y="1393564"/>
                  <a:pt x="859314" y="1402397"/>
                  <a:pt x="866775" y="1387475"/>
                </a:cubicBezTo>
                <a:lnTo>
                  <a:pt x="898525" y="1387475"/>
                </a:lnTo>
                <a:cubicBezTo>
                  <a:pt x="891907" y="1351077"/>
                  <a:pt x="883808" y="1344183"/>
                  <a:pt x="895350" y="1355725"/>
                </a:cubicBezTo>
                <a:lnTo>
                  <a:pt x="920750" y="1362075"/>
                </a:lnTo>
                <a:lnTo>
                  <a:pt x="962025" y="1352550"/>
                </a:lnTo>
                <a:lnTo>
                  <a:pt x="977900" y="1317625"/>
                </a:lnTo>
                <a:cubicBezTo>
                  <a:pt x="967958" y="1294427"/>
                  <a:pt x="968375" y="1303460"/>
                  <a:pt x="968375" y="1292225"/>
                </a:cubicBezTo>
                <a:lnTo>
                  <a:pt x="987425" y="1257300"/>
                </a:lnTo>
                <a:lnTo>
                  <a:pt x="1006475" y="1260475"/>
                </a:lnTo>
                <a:lnTo>
                  <a:pt x="1041400" y="1225550"/>
                </a:lnTo>
                <a:lnTo>
                  <a:pt x="1054100" y="1203325"/>
                </a:lnTo>
                <a:lnTo>
                  <a:pt x="1057275" y="1177925"/>
                </a:lnTo>
                <a:lnTo>
                  <a:pt x="1082675" y="1187450"/>
                </a:lnTo>
                <a:lnTo>
                  <a:pt x="1104900" y="1190625"/>
                </a:lnTo>
                <a:lnTo>
                  <a:pt x="1120775" y="1203325"/>
                </a:lnTo>
                <a:cubicBezTo>
                  <a:pt x="1140829" y="1196640"/>
                  <a:pt x="1133132" y="1196975"/>
                  <a:pt x="1143000" y="1196975"/>
                </a:cubicBezTo>
                <a:lnTo>
                  <a:pt x="1165225" y="1200150"/>
                </a:lnTo>
                <a:cubicBezTo>
                  <a:pt x="1192077" y="1206863"/>
                  <a:pt x="1184454" y="1200329"/>
                  <a:pt x="1193800" y="1209675"/>
                </a:cubicBezTo>
                <a:lnTo>
                  <a:pt x="1247775" y="1209675"/>
                </a:lnTo>
                <a:lnTo>
                  <a:pt x="1250950" y="1171575"/>
                </a:lnTo>
                <a:cubicBezTo>
                  <a:pt x="1282624" y="1164536"/>
                  <a:pt x="1269768" y="1165225"/>
                  <a:pt x="1289050" y="1165225"/>
                </a:cubicBezTo>
                <a:lnTo>
                  <a:pt x="1301750" y="1196975"/>
                </a:lnTo>
                <a:lnTo>
                  <a:pt x="1330325" y="1209675"/>
                </a:lnTo>
                <a:cubicBezTo>
                  <a:pt x="1333588" y="1170520"/>
                  <a:pt x="1320756" y="1171575"/>
                  <a:pt x="1336675" y="1171575"/>
                </a:cubicBezTo>
                <a:lnTo>
                  <a:pt x="1349375" y="1139825"/>
                </a:lnTo>
                <a:lnTo>
                  <a:pt x="1387475" y="1133475"/>
                </a:lnTo>
                <a:lnTo>
                  <a:pt x="1435100" y="1114425"/>
                </a:lnTo>
                <a:lnTo>
                  <a:pt x="1441450" y="1092200"/>
                </a:lnTo>
                <a:cubicBezTo>
                  <a:pt x="1481042" y="1095499"/>
                  <a:pt x="1470539" y="1104386"/>
                  <a:pt x="1482725" y="1092200"/>
                </a:cubicBezTo>
                <a:lnTo>
                  <a:pt x="1511300" y="1057275"/>
                </a:lnTo>
                <a:lnTo>
                  <a:pt x="1546225" y="1041400"/>
                </a:lnTo>
                <a:lnTo>
                  <a:pt x="1577975" y="1047750"/>
                </a:lnTo>
                <a:lnTo>
                  <a:pt x="1593850" y="1019175"/>
                </a:lnTo>
                <a:lnTo>
                  <a:pt x="1593850" y="984250"/>
                </a:lnTo>
                <a:lnTo>
                  <a:pt x="1590675" y="974725"/>
                </a:lnTo>
                <a:lnTo>
                  <a:pt x="1565275" y="958850"/>
                </a:lnTo>
                <a:lnTo>
                  <a:pt x="1558925" y="942975"/>
                </a:lnTo>
                <a:lnTo>
                  <a:pt x="1571625" y="908050"/>
                </a:lnTo>
                <a:lnTo>
                  <a:pt x="1593850" y="908050"/>
                </a:lnTo>
                <a:lnTo>
                  <a:pt x="1628775" y="879475"/>
                </a:lnTo>
                <a:lnTo>
                  <a:pt x="1666875" y="882650"/>
                </a:lnTo>
                <a:cubicBezTo>
                  <a:pt x="1686673" y="862852"/>
                  <a:pt x="1667933" y="877358"/>
                  <a:pt x="1689100" y="863600"/>
                </a:cubicBezTo>
                <a:lnTo>
                  <a:pt x="1762125" y="835025"/>
                </a:lnTo>
                <a:lnTo>
                  <a:pt x="1822450" y="771525"/>
                </a:lnTo>
                <a:lnTo>
                  <a:pt x="1841500" y="749300"/>
                </a:lnTo>
                <a:lnTo>
                  <a:pt x="1860550" y="746125"/>
                </a:lnTo>
                <a:lnTo>
                  <a:pt x="1901825" y="723900"/>
                </a:lnTo>
                <a:lnTo>
                  <a:pt x="1917700" y="727075"/>
                </a:lnTo>
                <a:cubicBezTo>
                  <a:pt x="1943848" y="700927"/>
                  <a:pt x="1937279" y="711200"/>
                  <a:pt x="1946275" y="701675"/>
                </a:cubicBezTo>
                <a:lnTo>
                  <a:pt x="1952625" y="685800"/>
                </a:lnTo>
                <a:lnTo>
                  <a:pt x="1981200" y="650875"/>
                </a:lnTo>
                <a:lnTo>
                  <a:pt x="1984375" y="631825"/>
                </a:lnTo>
                <a:lnTo>
                  <a:pt x="1908175" y="619125"/>
                </a:lnTo>
                <a:cubicBezTo>
                  <a:pt x="1894814" y="602424"/>
                  <a:pt x="1895475" y="610027"/>
                  <a:pt x="1895475" y="600075"/>
                </a:cubicBezTo>
                <a:lnTo>
                  <a:pt x="1905000" y="587375"/>
                </a:lnTo>
                <a:lnTo>
                  <a:pt x="1911350" y="561975"/>
                </a:lnTo>
                <a:cubicBezTo>
                  <a:pt x="1896957" y="551180"/>
                  <a:pt x="1898650" y="557742"/>
                  <a:pt x="1898650" y="546100"/>
                </a:cubicBezTo>
                <a:lnTo>
                  <a:pt x="1882775" y="520700"/>
                </a:lnTo>
                <a:lnTo>
                  <a:pt x="1854200" y="501650"/>
                </a:lnTo>
                <a:lnTo>
                  <a:pt x="1841500" y="485775"/>
                </a:lnTo>
                <a:lnTo>
                  <a:pt x="1841500" y="454025"/>
                </a:lnTo>
                <a:lnTo>
                  <a:pt x="1847850" y="428625"/>
                </a:lnTo>
                <a:lnTo>
                  <a:pt x="1838325" y="422275"/>
                </a:lnTo>
                <a:lnTo>
                  <a:pt x="1844675" y="403225"/>
                </a:lnTo>
                <a:lnTo>
                  <a:pt x="1806575" y="368300"/>
                </a:lnTo>
                <a:lnTo>
                  <a:pt x="1835150" y="298450"/>
                </a:lnTo>
                <a:cubicBezTo>
                  <a:pt x="1855001" y="222353"/>
                  <a:pt x="1854200" y="250581"/>
                  <a:pt x="1854200" y="215900"/>
                </a:cubicBezTo>
                <a:lnTo>
                  <a:pt x="1851025" y="180975"/>
                </a:lnTo>
                <a:lnTo>
                  <a:pt x="1838325" y="174625"/>
                </a:lnTo>
                <a:lnTo>
                  <a:pt x="1851025" y="146050"/>
                </a:lnTo>
                <a:lnTo>
                  <a:pt x="1882775" y="155575"/>
                </a:lnTo>
                <a:lnTo>
                  <a:pt x="1854200" y="111125"/>
                </a:lnTo>
                <a:lnTo>
                  <a:pt x="1847850" y="76200"/>
                </a:lnTo>
                <a:cubicBezTo>
                  <a:pt x="1796470" y="56095"/>
                  <a:pt x="1783821" y="50800"/>
                  <a:pt x="1771650" y="38100"/>
                </a:cubicBezTo>
                <a:lnTo>
                  <a:pt x="1771650" y="12700"/>
                </a:lnTo>
                <a:lnTo>
                  <a:pt x="1736725" y="0"/>
                </a:lnTo>
                <a:lnTo>
                  <a:pt x="1720850" y="9525"/>
                </a:lnTo>
                <a:lnTo>
                  <a:pt x="1682750" y="28575"/>
                </a:lnTo>
                <a:lnTo>
                  <a:pt x="1654175" y="3175"/>
                </a:lnTo>
                <a:cubicBezTo>
                  <a:pt x="1624765" y="26050"/>
                  <a:pt x="1637667" y="25400"/>
                  <a:pt x="1622425" y="25400"/>
                </a:cubicBezTo>
                <a:lnTo>
                  <a:pt x="1603375" y="31750"/>
                </a:lnTo>
                <a:lnTo>
                  <a:pt x="1609725" y="69850"/>
                </a:lnTo>
                <a:lnTo>
                  <a:pt x="1631950" y="82550"/>
                </a:lnTo>
                <a:lnTo>
                  <a:pt x="1625600" y="136525"/>
                </a:lnTo>
                <a:cubicBezTo>
                  <a:pt x="1609222" y="182385"/>
                  <a:pt x="1620850" y="169850"/>
                  <a:pt x="1606550" y="184150"/>
                </a:cubicBezTo>
                <a:cubicBezTo>
                  <a:pt x="1580270" y="220285"/>
                  <a:pt x="1591329" y="208896"/>
                  <a:pt x="1577975" y="222250"/>
                </a:cubicBezTo>
                <a:lnTo>
                  <a:pt x="1558925" y="203200"/>
                </a:lnTo>
                <a:lnTo>
                  <a:pt x="1533525" y="171450"/>
                </a:lnTo>
                <a:cubicBezTo>
                  <a:pt x="1502705" y="202270"/>
                  <a:pt x="1518708" y="188913"/>
                  <a:pt x="1495425" y="200025"/>
                </a:cubicBezTo>
                <a:lnTo>
                  <a:pt x="1444625" y="187325"/>
                </a:lnTo>
                <a:lnTo>
                  <a:pt x="1406525" y="222250"/>
                </a:lnTo>
                <a:lnTo>
                  <a:pt x="1412875" y="263525"/>
                </a:lnTo>
                <a:lnTo>
                  <a:pt x="1384300" y="307975"/>
                </a:lnTo>
                <a:lnTo>
                  <a:pt x="1387475" y="358775"/>
                </a:lnTo>
                <a:lnTo>
                  <a:pt x="1384300" y="381000"/>
                </a:lnTo>
                <a:lnTo>
                  <a:pt x="1358900" y="396875"/>
                </a:lnTo>
                <a:lnTo>
                  <a:pt x="1365250" y="425450"/>
                </a:lnTo>
                <a:lnTo>
                  <a:pt x="1336675" y="454025"/>
                </a:lnTo>
                <a:lnTo>
                  <a:pt x="1349375" y="482600"/>
                </a:lnTo>
                <a:lnTo>
                  <a:pt x="1343025" y="498475"/>
                </a:lnTo>
                <a:lnTo>
                  <a:pt x="1308100" y="546100"/>
                </a:lnTo>
                <a:lnTo>
                  <a:pt x="1285875" y="552450"/>
                </a:lnTo>
                <a:lnTo>
                  <a:pt x="1266825" y="603250"/>
                </a:lnTo>
                <a:lnTo>
                  <a:pt x="1231900" y="603250"/>
                </a:lnTo>
                <a:lnTo>
                  <a:pt x="1241425" y="631825"/>
                </a:lnTo>
                <a:lnTo>
                  <a:pt x="1216025" y="641350"/>
                </a:lnTo>
                <a:lnTo>
                  <a:pt x="1203325" y="666750"/>
                </a:lnTo>
                <a:lnTo>
                  <a:pt x="1171575" y="657225"/>
                </a:lnTo>
                <a:lnTo>
                  <a:pt x="1146175" y="615950"/>
                </a:lnTo>
                <a:lnTo>
                  <a:pt x="1095375" y="612775"/>
                </a:lnTo>
                <a:lnTo>
                  <a:pt x="1060450" y="631825"/>
                </a:lnTo>
                <a:lnTo>
                  <a:pt x="1038225" y="628650"/>
                </a:lnTo>
                <a:lnTo>
                  <a:pt x="1019175" y="685800"/>
                </a:lnTo>
                <a:lnTo>
                  <a:pt x="1003300" y="692150"/>
                </a:lnTo>
                <a:lnTo>
                  <a:pt x="984250" y="711200"/>
                </a:lnTo>
                <a:lnTo>
                  <a:pt x="977900" y="742950"/>
                </a:lnTo>
                <a:cubicBezTo>
                  <a:pt x="967317" y="748242"/>
                  <a:pt x="954617" y="751417"/>
                  <a:pt x="946150" y="758825"/>
                </a:cubicBezTo>
                <a:lnTo>
                  <a:pt x="933450" y="777875"/>
                </a:lnTo>
                <a:lnTo>
                  <a:pt x="860425" y="812800"/>
                </a:lnTo>
                <a:cubicBezTo>
                  <a:pt x="855133" y="810683"/>
                  <a:pt x="848580" y="810480"/>
                  <a:pt x="844550" y="806450"/>
                </a:cubicBezTo>
                <a:cubicBezTo>
                  <a:pt x="841464" y="803364"/>
                  <a:pt x="834496" y="799042"/>
                  <a:pt x="841375" y="793750"/>
                </a:cubicBezTo>
                <a:cubicBezTo>
                  <a:pt x="851373" y="773753"/>
                  <a:pt x="849842" y="782637"/>
                  <a:pt x="850900" y="771525"/>
                </a:cubicBezTo>
                <a:lnTo>
                  <a:pt x="854075" y="736600"/>
                </a:lnTo>
                <a:lnTo>
                  <a:pt x="895350" y="692150"/>
                </a:lnTo>
                <a:lnTo>
                  <a:pt x="879475" y="654050"/>
                </a:lnTo>
                <a:lnTo>
                  <a:pt x="904875" y="622300"/>
                </a:lnTo>
                <a:lnTo>
                  <a:pt x="895350" y="606425"/>
                </a:lnTo>
                <a:lnTo>
                  <a:pt x="847725" y="606425"/>
                </a:lnTo>
                <a:lnTo>
                  <a:pt x="850900" y="555625"/>
                </a:lnTo>
                <a:lnTo>
                  <a:pt x="841375" y="523875"/>
                </a:lnTo>
                <a:lnTo>
                  <a:pt x="831850" y="517525"/>
                </a:lnTo>
                <a:lnTo>
                  <a:pt x="806450" y="501650"/>
                </a:lnTo>
                <a:lnTo>
                  <a:pt x="790575" y="469900"/>
                </a:lnTo>
                <a:lnTo>
                  <a:pt x="790575" y="450850"/>
                </a:lnTo>
                <a:lnTo>
                  <a:pt x="765175" y="441325"/>
                </a:lnTo>
                <a:lnTo>
                  <a:pt x="749300" y="393700"/>
                </a:lnTo>
                <a:lnTo>
                  <a:pt x="765175" y="384175"/>
                </a:lnTo>
                <a:lnTo>
                  <a:pt x="739775" y="352425"/>
                </a:lnTo>
                <a:lnTo>
                  <a:pt x="796925" y="298450"/>
                </a:lnTo>
                <a:lnTo>
                  <a:pt x="815975" y="292100"/>
                </a:lnTo>
                <a:lnTo>
                  <a:pt x="838200" y="250825"/>
                </a:lnTo>
                <a:cubicBezTo>
                  <a:pt x="828453" y="205340"/>
                  <a:pt x="822854" y="210079"/>
                  <a:pt x="828675" y="203200"/>
                </a:cubicBezTo>
                <a:cubicBezTo>
                  <a:pt x="868828" y="193162"/>
                  <a:pt x="857779" y="197379"/>
                  <a:pt x="873125" y="193675"/>
                </a:cubicBezTo>
                <a:lnTo>
                  <a:pt x="885825" y="187325"/>
                </a:lnTo>
                <a:lnTo>
                  <a:pt x="882650" y="165100"/>
                </a:lnTo>
                <a:lnTo>
                  <a:pt x="904875" y="149225"/>
                </a:lnTo>
                <a:cubicBezTo>
                  <a:pt x="890502" y="134852"/>
                  <a:pt x="881592" y="140229"/>
                  <a:pt x="885825" y="133350"/>
                </a:cubicBezTo>
                <a:lnTo>
                  <a:pt x="898525" y="107950"/>
                </a:lnTo>
                <a:lnTo>
                  <a:pt x="892175" y="88900"/>
                </a:lnTo>
                <a:lnTo>
                  <a:pt x="904875" y="85725"/>
                </a:lnTo>
                <a:lnTo>
                  <a:pt x="889000" y="57150"/>
                </a:lnTo>
                <a:lnTo>
                  <a:pt x="866775" y="57150"/>
                </a:lnTo>
                <a:lnTo>
                  <a:pt x="803275" y="53975"/>
                </a:lnTo>
                <a:lnTo>
                  <a:pt x="777875" y="57150"/>
                </a:lnTo>
                <a:lnTo>
                  <a:pt x="771525" y="85725"/>
                </a:lnTo>
                <a:lnTo>
                  <a:pt x="742950" y="123825"/>
                </a:lnTo>
                <a:cubicBezTo>
                  <a:pt x="746275" y="147098"/>
                  <a:pt x="746125" y="138566"/>
                  <a:pt x="746125" y="149225"/>
                </a:cubicBezTo>
                <a:lnTo>
                  <a:pt x="723900" y="158750"/>
                </a:lnTo>
                <a:lnTo>
                  <a:pt x="698500" y="152400"/>
                </a:lnTo>
                <a:lnTo>
                  <a:pt x="682625" y="139700"/>
                </a:lnTo>
                <a:lnTo>
                  <a:pt x="666750" y="155575"/>
                </a:lnTo>
                <a:lnTo>
                  <a:pt x="673100" y="177800"/>
                </a:lnTo>
                <a:cubicBezTo>
                  <a:pt x="621031" y="210343"/>
                  <a:pt x="608180" y="223670"/>
                  <a:pt x="625475" y="206375"/>
                </a:cubicBezTo>
                <a:lnTo>
                  <a:pt x="584200" y="254000"/>
                </a:lnTo>
                <a:lnTo>
                  <a:pt x="590550" y="292100"/>
                </a:lnTo>
                <a:lnTo>
                  <a:pt x="600075" y="327025"/>
                </a:lnTo>
                <a:lnTo>
                  <a:pt x="612775" y="371475"/>
                </a:lnTo>
                <a:lnTo>
                  <a:pt x="603250" y="400050"/>
                </a:lnTo>
                <a:lnTo>
                  <a:pt x="574675" y="428625"/>
                </a:lnTo>
                <a:lnTo>
                  <a:pt x="533400" y="438150"/>
                </a:lnTo>
                <a:lnTo>
                  <a:pt x="495300" y="482600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자유형 105"/>
          <p:cNvSpPr/>
          <p:nvPr/>
        </p:nvSpPr>
        <p:spPr>
          <a:xfrm>
            <a:off x="533376" y="2230420"/>
            <a:ext cx="1650206" cy="1205977"/>
          </a:xfrm>
          <a:custGeom>
            <a:avLst/>
            <a:gdLst>
              <a:gd name="connsiteX0" fmla="*/ 652463 w 1650206"/>
              <a:gd name="connsiteY0" fmla="*/ 109537 h 1205977"/>
              <a:gd name="connsiteX1" fmla="*/ 592931 w 1650206"/>
              <a:gd name="connsiteY1" fmla="*/ 130969 h 1205977"/>
              <a:gd name="connsiteX2" fmla="*/ 559594 w 1650206"/>
              <a:gd name="connsiteY2" fmla="*/ 157162 h 1205977"/>
              <a:gd name="connsiteX3" fmla="*/ 566738 w 1650206"/>
              <a:gd name="connsiteY3" fmla="*/ 185737 h 1205977"/>
              <a:gd name="connsiteX4" fmla="*/ 571500 w 1650206"/>
              <a:gd name="connsiteY4" fmla="*/ 204787 h 1205977"/>
              <a:gd name="connsiteX5" fmla="*/ 523875 w 1650206"/>
              <a:gd name="connsiteY5" fmla="*/ 214312 h 1205977"/>
              <a:gd name="connsiteX6" fmla="*/ 514350 w 1650206"/>
              <a:gd name="connsiteY6" fmla="*/ 221456 h 1205977"/>
              <a:gd name="connsiteX7" fmla="*/ 504825 w 1650206"/>
              <a:gd name="connsiteY7" fmla="*/ 190500 h 1205977"/>
              <a:gd name="connsiteX8" fmla="*/ 497681 w 1650206"/>
              <a:gd name="connsiteY8" fmla="*/ 190500 h 1205977"/>
              <a:gd name="connsiteX9" fmla="*/ 478631 w 1650206"/>
              <a:gd name="connsiteY9" fmla="*/ 195262 h 1205977"/>
              <a:gd name="connsiteX10" fmla="*/ 459581 w 1650206"/>
              <a:gd name="connsiteY10" fmla="*/ 226219 h 1205977"/>
              <a:gd name="connsiteX11" fmla="*/ 426244 w 1650206"/>
              <a:gd name="connsiteY11" fmla="*/ 264319 h 1205977"/>
              <a:gd name="connsiteX12" fmla="*/ 371475 w 1650206"/>
              <a:gd name="connsiteY12" fmla="*/ 290512 h 1205977"/>
              <a:gd name="connsiteX13" fmla="*/ 352425 w 1650206"/>
              <a:gd name="connsiteY13" fmla="*/ 307181 h 1205977"/>
              <a:gd name="connsiteX14" fmla="*/ 340519 w 1650206"/>
              <a:gd name="connsiteY14" fmla="*/ 345281 h 1205977"/>
              <a:gd name="connsiteX15" fmla="*/ 326231 w 1650206"/>
              <a:gd name="connsiteY15" fmla="*/ 361950 h 1205977"/>
              <a:gd name="connsiteX16" fmla="*/ 276225 w 1650206"/>
              <a:gd name="connsiteY16" fmla="*/ 383381 h 1205977"/>
              <a:gd name="connsiteX17" fmla="*/ 230981 w 1650206"/>
              <a:gd name="connsiteY17" fmla="*/ 400050 h 1205977"/>
              <a:gd name="connsiteX18" fmla="*/ 204788 w 1650206"/>
              <a:gd name="connsiteY18" fmla="*/ 428625 h 1205977"/>
              <a:gd name="connsiteX19" fmla="*/ 195263 w 1650206"/>
              <a:gd name="connsiteY19" fmla="*/ 438150 h 1205977"/>
              <a:gd name="connsiteX20" fmla="*/ 188119 w 1650206"/>
              <a:gd name="connsiteY20" fmla="*/ 454819 h 1205977"/>
              <a:gd name="connsiteX21" fmla="*/ 157163 w 1650206"/>
              <a:gd name="connsiteY21" fmla="*/ 478631 h 1205977"/>
              <a:gd name="connsiteX22" fmla="*/ 140494 w 1650206"/>
              <a:gd name="connsiteY22" fmla="*/ 495300 h 1205977"/>
              <a:gd name="connsiteX23" fmla="*/ 121444 w 1650206"/>
              <a:gd name="connsiteY23" fmla="*/ 495300 h 1205977"/>
              <a:gd name="connsiteX24" fmla="*/ 78581 w 1650206"/>
              <a:gd name="connsiteY24" fmla="*/ 540544 h 1205977"/>
              <a:gd name="connsiteX25" fmla="*/ 33338 w 1650206"/>
              <a:gd name="connsiteY25" fmla="*/ 595312 h 1205977"/>
              <a:gd name="connsiteX26" fmla="*/ 16669 w 1650206"/>
              <a:gd name="connsiteY26" fmla="*/ 621506 h 1205977"/>
              <a:gd name="connsiteX27" fmla="*/ 21431 w 1650206"/>
              <a:gd name="connsiteY27" fmla="*/ 638175 h 1205977"/>
              <a:gd name="connsiteX28" fmla="*/ 42863 w 1650206"/>
              <a:gd name="connsiteY28" fmla="*/ 657225 h 1205977"/>
              <a:gd name="connsiteX29" fmla="*/ 30956 w 1650206"/>
              <a:gd name="connsiteY29" fmla="*/ 681037 h 1205977"/>
              <a:gd name="connsiteX30" fmla="*/ 40481 w 1650206"/>
              <a:gd name="connsiteY30" fmla="*/ 683419 h 1205977"/>
              <a:gd name="connsiteX31" fmla="*/ 47625 w 1650206"/>
              <a:gd name="connsiteY31" fmla="*/ 685800 h 1205977"/>
              <a:gd name="connsiteX32" fmla="*/ 38100 w 1650206"/>
              <a:gd name="connsiteY32" fmla="*/ 723900 h 1205977"/>
              <a:gd name="connsiteX33" fmla="*/ 7144 w 1650206"/>
              <a:gd name="connsiteY33" fmla="*/ 752475 h 1205977"/>
              <a:gd name="connsiteX34" fmla="*/ 0 w 1650206"/>
              <a:gd name="connsiteY34" fmla="*/ 776287 h 1205977"/>
              <a:gd name="connsiteX35" fmla="*/ 26194 w 1650206"/>
              <a:gd name="connsiteY35" fmla="*/ 816769 h 1205977"/>
              <a:gd name="connsiteX36" fmla="*/ 26194 w 1650206"/>
              <a:gd name="connsiteY36" fmla="*/ 835819 h 1205977"/>
              <a:gd name="connsiteX37" fmla="*/ 57150 w 1650206"/>
              <a:gd name="connsiteY37" fmla="*/ 857250 h 1205977"/>
              <a:gd name="connsiteX38" fmla="*/ 80963 w 1650206"/>
              <a:gd name="connsiteY38" fmla="*/ 871537 h 1205977"/>
              <a:gd name="connsiteX39" fmla="*/ 78581 w 1650206"/>
              <a:gd name="connsiteY39" fmla="*/ 885825 h 1205977"/>
              <a:gd name="connsiteX40" fmla="*/ 102394 w 1650206"/>
              <a:gd name="connsiteY40" fmla="*/ 921544 h 1205977"/>
              <a:gd name="connsiteX41" fmla="*/ 123825 w 1650206"/>
              <a:gd name="connsiteY41" fmla="*/ 916781 h 1205977"/>
              <a:gd name="connsiteX42" fmla="*/ 159544 w 1650206"/>
              <a:gd name="connsiteY42" fmla="*/ 947737 h 1205977"/>
              <a:gd name="connsiteX43" fmla="*/ 164306 w 1650206"/>
              <a:gd name="connsiteY43" fmla="*/ 964406 h 1205977"/>
              <a:gd name="connsiteX44" fmla="*/ 161925 w 1650206"/>
              <a:gd name="connsiteY44" fmla="*/ 981075 h 1205977"/>
              <a:gd name="connsiteX45" fmla="*/ 178594 w 1650206"/>
              <a:gd name="connsiteY45" fmla="*/ 973931 h 1205977"/>
              <a:gd name="connsiteX46" fmla="*/ 188119 w 1650206"/>
              <a:gd name="connsiteY46" fmla="*/ 985837 h 1205977"/>
              <a:gd name="connsiteX47" fmla="*/ 200025 w 1650206"/>
              <a:gd name="connsiteY47" fmla="*/ 971550 h 1205977"/>
              <a:gd name="connsiteX48" fmla="*/ 221456 w 1650206"/>
              <a:gd name="connsiteY48" fmla="*/ 978694 h 1205977"/>
              <a:gd name="connsiteX49" fmla="*/ 240506 w 1650206"/>
              <a:gd name="connsiteY49" fmla="*/ 995362 h 1205977"/>
              <a:gd name="connsiteX50" fmla="*/ 233363 w 1650206"/>
              <a:gd name="connsiteY50" fmla="*/ 1014412 h 1205977"/>
              <a:gd name="connsiteX51" fmla="*/ 257175 w 1650206"/>
              <a:gd name="connsiteY51" fmla="*/ 1000125 h 1205977"/>
              <a:gd name="connsiteX52" fmla="*/ 261938 w 1650206"/>
              <a:gd name="connsiteY52" fmla="*/ 1019175 h 1205977"/>
              <a:gd name="connsiteX53" fmla="*/ 252413 w 1650206"/>
              <a:gd name="connsiteY53" fmla="*/ 1038225 h 1205977"/>
              <a:gd name="connsiteX54" fmla="*/ 235744 w 1650206"/>
              <a:gd name="connsiteY54" fmla="*/ 1064419 h 1205977"/>
              <a:gd name="connsiteX55" fmla="*/ 235744 w 1650206"/>
              <a:gd name="connsiteY55" fmla="*/ 1085850 h 1205977"/>
              <a:gd name="connsiteX56" fmla="*/ 252413 w 1650206"/>
              <a:gd name="connsiteY56" fmla="*/ 1095375 h 1205977"/>
              <a:gd name="connsiteX57" fmla="*/ 221456 w 1650206"/>
              <a:gd name="connsiteY57" fmla="*/ 1112044 h 1205977"/>
              <a:gd name="connsiteX58" fmla="*/ 257175 w 1650206"/>
              <a:gd name="connsiteY58" fmla="*/ 1121569 h 1205977"/>
              <a:gd name="connsiteX59" fmla="*/ 264319 w 1650206"/>
              <a:gd name="connsiteY59" fmla="*/ 1095375 h 1205977"/>
              <a:gd name="connsiteX60" fmla="*/ 273844 w 1650206"/>
              <a:gd name="connsiteY60" fmla="*/ 1092994 h 1205977"/>
              <a:gd name="connsiteX61" fmla="*/ 307181 w 1650206"/>
              <a:gd name="connsiteY61" fmla="*/ 1066800 h 1205977"/>
              <a:gd name="connsiteX62" fmla="*/ 330994 w 1650206"/>
              <a:gd name="connsiteY62" fmla="*/ 1064419 h 1205977"/>
              <a:gd name="connsiteX63" fmla="*/ 342900 w 1650206"/>
              <a:gd name="connsiteY63" fmla="*/ 1076325 h 1205977"/>
              <a:gd name="connsiteX64" fmla="*/ 345281 w 1650206"/>
              <a:gd name="connsiteY64" fmla="*/ 1088231 h 1205977"/>
              <a:gd name="connsiteX65" fmla="*/ 366713 w 1650206"/>
              <a:gd name="connsiteY65" fmla="*/ 1066800 h 1205977"/>
              <a:gd name="connsiteX66" fmla="*/ 328613 w 1650206"/>
              <a:gd name="connsiteY66" fmla="*/ 1047750 h 1205977"/>
              <a:gd name="connsiteX67" fmla="*/ 330994 w 1650206"/>
              <a:gd name="connsiteY67" fmla="*/ 1035844 h 1205977"/>
              <a:gd name="connsiteX68" fmla="*/ 357188 w 1650206"/>
              <a:gd name="connsiteY68" fmla="*/ 1023937 h 1205977"/>
              <a:gd name="connsiteX69" fmla="*/ 352425 w 1650206"/>
              <a:gd name="connsiteY69" fmla="*/ 1009650 h 1205977"/>
              <a:gd name="connsiteX70" fmla="*/ 342900 w 1650206"/>
              <a:gd name="connsiteY70" fmla="*/ 985837 h 1205977"/>
              <a:gd name="connsiteX71" fmla="*/ 352425 w 1650206"/>
              <a:gd name="connsiteY71" fmla="*/ 964406 h 1205977"/>
              <a:gd name="connsiteX72" fmla="*/ 352425 w 1650206"/>
              <a:gd name="connsiteY72" fmla="*/ 947737 h 1205977"/>
              <a:gd name="connsiteX73" fmla="*/ 378619 w 1650206"/>
              <a:gd name="connsiteY73" fmla="*/ 964406 h 1205977"/>
              <a:gd name="connsiteX74" fmla="*/ 385763 w 1650206"/>
              <a:gd name="connsiteY74" fmla="*/ 988219 h 1205977"/>
              <a:gd name="connsiteX75" fmla="*/ 402431 w 1650206"/>
              <a:gd name="connsiteY75" fmla="*/ 978694 h 1205977"/>
              <a:gd name="connsiteX76" fmla="*/ 428625 w 1650206"/>
              <a:gd name="connsiteY76" fmla="*/ 997744 h 1205977"/>
              <a:gd name="connsiteX77" fmla="*/ 435769 w 1650206"/>
              <a:gd name="connsiteY77" fmla="*/ 1004887 h 1205977"/>
              <a:gd name="connsiteX78" fmla="*/ 457200 w 1650206"/>
              <a:gd name="connsiteY78" fmla="*/ 1004887 h 1205977"/>
              <a:gd name="connsiteX79" fmla="*/ 454819 w 1650206"/>
              <a:gd name="connsiteY79" fmla="*/ 1021556 h 1205977"/>
              <a:gd name="connsiteX80" fmla="*/ 469106 w 1650206"/>
              <a:gd name="connsiteY80" fmla="*/ 1064419 h 1205977"/>
              <a:gd name="connsiteX81" fmla="*/ 476250 w 1650206"/>
              <a:gd name="connsiteY81" fmla="*/ 1050131 h 1205977"/>
              <a:gd name="connsiteX82" fmla="*/ 500063 w 1650206"/>
              <a:gd name="connsiteY82" fmla="*/ 1073944 h 1205977"/>
              <a:gd name="connsiteX83" fmla="*/ 500063 w 1650206"/>
              <a:gd name="connsiteY83" fmla="*/ 1045369 h 1205977"/>
              <a:gd name="connsiteX84" fmla="*/ 509588 w 1650206"/>
              <a:gd name="connsiteY84" fmla="*/ 1031081 h 1205977"/>
              <a:gd name="connsiteX85" fmla="*/ 516731 w 1650206"/>
              <a:gd name="connsiteY85" fmla="*/ 1064419 h 1205977"/>
              <a:gd name="connsiteX86" fmla="*/ 521494 w 1650206"/>
              <a:gd name="connsiteY86" fmla="*/ 1090612 h 1205977"/>
              <a:gd name="connsiteX87" fmla="*/ 526256 w 1650206"/>
              <a:gd name="connsiteY87" fmla="*/ 1069181 h 1205977"/>
              <a:gd name="connsiteX88" fmla="*/ 547688 w 1650206"/>
              <a:gd name="connsiteY88" fmla="*/ 1066800 h 1205977"/>
              <a:gd name="connsiteX89" fmla="*/ 592931 w 1650206"/>
              <a:gd name="connsiteY89" fmla="*/ 1102519 h 1205977"/>
              <a:gd name="connsiteX90" fmla="*/ 588169 w 1650206"/>
              <a:gd name="connsiteY90" fmla="*/ 1112044 h 1205977"/>
              <a:gd name="connsiteX91" fmla="*/ 588169 w 1650206"/>
              <a:gd name="connsiteY91" fmla="*/ 1150144 h 1205977"/>
              <a:gd name="connsiteX92" fmla="*/ 616744 w 1650206"/>
              <a:gd name="connsiteY92" fmla="*/ 1159669 h 1205977"/>
              <a:gd name="connsiteX93" fmla="*/ 633413 w 1650206"/>
              <a:gd name="connsiteY93" fmla="*/ 1183481 h 1205977"/>
              <a:gd name="connsiteX94" fmla="*/ 626269 w 1650206"/>
              <a:gd name="connsiteY94" fmla="*/ 1176337 h 1205977"/>
              <a:gd name="connsiteX95" fmla="*/ 654844 w 1650206"/>
              <a:gd name="connsiteY95" fmla="*/ 1147762 h 1205977"/>
              <a:gd name="connsiteX96" fmla="*/ 690563 w 1650206"/>
              <a:gd name="connsiteY96" fmla="*/ 1138237 h 1205977"/>
              <a:gd name="connsiteX97" fmla="*/ 692944 w 1650206"/>
              <a:gd name="connsiteY97" fmla="*/ 1123950 h 1205977"/>
              <a:gd name="connsiteX98" fmla="*/ 731044 w 1650206"/>
              <a:gd name="connsiteY98" fmla="*/ 1097756 h 1205977"/>
              <a:gd name="connsiteX99" fmla="*/ 719138 w 1650206"/>
              <a:gd name="connsiteY99" fmla="*/ 1135856 h 1205977"/>
              <a:gd name="connsiteX100" fmla="*/ 747713 w 1650206"/>
              <a:gd name="connsiteY100" fmla="*/ 1162050 h 1205977"/>
              <a:gd name="connsiteX101" fmla="*/ 759619 w 1650206"/>
              <a:gd name="connsiteY101" fmla="*/ 1202531 h 1205977"/>
              <a:gd name="connsiteX102" fmla="*/ 797719 w 1650206"/>
              <a:gd name="connsiteY102" fmla="*/ 1193006 h 1205977"/>
              <a:gd name="connsiteX103" fmla="*/ 821531 w 1650206"/>
              <a:gd name="connsiteY103" fmla="*/ 1169194 h 1205977"/>
              <a:gd name="connsiteX104" fmla="*/ 852488 w 1650206"/>
              <a:gd name="connsiteY104" fmla="*/ 1166812 h 1205977"/>
              <a:gd name="connsiteX105" fmla="*/ 866775 w 1650206"/>
              <a:gd name="connsiteY105" fmla="*/ 1138237 h 1205977"/>
              <a:gd name="connsiteX106" fmla="*/ 902494 w 1650206"/>
              <a:gd name="connsiteY106" fmla="*/ 1128712 h 1205977"/>
              <a:gd name="connsiteX107" fmla="*/ 938213 w 1650206"/>
              <a:gd name="connsiteY107" fmla="*/ 1066800 h 1205977"/>
              <a:gd name="connsiteX108" fmla="*/ 907256 w 1650206"/>
              <a:gd name="connsiteY108" fmla="*/ 1143000 h 1205977"/>
              <a:gd name="connsiteX109" fmla="*/ 950119 w 1650206"/>
              <a:gd name="connsiteY109" fmla="*/ 1145381 h 1205977"/>
              <a:gd name="connsiteX110" fmla="*/ 1040606 w 1650206"/>
              <a:gd name="connsiteY110" fmla="*/ 1092994 h 1205977"/>
              <a:gd name="connsiteX111" fmla="*/ 1064419 w 1650206"/>
              <a:gd name="connsiteY111" fmla="*/ 1083469 h 1205977"/>
              <a:gd name="connsiteX112" fmla="*/ 1104900 w 1650206"/>
              <a:gd name="connsiteY112" fmla="*/ 1071562 h 1205977"/>
              <a:gd name="connsiteX113" fmla="*/ 1102519 w 1650206"/>
              <a:gd name="connsiteY113" fmla="*/ 1045369 h 1205977"/>
              <a:gd name="connsiteX114" fmla="*/ 1109663 w 1650206"/>
              <a:gd name="connsiteY114" fmla="*/ 1042987 h 1205977"/>
              <a:gd name="connsiteX115" fmla="*/ 1147763 w 1650206"/>
              <a:gd name="connsiteY115" fmla="*/ 1021556 h 1205977"/>
              <a:gd name="connsiteX116" fmla="*/ 1169194 w 1650206"/>
              <a:gd name="connsiteY116" fmla="*/ 1038225 h 1205977"/>
              <a:gd name="connsiteX117" fmla="*/ 1202531 w 1650206"/>
              <a:gd name="connsiteY117" fmla="*/ 1012031 h 1205977"/>
              <a:gd name="connsiteX118" fmla="*/ 1231106 w 1650206"/>
              <a:gd name="connsiteY118" fmla="*/ 1000125 h 1205977"/>
              <a:gd name="connsiteX119" fmla="*/ 1235869 w 1650206"/>
              <a:gd name="connsiteY119" fmla="*/ 973931 h 1205977"/>
              <a:gd name="connsiteX120" fmla="*/ 1269206 w 1650206"/>
              <a:gd name="connsiteY120" fmla="*/ 971550 h 1205977"/>
              <a:gd name="connsiteX121" fmla="*/ 1290638 w 1650206"/>
              <a:gd name="connsiteY121" fmla="*/ 938212 h 1205977"/>
              <a:gd name="connsiteX122" fmla="*/ 1300163 w 1650206"/>
              <a:gd name="connsiteY122" fmla="*/ 935831 h 1205977"/>
              <a:gd name="connsiteX123" fmla="*/ 1316831 w 1650206"/>
              <a:gd name="connsiteY123" fmla="*/ 931069 h 1205977"/>
              <a:gd name="connsiteX124" fmla="*/ 1331119 w 1650206"/>
              <a:gd name="connsiteY124" fmla="*/ 897731 h 1205977"/>
              <a:gd name="connsiteX125" fmla="*/ 1373981 w 1650206"/>
              <a:gd name="connsiteY125" fmla="*/ 883444 h 1205977"/>
              <a:gd name="connsiteX126" fmla="*/ 1390650 w 1650206"/>
              <a:gd name="connsiteY126" fmla="*/ 888206 h 1205977"/>
              <a:gd name="connsiteX127" fmla="*/ 1438275 w 1650206"/>
              <a:gd name="connsiteY127" fmla="*/ 928687 h 1205977"/>
              <a:gd name="connsiteX128" fmla="*/ 1464469 w 1650206"/>
              <a:gd name="connsiteY128" fmla="*/ 892969 h 1205977"/>
              <a:gd name="connsiteX129" fmla="*/ 1507331 w 1650206"/>
              <a:gd name="connsiteY129" fmla="*/ 900112 h 1205977"/>
              <a:gd name="connsiteX130" fmla="*/ 1519238 w 1650206"/>
              <a:gd name="connsiteY130" fmla="*/ 878681 h 1205977"/>
              <a:gd name="connsiteX131" fmla="*/ 1550194 w 1650206"/>
              <a:gd name="connsiteY131" fmla="*/ 881062 h 1205977"/>
              <a:gd name="connsiteX132" fmla="*/ 1597819 w 1650206"/>
              <a:gd name="connsiteY132" fmla="*/ 845344 h 1205977"/>
              <a:gd name="connsiteX133" fmla="*/ 1638300 w 1650206"/>
              <a:gd name="connsiteY133" fmla="*/ 845344 h 1205977"/>
              <a:gd name="connsiteX134" fmla="*/ 1650206 w 1650206"/>
              <a:gd name="connsiteY134" fmla="*/ 823912 h 1205977"/>
              <a:gd name="connsiteX135" fmla="*/ 1640681 w 1650206"/>
              <a:gd name="connsiteY135" fmla="*/ 790575 h 1205977"/>
              <a:gd name="connsiteX136" fmla="*/ 1619250 w 1650206"/>
              <a:gd name="connsiteY136" fmla="*/ 759619 h 1205977"/>
              <a:gd name="connsiteX137" fmla="*/ 1624013 w 1650206"/>
              <a:gd name="connsiteY137" fmla="*/ 731044 h 1205977"/>
              <a:gd name="connsiteX138" fmla="*/ 1624013 w 1650206"/>
              <a:gd name="connsiteY138" fmla="*/ 709612 h 1205977"/>
              <a:gd name="connsiteX139" fmla="*/ 1597819 w 1650206"/>
              <a:gd name="connsiteY139" fmla="*/ 697706 h 1205977"/>
              <a:gd name="connsiteX140" fmla="*/ 1550194 w 1650206"/>
              <a:gd name="connsiteY140" fmla="*/ 673894 h 1205977"/>
              <a:gd name="connsiteX141" fmla="*/ 1524000 w 1650206"/>
              <a:gd name="connsiteY141" fmla="*/ 659606 h 1205977"/>
              <a:gd name="connsiteX142" fmla="*/ 1495425 w 1650206"/>
              <a:gd name="connsiteY142" fmla="*/ 657225 h 1205977"/>
              <a:gd name="connsiteX143" fmla="*/ 1471613 w 1650206"/>
              <a:gd name="connsiteY143" fmla="*/ 647700 h 1205977"/>
              <a:gd name="connsiteX144" fmla="*/ 1454944 w 1650206"/>
              <a:gd name="connsiteY144" fmla="*/ 647700 h 1205977"/>
              <a:gd name="connsiteX145" fmla="*/ 1457325 w 1650206"/>
              <a:gd name="connsiteY145" fmla="*/ 631031 h 1205977"/>
              <a:gd name="connsiteX146" fmla="*/ 1431131 w 1650206"/>
              <a:gd name="connsiteY146" fmla="*/ 597694 h 1205977"/>
              <a:gd name="connsiteX147" fmla="*/ 1412081 w 1650206"/>
              <a:gd name="connsiteY147" fmla="*/ 581025 h 1205977"/>
              <a:gd name="connsiteX148" fmla="*/ 1407319 w 1650206"/>
              <a:gd name="connsiteY148" fmla="*/ 566737 h 1205977"/>
              <a:gd name="connsiteX149" fmla="*/ 1407319 w 1650206"/>
              <a:gd name="connsiteY149" fmla="*/ 557212 h 1205977"/>
              <a:gd name="connsiteX150" fmla="*/ 1359694 w 1650206"/>
              <a:gd name="connsiteY150" fmla="*/ 521494 h 1205977"/>
              <a:gd name="connsiteX151" fmla="*/ 1347788 w 1650206"/>
              <a:gd name="connsiteY151" fmla="*/ 492919 h 1205977"/>
              <a:gd name="connsiteX152" fmla="*/ 1331119 w 1650206"/>
              <a:gd name="connsiteY152" fmla="*/ 488156 h 1205977"/>
              <a:gd name="connsiteX153" fmla="*/ 1312069 w 1650206"/>
              <a:gd name="connsiteY153" fmla="*/ 495300 h 1205977"/>
              <a:gd name="connsiteX154" fmla="*/ 1290638 w 1650206"/>
              <a:gd name="connsiteY154" fmla="*/ 488156 h 1205977"/>
              <a:gd name="connsiteX155" fmla="*/ 1288256 w 1650206"/>
              <a:gd name="connsiteY155" fmla="*/ 473869 h 1205977"/>
              <a:gd name="connsiteX156" fmla="*/ 1271588 w 1650206"/>
              <a:gd name="connsiteY156" fmla="*/ 469106 h 1205977"/>
              <a:gd name="connsiteX157" fmla="*/ 1252538 w 1650206"/>
              <a:gd name="connsiteY157" fmla="*/ 478631 h 1205977"/>
              <a:gd name="connsiteX158" fmla="*/ 1221581 w 1650206"/>
              <a:gd name="connsiteY158" fmla="*/ 490537 h 1205977"/>
              <a:gd name="connsiteX159" fmla="*/ 1207294 w 1650206"/>
              <a:gd name="connsiteY159" fmla="*/ 507206 h 1205977"/>
              <a:gd name="connsiteX160" fmla="*/ 1183481 w 1650206"/>
              <a:gd name="connsiteY160" fmla="*/ 481012 h 1205977"/>
              <a:gd name="connsiteX161" fmla="*/ 1166813 w 1650206"/>
              <a:gd name="connsiteY161" fmla="*/ 450056 h 1205977"/>
              <a:gd name="connsiteX162" fmla="*/ 1112044 w 1650206"/>
              <a:gd name="connsiteY162" fmla="*/ 423862 h 1205977"/>
              <a:gd name="connsiteX163" fmla="*/ 1095375 w 1650206"/>
              <a:gd name="connsiteY163" fmla="*/ 416719 h 1205977"/>
              <a:gd name="connsiteX164" fmla="*/ 1083469 w 1650206"/>
              <a:gd name="connsiteY164" fmla="*/ 392906 h 1205977"/>
              <a:gd name="connsiteX165" fmla="*/ 1071563 w 1650206"/>
              <a:gd name="connsiteY165" fmla="*/ 383381 h 1205977"/>
              <a:gd name="connsiteX166" fmla="*/ 1047750 w 1650206"/>
              <a:gd name="connsiteY166" fmla="*/ 361950 h 1205977"/>
              <a:gd name="connsiteX167" fmla="*/ 1059656 w 1650206"/>
              <a:gd name="connsiteY167" fmla="*/ 333375 h 1205977"/>
              <a:gd name="connsiteX168" fmla="*/ 1047750 w 1650206"/>
              <a:gd name="connsiteY168" fmla="*/ 314325 h 1205977"/>
              <a:gd name="connsiteX169" fmla="*/ 1040606 w 1650206"/>
              <a:gd name="connsiteY169" fmla="*/ 295275 h 1205977"/>
              <a:gd name="connsiteX170" fmla="*/ 1033463 w 1650206"/>
              <a:gd name="connsiteY170" fmla="*/ 280987 h 1205977"/>
              <a:gd name="connsiteX171" fmla="*/ 1026319 w 1650206"/>
              <a:gd name="connsiteY171" fmla="*/ 271462 h 1205977"/>
              <a:gd name="connsiteX172" fmla="*/ 1040606 w 1650206"/>
              <a:gd name="connsiteY172" fmla="*/ 228600 h 1205977"/>
              <a:gd name="connsiteX173" fmla="*/ 1038225 w 1650206"/>
              <a:gd name="connsiteY173" fmla="*/ 204787 h 1205977"/>
              <a:gd name="connsiteX174" fmla="*/ 1064419 w 1650206"/>
              <a:gd name="connsiteY174" fmla="*/ 185737 h 1205977"/>
              <a:gd name="connsiteX175" fmla="*/ 1045369 w 1650206"/>
              <a:gd name="connsiteY175" fmla="*/ 161925 h 1205977"/>
              <a:gd name="connsiteX176" fmla="*/ 1050131 w 1650206"/>
              <a:gd name="connsiteY176" fmla="*/ 152400 h 1205977"/>
              <a:gd name="connsiteX177" fmla="*/ 1052513 w 1650206"/>
              <a:gd name="connsiteY177" fmla="*/ 145256 h 1205977"/>
              <a:gd name="connsiteX178" fmla="*/ 1050131 w 1650206"/>
              <a:gd name="connsiteY178" fmla="*/ 126206 h 1205977"/>
              <a:gd name="connsiteX179" fmla="*/ 1045369 w 1650206"/>
              <a:gd name="connsiteY179" fmla="*/ 111919 h 1205977"/>
              <a:gd name="connsiteX180" fmla="*/ 1014413 w 1650206"/>
              <a:gd name="connsiteY180" fmla="*/ 111919 h 1205977"/>
              <a:gd name="connsiteX181" fmla="*/ 988219 w 1650206"/>
              <a:gd name="connsiteY181" fmla="*/ 92869 h 1205977"/>
              <a:gd name="connsiteX182" fmla="*/ 976313 w 1650206"/>
              <a:gd name="connsiteY182" fmla="*/ 80962 h 1205977"/>
              <a:gd name="connsiteX183" fmla="*/ 976313 w 1650206"/>
              <a:gd name="connsiteY183" fmla="*/ 61912 h 1205977"/>
              <a:gd name="connsiteX184" fmla="*/ 940594 w 1650206"/>
              <a:gd name="connsiteY184" fmla="*/ 38100 h 1205977"/>
              <a:gd name="connsiteX185" fmla="*/ 942975 w 1650206"/>
              <a:gd name="connsiteY185" fmla="*/ 16669 h 1205977"/>
              <a:gd name="connsiteX186" fmla="*/ 909638 w 1650206"/>
              <a:gd name="connsiteY186" fmla="*/ 0 h 1205977"/>
              <a:gd name="connsiteX187" fmla="*/ 895350 w 1650206"/>
              <a:gd name="connsiteY187" fmla="*/ 9525 h 1205977"/>
              <a:gd name="connsiteX188" fmla="*/ 883444 w 1650206"/>
              <a:gd name="connsiteY188" fmla="*/ 23812 h 1205977"/>
              <a:gd name="connsiteX189" fmla="*/ 842963 w 1650206"/>
              <a:gd name="connsiteY189" fmla="*/ 23812 h 1205977"/>
              <a:gd name="connsiteX190" fmla="*/ 826294 w 1650206"/>
              <a:gd name="connsiteY190" fmla="*/ 33337 h 1205977"/>
              <a:gd name="connsiteX191" fmla="*/ 807244 w 1650206"/>
              <a:gd name="connsiteY191" fmla="*/ 19050 h 1205977"/>
              <a:gd name="connsiteX192" fmla="*/ 785813 w 1650206"/>
              <a:gd name="connsiteY192" fmla="*/ 16669 h 1205977"/>
              <a:gd name="connsiteX193" fmla="*/ 771525 w 1650206"/>
              <a:gd name="connsiteY193" fmla="*/ 52387 h 1205977"/>
              <a:gd name="connsiteX194" fmla="*/ 735806 w 1650206"/>
              <a:gd name="connsiteY194" fmla="*/ 64294 h 1205977"/>
              <a:gd name="connsiteX195" fmla="*/ 652463 w 1650206"/>
              <a:gd name="connsiteY195" fmla="*/ 109537 h 1205977"/>
              <a:gd name="connsiteX0" fmla="*/ 652463 w 1650206"/>
              <a:gd name="connsiteY0" fmla="*/ 109537 h 1205977"/>
              <a:gd name="connsiteX1" fmla="*/ 592931 w 1650206"/>
              <a:gd name="connsiteY1" fmla="*/ 130969 h 1205977"/>
              <a:gd name="connsiteX2" fmla="*/ 559594 w 1650206"/>
              <a:gd name="connsiteY2" fmla="*/ 157162 h 1205977"/>
              <a:gd name="connsiteX3" fmla="*/ 566738 w 1650206"/>
              <a:gd name="connsiteY3" fmla="*/ 185737 h 1205977"/>
              <a:gd name="connsiteX4" fmla="*/ 571500 w 1650206"/>
              <a:gd name="connsiteY4" fmla="*/ 204787 h 1205977"/>
              <a:gd name="connsiteX5" fmla="*/ 523875 w 1650206"/>
              <a:gd name="connsiteY5" fmla="*/ 214312 h 1205977"/>
              <a:gd name="connsiteX6" fmla="*/ 514350 w 1650206"/>
              <a:gd name="connsiteY6" fmla="*/ 221456 h 1205977"/>
              <a:gd name="connsiteX7" fmla="*/ 504825 w 1650206"/>
              <a:gd name="connsiteY7" fmla="*/ 190500 h 1205977"/>
              <a:gd name="connsiteX8" fmla="*/ 497681 w 1650206"/>
              <a:gd name="connsiteY8" fmla="*/ 190500 h 1205977"/>
              <a:gd name="connsiteX9" fmla="*/ 478631 w 1650206"/>
              <a:gd name="connsiteY9" fmla="*/ 195262 h 1205977"/>
              <a:gd name="connsiteX10" fmla="*/ 459581 w 1650206"/>
              <a:gd name="connsiteY10" fmla="*/ 226219 h 1205977"/>
              <a:gd name="connsiteX11" fmla="*/ 426244 w 1650206"/>
              <a:gd name="connsiteY11" fmla="*/ 264319 h 1205977"/>
              <a:gd name="connsiteX12" fmla="*/ 371475 w 1650206"/>
              <a:gd name="connsiteY12" fmla="*/ 290512 h 1205977"/>
              <a:gd name="connsiteX13" fmla="*/ 352425 w 1650206"/>
              <a:gd name="connsiteY13" fmla="*/ 307181 h 1205977"/>
              <a:gd name="connsiteX14" fmla="*/ 340519 w 1650206"/>
              <a:gd name="connsiteY14" fmla="*/ 345281 h 1205977"/>
              <a:gd name="connsiteX15" fmla="*/ 326231 w 1650206"/>
              <a:gd name="connsiteY15" fmla="*/ 361950 h 1205977"/>
              <a:gd name="connsiteX16" fmla="*/ 276225 w 1650206"/>
              <a:gd name="connsiteY16" fmla="*/ 383381 h 1205977"/>
              <a:gd name="connsiteX17" fmla="*/ 230981 w 1650206"/>
              <a:gd name="connsiteY17" fmla="*/ 400050 h 1205977"/>
              <a:gd name="connsiteX18" fmla="*/ 204788 w 1650206"/>
              <a:gd name="connsiteY18" fmla="*/ 428625 h 1205977"/>
              <a:gd name="connsiteX19" fmla="*/ 195263 w 1650206"/>
              <a:gd name="connsiteY19" fmla="*/ 438150 h 1205977"/>
              <a:gd name="connsiteX20" fmla="*/ 188119 w 1650206"/>
              <a:gd name="connsiteY20" fmla="*/ 454819 h 1205977"/>
              <a:gd name="connsiteX21" fmla="*/ 157163 w 1650206"/>
              <a:gd name="connsiteY21" fmla="*/ 478631 h 1205977"/>
              <a:gd name="connsiteX22" fmla="*/ 140494 w 1650206"/>
              <a:gd name="connsiteY22" fmla="*/ 495300 h 1205977"/>
              <a:gd name="connsiteX23" fmla="*/ 121444 w 1650206"/>
              <a:gd name="connsiteY23" fmla="*/ 495300 h 1205977"/>
              <a:gd name="connsiteX24" fmla="*/ 78581 w 1650206"/>
              <a:gd name="connsiteY24" fmla="*/ 540544 h 1205977"/>
              <a:gd name="connsiteX25" fmla="*/ 33338 w 1650206"/>
              <a:gd name="connsiteY25" fmla="*/ 595312 h 1205977"/>
              <a:gd name="connsiteX26" fmla="*/ 16669 w 1650206"/>
              <a:gd name="connsiteY26" fmla="*/ 621506 h 1205977"/>
              <a:gd name="connsiteX27" fmla="*/ 21431 w 1650206"/>
              <a:gd name="connsiteY27" fmla="*/ 638175 h 1205977"/>
              <a:gd name="connsiteX28" fmla="*/ 42863 w 1650206"/>
              <a:gd name="connsiteY28" fmla="*/ 657225 h 1205977"/>
              <a:gd name="connsiteX29" fmla="*/ 30956 w 1650206"/>
              <a:gd name="connsiteY29" fmla="*/ 681037 h 1205977"/>
              <a:gd name="connsiteX30" fmla="*/ 40481 w 1650206"/>
              <a:gd name="connsiteY30" fmla="*/ 683419 h 1205977"/>
              <a:gd name="connsiteX31" fmla="*/ 47625 w 1650206"/>
              <a:gd name="connsiteY31" fmla="*/ 685800 h 1205977"/>
              <a:gd name="connsiteX32" fmla="*/ 38100 w 1650206"/>
              <a:gd name="connsiteY32" fmla="*/ 723900 h 1205977"/>
              <a:gd name="connsiteX33" fmla="*/ 7144 w 1650206"/>
              <a:gd name="connsiteY33" fmla="*/ 752475 h 1205977"/>
              <a:gd name="connsiteX34" fmla="*/ 0 w 1650206"/>
              <a:gd name="connsiteY34" fmla="*/ 776287 h 1205977"/>
              <a:gd name="connsiteX35" fmla="*/ 26194 w 1650206"/>
              <a:gd name="connsiteY35" fmla="*/ 816769 h 1205977"/>
              <a:gd name="connsiteX36" fmla="*/ 26194 w 1650206"/>
              <a:gd name="connsiteY36" fmla="*/ 835819 h 1205977"/>
              <a:gd name="connsiteX37" fmla="*/ 57150 w 1650206"/>
              <a:gd name="connsiteY37" fmla="*/ 857250 h 1205977"/>
              <a:gd name="connsiteX38" fmla="*/ 80963 w 1650206"/>
              <a:gd name="connsiteY38" fmla="*/ 871537 h 1205977"/>
              <a:gd name="connsiteX39" fmla="*/ 78581 w 1650206"/>
              <a:gd name="connsiteY39" fmla="*/ 885825 h 1205977"/>
              <a:gd name="connsiteX40" fmla="*/ 102394 w 1650206"/>
              <a:gd name="connsiteY40" fmla="*/ 921544 h 1205977"/>
              <a:gd name="connsiteX41" fmla="*/ 123825 w 1650206"/>
              <a:gd name="connsiteY41" fmla="*/ 916781 h 1205977"/>
              <a:gd name="connsiteX42" fmla="*/ 159544 w 1650206"/>
              <a:gd name="connsiteY42" fmla="*/ 947737 h 1205977"/>
              <a:gd name="connsiteX43" fmla="*/ 164306 w 1650206"/>
              <a:gd name="connsiteY43" fmla="*/ 964406 h 1205977"/>
              <a:gd name="connsiteX44" fmla="*/ 161925 w 1650206"/>
              <a:gd name="connsiteY44" fmla="*/ 981075 h 1205977"/>
              <a:gd name="connsiteX45" fmla="*/ 178594 w 1650206"/>
              <a:gd name="connsiteY45" fmla="*/ 973931 h 1205977"/>
              <a:gd name="connsiteX46" fmla="*/ 188119 w 1650206"/>
              <a:gd name="connsiteY46" fmla="*/ 985837 h 1205977"/>
              <a:gd name="connsiteX47" fmla="*/ 200025 w 1650206"/>
              <a:gd name="connsiteY47" fmla="*/ 971550 h 1205977"/>
              <a:gd name="connsiteX48" fmla="*/ 221456 w 1650206"/>
              <a:gd name="connsiteY48" fmla="*/ 978694 h 1205977"/>
              <a:gd name="connsiteX49" fmla="*/ 240506 w 1650206"/>
              <a:gd name="connsiteY49" fmla="*/ 995362 h 1205977"/>
              <a:gd name="connsiteX50" fmla="*/ 233363 w 1650206"/>
              <a:gd name="connsiteY50" fmla="*/ 1014412 h 1205977"/>
              <a:gd name="connsiteX51" fmla="*/ 257175 w 1650206"/>
              <a:gd name="connsiteY51" fmla="*/ 1000125 h 1205977"/>
              <a:gd name="connsiteX52" fmla="*/ 261938 w 1650206"/>
              <a:gd name="connsiteY52" fmla="*/ 1019175 h 1205977"/>
              <a:gd name="connsiteX53" fmla="*/ 252413 w 1650206"/>
              <a:gd name="connsiteY53" fmla="*/ 1038225 h 1205977"/>
              <a:gd name="connsiteX54" fmla="*/ 235744 w 1650206"/>
              <a:gd name="connsiteY54" fmla="*/ 1064419 h 1205977"/>
              <a:gd name="connsiteX55" fmla="*/ 235744 w 1650206"/>
              <a:gd name="connsiteY55" fmla="*/ 1085850 h 1205977"/>
              <a:gd name="connsiteX56" fmla="*/ 252413 w 1650206"/>
              <a:gd name="connsiteY56" fmla="*/ 1095375 h 1205977"/>
              <a:gd name="connsiteX57" fmla="*/ 221456 w 1650206"/>
              <a:gd name="connsiteY57" fmla="*/ 1112044 h 1205977"/>
              <a:gd name="connsiteX58" fmla="*/ 257175 w 1650206"/>
              <a:gd name="connsiteY58" fmla="*/ 1121569 h 1205977"/>
              <a:gd name="connsiteX59" fmla="*/ 264319 w 1650206"/>
              <a:gd name="connsiteY59" fmla="*/ 1095375 h 1205977"/>
              <a:gd name="connsiteX60" fmla="*/ 273844 w 1650206"/>
              <a:gd name="connsiteY60" fmla="*/ 1092994 h 1205977"/>
              <a:gd name="connsiteX61" fmla="*/ 307181 w 1650206"/>
              <a:gd name="connsiteY61" fmla="*/ 1066800 h 1205977"/>
              <a:gd name="connsiteX62" fmla="*/ 330994 w 1650206"/>
              <a:gd name="connsiteY62" fmla="*/ 1064419 h 1205977"/>
              <a:gd name="connsiteX63" fmla="*/ 342900 w 1650206"/>
              <a:gd name="connsiteY63" fmla="*/ 1076325 h 1205977"/>
              <a:gd name="connsiteX64" fmla="*/ 345281 w 1650206"/>
              <a:gd name="connsiteY64" fmla="*/ 1088231 h 1205977"/>
              <a:gd name="connsiteX65" fmla="*/ 366713 w 1650206"/>
              <a:gd name="connsiteY65" fmla="*/ 1066800 h 1205977"/>
              <a:gd name="connsiteX66" fmla="*/ 328613 w 1650206"/>
              <a:gd name="connsiteY66" fmla="*/ 1047750 h 1205977"/>
              <a:gd name="connsiteX67" fmla="*/ 330994 w 1650206"/>
              <a:gd name="connsiteY67" fmla="*/ 1035844 h 1205977"/>
              <a:gd name="connsiteX68" fmla="*/ 357188 w 1650206"/>
              <a:gd name="connsiteY68" fmla="*/ 1023937 h 1205977"/>
              <a:gd name="connsiteX69" fmla="*/ 352425 w 1650206"/>
              <a:gd name="connsiteY69" fmla="*/ 1009650 h 1205977"/>
              <a:gd name="connsiteX70" fmla="*/ 342900 w 1650206"/>
              <a:gd name="connsiteY70" fmla="*/ 985837 h 1205977"/>
              <a:gd name="connsiteX71" fmla="*/ 352425 w 1650206"/>
              <a:gd name="connsiteY71" fmla="*/ 964406 h 1205977"/>
              <a:gd name="connsiteX72" fmla="*/ 352425 w 1650206"/>
              <a:gd name="connsiteY72" fmla="*/ 947737 h 1205977"/>
              <a:gd name="connsiteX73" fmla="*/ 378619 w 1650206"/>
              <a:gd name="connsiteY73" fmla="*/ 964406 h 1205977"/>
              <a:gd name="connsiteX74" fmla="*/ 385763 w 1650206"/>
              <a:gd name="connsiteY74" fmla="*/ 988219 h 1205977"/>
              <a:gd name="connsiteX75" fmla="*/ 402431 w 1650206"/>
              <a:gd name="connsiteY75" fmla="*/ 978694 h 1205977"/>
              <a:gd name="connsiteX76" fmla="*/ 428625 w 1650206"/>
              <a:gd name="connsiteY76" fmla="*/ 997744 h 1205977"/>
              <a:gd name="connsiteX77" fmla="*/ 435769 w 1650206"/>
              <a:gd name="connsiteY77" fmla="*/ 1004887 h 1205977"/>
              <a:gd name="connsiteX78" fmla="*/ 457200 w 1650206"/>
              <a:gd name="connsiteY78" fmla="*/ 1004887 h 1205977"/>
              <a:gd name="connsiteX79" fmla="*/ 454819 w 1650206"/>
              <a:gd name="connsiteY79" fmla="*/ 1021556 h 1205977"/>
              <a:gd name="connsiteX80" fmla="*/ 469106 w 1650206"/>
              <a:gd name="connsiteY80" fmla="*/ 1064419 h 1205977"/>
              <a:gd name="connsiteX81" fmla="*/ 476250 w 1650206"/>
              <a:gd name="connsiteY81" fmla="*/ 1050131 h 1205977"/>
              <a:gd name="connsiteX82" fmla="*/ 500063 w 1650206"/>
              <a:gd name="connsiteY82" fmla="*/ 1073944 h 1205977"/>
              <a:gd name="connsiteX83" fmla="*/ 500063 w 1650206"/>
              <a:gd name="connsiteY83" fmla="*/ 1045369 h 1205977"/>
              <a:gd name="connsiteX84" fmla="*/ 509588 w 1650206"/>
              <a:gd name="connsiteY84" fmla="*/ 1031081 h 1205977"/>
              <a:gd name="connsiteX85" fmla="*/ 516731 w 1650206"/>
              <a:gd name="connsiteY85" fmla="*/ 1064419 h 1205977"/>
              <a:gd name="connsiteX86" fmla="*/ 521494 w 1650206"/>
              <a:gd name="connsiteY86" fmla="*/ 1090612 h 1205977"/>
              <a:gd name="connsiteX87" fmla="*/ 526256 w 1650206"/>
              <a:gd name="connsiteY87" fmla="*/ 1069181 h 1205977"/>
              <a:gd name="connsiteX88" fmla="*/ 547688 w 1650206"/>
              <a:gd name="connsiteY88" fmla="*/ 1066800 h 1205977"/>
              <a:gd name="connsiteX89" fmla="*/ 592931 w 1650206"/>
              <a:gd name="connsiteY89" fmla="*/ 1102519 h 1205977"/>
              <a:gd name="connsiteX90" fmla="*/ 588169 w 1650206"/>
              <a:gd name="connsiteY90" fmla="*/ 1112044 h 1205977"/>
              <a:gd name="connsiteX91" fmla="*/ 588169 w 1650206"/>
              <a:gd name="connsiteY91" fmla="*/ 1150144 h 1205977"/>
              <a:gd name="connsiteX92" fmla="*/ 616744 w 1650206"/>
              <a:gd name="connsiteY92" fmla="*/ 1159669 h 1205977"/>
              <a:gd name="connsiteX93" fmla="*/ 633413 w 1650206"/>
              <a:gd name="connsiteY93" fmla="*/ 1183481 h 1205977"/>
              <a:gd name="connsiteX94" fmla="*/ 626269 w 1650206"/>
              <a:gd name="connsiteY94" fmla="*/ 1176337 h 1205977"/>
              <a:gd name="connsiteX95" fmla="*/ 654844 w 1650206"/>
              <a:gd name="connsiteY95" fmla="*/ 1147762 h 1205977"/>
              <a:gd name="connsiteX96" fmla="*/ 690563 w 1650206"/>
              <a:gd name="connsiteY96" fmla="*/ 1138237 h 1205977"/>
              <a:gd name="connsiteX97" fmla="*/ 692944 w 1650206"/>
              <a:gd name="connsiteY97" fmla="*/ 1123950 h 1205977"/>
              <a:gd name="connsiteX98" fmla="*/ 731044 w 1650206"/>
              <a:gd name="connsiteY98" fmla="*/ 1097756 h 1205977"/>
              <a:gd name="connsiteX99" fmla="*/ 719138 w 1650206"/>
              <a:gd name="connsiteY99" fmla="*/ 1135856 h 1205977"/>
              <a:gd name="connsiteX100" fmla="*/ 747713 w 1650206"/>
              <a:gd name="connsiteY100" fmla="*/ 1162050 h 1205977"/>
              <a:gd name="connsiteX101" fmla="*/ 759619 w 1650206"/>
              <a:gd name="connsiteY101" fmla="*/ 1202531 h 1205977"/>
              <a:gd name="connsiteX102" fmla="*/ 797719 w 1650206"/>
              <a:gd name="connsiteY102" fmla="*/ 1193006 h 1205977"/>
              <a:gd name="connsiteX103" fmla="*/ 821531 w 1650206"/>
              <a:gd name="connsiteY103" fmla="*/ 1169194 h 1205977"/>
              <a:gd name="connsiteX104" fmla="*/ 852488 w 1650206"/>
              <a:gd name="connsiteY104" fmla="*/ 1166812 h 1205977"/>
              <a:gd name="connsiteX105" fmla="*/ 866775 w 1650206"/>
              <a:gd name="connsiteY105" fmla="*/ 1138237 h 1205977"/>
              <a:gd name="connsiteX106" fmla="*/ 902494 w 1650206"/>
              <a:gd name="connsiteY106" fmla="*/ 1128712 h 1205977"/>
              <a:gd name="connsiteX107" fmla="*/ 938213 w 1650206"/>
              <a:gd name="connsiteY107" fmla="*/ 1066800 h 1205977"/>
              <a:gd name="connsiteX108" fmla="*/ 933426 w 1650206"/>
              <a:gd name="connsiteY108" fmla="*/ 1090578 h 1205977"/>
              <a:gd name="connsiteX109" fmla="*/ 907256 w 1650206"/>
              <a:gd name="connsiteY109" fmla="*/ 1143000 h 1205977"/>
              <a:gd name="connsiteX110" fmla="*/ 950119 w 1650206"/>
              <a:gd name="connsiteY110" fmla="*/ 1145381 h 1205977"/>
              <a:gd name="connsiteX111" fmla="*/ 1040606 w 1650206"/>
              <a:gd name="connsiteY111" fmla="*/ 1092994 h 1205977"/>
              <a:gd name="connsiteX112" fmla="*/ 1064419 w 1650206"/>
              <a:gd name="connsiteY112" fmla="*/ 1083469 h 1205977"/>
              <a:gd name="connsiteX113" fmla="*/ 1104900 w 1650206"/>
              <a:gd name="connsiteY113" fmla="*/ 1071562 h 1205977"/>
              <a:gd name="connsiteX114" fmla="*/ 1102519 w 1650206"/>
              <a:gd name="connsiteY114" fmla="*/ 1045369 h 1205977"/>
              <a:gd name="connsiteX115" fmla="*/ 1109663 w 1650206"/>
              <a:gd name="connsiteY115" fmla="*/ 1042987 h 1205977"/>
              <a:gd name="connsiteX116" fmla="*/ 1147763 w 1650206"/>
              <a:gd name="connsiteY116" fmla="*/ 1021556 h 1205977"/>
              <a:gd name="connsiteX117" fmla="*/ 1169194 w 1650206"/>
              <a:gd name="connsiteY117" fmla="*/ 1038225 h 1205977"/>
              <a:gd name="connsiteX118" fmla="*/ 1202531 w 1650206"/>
              <a:gd name="connsiteY118" fmla="*/ 1012031 h 1205977"/>
              <a:gd name="connsiteX119" fmla="*/ 1231106 w 1650206"/>
              <a:gd name="connsiteY119" fmla="*/ 1000125 h 1205977"/>
              <a:gd name="connsiteX120" fmla="*/ 1235869 w 1650206"/>
              <a:gd name="connsiteY120" fmla="*/ 973931 h 1205977"/>
              <a:gd name="connsiteX121" fmla="*/ 1269206 w 1650206"/>
              <a:gd name="connsiteY121" fmla="*/ 971550 h 1205977"/>
              <a:gd name="connsiteX122" fmla="*/ 1290638 w 1650206"/>
              <a:gd name="connsiteY122" fmla="*/ 938212 h 1205977"/>
              <a:gd name="connsiteX123" fmla="*/ 1300163 w 1650206"/>
              <a:gd name="connsiteY123" fmla="*/ 935831 h 1205977"/>
              <a:gd name="connsiteX124" fmla="*/ 1316831 w 1650206"/>
              <a:gd name="connsiteY124" fmla="*/ 931069 h 1205977"/>
              <a:gd name="connsiteX125" fmla="*/ 1331119 w 1650206"/>
              <a:gd name="connsiteY125" fmla="*/ 897731 h 1205977"/>
              <a:gd name="connsiteX126" fmla="*/ 1373981 w 1650206"/>
              <a:gd name="connsiteY126" fmla="*/ 883444 h 1205977"/>
              <a:gd name="connsiteX127" fmla="*/ 1390650 w 1650206"/>
              <a:gd name="connsiteY127" fmla="*/ 888206 h 1205977"/>
              <a:gd name="connsiteX128" fmla="*/ 1438275 w 1650206"/>
              <a:gd name="connsiteY128" fmla="*/ 928687 h 1205977"/>
              <a:gd name="connsiteX129" fmla="*/ 1464469 w 1650206"/>
              <a:gd name="connsiteY129" fmla="*/ 892969 h 1205977"/>
              <a:gd name="connsiteX130" fmla="*/ 1507331 w 1650206"/>
              <a:gd name="connsiteY130" fmla="*/ 900112 h 1205977"/>
              <a:gd name="connsiteX131" fmla="*/ 1519238 w 1650206"/>
              <a:gd name="connsiteY131" fmla="*/ 878681 h 1205977"/>
              <a:gd name="connsiteX132" fmla="*/ 1550194 w 1650206"/>
              <a:gd name="connsiteY132" fmla="*/ 881062 h 1205977"/>
              <a:gd name="connsiteX133" fmla="*/ 1597819 w 1650206"/>
              <a:gd name="connsiteY133" fmla="*/ 845344 h 1205977"/>
              <a:gd name="connsiteX134" fmla="*/ 1638300 w 1650206"/>
              <a:gd name="connsiteY134" fmla="*/ 845344 h 1205977"/>
              <a:gd name="connsiteX135" fmla="*/ 1650206 w 1650206"/>
              <a:gd name="connsiteY135" fmla="*/ 823912 h 1205977"/>
              <a:gd name="connsiteX136" fmla="*/ 1640681 w 1650206"/>
              <a:gd name="connsiteY136" fmla="*/ 790575 h 1205977"/>
              <a:gd name="connsiteX137" fmla="*/ 1619250 w 1650206"/>
              <a:gd name="connsiteY137" fmla="*/ 759619 h 1205977"/>
              <a:gd name="connsiteX138" fmla="*/ 1624013 w 1650206"/>
              <a:gd name="connsiteY138" fmla="*/ 731044 h 1205977"/>
              <a:gd name="connsiteX139" fmla="*/ 1624013 w 1650206"/>
              <a:gd name="connsiteY139" fmla="*/ 709612 h 1205977"/>
              <a:gd name="connsiteX140" fmla="*/ 1597819 w 1650206"/>
              <a:gd name="connsiteY140" fmla="*/ 697706 h 1205977"/>
              <a:gd name="connsiteX141" fmla="*/ 1550194 w 1650206"/>
              <a:gd name="connsiteY141" fmla="*/ 673894 h 1205977"/>
              <a:gd name="connsiteX142" fmla="*/ 1524000 w 1650206"/>
              <a:gd name="connsiteY142" fmla="*/ 659606 h 1205977"/>
              <a:gd name="connsiteX143" fmla="*/ 1495425 w 1650206"/>
              <a:gd name="connsiteY143" fmla="*/ 657225 h 1205977"/>
              <a:gd name="connsiteX144" fmla="*/ 1471613 w 1650206"/>
              <a:gd name="connsiteY144" fmla="*/ 647700 h 1205977"/>
              <a:gd name="connsiteX145" fmla="*/ 1454944 w 1650206"/>
              <a:gd name="connsiteY145" fmla="*/ 647700 h 1205977"/>
              <a:gd name="connsiteX146" fmla="*/ 1457325 w 1650206"/>
              <a:gd name="connsiteY146" fmla="*/ 631031 h 1205977"/>
              <a:gd name="connsiteX147" fmla="*/ 1431131 w 1650206"/>
              <a:gd name="connsiteY147" fmla="*/ 597694 h 1205977"/>
              <a:gd name="connsiteX148" fmla="*/ 1412081 w 1650206"/>
              <a:gd name="connsiteY148" fmla="*/ 581025 h 1205977"/>
              <a:gd name="connsiteX149" fmla="*/ 1407319 w 1650206"/>
              <a:gd name="connsiteY149" fmla="*/ 566737 h 1205977"/>
              <a:gd name="connsiteX150" fmla="*/ 1407319 w 1650206"/>
              <a:gd name="connsiteY150" fmla="*/ 557212 h 1205977"/>
              <a:gd name="connsiteX151" fmla="*/ 1359694 w 1650206"/>
              <a:gd name="connsiteY151" fmla="*/ 521494 h 1205977"/>
              <a:gd name="connsiteX152" fmla="*/ 1347788 w 1650206"/>
              <a:gd name="connsiteY152" fmla="*/ 492919 h 1205977"/>
              <a:gd name="connsiteX153" fmla="*/ 1331119 w 1650206"/>
              <a:gd name="connsiteY153" fmla="*/ 488156 h 1205977"/>
              <a:gd name="connsiteX154" fmla="*/ 1312069 w 1650206"/>
              <a:gd name="connsiteY154" fmla="*/ 495300 h 1205977"/>
              <a:gd name="connsiteX155" fmla="*/ 1290638 w 1650206"/>
              <a:gd name="connsiteY155" fmla="*/ 488156 h 1205977"/>
              <a:gd name="connsiteX156" fmla="*/ 1288256 w 1650206"/>
              <a:gd name="connsiteY156" fmla="*/ 473869 h 1205977"/>
              <a:gd name="connsiteX157" fmla="*/ 1271588 w 1650206"/>
              <a:gd name="connsiteY157" fmla="*/ 469106 h 1205977"/>
              <a:gd name="connsiteX158" fmla="*/ 1252538 w 1650206"/>
              <a:gd name="connsiteY158" fmla="*/ 478631 h 1205977"/>
              <a:gd name="connsiteX159" fmla="*/ 1221581 w 1650206"/>
              <a:gd name="connsiteY159" fmla="*/ 490537 h 1205977"/>
              <a:gd name="connsiteX160" fmla="*/ 1207294 w 1650206"/>
              <a:gd name="connsiteY160" fmla="*/ 507206 h 1205977"/>
              <a:gd name="connsiteX161" fmla="*/ 1183481 w 1650206"/>
              <a:gd name="connsiteY161" fmla="*/ 481012 h 1205977"/>
              <a:gd name="connsiteX162" fmla="*/ 1166813 w 1650206"/>
              <a:gd name="connsiteY162" fmla="*/ 450056 h 1205977"/>
              <a:gd name="connsiteX163" fmla="*/ 1112044 w 1650206"/>
              <a:gd name="connsiteY163" fmla="*/ 423862 h 1205977"/>
              <a:gd name="connsiteX164" fmla="*/ 1095375 w 1650206"/>
              <a:gd name="connsiteY164" fmla="*/ 416719 h 1205977"/>
              <a:gd name="connsiteX165" fmla="*/ 1083469 w 1650206"/>
              <a:gd name="connsiteY165" fmla="*/ 392906 h 1205977"/>
              <a:gd name="connsiteX166" fmla="*/ 1071563 w 1650206"/>
              <a:gd name="connsiteY166" fmla="*/ 383381 h 1205977"/>
              <a:gd name="connsiteX167" fmla="*/ 1047750 w 1650206"/>
              <a:gd name="connsiteY167" fmla="*/ 361950 h 1205977"/>
              <a:gd name="connsiteX168" fmla="*/ 1059656 w 1650206"/>
              <a:gd name="connsiteY168" fmla="*/ 333375 h 1205977"/>
              <a:gd name="connsiteX169" fmla="*/ 1047750 w 1650206"/>
              <a:gd name="connsiteY169" fmla="*/ 314325 h 1205977"/>
              <a:gd name="connsiteX170" fmla="*/ 1040606 w 1650206"/>
              <a:gd name="connsiteY170" fmla="*/ 295275 h 1205977"/>
              <a:gd name="connsiteX171" fmla="*/ 1033463 w 1650206"/>
              <a:gd name="connsiteY171" fmla="*/ 280987 h 1205977"/>
              <a:gd name="connsiteX172" fmla="*/ 1026319 w 1650206"/>
              <a:gd name="connsiteY172" fmla="*/ 271462 h 1205977"/>
              <a:gd name="connsiteX173" fmla="*/ 1040606 w 1650206"/>
              <a:gd name="connsiteY173" fmla="*/ 228600 h 1205977"/>
              <a:gd name="connsiteX174" fmla="*/ 1038225 w 1650206"/>
              <a:gd name="connsiteY174" fmla="*/ 204787 h 1205977"/>
              <a:gd name="connsiteX175" fmla="*/ 1064419 w 1650206"/>
              <a:gd name="connsiteY175" fmla="*/ 185737 h 1205977"/>
              <a:gd name="connsiteX176" fmla="*/ 1045369 w 1650206"/>
              <a:gd name="connsiteY176" fmla="*/ 161925 h 1205977"/>
              <a:gd name="connsiteX177" fmla="*/ 1050131 w 1650206"/>
              <a:gd name="connsiteY177" fmla="*/ 152400 h 1205977"/>
              <a:gd name="connsiteX178" fmla="*/ 1052513 w 1650206"/>
              <a:gd name="connsiteY178" fmla="*/ 145256 h 1205977"/>
              <a:gd name="connsiteX179" fmla="*/ 1050131 w 1650206"/>
              <a:gd name="connsiteY179" fmla="*/ 126206 h 1205977"/>
              <a:gd name="connsiteX180" fmla="*/ 1045369 w 1650206"/>
              <a:gd name="connsiteY180" fmla="*/ 111919 h 1205977"/>
              <a:gd name="connsiteX181" fmla="*/ 1014413 w 1650206"/>
              <a:gd name="connsiteY181" fmla="*/ 111919 h 1205977"/>
              <a:gd name="connsiteX182" fmla="*/ 988219 w 1650206"/>
              <a:gd name="connsiteY182" fmla="*/ 92869 h 1205977"/>
              <a:gd name="connsiteX183" fmla="*/ 976313 w 1650206"/>
              <a:gd name="connsiteY183" fmla="*/ 80962 h 1205977"/>
              <a:gd name="connsiteX184" fmla="*/ 976313 w 1650206"/>
              <a:gd name="connsiteY184" fmla="*/ 61912 h 1205977"/>
              <a:gd name="connsiteX185" fmla="*/ 940594 w 1650206"/>
              <a:gd name="connsiteY185" fmla="*/ 38100 h 1205977"/>
              <a:gd name="connsiteX186" fmla="*/ 942975 w 1650206"/>
              <a:gd name="connsiteY186" fmla="*/ 16669 h 1205977"/>
              <a:gd name="connsiteX187" fmla="*/ 909638 w 1650206"/>
              <a:gd name="connsiteY187" fmla="*/ 0 h 1205977"/>
              <a:gd name="connsiteX188" fmla="*/ 895350 w 1650206"/>
              <a:gd name="connsiteY188" fmla="*/ 9525 h 1205977"/>
              <a:gd name="connsiteX189" fmla="*/ 883444 w 1650206"/>
              <a:gd name="connsiteY189" fmla="*/ 23812 h 1205977"/>
              <a:gd name="connsiteX190" fmla="*/ 842963 w 1650206"/>
              <a:gd name="connsiteY190" fmla="*/ 23812 h 1205977"/>
              <a:gd name="connsiteX191" fmla="*/ 826294 w 1650206"/>
              <a:gd name="connsiteY191" fmla="*/ 33337 h 1205977"/>
              <a:gd name="connsiteX192" fmla="*/ 807244 w 1650206"/>
              <a:gd name="connsiteY192" fmla="*/ 19050 h 1205977"/>
              <a:gd name="connsiteX193" fmla="*/ 785813 w 1650206"/>
              <a:gd name="connsiteY193" fmla="*/ 16669 h 1205977"/>
              <a:gd name="connsiteX194" fmla="*/ 771525 w 1650206"/>
              <a:gd name="connsiteY194" fmla="*/ 52387 h 1205977"/>
              <a:gd name="connsiteX195" fmla="*/ 735806 w 1650206"/>
              <a:gd name="connsiteY195" fmla="*/ 64294 h 1205977"/>
              <a:gd name="connsiteX196" fmla="*/ 652463 w 1650206"/>
              <a:gd name="connsiteY196" fmla="*/ 109537 h 1205977"/>
              <a:gd name="connsiteX0" fmla="*/ 652463 w 1650206"/>
              <a:gd name="connsiteY0" fmla="*/ 109537 h 1205977"/>
              <a:gd name="connsiteX1" fmla="*/ 592931 w 1650206"/>
              <a:gd name="connsiteY1" fmla="*/ 130969 h 1205977"/>
              <a:gd name="connsiteX2" fmla="*/ 559594 w 1650206"/>
              <a:gd name="connsiteY2" fmla="*/ 157162 h 1205977"/>
              <a:gd name="connsiteX3" fmla="*/ 566738 w 1650206"/>
              <a:gd name="connsiteY3" fmla="*/ 185737 h 1205977"/>
              <a:gd name="connsiteX4" fmla="*/ 571500 w 1650206"/>
              <a:gd name="connsiteY4" fmla="*/ 204787 h 1205977"/>
              <a:gd name="connsiteX5" fmla="*/ 523875 w 1650206"/>
              <a:gd name="connsiteY5" fmla="*/ 214312 h 1205977"/>
              <a:gd name="connsiteX6" fmla="*/ 514350 w 1650206"/>
              <a:gd name="connsiteY6" fmla="*/ 221456 h 1205977"/>
              <a:gd name="connsiteX7" fmla="*/ 504825 w 1650206"/>
              <a:gd name="connsiteY7" fmla="*/ 190500 h 1205977"/>
              <a:gd name="connsiteX8" fmla="*/ 497681 w 1650206"/>
              <a:gd name="connsiteY8" fmla="*/ 190500 h 1205977"/>
              <a:gd name="connsiteX9" fmla="*/ 478631 w 1650206"/>
              <a:gd name="connsiteY9" fmla="*/ 195262 h 1205977"/>
              <a:gd name="connsiteX10" fmla="*/ 459581 w 1650206"/>
              <a:gd name="connsiteY10" fmla="*/ 226219 h 1205977"/>
              <a:gd name="connsiteX11" fmla="*/ 426244 w 1650206"/>
              <a:gd name="connsiteY11" fmla="*/ 264319 h 1205977"/>
              <a:gd name="connsiteX12" fmla="*/ 371475 w 1650206"/>
              <a:gd name="connsiteY12" fmla="*/ 290512 h 1205977"/>
              <a:gd name="connsiteX13" fmla="*/ 352425 w 1650206"/>
              <a:gd name="connsiteY13" fmla="*/ 307181 h 1205977"/>
              <a:gd name="connsiteX14" fmla="*/ 340519 w 1650206"/>
              <a:gd name="connsiteY14" fmla="*/ 345281 h 1205977"/>
              <a:gd name="connsiteX15" fmla="*/ 326231 w 1650206"/>
              <a:gd name="connsiteY15" fmla="*/ 361950 h 1205977"/>
              <a:gd name="connsiteX16" fmla="*/ 276225 w 1650206"/>
              <a:gd name="connsiteY16" fmla="*/ 383381 h 1205977"/>
              <a:gd name="connsiteX17" fmla="*/ 230981 w 1650206"/>
              <a:gd name="connsiteY17" fmla="*/ 400050 h 1205977"/>
              <a:gd name="connsiteX18" fmla="*/ 204788 w 1650206"/>
              <a:gd name="connsiteY18" fmla="*/ 428625 h 1205977"/>
              <a:gd name="connsiteX19" fmla="*/ 195263 w 1650206"/>
              <a:gd name="connsiteY19" fmla="*/ 438150 h 1205977"/>
              <a:gd name="connsiteX20" fmla="*/ 188119 w 1650206"/>
              <a:gd name="connsiteY20" fmla="*/ 454819 h 1205977"/>
              <a:gd name="connsiteX21" fmla="*/ 157163 w 1650206"/>
              <a:gd name="connsiteY21" fmla="*/ 478631 h 1205977"/>
              <a:gd name="connsiteX22" fmla="*/ 140494 w 1650206"/>
              <a:gd name="connsiteY22" fmla="*/ 495300 h 1205977"/>
              <a:gd name="connsiteX23" fmla="*/ 121444 w 1650206"/>
              <a:gd name="connsiteY23" fmla="*/ 495300 h 1205977"/>
              <a:gd name="connsiteX24" fmla="*/ 78581 w 1650206"/>
              <a:gd name="connsiteY24" fmla="*/ 540544 h 1205977"/>
              <a:gd name="connsiteX25" fmla="*/ 33338 w 1650206"/>
              <a:gd name="connsiteY25" fmla="*/ 595312 h 1205977"/>
              <a:gd name="connsiteX26" fmla="*/ 16669 w 1650206"/>
              <a:gd name="connsiteY26" fmla="*/ 621506 h 1205977"/>
              <a:gd name="connsiteX27" fmla="*/ 21431 w 1650206"/>
              <a:gd name="connsiteY27" fmla="*/ 638175 h 1205977"/>
              <a:gd name="connsiteX28" fmla="*/ 42863 w 1650206"/>
              <a:gd name="connsiteY28" fmla="*/ 657225 h 1205977"/>
              <a:gd name="connsiteX29" fmla="*/ 30956 w 1650206"/>
              <a:gd name="connsiteY29" fmla="*/ 681037 h 1205977"/>
              <a:gd name="connsiteX30" fmla="*/ 40481 w 1650206"/>
              <a:gd name="connsiteY30" fmla="*/ 683419 h 1205977"/>
              <a:gd name="connsiteX31" fmla="*/ 47625 w 1650206"/>
              <a:gd name="connsiteY31" fmla="*/ 685800 h 1205977"/>
              <a:gd name="connsiteX32" fmla="*/ 38100 w 1650206"/>
              <a:gd name="connsiteY32" fmla="*/ 723900 h 1205977"/>
              <a:gd name="connsiteX33" fmla="*/ 7144 w 1650206"/>
              <a:gd name="connsiteY33" fmla="*/ 752475 h 1205977"/>
              <a:gd name="connsiteX34" fmla="*/ 0 w 1650206"/>
              <a:gd name="connsiteY34" fmla="*/ 776287 h 1205977"/>
              <a:gd name="connsiteX35" fmla="*/ 26194 w 1650206"/>
              <a:gd name="connsiteY35" fmla="*/ 816769 h 1205977"/>
              <a:gd name="connsiteX36" fmla="*/ 26194 w 1650206"/>
              <a:gd name="connsiteY36" fmla="*/ 835819 h 1205977"/>
              <a:gd name="connsiteX37" fmla="*/ 57150 w 1650206"/>
              <a:gd name="connsiteY37" fmla="*/ 857250 h 1205977"/>
              <a:gd name="connsiteX38" fmla="*/ 80963 w 1650206"/>
              <a:gd name="connsiteY38" fmla="*/ 871537 h 1205977"/>
              <a:gd name="connsiteX39" fmla="*/ 78581 w 1650206"/>
              <a:gd name="connsiteY39" fmla="*/ 885825 h 1205977"/>
              <a:gd name="connsiteX40" fmla="*/ 102394 w 1650206"/>
              <a:gd name="connsiteY40" fmla="*/ 921544 h 1205977"/>
              <a:gd name="connsiteX41" fmla="*/ 123825 w 1650206"/>
              <a:gd name="connsiteY41" fmla="*/ 916781 h 1205977"/>
              <a:gd name="connsiteX42" fmla="*/ 159544 w 1650206"/>
              <a:gd name="connsiteY42" fmla="*/ 947737 h 1205977"/>
              <a:gd name="connsiteX43" fmla="*/ 164306 w 1650206"/>
              <a:gd name="connsiteY43" fmla="*/ 964406 h 1205977"/>
              <a:gd name="connsiteX44" fmla="*/ 161925 w 1650206"/>
              <a:gd name="connsiteY44" fmla="*/ 981075 h 1205977"/>
              <a:gd name="connsiteX45" fmla="*/ 178594 w 1650206"/>
              <a:gd name="connsiteY45" fmla="*/ 973931 h 1205977"/>
              <a:gd name="connsiteX46" fmla="*/ 188119 w 1650206"/>
              <a:gd name="connsiteY46" fmla="*/ 985837 h 1205977"/>
              <a:gd name="connsiteX47" fmla="*/ 200025 w 1650206"/>
              <a:gd name="connsiteY47" fmla="*/ 971550 h 1205977"/>
              <a:gd name="connsiteX48" fmla="*/ 221456 w 1650206"/>
              <a:gd name="connsiteY48" fmla="*/ 978694 h 1205977"/>
              <a:gd name="connsiteX49" fmla="*/ 240506 w 1650206"/>
              <a:gd name="connsiteY49" fmla="*/ 995362 h 1205977"/>
              <a:gd name="connsiteX50" fmla="*/ 233363 w 1650206"/>
              <a:gd name="connsiteY50" fmla="*/ 1014412 h 1205977"/>
              <a:gd name="connsiteX51" fmla="*/ 257175 w 1650206"/>
              <a:gd name="connsiteY51" fmla="*/ 1000125 h 1205977"/>
              <a:gd name="connsiteX52" fmla="*/ 261938 w 1650206"/>
              <a:gd name="connsiteY52" fmla="*/ 1019175 h 1205977"/>
              <a:gd name="connsiteX53" fmla="*/ 252413 w 1650206"/>
              <a:gd name="connsiteY53" fmla="*/ 1038225 h 1205977"/>
              <a:gd name="connsiteX54" fmla="*/ 235744 w 1650206"/>
              <a:gd name="connsiteY54" fmla="*/ 1064419 h 1205977"/>
              <a:gd name="connsiteX55" fmla="*/ 235744 w 1650206"/>
              <a:gd name="connsiteY55" fmla="*/ 1085850 h 1205977"/>
              <a:gd name="connsiteX56" fmla="*/ 252413 w 1650206"/>
              <a:gd name="connsiteY56" fmla="*/ 1095375 h 1205977"/>
              <a:gd name="connsiteX57" fmla="*/ 221456 w 1650206"/>
              <a:gd name="connsiteY57" fmla="*/ 1112044 h 1205977"/>
              <a:gd name="connsiteX58" fmla="*/ 257175 w 1650206"/>
              <a:gd name="connsiteY58" fmla="*/ 1121569 h 1205977"/>
              <a:gd name="connsiteX59" fmla="*/ 264319 w 1650206"/>
              <a:gd name="connsiteY59" fmla="*/ 1095375 h 1205977"/>
              <a:gd name="connsiteX60" fmla="*/ 273844 w 1650206"/>
              <a:gd name="connsiteY60" fmla="*/ 1092994 h 1205977"/>
              <a:gd name="connsiteX61" fmla="*/ 307181 w 1650206"/>
              <a:gd name="connsiteY61" fmla="*/ 1066800 h 1205977"/>
              <a:gd name="connsiteX62" fmla="*/ 330994 w 1650206"/>
              <a:gd name="connsiteY62" fmla="*/ 1064419 h 1205977"/>
              <a:gd name="connsiteX63" fmla="*/ 342900 w 1650206"/>
              <a:gd name="connsiteY63" fmla="*/ 1076325 h 1205977"/>
              <a:gd name="connsiteX64" fmla="*/ 345281 w 1650206"/>
              <a:gd name="connsiteY64" fmla="*/ 1088231 h 1205977"/>
              <a:gd name="connsiteX65" fmla="*/ 366713 w 1650206"/>
              <a:gd name="connsiteY65" fmla="*/ 1066800 h 1205977"/>
              <a:gd name="connsiteX66" fmla="*/ 328613 w 1650206"/>
              <a:gd name="connsiteY66" fmla="*/ 1047750 h 1205977"/>
              <a:gd name="connsiteX67" fmla="*/ 330994 w 1650206"/>
              <a:gd name="connsiteY67" fmla="*/ 1035844 h 1205977"/>
              <a:gd name="connsiteX68" fmla="*/ 357188 w 1650206"/>
              <a:gd name="connsiteY68" fmla="*/ 1023937 h 1205977"/>
              <a:gd name="connsiteX69" fmla="*/ 352425 w 1650206"/>
              <a:gd name="connsiteY69" fmla="*/ 1009650 h 1205977"/>
              <a:gd name="connsiteX70" fmla="*/ 342900 w 1650206"/>
              <a:gd name="connsiteY70" fmla="*/ 985837 h 1205977"/>
              <a:gd name="connsiteX71" fmla="*/ 352425 w 1650206"/>
              <a:gd name="connsiteY71" fmla="*/ 964406 h 1205977"/>
              <a:gd name="connsiteX72" fmla="*/ 352425 w 1650206"/>
              <a:gd name="connsiteY72" fmla="*/ 947737 h 1205977"/>
              <a:gd name="connsiteX73" fmla="*/ 378619 w 1650206"/>
              <a:gd name="connsiteY73" fmla="*/ 964406 h 1205977"/>
              <a:gd name="connsiteX74" fmla="*/ 385763 w 1650206"/>
              <a:gd name="connsiteY74" fmla="*/ 988219 h 1205977"/>
              <a:gd name="connsiteX75" fmla="*/ 402431 w 1650206"/>
              <a:gd name="connsiteY75" fmla="*/ 978694 h 1205977"/>
              <a:gd name="connsiteX76" fmla="*/ 428625 w 1650206"/>
              <a:gd name="connsiteY76" fmla="*/ 997744 h 1205977"/>
              <a:gd name="connsiteX77" fmla="*/ 435769 w 1650206"/>
              <a:gd name="connsiteY77" fmla="*/ 1004887 h 1205977"/>
              <a:gd name="connsiteX78" fmla="*/ 457200 w 1650206"/>
              <a:gd name="connsiteY78" fmla="*/ 1004887 h 1205977"/>
              <a:gd name="connsiteX79" fmla="*/ 454819 w 1650206"/>
              <a:gd name="connsiteY79" fmla="*/ 1021556 h 1205977"/>
              <a:gd name="connsiteX80" fmla="*/ 469106 w 1650206"/>
              <a:gd name="connsiteY80" fmla="*/ 1064419 h 1205977"/>
              <a:gd name="connsiteX81" fmla="*/ 476250 w 1650206"/>
              <a:gd name="connsiteY81" fmla="*/ 1050131 h 1205977"/>
              <a:gd name="connsiteX82" fmla="*/ 500063 w 1650206"/>
              <a:gd name="connsiteY82" fmla="*/ 1073944 h 1205977"/>
              <a:gd name="connsiteX83" fmla="*/ 500063 w 1650206"/>
              <a:gd name="connsiteY83" fmla="*/ 1045369 h 1205977"/>
              <a:gd name="connsiteX84" fmla="*/ 509588 w 1650206"/>
              <a:gd name="connsiteY84" fmla="*/ 1031081 h 1205977"/>
              <a:gd name="connsiteX85" fmla="*/ 516731 w 1650206"/>
              <a:gd name="connsiteY85" fmla="*/ 1064419 h 1205977"/>
              <a:gd name="connsiteX86" fmla="*/ 521494 w 1650206"/>
              <a:gd name="connsiteY86" fmla="*/ 1090612 h 1205977"/>
              <a:gd name="connsiteX87" fmla="*/ 526256 w 1650206"/>
              <a:gd name="connsiteY87" fmla="*/ 1069181 h 1205977"/>
              <a:gd name="connsiteX88" fmla="*/ 547688 w 1650206"/>
              <a:gd name="connsiteY88" fmla="*/ 1066800 h 1205977"/>
              <a:gd name="connsiteX89" fmla="*/ 592931 w 1650206"/>
              <a:gd name="connsiteY89" fmla="*/ 1102519 h 1205977"/>
              <a:gd name="connsiteX90" fmla="*/ 588169 w 1650206"/>
              <a:gd name="connsiteY90" fmla="*/ 1112044 h 1205977"/>
              <a:gd name="connsiteX91" fmla="*/ 588169 w 1650206"/>
              <a:gd name="connsiteY91" fmla="*/ 1150144 h 1205977"/>
              <a:gd name="connsiteX92" fmla="*/ 616744 w 1650206"/>
              <a:gd name="connsiteY92" fmla="*/ 1159669 h 1205977"/>
              <a:gd name="connsiteX93" fmla="*/ 633413 w 1650206"/>
              <a:gd name="connsiteY93" fmla="*/ 1183481 h 1205977"/>
              <a:gd name="connsiteX94" fmla="*/ 626269 w 1650206"/>
              <a:gd name="connsiteY94" fmla="*/ 1176337 h 1205977"/>
              <a:gd name="connsiteX95" fmla="*/ 654844 w 1650206"/>
              <a:gd name="connsiteY95" fmla="*/ 1147762 h 1205977"/>
              <a:gd name="connsiteX96" fmla="*/ 690563 w 1650206"/>
              <a:gd name="connsiteY96" fmla="*/ 1138237 h 1205977"/>
              <a:gd name="connsiteX97" fmla="*/ 692944 w 1650206"/>
              <a:gd name="connsiteY97" fmla="*/ 1123950 h 1205977"/>
              <a:gd name="connsiteX98" fmla="*/ 731044 w 1650206"/>
              <a:gd name="connsiteY98" fmla="*/ 1097756 h 1205977"/>
              <a:gd name="connsiteX99" fmla="*/ 719138 w 1650206"/>
              <a:gd name="connsiteY99" fmla="*/ 1135856 h 1205977"/>
              <a:gd name="connsiteX100" fmla="*/ 747713 w 1650206"/>
              <a:gd name="connsiteY100" fmla="*/ 1162050 h 1205977"/>
              <a:gd name="connsiteX101" fmla="*/ 759619 w 1650206"/>
              <a:gd name="connsiteY101" fmla="*/ 1202531 h 1205977"/>
              <a:gd name="connsiteX102" fmla="*/ 797719 w 1650206"/>
              <a:gd name="connsiteY102" fmla="*/ 1193006 h 1205977"/>
              <a:gd name="connsiteX103" fmla="*/ 821531 w 1650206"/>
              <a:gd name="connsiteY103" fmla="*/ 1169194 h 1205977"/>
              <a:gd name="connsiteX104" fmla="*/ 852488 w 1650206"/>
              <a:gd name="connsiteY104" fmla="*/ 1166812 h 1205977"/>
              <a:gd name="connsiteX105" fmla="*/ 866775 w 1650206"/>
              <a:gd name="connsiteY105" fmla="*/ 1138237 h 1205977"/>
              <a:gd name="connsiteX106" fmla="*/ 902494 w 1650206"/>
              <a:gd name="connsiteY106" fmla="*/ 1128712 h 1205977"/>
              <a:gd name="connsiteX107" fmla="*/ 938213 w 1650206"/>
              <a:gd name="connsiteY107" fmla="*/ 1066800 h 1205977"/>
              <a:gd name="connsiteX108" fmla="*/ 933426 w 1650206"/>
              <a:gd name="connsiteY108" fmla="*/ 1090578 h 1205977"/>
              <a:gd name="connsiteX109" fmla="*/ 907256 w 1650206"/>
              <a:gd name="connsiteY109" fmla="*/ 1143000 h 1205977"/>
              <a:gd name="connsiteX110" fmla="*/ 950119 w 1650206"/>
              <a:gd name="connsiteY110" fmla="*/ 1145381 h 1205977"/>
              <a:gd name="connsiteX111" fmla="*/ 1040606 w 1650206"/>
              <a:gd name="connsiteY111" fmla="*/ 1092994 h 1205977"/>
              <a:gd name="connsiteX112" fmla="*/ 1064419 w 1650206"/>
              <a:gd name="connsiteY112" fmla="*/ 1083469 h 1205977"/>
              <a:gd name="connsiteX113" fmla="*/ 1104900 w 1650206"/>
              <a:gd name="connsiteY113" fmla="*/ 1071562 h 1205977"/>
              <a:gd name="connsiteX114" fmla="*/ 1102519 w 1650206"/>
              <a:gd name="connsiteY114" fmla="*/ 1045369 h 1205977"/>
              <a:gd name="connsiteX115" fmla="*/ 1109663 w 1650206"/>
              <a:gd name="connsiteY115" fmla="*/ 1042987 h 1205977"/>
              <a:gd name="connsiteX116" fmla="*/ 1147763 w 1650206"/>
              <a:gd name="connsiteY116" fmla="*/ 1021556 h 1205977"/>
              <a:gd name="connsiteX117" fmla="*/ 1169194 w 1650206"/>
              <a:gd name="connsiteY117" fmla="*/ 1038225 h 1205977"/>
              <a:gd name="connsiteX118" fmla="*/ 1202531 w 1650206"/>
              <a:gd name="connsiteY118" fmla="*/ 1012031 h 1205977"/>
              <a:gd name="connsiteX119" fmla="*/ 1231106 w 1650206"/>
              <a:gd name="connsiteY119" fmla="*/ 1000125 h 1205977"/>
              <a:gd name="connsiteX120" fmla="*/ 1235869 w 1650206"/>
              <a:gd name="connsiteY120" fmla="*/ 973931 h 1205977"/>
              <a:gd name="connsiteX121" fmla="*/ 1269206 w 1650206"/>
              <a:gd name="connsiteY121" fmla="*/ 971550 h 1205977"/>
              <a:gd name="connsiteX122" fmla="*/ 1290638 w 1650206"/>
              <a:gd name="connsiteY122" fmla="*/ 938212 h 1205977"/>
              <a:gd name="connsiteX123" fmla="*/ 1300163 w 1650206"/>
              <a:gd name="connsiteY123" fmla="*/ 935831 h 1205977"/>
              <a:gd name="connsiteX124" fmla="*/ 1316831 w 1650206"/>
              <a:gd name="connsiteY124" fmla="*/ 931069 h 1205977"/>
              <a:gd name="connsiteX125" fmla="*/ 1331119 w 1650206"/>
              <a:gd name="connsiteY125" fmla="*/ 897731 h 1205977"/>
              <a:gd name="connsiteX126" fmla="*/ 1373981 w 1650206"/>
              <a:gd name="connsiteY126" fmla="*/ 883444 h 1205977"/>
              <a:gd name="connsiteX127" fmla="*/ 1390650 w 1650206"/>
              <a:gd name="connsiteY127" fmla="*/ 888206 h 1205977"/>
              <a:gd name="connsiteX128" fmla="*/ 1438275 w 1650206"/>
              <a:gd name="connsiteY128" fmla="*/ 928687 h 1205977"/>
              <a:gd name="connsiteX129" fmla="*/ 1464469 w 1650206"/>
              <a:gd name="connsiteY129" fmla="*/ 892969 h 1205977"/>
              <a:gd name="connsiteX130" fmla="*/ 1507331 w 1650206"/>
              <a:gd name="connsiteY130" fmla="*/ 900112 h 1205977"/>
              <a:gd name="connsiteX131" fmla="*/ 1519238 w 1650206"/>
              <a:gd name="connsiteY131" fmla="*/ 878681 h 1205977"/>
              <a:gd name="connsiteX132" fmla="*/ 1550194 w 1650206"/>
              <a:gd name="connsiteY132" fmla="*/ 881062 h 1205977"/>
              <a:gd name="connsiteX133" fmla="*/ 1597819 w 1650206"/>
              <a:gd name="connsiteY133" fmla="*/ 845344 h 1205977"/>
              <a:gd name="connsiteX134" fmla="*/ 1638300 w 1650206"/>
              <a:gd name="connsiteY134" fmla="*/ 845344 h 1205977"/>
              <a:gd name="connsiteX135" fmla="*/ 1650206 w 1650206"/>
              <a:gd name="connsiteY135" fmla="*/ 823912 h 1205977"/>
              <a:gd name="connsiteX136" fmla="*/ 1640681 w 1650206"/>
              <a:gd name="connsiteY136" fmla="*/ 790575 h 1205977"/>
              <a:gd name="connsiteX137" fmla="*/ 1619250 w 1650206"/>
              <a:gd name="connsiteY137" fmla="*/ 759619 h 1205977"/>
              <a:gd name="connsiteX138" fmla="*/ 1624013 w 1650206"/>
              <a:gd name="connsiteY138" fmla="*/ 731044 h 1205977"/>
              <a:gd name="connsiteX139" fmla="*/ 1624013 w 1650206"/>
              <a:gd name="connsiteY139" fmla="*/ 709612 h 1205977"/>
              <a:gd name="connsiteX140" fmla="*/ 1597819 w 1650206"/>
              <a:gd name="connsiteY140" fmla="*/ 697706 h 1205977"/>
              <a:gd name="connsiteX141" fmla="*/ 1550194 w 1650206"/>
              <a:gd name="connsiteY141" fmla="*/ 673894 h 1205977"/>
              <a:gd name="connsiteX142" fmla="*/ 1524000 w 1650206"/>
              <a:gd name="connsiteY142" fmla="*/ 659606 h 1205977"/>
              <a:gd name="connsiteX143" fmla="*/ 1495425 w 1650206"/>
              <a:gd name="connsiteY143" fmla="*/ 657225 h 1205977"/>
              <a:gd name="connsiteX144" fmla="*/ 1471613 w 1650206"/>
              <a:gd name="connsiteY144" fmla="*/ 647700 h 1205977"/>
              <a:gd name="connsiteX145" fmla="*/ 1454944 w 1650206"/>
              <a:gd name="connsiteY145" fmla="*/ 647700 h 1205977"/>
              <a:gd name="connsiteX146" fmla="*/ 1457325 w 1650206"/>
              <a:gd name="connsiteY146" fmla="*/ 631031 h 1205977"/>
              <a:gd name="connsiteX147" fmla="*/ 1431131 w 1650206"/>
              <a:gd name="connsiteY147" fmla="*/ 597694 h 1205977"/>
              <a:gd name="connsiteX148" fmla="*/ 1412081 w 1650206"/>
              <a:gd name="connsiteY148" fmla="*/ 581025 h 1205977"/>
              <a:gd name="connsiteX149" fmla="*/ 1407319 w 1650206"/>
              <a:gd name="connsiteY149" fmla="*/ 566737 h 1205977"/>
              <a:gd name="connsiteX150" fmla="*/ 1407319 w 1650206"/>
              <a:gd name="connsiteY150" fmla="*/ 557212 h 1205977"/>
              <a:gd name="connsiteX151" fmla="*/ 1359694 w 1650206"/>
              <a:gd name="connsiteY151" fmla="*/ 521494 h 1205977"/>
              <a:gd name="connsiteX152" fmla="*/ 1347788 w 1650206"/>
              <a:gd name="connsiteY152" fmla="*/ 492919 h 1205977"/>
              <a:gd name="connsiteX153" fmla="*/ 1331119 w 1650206"/>
              <a:gd name="connsiteY153" fmla="*/ 488156 h 1205977"/>
              <a:gd name="connsiteX154" fmla="*/ 1312069 w 1650206"/>
              <a:gd name="connsiteY154" fmla="*/ 495300 h 1205977"/>
              <a:gd name="connsiteX155" fmla="*/ 1290638 w 1650206"/>
              <a:gd name="connsiteY155" fmla="*/ 488156 h 1205977"/>
              <a:gd name="connsiteX156" fmla="*/ 1288256 w 1650206"/>
              <a:gd name="connsiteY156" fmla="*/ 473869 h 1205977"/>
              <a:gd name="connsiteX157" fmla="*/ 1271588 w 1650206"/>
              <a:gd name="connsiteY157" fmla="*/ 469106 h 1205977"/>
              <a:gd name="connsiteX158" fmla="*/ 1252538 w 1650206"/>
              <a:gd name="connsiteY158" fmla="*/ 478631 h 1205977"/>
              <a:gd name="connsiteX159" fmla="*/ 1221581 w 1650206"/>
              <a:gd name="connsiteY159" fmla="*/ 490537 h 1205977"/>
              <a:gd name="connsiteX160" fmla="*/ 1207294 w 1650206"/>
              <a:gd name="connsiteY160" fmla="*/ 507206 h 1205977"/>
              <a:gd name="connsiteX161" fmla="*/ 1183481 w 1650206"/>
              <a:gd name="connsiteY161" fmla="*/ 481012 h 1205977"/>
              <a:gd name="connsiteX162" fmla="*/ 1166813 w 1650206"/>
              <a:gd name="connsiteY162" fmla="*/ 450056 h 1205977"/>
              <a:gd name="connsiteX163" fmla="*/ 1112044 w 1650206"/>
              <a:gd name="connsiteY163" fmla="*/ 423862 h 1205977"/>
              <a:gd name="connsiteX164" fmla="*/ 1095375 w 1650206"/>
              <a:gd name="connsiteY164" fmla="*/ 416719 h 1205977"/>
              <a:gd name="connsiteX165" fmla="*/ 1083469 w 1650206"/>
              <a:gd name="connsiteY165" fmla="*/ 392906 h 1205977"/>
              <a:gd name="connsiteX166" fmla="*/ 1071563 w 1650206"/>
              <a:gd name="connsiteY166" fmla="*/ 383381 h 1205977"/>
              <a:gd name="connsiteX167" fmla="*/ 1047750 w 1650206"/>
              <a:gd name="connsiteY167" fmla="*/ 361950 h 1205977"/>
              <a:gd name="connsiteX168" fmla="*/ 1059656 w 1650206"/>
              <a:gd name="connsiteY168" fmla="*/ 333375 h 1205977"/>
              <a:gd name="connsiteX169" fmla="*/ 1047750 w 1650206"/>
              <a:gd name="connsiteY169" fmla="*/ 314325 h 1205977"/>
              <a:gd name="connsiteX170" fmla="*/ 1040606 w 1650206"/>
              <a:gd name="connsiteY170" fmla="*/ 295275 h 1205977"/>
              <a:gd name="connsiteX171" fmla="*/ 1033463 w 1650206"/>
              <a:gd name="connsiteY171" fmla="*/ 280987 h 1205977"/>
              <a:gd name="connsiteX172" fmla="*/ 1026319 w 1650206"/>
              <a:gd name="connsiteY172" fmla="*/ 271462 h 1205977"/>
              <a:gd name="connsiteX173" fmla="*/ 1040606 w 1650206"/>
              <a:gd name="connsiteY173" fmla="*/ 228600 h 1205977"/>
              <a:gd name="connsiteX174" fmla="*/ 1038225 w 1650206"/>
              <a:gd name="connsiteY174" fmla="*/ 204787 h 1205977"/>
              <a:gd name="connsiteX175" fmla="*/ 1064419 w 1650206"/>
              <a:gd name="connsiteY175" fmla="*/ 185737 h 1205977"/>
              <a:gd name="connsiteX176" fmla="*/ 1045369 w 1650206"/>
              <a:gd name="connsiteY176" fmla="*/ 161925 h 1205977"/>
              <a:gd name="connsiteX177" fmla="*/ 1050131 w 1650206"/>
              <a:gd name="connsiteY177" fmla="*/ 152400 h 1205977"/>
              <a:gd name="connsiteX178" fmla="*/ 1052513 w 1650206"/>
              <a:gd name="connsiteY178" fmla="*/ 145256 h 1205977"/>
              <a:gd name="connsiteX179" fmla="*/ 1050131 w 1650206"/>
              <a:gd name="connsiteY179" fmla="*/ 126206 h 1205977"/>
              <a:gd name="connsiteX180" fmla="*/ 1045369 w 1650206"/>
              <a:gd name="connsiteY180" fmla="*/ 111919 h 1205977"/>
              <a:gd name="connsiteX181" fmla="*/ 1014413 w 1650206"/>
              <a:gd name="connsiteY181" fmla="*/ 111919 h 1205977"/>
              <a:gd name="connsiteX182" fmla="*/ 988219 w 1650206"/>
              <a:gd name="connsiteY182" fmla="*/ 92869 h 1205977"/>
              <a:gd name="connsiteX183" fmla="*/ 976313 w 1650206"/>
              <a:gd name="connsiteY183" fmla="*/ 80962 h 1205977"/>
              <a:gd name="connsiteX184" fmla="*/ 976313 w 1650206"/>
              <a:gd name="connsiteY184" fmla="*/ 61912 h 1205977"/>
              <a:gd name="connsiteX185" fmla="*/ 940594 w 1650206"/>
              <a:gd name="connsiteY185" fmla="*/ 38100 h 1205977"/>
              <a:gd name="connsiteX186" fmla="*/ 942975 w 1650206"/>
              <a:gd name="connsiteY186" fmla="*/ 16669 h 1205977"/>
              <a:gd name="connsiteX187" fmla="*/ 909638 w 1650206"/>
              <a:gd name="connsiteY187" fmla="*/ 0 h 1205977"/>
              <a:gd name="connsiteX188" fmla="*/ 895350 w 1650206"/>
              <a:gd name="connsiteY188" fmla="*/ 9525 h 1205977"/>
              <a:gd name="connsiteX189" fmla="*/ 883444 w 1650206"/>
              <a:gd name="connsiteY189" fmla="*/ 23812 h 1205977"/>
              <a:gd name="connsiteX190" fmla="*/ 842963 w 1650206"/>
              <a:gd name="connsiteY190" fmla="*/ 23812 h 1205977"/>
              <a:gd name="connsiteX191" fmla="*/ 826294 w 1650206"/>
              <a:gd name="connsiteY191" fmla="*/ 33337 h 1205977"/>
              <a:gd name="connsiteX192" fmla="*/ 807244 w 1650206"/>
              <a:gd name="connsiteY192" fmla="*/ 19050 h 1205977"/>
              <a:gd name="connsiteX193" fmla="*/ 785813 w 1650206"/>
              <a:gd name="connsiteY193" fmla="*/ 16669 h 1205977"/>
              <a:gd name="connsiteX194" fmla="*/ 771525 w 1650206"/>
              <a:gd name="connsiteY194" fmla="*/ 52387 h 1205977"/>
              <a:gd name="connsiteX195" fmla="*/ 735806 w 1650206"/>
              <a:gd name="connsiteY195" fmla="*/ 64294 h 1205977"/>
              <a:gd name="connsiteX196" fmla="*/ 652463 w 1650206"/>
              <a:gd name="connsiteY196" fmla="*/ 109537 h 120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</a:cxnLst>
            <a:rect l="l" t="t" r="r" b="b"/>
            <a:pathLst>
              <a:path w="1650206" h="1205977">
                <a:moveTo>
                  <a:pt x="652463" y="109537"/>
                </a:moveTo>
                <a:lnTo>
                  <a:pt x="592931" y="130969"/>
                </a:lnTo>
                <a:lnTo>
                  <a:pt x="559594" y="157162"/>
                </a:lnTo>
                <a:lnTo>
                  <a:pt x="566738" y="185737"/>
                </a:lnTo>
                <a:lnTo>
                  <a:pt x="571500" y="204787"/>
                </a:lnTo>
                <a:lnTo>
                  <a:pt x="523875" y="214312"/>
                </a:lnTo>
                <a:lnTo>
                  <a:pt x="514350" y="221456"/>
                </a:lnTo>
                <a:lnTo>
                  <a:pt x="504825" y="190500"/>
                </a:lnTo>
                <a:lnTo>
                  <a:pt x="497681" y="190500"/>
                </a:lnTo>
                <a:lnTo>
                  <a:pt x="478631" y="195262"/>
                </a:lnTo>
                <a:lnTo>
                  <a:pt x="459581" y="226219"/>
                </a:lnTo>
                <a:lnTo>
                  <a:pt x="426244" y="264319"/>
                </a:lnTo>
                <a:lnTo>
                  <a:pt x="371475" y="290512"/>
                </a:lnTo>
                <a:lnTo>
                  <a:pt x="352425" y="307181"/>
                </a:lnTo>
                <a:lnTo>
                  <a:pt x="340519" y="345281"/>
                </a:lnTo>
                <a:lnTo>
                  <a:pt x="326231" y="361950"/>
                </a:lnTo>
                <a:lnTo>
                  <a:pt x="276225" y="383381"/>
                </a:lnTo>
                <a:lnTo>
                  <a:pt x="230981" y="400050"/>
                </a:lnTo>
                <a:lnTo>
                  <a:pt x="204788" y="428625"/>
                </a:lnTo>
                <a:lnTo>
                  <a:pt x="195263" y="438150"/>
                </a:lnTo>
                <a:lnTo>
                  <a:pt x="188119" y="454819"/>
                </a:lnTo>
                <a:lnTo>
                  <a:pt x="157163" y="478631"/>
                </a:lnTo>
                <a:lnTo>
                  <a:pt x="140494" y="495300"/>
                </a:lnTo>
                <a:lnTo>
                  <a:pt x="121444" y="495300"/>
                </a:lnTo>
                <a:lnTo>
                  <a:pt x="78581" y="540544"/>
                </a:lnTo>
                <a:lnTo>
                  <a:pt x="33338" y="595312"/>
                </a:lnTo>
                <a:lnTo>
                  <a:pt x="16669" y="621506"/>
                </a:lnTo>
                <a:lnTo>
                  <a:pt x="21431" y="638175"/>
                </a:lnTo>
                <a:lnTo>
                  <a:pt x="42863" y="657225"/>
                </a:lnTo>
                <a:lnTo>
                  <a:pt x="30956" y="681037"/>
                </a:lnTo>
                <a:lnTo>
                  <a:pt x="40481" y="683419"/>
                </a:lnTo>
                <a:lnTo>
                  <a:pt x="47625" y="685800"/>
                </a:lnTo>
                <a:lnTo>
                  <a:pt x="38100" y="723900"/>
                </a:lnTo>
                <a:lnTo>
                  <a:pt x="7144" y="752475"/>
                </a:lnTo>
                <a:cubicBezTo>
                  <a:pt x="4763" y="760412"/>
                  <a:pt x="2778" y="762000"/>
                  <a:pt x="0" y="776287"/>
                </a:cubicBezTo>
                <a:lnTo>
                  <a:pt x="26194" y="816769"/>
                </a:lnTo>
                <a:lnTo>
                  <a:pt x="26194" y="835819"/>
                </a:lnTo>
                <a:lnTo>
                  <a:pt x="57150" y="857250"/>
                </a:lnTo>
                <a:lnTo>
                  <a:pt x="80963" y="871537"/>
                </a:lnTo>
                <a:lnTo>
                  <a:pt x="78581" y="885825"/>
                </a:lnTo>
                <a:lnTo>
                  <a:pt x="102394" y="921544"/>
                </a:lnTo>
                <a:cubicBezTo>
                  <a:pt x="120589" y="916345"/>
                  <a:pt x="113284" y="916781"/>
                  <a:pt x="123825" y="916781"/>
                </a:cubicBezTo>
                <a:lnTo>
                  <a:pt x="159544" y="947737"/>
                </a:lnTo>
                <a:lnTo>
                  <a:pt x="164306" y="964406"/>
                </a:lnTo>
                <a:cubicBezTo>
                  <a:pt x="159326" y="981838"/>
                  <a:pt x="158353" y="977503"/>
                  <a:pt x="161925" y="981075"/>
                </a:cubicBezTo>
                <a:lnTo>
                  <a:pt x="178594" y="973931"/>
                </a:lnTo>
                <a:cubicBezTo>
                  <a:pt x="186146" y="986518"/>
                  <a:pt x="181110" y="985837"/>
                  <a:pt x="188119" y="985837"/>
                </a:cubicBezTo>
                <a:lnTo>
                  <a:pt x="200025" y="971550"/>
                </a:lnTo>
                <a:lnTo>
                  <a:pt x="221456" y="978694"/>
                </a:lnTo>
                <a:lnTo>
                  <a:pt x="240506" y="995362"/>
                </a:lnTo>
                <a:lnTo>
                  <a:pt x="233363" y="1014412"/>
                </a:lnTo>
                <a:lnTo>
                  <a:pt x="257175" y="1000125"/>
                </a:lnTo>
                <a:lnTo>
                  <a:pt x="261938" y="1019175"/>
                </a:lnTo>
                <a:lnTo>
                  <a:pt x="252413" y="1038225"/>
                </a:lnTo>
                <a:lnTo>
                  <a:pt x="235744" y="1064419"/>
                </a:lnTo>
                <a:cubicBezTo>
                  <a:pt x="230637" y="1087400"/>
                  <a:pt x="235347" y="1077516"/>
                  <a:pt x="235744" y="1085850"/>
                </a:cubicBezTo>
                <a:lnTo>
                  <a:pt x="252413" y="1095375"/>
                </a:lnTo>
                <a:lnTo>
                  <a:pt x="221456" y="1112044"/>
                </a:lnTo>
                <a:lnTo>
                  <a:pt x="257175" y="1121569"/>
                </a:lnTo>
                <a:cubicBezTo>
                  <a:pt x="259556" y="1112838"/>
                  <a:pt x="259759" y="1103192"/>
                  <a:pt x="264319" y="1095375"/>
                </a:cubicBezTo>
                <a:cubicBezTo>
                  <a:pt x="265968" y="1092548"/>
                  <a:pt x="273844" y="1092994"/>
                  <a:pt x="273844" y="1092994"/>
                </a:cubicBezTo>
                <a:lnTo>
                  <a:pt x="307181" y="1066800"/>
                </a:lnTo>
                <a:lnTo>
                  <a:pt x="330994" y="1064419"/>
                </a:lnTo>
                <a:lnTo>
                  <a:pt x="342900" y="1076325"/>
                </a:lnTo>
                <a:lnTo>
                  <a:pt x="345281" y="1088231"/>
                </a:lnTo>
                <a:lnTo>
                  <a:pt x="366713" y="1066800"/>
                </a:lnTo>
                <a:lnTo>
                  <a:pt x="328613" y="1047750"/>
                </a:lnTo>
                <a:lnTo>
                  <a:pt x="330994" y="1035844"/>
                </a:lnTo>
                <a:lnTo>
                  <a:pt x="357188" y="1023937"/>
                </a:lnTo>
                <a:lnTo>
                  <a:pt x="352425" y="1009650"/>
                </a:lnTo>
                <a:cubicBezTo>
                  <a:pt x="342629" y="982710"/>
                  <a:pt x="338931" y="993775"/>
                  <a:pt x="342900" y="985837"/>
                </a:cubicBezTo>
                <a:lnTo>
                  <a:pt x="352425" y="964406"/>
                </a:lnTo>
                <a:cubicBezTo>
                  <a:pt x="347102" y="948435"/>
                  <a:pt x="343173" y="952365"/>
                  <a:pt x="352425" y="947737"/>
                </a:cubicBezTo>
                <a:lnTo>
                  <a:pt x="378619" y="964406"/>
                </a:lnTo>
                <a:lnTo>
                  <a:pt x="385763" y="988219"/>
                </a:lnTo>
                <a:lnTo>
                  <a:pt x="402431" y="978694"/>
                </a:lnTo>
                <a:lnTo>
                  <a:pt x="428625" y="997744"/>
                </a:lnTo>
                <a:lnTo>
                  <a:pt x="435769" y="1004887"/>
                </a:lnTo>
                <a:lnTo>
                  <a:pt x="457200" y="1004887"/>
                </a:lnTo>
                <a:cubicBezTo>
                  <a:pt x="452220" y="1022319"/>
                  <a:pt x="450850" y="1007665"/>
                  <a:pt x="454819" y="1021556"/>
                </a:cubicBezTo>
                <a:lnTo>
                  <a:pt x="469106" y="1064419"/>
                </a:lnTo>
                <a:lnTo>
                  <a:pt x="476250" y="1050131"/>
                </a:lnTo>
                <a:lnTo>
                  <a:pt x="500063" y="1073944"/>
                </a:lnTo>
                <a:lnTo>
                  <a:pt x="500063" y="1045369"/>
                </a:lnTo>
                <a:cubicBezTo>
                  <a:pt x="512621" y="1027787"/>
                  <a:pt x="505222" y="1023540"/>
                  <a:pt x="509588" y="1031081"/>
                </a:cubicBezTo>
                <a:lnTo>
                  <a:pt x="516731" y="1064419"/>
                </a:lnTo>
                <a:lnTo>
                  <a:pt x="521494" y="1090612"/>
                </a:lnTo>
                <a:lnTo>
                  <a:pt x="526256" y="1069181"/>
                </a:lnTo>
                <a:cubicBezTo>
                  <a:pt x="544497" y="1066575"/>
                  <a:pt x="537312" y="1066800"/>
                  <a:pt x="547688" y="1066800"/>
                </a:cubicBezTo>
                <a:lnTo>
                  <a:pt x="592931" y="1102519"/>
                </a:lnTo>
                <a:lnTo>
                  <a:pt x="588169" y="1112044"/>
                </a:lnTo>
                <a:lnTo>
                  <a:pt x="588169" y="1150144"/>
                </a:lnTo>
                <a:lnTo>
                  <a:pt x="616744" y="1159669"/>
                </a:lnTo>
                <a:cubicBezTo>
                  <a:pt x="622300" y="1167606"/>
                  <a:pt x="628651" y="1181100"/>
                  <a:pt x="633413" y="1183481"/>
                </a:cubicBezTo>
                <a:cubicBezTo>
                  <a:pt x="631032" y="1181100"/>
                  <a:pt x="626285" y="1150154"/>
                  <a:pt x="626269" y="1176337"/>
                </a:cubicBezTo>
                <a:lnTo>
                  <a:pt x="654844" y="1147762"/>
                </a:lnTo>
                <a:lnTo>
                  <a:pt x="690563" y="1138237"/>
                </a:lnTo>
                <a:lnTo>
                  <a:pt x="692944" y="1123950"/>
                </a:lnTo>
                <a:cubicBezTo>
                  <a:pt x="734342" y="1094728"/>
                  <a:pt x="721916" y="1091406"/>
                  <a:pt x="731044" y="1097756"/>
                </a:cubicBezTo>
                <a:lnTo>
                  <a:pt x="719138" y="1135856"/>
                </a:lnTo>
                <a:lnTo>
                  <a:pt x="747713" y="1162050"/>
                </a:lnTo>
                <a:cubicBezTo>
                  <a:pt x="762355" y="1205977"/>
                  <a:pt x="745729" y="1201737"/>
                  <a:pt x="759619" y="1202531"/>
                </a:cubicBezTo>
                <a:lnTo>
                  <a:pt x="797719" y="1193006"/>
                </a:lnTo>
                <a:lnTo>
                  <a:pt x="821531" y="1169194"/>
                </a:lnTo>
                <a:lnTo>
                  <a:pt x="852488" y="1166812"/>
                </a:lnTo>
                <a:cubicBezTo>
                  <a:pt x="864699" y="1137504"/>
                  <a:pt x="854075" y="1138237"/>
                  <a:pt x="866775" y="1138237"/>
                </a:cubicBezTo>
                <a:lnTo>
                  <a:pt x="902494" y="1128712"/>
                </a:lnTo>
                <a:lnTo>
                  <a:pt x="938213" y="1066800"/>
                </a:lnTo>
                <a:lnTo>
                  <a:pt x="933426" y="1090578"/>
                </a:lnTo>
                <a:lnTo>
                  <a:pt x="907256" y="1143000"/>
                </a:lnTo>
                <a:lnTo>
                  <a:pt x="950119" y="1145381"/>
                </a:lnTo>
                <a:lnTo>
                  <a:pt x="1040606" y="1092994"/>
                </a:lnTo>
                <a:cubicBezTo>
                  <a:pt x="1062763" y="1083147"/>
                  <a:pt x="1053703" y="1086644"/>
                  <a:pt x="1064419" y="1083469"/>
                </a:cubicBezTo>
                <a:lnTo>
                  <a:pt x="1104900" y="1071562"/>
                </a:lnTo>
                <a:cubicBezTo>
                  <a:pt x="1104106" y="1062831"/>
                  <a:pt x="1101078" y="1054017"/>
                  <a:pt x="1102519" y="1045369"/>
                </a:cubicBezTo>
                <a:cubicBezTo>
                  <a:pt x="1102932" y="1042893"/>
                  <a:pt x="1100535" y="1047353"/>
                  <a:pt x="1109663" y="1042987"/>
                </a:cubicBezTo>
                <a:lnTo>
                  <a:pt x="1147763" y="1021556"/>
                </a:lnTo>
                <a:lnTo>
                  <a:pt x="1169194" y="1038225"/>
                </a:lnTo>
                <a:lnTo>
                  <a:pt x="1202531" y="1012031"/>
                </a:lnTo>
                <a:cubicBezTo>
                  <a:pt x="1234229" y="999840"/>
                  <a:pt x="1214437" y="1007269"/>
                  <a:pt x="1231106" y="1000125"/>
                </a:cubicBezTo>
                <a:lnTo>
                  <a:pt x="1235869" y="973931"/>
                </a:lnTo>
                <a:lnTo>
                  <a:pt x="1269206" y="971550"/>
                </a:lnTo>
                <a:cubicBezTo>
                  <a:pt x="1276350" y="960437"/>
                  <a:pt x="1281986" y="948195"/>
                  <a:pt x="1290638" y="938212"/>
                </a:cubicBezTo>
                <a:cubicBezTo>
                  <a:pt x="1292781" y="935739"/>
                  <a:pt x="1300163" y="935831"/>
                  <a:pt x="1300163" y="935831"/>
                </a:cubicBezTo>
                <a:lnTo>
                  <a:pt x="1316831" y="931069"/>
                </a:lnTo>
                <a:cubicBezTo>
                  <a:pt x="1326792" y="896204"/>
                  <a:pt x="1312069" y="899318"/>
                  <a:pt x="1331119" y="897731"/>
                </a:cubicBezTo>
                <a:lnTo>
                  <a:pt x="1373981" y="883444"/>
                </a:lnTo>
                <a:lnTo>
                  <a:pt x="1390650" y="888206"/>
                </a:lnTo>
                <a:lnTo>
                  <a:pt x="1438275" y="928687"/>
                </a:lnTo>
                <a:lnTo>
                  <a:pt x="1464469" y="892969"/>
                </a:lnTo>
                <a:lnTo>
                  <a:pt x="1507331" y="900112"/>
                </a:lnTo>
                <a:lnTo>
                  <a:pt x="1519238" y="878681"/>
                </a:lnTo>
                <a:lnTo>
                  <a:pt x="1550194" y="881062"/>
                </a:lnTo>
                <a:lnTo>
                  <a:pt x="1597819" y="845344"/>
                </a:lnTo>
                <a:lnTo>
                  <a:pt x="1638300" y="845344"/>
                </a:lnTo>
                <a:lnTo>
                  <a:pt x="1650206" y="823912"/>
                </a:lnTo>
                <a:cubicBezTo>
                  <a:pt x="1642633" y="793615"/>
                  <a:pt x="1647455" y="804118"/>
                  <a:pt x="1640681" y="790575"/>
                </a:cubicBezTo>
                <a:cubicBezTo>
                  <a:pt x="1620587" y="762946"/>
                  <a:pt x="1619647" y="775097"/>
                  <a:pt x="1619250" y="759619"/>
                </a:cubicBezTo>
                <a:cubicBezTo>
                  <a:pt x="1624155" y="732644"/>
                  <a:pt x="1624013" y="742300"/>
                  <a:pt x="1624013" y="731044"/>
                </a:cubicBezTo>
                <a:lnTo>
                  <a:pt x="1624013" y="709612"/>
                </a:lnTo>
                <a:lnTo>
                  <a:pt x="1597819" y="697706"/>
                </a:lnTo>
                <a:lnTo>
                  <a:pt x="1550194" y="673894"/>
                </a:lnTo>
                <a:lnTo>
                  <a:pt x="1524000" y="659606"/>
                </a:lnTo>
                <a:lnTo>
                  <a:pt x="1495425" y="657225"/>
                </a:lnTo>
                <a:lnTo>
                  <a:pt x="1471613" y="647700"/>
                </a:lnTo>
                <a:lnTo>
                  <a:pt x="1454944" y="647700"/>
                </a:lnTo>
                <a:lnTo>
                  <a:pt x="1457325" y="631031"/>
                </a:lnTo>
                <a:lnTo>
                  <a:pt x="1431131" y="597694"/>
                </a:lnTo>
                <a:lnTo>
                  <a:pt x="1412081" y="581025"/>
                </a:lnTo>
                <a:lnTo>
                  <a:pt x="1407319" y="566737"/>
                </a:lnTo>
                <a:lnTo>
                  <a:pt x="1407319" y="557212"/>
                </a:lnTo>
                <a:lnTo>
                  <a:pt x="1359694" y="521494"/>
                </a:lnTo>
                <a:lnTo>
                  <a:pt x="1347788" y="492919"/>
                </a:lnTo>
                <a:lnTo>
                  <a:pt x="1331119" y="488156"/>
                </a:lnTo>
                <a:cubicBezTo>
                  <a:pt x="1313721" y="495613"/>
                  <a:pt x="1315244" y="494506"/>
                  <a:pt x="1312069" y="495300"/>
                </a:cubicBezTo>
                <a:lnTo>
                  <a:pt x="1290638" y="488156"/>
                </a:lnTo>
                <a:cubicBezTo>
                  <a:pt x="1293367" y="474509"/>
                  <a:pt x="1293416" y="475853"/>
                  <a:pt x="1288256" y="473869"/>
                </a:cubicBezTo>
                <a:lnTo>
                  <a:pt x="1271588" y="469106"/>
                </a:lnTo>
                <a:lnTo>
                  <a:pt x="1252538" y="478631"/>
                </a:lnTo>
                <a:lnTo>
                  <a:pt x="1221581" y="490537"/>
                </a:lnTo>
                <a:lnTo>
                  <a:pt x="1207294" y="507206"/>
                </a:lnTo>
                <a:lnTo>
                  <a:pt x="1183481" y="481012"/>
                </a:lnTo>
                <a:lnTo>
                  <a:pt x="1166813" y="450056"/>
                </a:lnTo>
                <a:lnTo>
                  <a:pt x="1112044" y="423862"/>
                </a:lnTo>
                <a:lnTo>
                  <a:pt x="1095375" y="416719"/>
                </a:lnTo>
                <a:lnTo>
                  <a:pt x="1083469" y="392906"/>
                </a:lnTo>
                <a:lnTo>
                  <a:pt x="1071563" y="383381"/>
                </a:lnTo>
                <a:lnTo>
                  <a:pt x="1047750" y="361950"/>
                </a:lnTo>
                <a:lnTo>
                  <a:pt x="1059656" y="333375"/>
                </a:lnTo>
                <a:lnTo>
                  <a:pt x="1047750" y="314325"/>
                </a:lnTo>
                <a:lnTo>
                  <a:pt x="1040606" y="295275"/>
                </a:lnTo>
                <a:lnTo>
                  <a:pt x="1033463" y="280987"/>
                </a:lnTo>
                <a:cubicBezTo>
                  <a:pt x="1031082" y="277812"/>
                  <a:pt x="1023144" y="284162"/>
                  <a:pt x="1026319" y="271462"/>
                </a:cubicBezTo>
                <a:cubicBezTo>
                  <a:pt x="1040870" y="230233"/>
                  <a:pt x="1035447" y="241300"/>
                  <a:pt x="1040606" y="228600"/>
                </a:cubicBezTo>
                <a:lnTo>
                  <a:pt x="1038225" y="204787"/>
                </a:lnTo>
                <a:lnTo>
                  <a:pt x="1064419" y="185737"/>
                </a:lnTo>
                <a:cubicBezTo>
                  <a:pt x="1058069" y="177800"/>
                  <a:pt x="1049373" y="171268"/>
                  <a:pt x="1045369" y="161925"/>
                </a:cubicBezTo>
                <a:cubicBezTo>
                  <a:pt x="1043971" y="158662"/>
                  <a:pt x="1048733" y="155663"/>
                  <a:pt x="1050131" y="152400"/>
                </a:cubicBezTo>
                <a:cubicBezTo>
                  <a:pt x="1051120" y="150093"/>
                  <a:pt x="1051322" y="150415"/>
                  <a:pt x="1052513" y="145256"/>
                </a:cubicBezTo>
                <a:lnTo>
                  <a:pt x="1050131" y="126206"/>
                </a:lnTo>
                <a:lnTo>
                  <a:pt x="1045369" y="111919"/>
                </a:lnTo>
                <a:lnTo>
                  <a:pt x="1014413" y="111919"/>
                </a:lnTo>
                <a:lnTo>
                  <a:pt x="988219" y="92869"/>
                </a:lnTo>
                <a:lnTo>
                  <a:pt x="976313" y="80962"/>
                </a:lnTo>
                <a:lnTo>
                  <a:pt x="976313" y="61912"/>
                </a:lnTo>
                <a:lnTo>
                  <a:pt x="940594" y="38100"/>
                </a:lnTo>
                <a:lnTo>
                  <a:pt x="942975" y="16669"/>
                </a:lnTo>
                <a:lnTo>
                  <a:pt x="909638" y="0"/>
                </a:lnTo>
                <a:lnTo>
                  <a:pt x="895350" y="9525"/>
                </a:lnTo>
                <a:cubicBezTo>
                  <a:pt x="887293" y="22953"/>
                  <a:pt x="892346" y="19361"/>
                  <a:pt x="883444" y="23812"/>
                </a:cubicBezTo>
                <a:lnTo>
                  <a:pt x="842963" y="23812"/>
                </a:lnTo>
                <a:lnTo>
                  <a:pt x="826294" y="33337"/>
                </a:lnTo>
                <a:cubicBezTo>
                  <a:pt x="808712" y="20779"/>
                  <a:pt x="814453" y="26259"/>
                  <a:pt x="807244" y="19050"/>
                </a:cubicBezTo>
                <a:cubicBezTo>
                  <a:pt x="787406" y="16571"/>
                  <a:pt x="789385" y="11113"/>
                  <a:pt x="785813" y="16669"/>
                </a:cubicBezTo>
                <a:lnTo>
                  <a:pt x="771525" y="52387"/>
                </a:lnTo>
                <a:cubicBezTo>
                  <a:pt x="736452" y="59903"/>
                  <a:pt x="743271" y="49367"/>
                  <a:pt x="735806" y="64294"/>
                </a:cubicBezTo>
                <a:lnTo>
                  <a:pt x="652463" y="109537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8" name="자유형 107"/>
          <p:cNvSpPr/>
          <p:nvPr/>
        </p:nvSpPr>
        <p:spPr>
          <a:xfrm>
            <a:off x="1481124" y="3806816"/>
            <a:ext cx="1219200" cy="1457325"/>
          </a:xfrm>
          <a:custGeom>
            <a:avLst/>
            <a:gdLst>
              <a:gd name="connsiteX0" fmla="*/ 1002506 w 1219200"/>
              <a:gd name="connsiteY0" fmla="*/ 42863 h 1457325"/>
              <a:gd name="connsiteX1" fmla="*/ 935831 w 1219200"/>
              <a:gd name="connsiteY1" fmla="*/ 33338 h 1457325"/>
              <a:gd name="connsiteX2" fmla="*/ 916781 w 1219200"/>
              <a:gd name="connsiteY2" fmla="*/ 45244 h 1457325"/>
              <a:gd name="connsiteX3" fmla="*/ 876300 w 1219200"/>
              <a:gd name="connsiteY3" fmla="*/ 28575 h 1457325"/>
              <a:gd name="connsiteX4" fmla="*/ 854868 w 1219200"/>
              <a:gd name="connsiteY4" fmla="*/ 0 h 1457325"/>
              <a:gd name="connsiteX5" fmla="*/ 840581 w 1219200"/>
              <a:gd name="connsiteY5" fmla="*/ 30956 h 1457325"/>
              <a:gd name="connsiteX6" fmla="*/ 838200 w 1219200"/>
              <a:gd name="connsiteY6" fmla="*/ 57150 h 1457325"/>
              <a:gd name="connsiteX7" fmla="*/ 845343 w 1219200"/>
              <a:gd name="connsiteY7" fmla="*/ 95250 h 1457325"/>
              <a:gd name="connsiteX8" fmla="*/ 900112 w 1219200"/>
              <a:gd name="connsiteY8" fmla="*/ 126206 h 1457325"/>
              <a:gd name="connsiteX9" fmla="*/ 900112 w 1219200"/>
              <a:gd name="connsiteY9" fmla="*/ 154781 h 1457325"/>
              <a:gd name="connsiteX10" fmla="*/ 919162 w 1219200"/>
              <a:gd name="connsiteY10" fmla="*/ 190500 h 1457325"/>
              <a:gd name="connsiteX11" fmla="*/ 919162 w 1219200"/>
              <a:gd name="connsiteY11" fmla="*/ 223838 h 1457325"/>
              <a:gd name="connsiteX12" fmla="*/ 902493 w 1219200"/>
              <a:gd name="connsiteY12" fmla="*/ 226219 h 1457325"/>
              <a:gd name="connsiteX13" fmla="*/ 892968 w 1219200"/>
              <a:gd name="connsiteY13" fmla="*/ 214313 h 1457325"/>
              <a:gd name="connsiteX14" fmla="*/ 881062 w 1219200"/>
              <a:gd name="connsiteY14" fmla="*/ 209550 h 1457325"/>
              <a:gd name="connsiteX15" fmla="*/ 864393 w 1219200"/>
              <a:gd name="connsiteY15" fmla="*/ 216694 h 1457325"/>
              <a:gd name="connsiteX16" fmla="*/ 857250 w 1219200"/>
              <a:gd name="connsiteY16" fmla="*/ 200025 h 1457325"/>
              <a:gd name="connsiteX17" fmla="*/ 838200 w 1219200"/>
              <a:gd name="connsiteY17" fmla="*/ 211931 h 1457325"/>
              <a:gd name="connsiteX18" fmla="*/ 826293 w 1219200"/>
              <a:gd name="connsiteY18" fmla="*/ 207169 h 1457325"/>
              <a:gd name="connsiteX19" fmla="*/ 807243 w 1219200"/>
              <a:gd name="connsiteY19" fmla="*/ 169069 h 1457325"/>
              <a:gd name="connsiteX20" fmla="*/ 788193 w 1219200"/>
              <a:gd name="connsiteY20" fmla="*/ 178594 h 1457325"/>
              <a:gd name="connsiteX21" fmla="*/ 773906 w 1219200"/>
              <a:gd name="connsiteY21" fmla="*/ 192881 h 1457325"/>
              <a:gd name="connsiteX22" fmla="*/ 781050 w 1219200"/>
              <a:gd name="connsiteY22" fmla="*/ 207169 h 1457325"/>
              <a:gd name="connsiteX23" fmla="*/ 783431 w 1219200"/>
              <a:gd name="connsiteY23" fmla="*/ 235744 h 1457325"/>
              <a:gd name="connsiteX24" fmla="*/ 766762 w 1219200"/>
              <a:gd name="connsiteY24" fmla="*/ 266700 h 1457325"/>
              <a:gd name="connsiteX25" fmla="*/ 719137 w 1219200"/>
              <a:gd name="connsiteY25" fmla="*/ 259556 h 1457325"/>
              <a:gd name="connsiteX26" fmla="*/ 678656 w 1219200"/>
              <a:gd name="connsiteY26" fmla="*/ 233363 h 1457325"/>
              <a:gd name="connsiteX27" fmla="*/ 650081 w 1219200"/>
              <a:gd name="connsiteY27" fmla="*/ 226219 h 1457325"/>
              <a:gd name="connsiteX28" fmla="*/ 628650 w 1219200"/>
              <a:gd name="connsiteY28" fmla="*/ 214313 h 1457325"/>
              <a:gd name="connsiteX29" fmla="*/ 611981 w 1219200"/>
              <a:gd name="connsiteY29" fmla="*/ 221456 h 1457325"/>
              <a:gd name="connsiteX30" fmla="*/ 585787 w 1219200"/>
              <a:gd name="connsiteY30" fmla="*/ 200025 h 1457325"/>
              <a:gd name="connsiteX31" fmla="*/ 573881 w 1219200"/>
              <a:gd name="connsiteY31" fmla="*/ 190500 h 1457325"/>
              <a:gd name="connsiteX32" fmla="*/ 535781 w 1219200"/>
              <a:gd name="connsiteY32" fmla="*/ 183356 h 1457325"/>
              <a:gd name="connsiteX33" fmla="*/ 519112 w 1219200"/>
              <a:gd name="connsiteY33" fmla="*/ 200025 h 1457325"/>
              <a:gd name="connsiteX34" fmla="*/ 504825 w 1219200"/>
              <a:gd name="connsiteY34" fmla="*/ 207169 h 1457325"/>
              <a:gd name="connsiteX35" fmla="*/ 490537 w 1219200"/>
              <a:gd name="connsiteY35" fmla="*/ 197644 h 1457325"/>
              <a:gd name="connsiteX36" fmla="*/ 478631 w 1219200"/>
              <a:gd name="connsiteY36" fmla="*/ 209550 h 1457325"/>
              <a:gd name="connsiteX37" fmla="*/ 469106 w 1219200"/>
              <a:gd name="connsiteY37" fmla="*/ 192881 h 1457325"/>
              <a:gd name="connsiteX38" fmla="*/ 466725 w 1219200"/>
              <a:gd name="connsiteY38" fmla="*/ 157163 h 1457325"/>
              <a:gd name="connsiteX39" fmla="*/ 454818 w 1219200"/>
              <a:gd name="connsiteY39" fmla="*/ 145256 h 1457325"/>
              <a:gd name="connsiteX40" fmla="*/ 473868 w 1219200"/>
              <a:gd name="connsiteY40" fmla="*/ 114300 h 1457325"/>
              <a:gd name="connsiteX41" fmla="*/ 435768 w 1219200"/>
              <a:gd name="connsiteY41" fmla="*/ 83344 h 1457325"/>
              <a:gd name="connsiteX42" fmla="*/ 411956 w 1219200"/>
              <a:gd name="connsiteY42" fmla="*/ 88106 h 1457325"/>
              <a:gd name="connsiteX43" fmla="*/ 392906 w 1219200"/>
              <a:gd name="connsiteY43" fmla="*/ 73819 h 1457325"/>
              <a:gd name="connsiteX44" fmla="*/ 352425 w 1219200"/>
              <a:gd name="connsiteY44" fmla="*/ 83344 h 1457325"/>
              <a:gd name="connsiteX45" fmla="*/ 333375 w 1219200"/>
              <a:gd name="connsiteY45" fmla="*/ 121444 h 1457325"/>
              <a:gd name="connsiteX46" fmla="*/ 302418 w 1219200"/>
              <a:gd name="connsiteY46" fmla="*/ 116681 h 1457325"/>
              <a:gd name="connsiteX47" fmla="*/ 297656 w 1219200"/>
              <a:gd name="connsiteY47" fmla="*/ 130969 h 1457325"/>
              <a:gd name="connsiteX48" fmla="*/ 314325 w 1219200"/>
              <a:gd name="connsiteY48" fmla="*/ 142875 h 1457325"/>
              <a:gd name="connsiteX49" fmla="*/ 328612 w 1219200"/>
              <a:gd name="connsiteY49" fmla="*/ 150019 h 1457325"/>
              <a:gd name="connsiteX50" fmla="*/ 326231 w 1219200"/>
              <a:gd name="connsiteY50" fmla="*/ 171450 h 1457325"/>
              <a:gd name="connsiteX51" fmla="*/ 350043 w 1219200"/>
              <a:gd name="connsiteY51" fmla="*/ 176213 h 1457325"/>
              <a:gd name="connsiteX52" fmla="*/ 364331 w 1219200"/>
              <a:gd name="connsiteY52" fmla="*/ 195263 h 1457325"/>
              <a:gd name="connsiteX53" fmla="*/ 364331 w 1219200"/>
              <a:gd name="connsiteY53" fmla="*/ 207169 h 1457325"/>
              <a:gd name="connsiteX54" fmla="*/ 383381 w 1219200"/>
              <a:gd name="connsiteY54" fmla="*/ 221456 h 1457325"/>
              <a:gd name="connsiteX55" fmla="*/ 378618 w 1219200"/>
              <a:gd name="connsiteY55" fmla="*/ 250031 h 1457325"/>
              <a:gd name="connsiteX56" fmla="*/ 359568 w 1219200"/>
              <a:gd name="connsiteY56" fmla="*/ 257175 h 1457325"/>
              <a:gd name="connsiteX57" fmla="*/ 357187 w 1219200"/>
              <a:gd name="connsiteY57" fmla="*/ 269081 h 1457325"/>
              <a:gd name="connsiteX58" fmla="*/ 338137 w 1219200"/>
              <a:gd name="connsiteY58" fmla="*/ 269081 h 1457325"/>
              <a:gd name="connsiteX59" fmla="*/ 319087 w 1219200"/>
              <a:gd name="connsiteY59" fmla="*/ 300038 h 1457325"/>
              <a:gd name="connsiteX60" fmla="*/ 297656 w 1219200"/>
              <a:gd name="connsiteY60" fmla="*/ 292894 h 1457325"/>
              <a:gd name="connsiteX61" fmla="*/ 266700 w 1219200"/>
              <a:gd name="connsiteY61" fmla="*/ 283369 h 1457325"/>
              <a:gd name="connsiteX62" fmla="*/ 245268 w 1219200"/>
              <a:gd name="connsiteY62" fmla="*/ 276225 h 1457325"/>
              <a:gd name="connsiteX63" fmla="*/ 209550 w 1219200"/>
              <a:gd name="connsiteY63" fmla="*/ 285750 h 1457325"/>
              <a:gd name="connsiteX64" fmla="*/ 185737 w 1219200"/>
              <a:gd name="connsiteY64" fmla="*/ 288131 h 1457325"/>
              <a:gd name="connsiteX65" fmla="*/ 183356 w 1219200"/>
              <a:gd name="connsiteY65" fmla="*/ 250031 h 1457325"/>
              <a:gd name="connsiteX66" fmla="*/ 183356 w 1219200"/>
              <a:gd name="connsiteY66" fmla="*/ 250031 h 1457325"/>
              <a:gd name="connsiteX67" fmla="*/ 152400 w 1219200"/>
              <a:gd name="connsiteY67" fmla="*/ 233363 h 1457325"/>
              <a:gd name="connsiteX68" fmla="*/ 116681 w 1219200"/>
              <a:gd name="connsiteY68" fmla="*/ 240506 h 1457325"/>
              <a:gd name="connsiteX69" fmla="*/ 95250 w 1219200"/>
              <a:gd name="connsiteY69" fmla="*/ 250031 h 1457325"/>
              <a:gd name="connsiteX70" fmla="*/ 85725 w 1219200"/>
              <a:gd name="connsiteY70" fmla="*/ 271463 h 1457325"/>
              <a:gd name="connsiteX71" fmla="*/ 59531 w 1219200"/>
              <a:gd name="connsiteY71" fmla="*/ 271463 h 1457325"/>
              <a:gd name="connsiteX72" fmla="*/ 28575 w 1219200"/>
              <a:gd name="connsiteY72" fmla="*/ 295275 h 1457325"/>
              <a:gd name="connsiteX73" fmla="*/ 0 w 1219200"/>
              <a:gd name="connsiteY73" fmla="*/ 304800 h 1457325"/>
              <a:gd name="connsiteX74" fmla="*/ 0 w 1219200"/>
              <a:gd name="connsiteY74" fmla="*/ 342900 h 1457325"/>
              <a:gd name="connsiteX75" fmla="*/ 19050 w 1219200"/>
              <a:gd name="connsiteY75" fmla="*/ 357188 h 1457325"/>
              <a:gd name="connsiteX76" fmla="*/ 42862 w 1219200"/>
              <a:gd name="connsiteY76" fmla="*/ 366713 h 1457325"/>
              <a:gd name="connsiteX77" fmla="*/ 47625 w 1219200"/>
              <a:gd name="connsiteY77" fmla="*/ 426244 h 1457325"/>
              <a:gd name="connsiteX78" fmla="*/ 73818 w 1219200"/>
              <a:gd name="connsiteY78" fmla="*/ 450056 h 1457325"/>
              <a:gd name="connsiteX79" fmla="*/ 66675 w 1219200"/>
              <a:gd name="connsiteY79" fmla="*/ 485775 h 1457325"/>
              <a:gd name="connsiteX80" fmla="*/ 83343 w 1219200"/>
              <a:gd name="connsiteY80" fmla="*/ 514350 h 1457325"/>
              <a:gd name="connsiteX81" fmla="*/ 69056 w 1219200"/>
              <a:gd name="connsiteY81" fmla="*/ 526256 h 1457325"/>
              <a:gd name="connsiteX82" fmla="*/ 95250 w 1219200"/>
              <a:gd name="connsiteY82" fmla="*/ 554831 h 1457325"/>
              <a:gd name="connsiteX83" fmla="*/ 100012 w 1219200"/>
              <a:gd name="connsiteY83" fmla="*/ 592931 h 1457325"/>
              <a:gd name="connsiteX84" fmla="*/ 107156 w 1219200"/>
              <a:gd name="connsiteY84" fmla="*/ 616744 h 1457325"/>
              <a:gd name="connsiteX85" fmla="*/ 100012 w 1219200"/>
              <a:gd name="connsiteY85" fmla="*/ 652463 h 1457325"/>
              <a:gd name="connsiteX86" fmla="*/ 119062 w 1219200"/>
              <a:gd name="connsiteY86" fmla="*/ 664369 h 1457325"/>
              <a:gd name="connsiteX87" fmla="*/ 119062 w 1219200"/>
              <a:gd name="connsiteY87" fmla="*/ 685800 h 1457325"/>
              <a:gd name="connsiteX88" fmla="*/ 130968 w 1219200"/>
              <a:gd name="connsiteY88" fmla="*/ 690563 h 1457325"/>
              <a:gd name="connsiteX89" fmla="*/ 130968 w 1219200"/>
              <a:gd name="connsiteY89" fmla="*/ 719138 h 1457325"/>
              <a:gd name="connsiteX90" fmla="*/ 130968 w 1219200"/>
              <a:gd name="connsiteY90" fmla="*/ 769144 h 1457325"/>
              <a:gd name="connsiteX91" fmla="*/ 154781 w 1219200"/>
              <a:gd name="connsiteY91" fmla="*/ 802481 h 1457325"/>
              <a:gd name="connsiteX92" fmla="*/ 130968 w 1219200"/>
              <a:gd name="connsiteY92" fmla="*/ 831056 h 1457325"/>
              <a:gd name="connsiteX93" fmla="*/ 166687 w 1219200"/>
              <a:gd name="connsiteY93" fmla="*/ 852488 h 1457325"/>
              <a:gd name="connsiteX94" fmla="*/ 157162 w 1219200"/>
              <a:gd name="connsiteY94" fmla="*/ 871538 h 1457325"/>
              <a:gd name="connsiteX95" fmla="*/ 159543 w 1219200"/>
              <a:gd name="connsiteY95" fmla="*/ 892969 h 1457325"/>
              <a:gd name="connsiteX96" fmla="*/ 190500 w 1219200"/>
              <a:gd name="connsiteY96" fmla="*/ 876300 h 1457325"/>
              <a:gd name="connsiteX97" fmla="*/ 216693 w 1219200"/>
              <a:gd name="connsiteY97" fmla="*/ 890588 h 1457325"/>
              <a:gd name="connsiteX98" fmla="*/ 228600 w 1219200"/>
              <a:gd name="connsiteY98" fmla="*/ 873919 h 1457325"/>
              <a:gd name="connsiteX99" fmla="*/ 235743 w 1219200"/>
              <a:gd name="connsiteY99" fmla="*/ 873919 h 1457325"/>
              <a:gd name="connsiteX100" fmla="*/ 247650 w 1219200"/>
              <a:gd name="connsiteY100" fmla="*/ 895350 h 1457325"/>
              <a:gd name="connsiteX101" fmla="*/ 257175 w 1219200"/>
              <a:gd name="connsiteY101" fmla="*/ 907256 h 1457325"/>
              <a:gd name="connsiteX102" fmla="*/ 245268 w 1219200"/>
              <a:gd name="connsiteY102" fmla="*/ 926306 h 1457325"/>
              <a:gd name="connsiteX103" fmla="*/ 259556 w 1219200"/>
              <a:gd name="connsiteY103" fmla="*/ 945356 h 1457325"/>
              <a:gd name="connsiteX104" fmla="*/ 278606 w 1219200"/>
              <a:gd name="connsiteY104" fmla="*/ 935831 h 1457325"/>
              <a:gd name="connsiteX105" fmla="*/ 292893 w 1219200"/>
              <a:gd name="connsiteY105" fmla="*/ 938213 h 1457325"/>
              <a:gd name="connsiteX106" fmla="*/ 304800 w 1219200"/>
              <a:gd name="connsiteY106" fmla="*/ 962025 h 1457325"/>
              <a:gd name="connsiteX107" fmla="*/ 311943 w 1219200"/>
              <a:gd name="connsiteY107" fmla="*/ 973931 h 1457325"/>
              <a:gd name="connsiteX108" fmla="*/ 304800 w 1219200"/>
              <a:gd name="connsiteY108" fmla="*/ 1004888 h 1457325"/>
              <a:gd name="connsiteX109" fmla="*/ 311943 w 1219200"/>
              <a:gd name="connsiteY109" fmla="*/ 1033463 h 1457325"/>
              <a:gd name="connsiteX110" fmla="*/ 340518 w 1219200"/>
              <a:gd name="connsiteY110" fmla="*/ 1031081 h 1457325"/>
              <a:gd name="connsiteX111" fmla="*/ 376237 w 1219200"/>
              <a:gd name="connsiteY111" fmla="*/ 1031081 h 1457325"/>
              <a:gd name="connsiteX112" fmla="*/ 414337 w 1219200"/>
              <a:gd name="connsiteY112" fmla="*/ 1019175 h 1457325"/>
              <a:gd name="connsiteX113" fmla="*/ 445293 w 1219200"/>
              <a:gd name="connsiteY113" fmla="*/ 1019175 h 1457325"/>
              <a:gd name="connsiteX114" fmla="*/ 478631 w 1219200"/>
              <a:gd name="connsiteY114" fmla="*/ 997744 h 1457325"/>
              <a:gd name="connsiteX115" fmla="*/ 507206 w 1219200"/>
              <a:gd name="connsiteY115" fmla="*/ 1000125 h 1457325"/>
              <a:gd name="connsiteX116" fmla="*/ 521493 w 1219200"/>
              <a:gd name="connsiteY116" fmla="*/ 978694 h 1457325"/>
              <a:gd name="connsiteX117" fmla="*/ 561975 w 1219200"/>
              <a:gd name="connsiteY117" fmla="*/ 966788 h 1457325"/>
              <a:gd name="connsiteX118" fmla="*/ 614362 w 1219200"/>
              <a:gd name="connsiteY118" fmla="*/ 971550 h 1457325"/>
              <a:gd name="connsiteX119" fmla="*/ 628650 w 1219200"/>
              <a:gd name="connsiteY119" fmla="*/ 990600 h 1457325"/>
              <a:gd name="connsiteX120" fmla="*/ 657225 w 1219200"/>
              <a:gd name="connsiteY120" fmla="*/ 1002506 h 1457325"/>
              <a:gd name="connsiteX121" fmla="*/ 664368 w 1219200"/>
              <a:gd name="connsiteY121" fmla="*/ 1016794 h 1457325"/>
              <a:gd name="connsiteX122" fmla="*/ 692943 w 1219200"/>
              <a:gd name="connsiteY122" fmla="*/ 1007269 h 1457325"/>
              <a:gd name="connsiteX123" fmla="*/ 697706 w 1219200"/>
              <a:gd name="connsiteY123" fmla="*/ 1004888 h 1457325"/>
              <a:gd name="connsiteX124" fmla="*/ 731043 w 1219200"/>
              <a:gd name="connsiteY124" fmla="*/ 1021556 h 1457325"/>
              <a:gd name="connsiteX125" fmla="*/ 726281 w 1219200"/>
              <a:gd name="connsiteY125" fmla="*/ 1045369 h 1457325"/>
              <a:gd name="connsiteX126" fmla="*/ 733425 w 1219200"/>
              <a:gd name="connsiteY126" fmla="*/ 1085850 h 1457325"/>
              <a:gd name="connsiteX127" fmla="*/ 723900 w 1219200"/>
              <a:gd name="connsiteY127" fmla="*/ 1092994 h 1457325"/>
              <a:gd name="connsiteX128" fmla="*/ 711993 w 1219200"/>
              <a:gd name="connsiteY128" fmla="*/ 1059656 h 1457325"/>
              <a:gd name="connsiteX129" fmla="*/ 690562 w 1219200"/>
              <a:gd name="connsiteY129" fmla="*/ 1081088 h 1457325"/>
              <a:gd name="connsiteX130" fmla="*/ 678656 w 1219200"/>
              <a:gd name="connsiteY130" fmla="*/ 1100138 h 1457325"/>
              <a:gd name="connsiteX131" fmla="*/ 676275 w 1219200"/>
              <a:gd name="connsiteY131" fmla="*/ 1112044 h 1457325"/>
              <a:gd name="connsiteX132" fmla="*/ 695325 w 1219200"/>
              <a:gd name="connsiteY132" fmla="*/ 1116806 h 1457325"/>
              <a:gd name="connsiteX133" fmla="*/ 695325 w 1219200"/>
              <a:gd name="connsiteY133" fmla="*/ 1138238 h 1457325"/>
              <a:gd name="connsiteX134" fmla="*/ 683418 w 1219200"/>
              <a:gd name="connsiteY134" fmla="*/ 1152525 h 1457325"/>
              <a:gd name="connsiteX135" fmla="*/ 700087 w 1219200"/>
              <a:gd name="connsiteY135" fmla="*/ 1173956 h 1457325"/>
              <a:gd name="connsiteX136" fmla="*/ 685800 w 1219200"/>
              <a:gd name="connsiteY136" fmla="*/ 1200150 h 1457325"/>
              <a:gd name="connsiteX137" fmla="*/ 704850 w 1219200"/>
              <a:gd name="connsiteY137" fmla="*/ 1223963 h 1457325"/>
              <a:gd name="connsiteX138" fmla="*/ 690562 w 1219200"/>
              <a:gd name="connsiteY138" fmla="*/ 1243013 h 1457325"/>
              <a:gd name="connsiteX139" fmla="*/ 690562 w 1219200"/>
              <a:gd name="connsiteY139" fmla="*/ 1290638 h 1457325"/>
              <a:gd name="connsiteX140" fmla="*/ 719137 w 1219200"/>
              <a:gd name="connsiteY140" fmla="*/ 1304925 h 1457325"/>
              <a:gd name="connsiteX141" fmla="*/ 695325 w 1219200"/>
              <a:gd name="connsiteY141" fmla="*/ 1343025 h 1457325"/>
              <a:gd name="connsiteX142" fmla="*/ 726281 w 1219200"/>
              <a:gd name="connsiteY142" fmla="*/ 1369219 h 1457325"/>
              <a:gd name="connsiteX143" fmla="*/ 754856 w 1219200"/>
              <a:gd name="connsiteY143" fmla="*/ 1385888 h 1457325"/>
              <a:gd name="connsiteX144" fmla="*/ 757237 w 1219200"/>
              <a:gd name="connsiteY144" fmla="*/ 1407319 h 1457325"/>
              <a:gd name="connsiteX145" fmla="*/ 776287 w 1219200"/>
              <a:gd name="connsiteY145" fmla="*/ 1400175 h 1457325"/>
              <a:gd name="connsiteX146" fmla="*/ 835818 w 1219200"/>
              <a:gd name="connsiteY146" fmla="*/ 1445419 h 1457325"/>
              <a:gd name="connsiteX147" fmla="*/ 835818 w 1219200"/>
              <a:gd name="connsiteY147" fmla="*/ 1457325 h 1457325"/>
              <a:gd name="connsiteX148" fmla="*/ 907256 w 1219200"/>
              <a:gd name="connsiteY148" fmla="*/ 1445419 h 1457325"/>
              <a:gd name="connsiteX149" fmla="*/ 919162 w 1219200"/>
              <a:gd name="connsiteY149" fmla="*/ 1412081 h 1457325"/>
              <a:gd name="connsiteX150" fmla="*/ 919162 w 1219200"/>
              <a:gd name="connsiteY150" fmla="*/ 1364456 h 1457325"/>
              <a:gd name="connsiteX151" fmla="*/ 909637 w 1219200"/>
              <a:gd name="connsiteY151" fmla="*/ 1350169 h 1457325"/>
              <a:gd name="connsiteX152" fmla="*/ 907256 w 1219200"/>
              <a:gd name="connsiteY152" fmla="*/ 1350169 h 1457325"/>
              <a:gd name="connsiteX153" fmla="*/ 888206 w 1219200"/>
              <a:gd name="connsiteY153" fmla="*/ 1338263 h 1457325"/>
              <a:gd name="connsiteX154" fmla="*/ 859631 w 1219200"/>
              <a:gd name="connsiteY154" fmla="*/ 1312069 h 1457325"/>
              <a:gd name="connsiteX155" fmla="*/ 854868 w 1219200"/>
              <a:gd name="connsiteY155" fmla="*/ 1302544 h 1457325"/>
              <a:gd name="connsiteX156" fmla="*/ 842962 w 1219200"/>
              <a:gd name="connsiteY156" fmla="*/ 1276350 h 1457325"/>
              <a:gd name="connsiteX157" fmla="*/ 821531 w 1219200"/>
              <a:gd name="connsiteY157" fmla="*/ 1269206 h 1457325"/>
              <a:gd name="connsiteX158" fmla="*/ 821531 w 1219200"/>
              <a:gd name="connsiteY158" fmla="*/ 1269206 h 1457325"/>
              <a:gd name="connsiteX159" fmla="*/ 807243 w 1219200"/>
              <a:gd name="connsiteY159" fmla="*/ 1247775 h 1457325"/>
              <a:gd name="connsiteX160" fmla="*/ 792956 w 1219200"/>
              <a:gd name="connsiteY160" fmla="*/ 1197769 h 1457325"/>
              <a:gd name="connsiteX161" fmla="*/ 790575 w 1219200"/>
              <a:gd name="connsiteY161" fmla="*/ 1190625 h 1457325"/>
              <a:gd name="connsiteX162" fmla="*/ 788193 w 1219200"/>
              <a:gd name="connsiteY162" fmla="*/ 1162050 h 1457325"/>
              <a:gd name="connsiteX163" fmla="*/ 771525 w 1219200"/>
              <a:gd name="connsiteY163" fmla="*/ 1150144 h 1457325"/>
              <a:gd name="connsiteX164" fmla="*/ 800100 w 1219200"/>
              <a:gd name="connsiteY164" fmla="*/ 1116806 h 1457325"/>
              <a:gd name="connsiteX165" fmla="*/ 809625 w 1219200"/>
              <a:gd name="connsiteY165" fmla="*/ 1090613 h 1457325"/>
              <a:gd name="connsiteX166" fmla="*/ 828675 w 1219200"/>
              <a:gd name="connsiteY166" fmla="*/ 1059656 h 1457325"/>
              <a:gd name="connsiteX167" fmla="*/ 871537 w 1219200"/>
              <a:gd name="connsiteY167" fmla="*/ 1078706 h 1457325"/>
              <a:gd name="connsiteX168" fmla="*/ 890587 w 1219200"/>
              <a:gd name="connsiteY168" fmla="*/ 1088231 h 1457325"/>
              <a:gd name="connsiteX169" fmla="*/ 871537 w 1219200"/>
              <a:gd name="connsiteY169" fmla="*/ 1116806 h 1457325"/>
              <a:gd name="connsiteX170" fmla="*/ 854868 w 1219200"/>
              <a:gd name="connsiteY170" fmla="*/ 1154906 h 1457325"/>
              <a:gd name="connsiteX171" fmla="*/ 859631 w 1219200"/>
              <a:gd name="connsiteY171" fmla="*/ 1171575 h 1457325"/>
              <a:gd name="connsiteX172" fmla="*/ 883443 w 1219200"/>
              <a:gd name="connsiteY172" fmla="*/ 1169194 h 1457325"/>
              <a:gd name="connsiteX173" fmla="*/ 907256 w 1219200"/>
              <a:gd name="connsiteY173" fmla="*/ 1159669 h 1457325"/>
              <a:gd name="connsiteX174" fmla="*/ 957262 w 1219200"/>
              <a:gd name="connsiteY174" fmla="*/ 1197769 h 1457325"/>
              <a:gd name="connsiteX175" fmla="*/ 978693 w 1219200"/>
              <a:gd name="connsiteY175" fmla="*/ 1243013 h 1457325"/>
              <a:gd name="connsiteX176" fmla="*/ 1000125 w 1219200"/>
              <a:gd name="connsiteY176" fmla="*/ 1247775 h 1457325"/>
              <a:gd name="connsiteX177" fmla="*/ 1059656 w 1219200"/>
              <a:gd name="connsiteY177" fmla="*/ 1193006 h 1457325"/>
              <a:gd name="connsiteX178" fmla="*/ 1090612 w 1219200"/>
              <a:gd name="connsiteY178" fmla="*/ 1128713 h 1457325"/>
              <a:gd name="connsiteX179" fmla="*/ 1121568 w 1219200"/>
              <a:gd name="connsiteY179" fmla="*/ 1095375 h 1457325"/>
              <a:gd name="connsiteX180" fmla="*/ 1164431 w 1219200"/>
              <a:gd name="connsiteY180" fmla="*/ 1066800 h 1457325"/>
              <a:gd name="connsiteX181" fmla="*/ 1152525 w 1219200"/>
              <a:gd name="connsiteY181" fmla="*/ 1054894 h 1457325"/>
              <a:gd name="connsiteX182" fmla="*/ 1135856 w 1219200"/>
              <a:gd name="connsiteY182" fmla="*/ 1012031 h 1457325"/>
              <a:gd name="connsiteX183" fmla="*/ 1095375 w 1219200"/>
              <a:gd name="connsiteY183" fmla="*/ 990600 h 1457325"/>
              <a:gd name="connsiteX184" fmla="*/ 1085850 w 1219200"/>
              <a:gd name="connsiteY184" fmla="*/ 969169 h 1457325"/>
              <a:gd name="connsiteX185" fmla="*/ 1095375 w 1219200"/>
              <a:gd name="connsiteY185" fmla="*/ 938213 h 1457325"/>
              <a:gd name="connsiteX186" fmla="*/ 1088231 w 1219200"/>
              <a:gd name="connsiteY186" fmla="*/ 895350 h 1457325"/>
              <a:gd name="connsiteX187" fmla="*/ 1104900 w 1219200"/>
              <a:gd name="connsiteY187" fmla="*/ 873919 h 1457325"/>
              <a:gd name="connsiteX188" fmla="*/ 1104900 w 1219200"/>
              <a:gd name="connsiteY188" fmla="*/ 873919 h 1457325"/>
              <a:gd name="connsiteX189" fmla="*/ 1088231 w 1219200"/>
              <a:gd name="connsiteY189" fmla="*/ 862013 h 1457325"/>
              <a:gd name="connsiteX190" fmla="*/ 1064418 w 1219200"/>
              <a:gd name="connsiteY190" fmla="*/ 888206 h 1457325"/>
              <a:gd name="connsiteX191" fmla="*/ 1057275 w 1219200"/>
              <a:gd name="connsiteY191" fmla="*/ 866775 h 1457325"/>
              <a:gd name="connsiteX192" fmla="*/ 1054893 w 1219200"/>
              <a:gd name="connsiteY192" fmla="*/ 854869 h 1457325"/>
              <a:gd name="connsiteX193" fmla="*/ 1035843 w 1219200"/>
              <a:gd name="connsiteY193" fmla="*/ 859631 h 1457325"/>
              <a:gd name="connsiteX194" fmla="*/ 1004887 w 1219200"/>
              <a:gd name="connsiteY194" fmla="*/ 814388 h 1457325"/>
              <a:gd name="connsiteX195" fmla="*/ 978693 w 1219200"/>
              <a:gd name="connsiteY195" fmla="*/ 788194 h 1457325"/>
              <a:gd name="connsiteX196" fmla="*/ 981075 w 1219200"/>
              <a:gd name="connsiteY196" fmla="*/ 766763 h 1457325"/>
              <a:gd name="connsiteX197" fmla="*/ 969168 w 1219200"/>
              <a:gd name="connsiteY197" fmla="*/ 754856 h 1457325"/>
              <a:gd name="connsiteX198" fmla="*/ 966787 w 1219200"/>
              <a:gd name="connsiteY198" fmla="*/ 716756 h 1457325"/>
              <a:gd name="connsiteX199" fmla="*/ 945356 w 1219200"/>
              <a:gd name="connsiteY199" fmla="*/ 688181 h 1457325"/>
              <a:gd name="connsiteX200" fmla="*/ 962025 w 1219200"/>
              <a:gd name="connsiteY200" fmla="*/ 661988 h 1457325"/>
              <a:gd name="connsiteX201" fmla="*/ 973931 w 1219200"/>
              <a:gd name="connsiteY201" fmla="*/ 626269 h 1457325"/>
              <a:gd name="connsiteX202" fmla="*/ 947737 w 1219200"/>
              <a:gd name="connsiteY202" fmla="*/ 595313 h 1457325"/>
              <a:gd name="connsiteX203" fmla="*/ 935831 w 1219200"/>
              <a:gd name="connsiteY203" fmla="*/ 569119 h 1457325"/>
              <a:gd name="connsiteX204" fmla="*/ 923925 w 1219200"/>
              <a:gd name="connsiteY204" fmla="*/ 557213 h 1457325"/>
              <a:gd name="connsiteX205" fmla="*/ 938212 w 1219200"/>
              <a:gd name="connsiteY205" fmla="*/ 545306 h 1457325"/>
              <a:gd name="connsiteX206" fmla="*/ 954881 w 1219200"/>
              <a:gd name="connsiteY206" fmla="*/ 554831 h 1457325"/>
              <a:gd name="connsiteX207" fmla="*/ 978693 w 1219200"/>
              <a:gd name="connsiteY207" fmla="*/ 535781 h 1457325"/>
              <a:gd name="connsiteX208" fmla="*/ 1016793 w 1219200"/>
              <a:gd name="connsiteY208" fmla="*/ 523875 h 1457325"/>
              <a:gd name="connsiteX209" fmla="*/ 1042987 w 1219200"/>
              <a:gd name="connsiteY209" fmla="*/ 502444 h 1457325"/>
              <a:gd name="connsiteX210" fmla="*/ 1052512 w 1219200"/>
              <a:gd name="connsiteY210" fmla="*/ 478631 h 1457325"/>
              <a:gd name="connsiteX211" fmla="*/ 1054893 w 1219200"/>
              <a:gd name="connsiteY211" fmla="*/ 447675 h 1457325"/>
              <a:gd name="connsiteX212" fmla="*/ 1069181 w 1219200"/>
              <a:gd name="connsiteY212" fmla="*/ 433388 h 1457325"/>
              <a:gd name="connsiteX213" fmla="*/ 1090612 w 1219200"/>
              <a:gd name="connsiteY213" fmla="*/ 431006 h 1457325"/>
              <a:gd name="connsiteX214" fmla="*/ 1090612 w 1219200"/>
              <a:gd name="connsiteY214" fmla="*/ 388144 h 1457325"/>
              <a:gd name="connsiteX215" fmla="*/ 1102518 w 1219200"/>
              <a:gd name="connsiteY215" fmla="*/ 357188 h 1457325"/>
              <a:gd name="connsiteX216" fmla="*/ 1092993 w 1219200"/>
              <a:gd name="connsiteY216" fmla="*/ 309563 h 1457325"/>
              <a:gd name="connsiteX217" fmla="*/ 1116806 w 1219200"/>
              <a:gd name="connsiteY217" fmla="*/ 273844 h 1457325"/>
              <a:gd name="connsiteX218" fmla="*/ 1154906 w 1219200"/>
              <a:gd name="connsiteY218" fmla="*/ 288131 h 1457325"/>
              <a:gd name="connsiteX219" fmla="*/ 1188243 w 1219200"/>
              <a:gd name="connsiteY219" fmla="*/ 273844 h 1457325"/>
              <a:gd name="connsiteX220" fmla="*/ 1204912 w 1219200"/>
              <a:gd name="connsiteY220" fmla="*/ 240506 h 1457325"/>
              <a:gd name="connsiteX221" fmla="*/ 1209675 w 1219200"/>
              <a:gd name="connsiteY221" fmla="*/ 230981 h 1457325"/>
              <a:gd name="connsiteX222" fmla="*/ 1219200 w 1219200"/>
              <a:gd name="connsiteY222" fmla="*/ 216694 h 1457325"/>
              <a:gd name="connsiteX223" fmla="*/ 1193006 w 1219200"/>
              <a:gd name="connsiteY223" fmla="*/ 154781 h 1457325"/>
              <a:gd name="connsiteX224" fmla="*/ 1164431 w 1219200"/>
              <a:gd name="connsiteY224" fmla="*/ 121444 h 1457325"/>
              <a:gd name="connsiteX225" fmla="*/ 1109662 w 1219200"/>
              <a:gd name="connsiteY225" fmla="*/ 107156 h 1457325"/>
              <a:gd name="connsiteX226" fmla="*/ 1092993 w 1219200"/>
              <a:gd name="connsiteY226" fmla="*/ 78581 h 1457325"/>
              <a:gd name="connsiteX227" fmla="*/ 1066800 w 1219200"/>
              <a:gd name="connsiteY227" fmla="*/ 73819 h 1457325"/>
              <a:gd name="connsiteX228" fmla="*/ 1002506 w 1219200"/>
              <a:gd name="connsiteY228" fmla="*/ 42863 h 145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1219200" h="1457325">
                <a:moveTo>
                  <a:pt x="1002506" y="42863"/>
                </a:moveTo>
                <a:lnTo>
                  <a:pt x="935831" y="33338"/>
                </a:lnTo>
                <a:lnTo>
                  <a:pt x="916781" y="45244"/>
                </a:lnTo>
                <a:lnTo>
                  <a:pt x="876300" y="28575"/>
                </a:lnTo>
                <a:lnTo>
                  <a:pt x="854868" y="0"/>
                </a:lnTo>
                <a:lnTo>
                  <a:pt x="840581" y="30956"/>
                </a:lnTo>
                <a:lnTo>
                  <a:pt x="838200" y="57150"/>
                </a:lnTo>
                <a:lnTo>
                  <a:pt x="845343" y="95250"/>
                </a:lnTo>
                <a:lnTo>
                  <a:pt x="900112" y="126206"/>
                </a:lnTo>
                <a:lnTo>
                  <a:pt x="900112" y="154781"/>
                </a:lnTo>
                <a:lnTo>
                  <a:pt x="919162" y="190500"/>
                </a:lnTo>
                <a:lnTo>
                  <a:pt x="919162" y="223838"/>
                </a:lnTo>
                <a:lnTo>
                  <a:pt x="902493" y="226219"/>
                </a:lnTo>
                <a:lnTo>
                  <a:pt x="892968" y="214313"/>
                </a:lnTo>
                <a:lnTo>
                  <a:pt x="881062" y="209550"/>
                </a:lnTo>
                <a:lnTo>
                  <a:pt x="864393" y="216694"/>
                </a:lnTo>
                <a:lnTo>
                  <a:pt x="857250" y="200025"/>
                </a:lnTo>
                <a:lnTo>
                  <a:pt x="838200" y="211931"/>
                </a:lnTo>
                <a:lnTo>
                  <a:pt x="826293" y="207169"/>
                </a:lnTo>
                <a:lnTo>
                  <a:pt x="807243" y="169069"/>
                </a:lnTo>
                <a:lnTo>
                  <a:pt x="788193" y="178594"/>
                </a:lnTo>
                <a:lnTo>
                  <a:pt x="773906" y="192881"/>
                </a:lnTo>
                <a:lnTo>
                  <a:pt x="781050" y="207169"/>
                </a:lnTo>
                <a:lnTo>
                  <a:pt x="783431" y="235744"/>
                </a:lnTo>
                <a:lnTo>
                  <a:pt x="766762" y="266700"/>
                </a:lnTo>
                <a:lnTo>
                  <a:pt x="719137" y="259556"/>
                </a:lnTo>
                <a:lnTo>
                  <a:pt x="678656" y="233363"/>
                </a:lnTo>
                <a:lnTo>
                  <a:pt x="650081" y="226219"/>
                </a:lnTo>
                <a:lnTo>
                  <a:pt x="628650" y="214313"/>
                </a:lnTo>
                <a:lnTo>
                  <a:pt x="611981" y="221456"/>
                </a:lnTo>
                <a:lnTo>
                  <a:pt x="585787" y="200025"/>
                </a:lnTo>
                <a:lnTo>
                  <a:pt x="573881" y="190500"/>
                </a:lnTo>
                <a:lnTo>
                  <a:pt x="535781" y="183356"/>
                </a:lnTo>
                <a:lnTo>
                  <a:pt x="519112" y="200025"/>
                </a:lnTo>
                <a:cubicBezTo>
                  <a:pt x="506525" y="207577"/>
                  <a:pt x="511834" y="207169"/>
                  <a:pt x="504825" y="207169"/>
                </a:cubicBezTo>
                <a:lnTo>
                  <a:pt x="490537" y="197644"/>
                </a:lnTo>
                <a:lnTo>
                  <a:pt x="478631" y="209550"/>
                </a:lnTo>
                <a:lnTo>
                  <a:pt x="469106" y="192881"/>
                </a:lnTo>
                <a:lnTo>
                  <a:pt x="466725" y="157163"/>
                </a:lnTo>
                <a:lnTo>
                  <a:pt x="454818" y="145256"/>
                </a:lnTo>
                <a:lnTo>
                  <a:pt x="473868" y="114300"/>
                </a:lnTo>
                <a:lnTo>
                  <a:pt x="435768" y="83344"/>
                </a:lnTo>
                <a:lnTo>
                  <a:pt x="411956" y="88106"/>
                </a:lnTo>
                <a:lnTo>
                  <a:pt x="392906" y="73819"/>
                </a:lnTo>
                <a:lnTo>
                  <a:pt x="352425" y="83344"/>
                </a:lnTo>
                <a:lnTo>
                  <a:pt x="333375" y="121444"/>
                </a:lnTo>
                <a:lnTo>
                  <a:pt x="302418" y="116681"/>
                </a:lnTo>
                <a:lnTo>
                  <a:pt x="297656" y="130969"/>
                </a:lnTo>
                <a:lnTo>
                  <a:pt x="314325" y="142875"/>
                </a:lnTo>
                <a:lnTo>
                  <a:pt x="328612" y="150019"/>
                </a:lnTo>
                <a:lnTo>
                  <a:pt x="326231" y="171450"/>
                </a:lnTo>
                <a:lnTo>
                  <a:pt x="350043" y="176213"/>
                </a:lnTo>
                <a:lnTo>
                  <a:pt x="364331" y="195263"/>
                </a:lnTo>
                <a:lnTo>
                  <a:pt x="364331" y="207169"/>
                </a:lnTo>
                <a:lnTo>
                  <a:pt x="383381" y="221456"/>
                </a:lnTo>
                <a:lnTo>
                  <a:pt x="378618" y="250031"/>
                </a:lnTo>
                <a:lnTo>
                  <a:pt x="359568" y="257175"/>
                </a:lnTo>
                <a:lnTo>
                  <a:pt x="357187" y="269081"/>
                </a:lnTo>
                <a:lnTo>
                  <a:pt x="338137" y="269081"/>
                </a:lnTo>
                <a:lnTo>
                  <a:pt x="319087" y="300038"/>
                </a:lnTo>
                <a:lnTo>
                  <a:pt x="297656" y="292894"/>
                </a:lnTo>
                <a:lnTo>
                  <a:pt x="266700" y="283369"/>
                </a:lnTo>
                <a:lnTo>
                  <a:pt x="245268" y="276225"/>
                </a:lnTo>
                <a:lnTo>
                  <a:pt x="209550" y="285750"/>
                </a:lnTo>
                <a:cubicBezTo>
                  <a:pt x="188925" y="288328"/>
                  <a:pt x="192484" y="296465"/>
                  <a:pt x="185737" y="288131"/>
                </a:cubicBezTo>
                <a:lnTo>
                  <a:pt x="183356" y="250031"/>
                </a:lnTo>
                <a:lnTo>
                  <a:pt x="183356" y="250031"/>
                </a:lnTo>
                <a:lnTo>
                  <a:pt x="152400" y="233363"/>
                </a:lnTo>
                <a:lnTo>
                  <a:pt x="116681" y="240506"/>
                </a:lnTo>
                <a:lnTo>
                  <a:pt x="95250" y="250031"/>
                </a:lnTo>
                <a:lnTo>
                  <a:pt x="85725" y="271463"/>
                </a:lnTo>
                <a:lnTo>
                  <a:pt x="59531" y="271463"/>
                </a:lnTo>
                <a:lnTo>
                  <a:pt x="28575" y="295275"/>
                </a:lnTo>
                <a:lnTo>
                  <a:pt x="0" y="304800"/>
                </a:lnTo>
                <a:lnTo>
                  <a:pt x="0" y="342900"/>
                </a:lnTo>
                <a:lnTo>
                  <a:pt x="19050" y="357188"/>
                </a:lnTo>
                <a:lnTo>
                  <a:pt x="42862" y="366713"/>
                </a:lnTo>
                <a:lnTo>
                  <a:pt x="47625" y="426244"/>
                </a:lnTo>
                <a:lnTo>
                  <a:pt x="73818" y="450056"/>
                </a:lnTo>
                <a:lnTo>
                  <a:pt x="66675" y="485775"/>
                </a:lnTo>
                <a:lnTo>
                  <a:pt x="83343" y="514350"/>
                </a:lnTo>
                <a:lnTo>
                  <a:pt x="69056" y="526256"/>
                </a:lnTo>
                <a:lnTo>
                  <a:pt x="95250" y="554831"/>
                </a:lnTo>
                <a:lnTo>
                  <a:pt x="100012" y="592931"/>
                </a:lnTo>
                <a:lnTo>
                  <a:pt x="107156" y="616744"/>
                </a:lnTo>
                <a:lnTo>
                  <a:pt x="100012" y="652463"/>
                </a:lnTo>
                <a:lnTo>
                  <a:pt x="119062" y="664369"/>
                </a:lnTo>
                <a:lnTo>
                  <a:pt x="119062" y="685800"/>
                </a:lnTo>
                <a:lnTo>
                  <a:pt x="130968" y="690563"/>
                </a:lnTo>
                <a:lnTo>
                  <a:pt x="130968" y="719138"/>
                </a:lnTo>
                <a:lnTo>
                  <a:pt x="130968" y="769144"/>
                </a:lnTo>
                <a:lnTo>
                  <a:pt x="154781" y="802481"/>
                </a:lnTo>
                <a:lnTo>
                  <a:pt x="130968" y="831056"/>
                </a:lnTo>
                <a:lnTo>
                  <a:pt x="166687" y="852488"/>
                </a:lnTo>
                <a:lnTo>
                  <a:pt x="157162" y="871538"/>
                </a:lnTo>
                <a:lnTo>
                  <a:pt x="159543" y="892969"/>
                </a:lnTo>
                <a:lnTo>
                  <a:pt x="190500" y="876300"/>
                </a:lnTo>
                <a:lnTo>
                  <a:pt x="216693" y="890588"/>
                </a:lnTo>
                <a:lnTo>
                  <a:pt x="228600" y="873919"/>
                </a:lnTo>
                <a:lnTo>
                  <a:pt x="235743" y="873919"/>
                </a:lnTo>
                <a:lnTo>
                  <a:pt x="247650" y="895350"/>
                </a:lnTo>
                <a:lnTo>
                  <a:pt x="257175" y="907256"/>
                </a:lnTo>
                <a:lnTo>
                  <a:pt x="245268" y="926306"/>
                </a:lnTo>
                <a:cubicBezTo>
                  <a:pt x="257596" y="946029"/>
                  <a:pt x="249687" y="945356"/>
                  <a:pt x="259556" y="945356"/>
                </a:cubicBezTo>
                <a:lnTo>
                  <a:pt x="278606" y="935831"/>
                </a:lnTo>
                <a:lnTo>
                  <a:pt x="292893" y="938213"/>
                </a:lnTo>
                <a:cubicBezTo>
                  <a:pt x="302713" y="962762"/>
                  <a:pt x="301625" y="954087"/>
                  <a:pt x="304800" y="962025"/>
                </a:cubicBezTo>
                <a:lnTo>
                  <a:pt x="311943" y="973931"/>
                </a:lnTo>
                <a:lnTo>
                  <a:pt x="304800" y="1004888"/>
                </a:lnTo>
                <a:lnTo>
                  <a:pt x="311943" y="1033463"/>
                </a:lnTo>
                <a:lnTo>
                  <a:pt x="340518" y="1031081"/>
                </a:lnTo>
                <a:lnTo>
                  <a:pt x="376237" y="1031081"/>
                </a:lnTo>
                <a:cubicBezTo>
                  <a:pt x="402525" y="1016477"/>
                  <a:pt x="389496" y="1019175"/>
                  <a:pt x="414337" y="1019175"/>
                </a:cubicBezTo>
                <a:lnTo>
                  <a:pt x="445293" y="1019175"/>
                </a:lnTo>
                <a:lnTo>
                  <a:pt x="478631" y="997744"/>
                </a:lnTo>
                <a:lnTo>
                  <a:pt x="507206" y="1000125"/>
                </a:lnTo>
                <a:lnTo>
                  <a:pt x="521493" y="978694"/>
                </a:lnTo>
                <a:lnTo>
                  <a:pt x="561975" y="966788"/>
                </a:lnTo>
                <a:lnTo>
                  <a:pt x="614362" y="971550"/>
                </a:lnTo>
                <a:lnTo>
                  <a:pt x="628650" y="990600"/>
                </a:lnTo>
                <a:lnTo>
                  <a:pt x="657225" y="1002506"/>
                </a:lnTo>
                <a:lnTo>
                  <a:pt x="664368" y="1016794"/>
                </a:lnTo>
                <a:cubicBezTo>
                  <a:pt x="693713" y="1009458"/>
                  <a:pt x="692943" y="1019468"/>
                  <a:pt x="692943" y="1007269"/>
                </a:cubicBezTo>
                <a:lnTo>
                  <a:pt x="697706" y="1004888"/>
                </a:lnTo>
                <a:lnTo>
                  <a:pt x="731043" y="1021556"/>
                </a:lnTo>
                <a:lnTo>
                  <a:pt x="726281" y="1045369"/>
                </a:lnTo>
                <a:lnTo>
                  <a:pt x="733425" y="1085850"/>
                </a:lnTo>
                <a:lnTo>
                  <a:pt x="723900" y="1092994"/>
                </a:lnTo>
                <a:cubicBezTo>
                  <a:pt x="714157" y="1058893"/>
                  <a:pt x="725932" y="1059656"/>
                  <a:pt x="711993" y="1059656"/>
                </a:cubicBezTo>
                <a:lnTo>
                  <a:pt x="690562" y="1081088"/>
                </a:lnTo>
                <a:lnTo>
                  <a:pt x="678656" y="1100138"/>
                </a:lnTo>
                <a:lnTo>
                  <a:pt x="676275" y="1112044"/>
                </a:lnTo>
                <a:lnTo>
                  <a:pt x="695325" y="1116806"/>
                </a:lnTo>
                <a:lnTo>
                  <a:pt x="695325" y="1138238"/>
                </a:lnTo>
                <a:lnTo>
                  <a:pt x="683418" y="1152525"/>
                </a:lnTo>
                <a:lnTo>
                  <a:pt x="700087" y="1173956"/>
                </a:lnTo>
                <a:lnTo>
                  <a:pt x="685800" y="1200150"/>
                </a:lnTo>
                <a:lnTo>
                  <a:pt x="704850" y="1223963"/>
                </a:lnTo>
                <a:lnTo>
                  <a:pt x="690562" y="1243013"/>
                </a:lnTo>
                <a:lnTo>
                  <a:pt x="690562" y="1290638"/>
                </a:lnTo>
                <a:lnTo>
                  <a:pt x="719137" y="1304925"/>
                </a:lnTo>
                <a:lnTo>
                  <a:pt x="695325" y="1343025"/>
                </a:lnTo>
                <a:lnTo>
                  <a:pt x="726281" y="1369219"/>
                </a:lnTo>
                <a:lnTo>
                  <a:pt x="754856" y="1385888"/>
                </a:lnTo>
                <a:lnTo>
                  <a:pt x="757237" y="1407319"/>
                </a:lnTo>
                <a:lnTo>
                  <a:pt x="776287" y="1400175"/>
                </a:lnTo>
                <a:lnTo>
                  <a:pt x="835818" y="1445419"/>
                </a:lnTo>
                <a:lnTo>
                  <a:pt x="835818" y="1457325"/>
                </a:lnTo>
                <a:lnTo>
                  <a:pt x="907256" y="1445419"/>
                </a:lnTo>
                <a:lnTo>
                  <a:pt x="919162" y="1412081"/>
                </a:lnTo>
                <a:lnTo>
                  <a:pt x="919162" y="1364456"/>
                </a:lnTo>
                <a:cubicBezTo>
                  <a:pt x="916599" y="1351642"/>
                  <a:pt x="920428" y="1352866"/>
                  <a:pt x="909637" y="1350169"/>
                </a:cubicBezTo>
                <a:cubicBezTo>
                  <a:pt x="908867" y="1349977"/>
                  <a:pt x="908050" y="1350169"/>
                  <a:pt x="907256" y="1350169"/>
                </a:cubicBezTo>
                <a:lnTo>
                  <a:pt x="888206" y="1338263"/>
                </a:lnTo>
                <a:cubicBezTo>
                  <a:pt x="878681" y="1329532"/>
                  <a:pt x="868448" y="1321515"/>
                  <a:pt x="859631" y="1312069"/>
                </a:cubicBezTo>
                <a:cubicBezTo>
                  <a:pt x="857209" y="1309474"/>
                  <a:pt x="854868" y="1302544"/>
                  <a:pt x="854868" y="1302544"/>
                </a:cubicBezTo>
                <a:cubicBezTo>
                  <a:pt x="844622" y="1279491"/>
                  <a:pt x="848838" y="1288105"/>
                  <a:pt x="842962" y="1276350"/>
                </a:cubicBezTo>
                <a:lnTo>
                  <a:pt x="821531" y="1269206"/>
                </a:lnTo>
                <a:lnTo>
                  <a:pt x="821531" y="1269206"/>
                </a:lnTo>
                <a:cubicBezTo>
                  <a:pt x="806210" y="1251333"/>
                  <a:pt x="811609" y="1264047"/>
                  <a:pt x="807243" y="1247775"/>
                </a:cubicBezTo>
                <a:lnTo>
                  <a:pt x="792956" y="1197769"/>
                </a:lnTo>
                <a:lnTo>
                  <a:pt x="790575" y="1190625"/>
                </a:lnTo>
                <a:lnTo>
                  <a:pt x="788193" y="1162050"/>
                </a:lnTo>
                <a:cubicBezTo>
                  <a:pt x="770836" y="1152131"/>
                  <a:pt x="771525" y="1158924"/>
                  <a:pt x="771525" y="1150144"/>
                </a:cubicBezTo>
                <a:lnTo>
                  <a:pt x="800100" y="1116806"/>
                </a:lnTo>
                <a:lnTo>
                  <a:pt x="809625" y="1090613"/>
                </a:lnTo>
                <a:cubicBezTo>
                  <a:pt x="824577" y="1058214"/>
                  <a:pt x="812547" y="1059656"/>
                  <a:pt x="828675" y="1059656"/>
                </a:cubicBezTo>
                <a:cubicBezTo>
                  <a:pt x="870194" y="1076752"/>
                  <a:pt x="855265" y="1073944"/>
                  <a:pt x="871537" y="1078706"/>
                </a:cubicBezTo>
                <a:lnTo>
                  <a:pt x="890587" y="1088231"/>
                </a:lnTo>
                <a:lnTo>
                  <a:pt x="871537" y="1116806"/>
                </a:lnTo>
                <a:cubicBezTo>
                  <a:pt x="854532" y="1153244"/>
                  <a:pt x="851296" y="1145778"/>
                  <a:pt x="854868" y="1154906"/>
                </a:cubicBezTo>
                <a:lnTo>
                  <a:pt x="859631" y="1171575"/>
                </a:lnTo>
                <a:lnTo>
                  <a:pt x="883443" y="1169194"/>
                </a:lnTo>
                <a:cubicBezTo>
                  <a:pt x="903913" y="1158959"/>
                  <a:pt x="894159" y="1153716"/>
                  <a:pt x="907256" y="1159669"/>
                </a:cubicBezTo>
                <a:lnTo>
                  <a:pt x="957262" y="1197769"/>
                </a:lnTo>
                <a:lnTo>
                  <a:pt x="978693" y="1243013"/>
                </a:lnTo>
                <a:cubicBezTo>
                  <a:pt x="996889" y="1248211"/>
                  <a:pt x="983059" y="1263253"/>
                  <a:pt x="1000125" y="1247775"/>
                </a:cubicBezTo>
                <a:lnTo>
                  <a:pt x="1059656" y="1193006"/>
                </a:lnTo>
                <a:lnTo>
                  <a:pt x="1090612" y="1128713"/>
                </a:lnTo>
                <a:lnTo>
                  <a:pt x="1121568" y="1095375"/>
                </a:lnTo>
                <a:lnTo>
                  <a:pt x="1164431" y="1066800"/>
                </a:lnTo>
                <a:lnTo>
                  <a:pt x="1152525" y="1054894"/>
                </a:lnTo>
                <a:lnTo>
                  <a:pt x="1135856" y="1012031"/>
                </a:lnTo>
                <a:cubicBezTo>
                  <a:pt x="1093907" y="994759"/>
                  <a:pt x="1095375" y="1009956"/>
                  <a:pt x="1095375" y="990600"/>
                </a:cubicBezTo>
                <a:lnTo>
                  <a:pt x="1085850" y="969169"/>
                </a:lnTo>
                <a:cubicBezTo>
                  <a:pt x="1093265" y="939505"/>
                  <a:pt x="1086049" y="947535"/>
                  <a:pt x="1095375" y="938213"/>
                </a:cubicBezTo>
                <a:cubicBezTo>
                  <a:pt x="1083043" y="893820"/>
                  <a:pt x="1068639" y="895350"/>
                  <a:pt x="1088231" y="895350"/>
                </a:cubicBezTo>
                <a:cubicBezTo>
                  <a:pt x="1106022" y="877559"/>
                  <a:pt x="1107678" y="875506"/>
                  <a:pt x="1104900" y="873919"/>
                </a:cubicBezTo>
                <a:lnTo>
                  <a:pt x="1104900" y="873919"/>
                </a:lnTo>
                <a:lnTo>
                  <a:pt x="1088231" y="862013"/>
                </a:lnTo>
                <a:lnTo>
                  <a:pt x="1064418" y="888206"/>
                </a:lnTo>
                <a:cubicBezTo>
                  <a:pt x="1056650" y="870079"/>
                  <a:pt x="1057275" y="877583"/>
                  <a:pt x="1057275" y="866775"/>
                </a:cubicBezTo>
                <a:lnTo>
                  <a:pt x="1054893" y="854869"/>
                </a:lnTo>
                <a:lnTo>
                  <a:pt x="1035843" y="859631"/>
                </a:lnTo>
                <a:lnTo>
                  <a:pt x="1004887" y="814388"/>
                </a:lnTo>
                <a:lnTo>
                  <a:pt x="978693" y="788194"/>
                </a:lnTo>
                <a:cubicBezTo>
                  <a:pt x="983628" y="765988"/>
                  <a:pt x="990774" y="766763"/>
                  <a:pt x="981075" y="766763"/>
                </a:cubicBezTo>
                <a:cubicBezTo>
                  <a:pt x="967807" y="758802"/>
                  <a:pt x="967184" y="767556"/>
                  <a:pt x="969168" y="754856"/>
                </a:cubicBezTo>
                <a:cubicBezTo>
                  <a:pt x="966523" y="723117"/>
                  <a:pt x="966787" y="735839"/>
                  <a:pt x="966787" y="716756"/>
                </a:cubicBezTo>
                <a:lnTo>
                  <a:pt x="945356" y="688181"/>
                </a:lnTo>
                <a:lnTo>
                  <a:pt x="962025" y="661988"/>
                </a:lnTo>
                <a:cubicBezTo>
                  <a:pt x="974198" y="627903"/>
                  <a:pt x="973931" y="640450"/>
                  <a:pt x="973931" y="626269"/>
                </a:cubicBezTo>
                <a:cubicBezTo>
                  <a:pt x="947201" y="597109"/>
                  <a:pt x="947737" y="610615"/>
                  <a:pt x="947737" y="595313"/>
                </a:cubicBezTo>
                <a:lnTo>
                  <a:pt x="935831" y="569119"/>
                </a:lnTo>
                <a:lnTo>
                  <a:pt x="923925" y="557213"/>
                </a:lnTo>
                <a:cubicBezTo>
                  <a:pt x="941239" y="544845"/>
                  <a:pt x="947421" y="545306"/>
                  <a:pt x="938212" y="545306"/>
                </a:cubicBezTo>
                <a:lnTo>
                  <a:pt x="954881" y="554831"/>
                </a:lnTo>
                <a:cubicBezTo>
                  <a:pt x="975053" y="534659"/>
                  <a:pt x="964951" y="535781"/>
                  <a:pt x="978693" y="535781"/>
                </a:cubicBezTo>
                <a:lnTo>
                  <a:pt x="1016793" y="523875"/>
                </a:lnTo>
                <a:lnTo>
                  <a:pt x="1042987" y="502444"/>
                </a:lnTo>
                <a:lnTo>
                  <a:pt x="1052512" y="478631"/>
                </a:lnTo>
                <a:lnTo>
                  <a:pt x="1054893" y="447675"/>
                </a:lnTo>
                <a:lnTo>
                  <a:pt x="1069181" y="433388"/>
                </a:lnTo>
                <a:lnTo>
                  <a:pt x="1090612" y="431006"/>
                </a:lnTo>
                <a:lnTo>
                  <a:pt x="1090612" y="388144"/>
                </a:lnTo>
                <a:lnTo>
                  <a:pt x="1102518" y="357188"/>
                </a:lnTo>
                <a:lnTo>
                  <a:pt x="1092993" y="309563"/>
                </a:lnTo>
                <a:lnTo>
                  <a:pt x="1116806" y="273844"/>
                </a:lnTo>
                <a:lnTo>
                  <a:pt x="1154906" y="288131"/>
                </a:lnTo>
                <a:lnTo>
                  <a:pt x="1188243" y="273844"/>
                </a:lnTo>
                <a:cubicBezTo>
                  <a:pt x="1193799" y="262731"/>
                  <a:pt x="1199622" y="251748"/>
                  <a:pt x="1204912" y="240506"/>
                </a:cubicBezTo>
                <a:cubicBezTo>
                  <a:pt x="1209776" y="230170"/>
                  <a:pt x="1210072" y="242887"/>
                  <a:pt x="1209675" y="230981"/>
                </a:cubicBezTo>
                <a:lnTo>
                  <a:pt x="1219200" y="216694"/>
                </a:lnTo>
                <a:lnTo>
                  <a:pt x="1193006" y="154781"/>
                </a:lnTo>
                <a:lnTo>
                  <a:pt x="1164431" y="121444"/>
                </a:lnTo>
                <a:cubicBezTo>
                  <a:pt x="1111277" y="106947"/>
                  <a:pt x="1130143" y="107156"/>
                  <a:pt x="1109662" y="107156"/>
                </a:cubicBezTo>
                <a:lnTo>
                  <a:pt x="1092993" y="78581"/>
                </a:lnTo>
                <a:cubicBezTo>
                  <a:pt x="1068403" y="73663"/>
                  <a:pt x="1077275" y="73819"/>
                  <a:pt x="1066800" y="73819"/>
                </a:cubicBezTo>
                <a:lnTo>
                  <a:pt x="1002506" y="42863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" name="자유형 108"/>
          <p:cNvSpPr/>
          <p:nvPr/>
        </p:nvSpPr>
        <p:spPr>
          <a:xfrm>
            <a:off x="739761" y="4255295"/>
            <a:ext cx="1479406" cy="1026318"/>
          </a:xfrm>
          <a:custGeom>
            <a:avLst/>
            <a:gdLst>
              <a:gd name="connsiteX0" fmla="*/ 703119 w 1479406"/>
              <a:gd name="connsiteY0" fmla="*/ 0 h 1026318"/>
              <a:gd name="connsiteX1" fmla="*/ 645969 w 1479406"/>
              <a:gd name="connsiteY1" fmla="*/ 4762 h 1026318"/>
              <a:gd name="connsiteX2" fmla="*/ 595962 w 1479406"/>
              <a:gd name="connsiteY2" fmla="*/ 19050 h 1026318"/>
              <a:gd name="connsiteX3" fmla="*/ 550719 w 1479406"/>
              <a:gd name="connsiteY3" fmla="*/ 30956 h 1026318"/>
              <a:gd name="connsiteX4" fmla="*/ 517381 w 1479406"/>
              <a:gd name="connsiteY4" fmla="*/ 38100 h 1026318"/>
              <a:gd name="connsiteX5" fmla="*/ 517381 w 1479406"/>
              <a:gd name="connsiteY5" fmla="*/ 38100 h 1026318"/>
              <a:gd name="connsiteX6" fmla="*/ 512619 w 1479406"/>
              <a:gd name="connsiteY6" fmla="*/ 80962 h 1026318"/>
              <a:gd name="connsiteX7" fmla="*/ 481662 w 1479406"/>
              <a:gd name="connsiteY7" fmla="*/ 88106 h 1026318"/>
              <a:gd name="connsiteX8" fmla="*/ 479281 w 1479406"/>
              <a:gd name="connsiteY8" fmla="*/ 97631 h 1026318"/>
              <a:gd name="connsiteX9" fmla="*/ 450706 w 1479406"/>
              <a:gd name="connsiteY9" fmla="*/ 85725 h 1026318"/>
              <a:gd name="connsiteX10" fmla="*/ 429275 w 1479406"/>
              <a:gd name="connsiteY10" fmla="*/ 85725 h 1026318"/>
              <a:gd name="connsiteX11" fmla="*/ 407844 w 1479406"/>
              <a:gd name="connsiteY11" fmla="*/ 38100 h 1026318"/>
              <a:gd name="connsiteX12" fmla="*/ 393556 w 1479406"/>
              <a:gd name="connsiteY12" fmla="*/ 47625 h 1026318"/>
              <a:gd name="connsiteX13" fmla="*/ 405462 w 1479406"/>
              <a:gd name="connsiteY13" fmla="*/ 92868 h 1026318"/>
              <a:gd name="connsiteX14" fmla="*/ 407844 w 1479406"/>
              <a:gd name="connsiteY14" fmla="*/ 119062 h 1026318"/>
              <a:gd name="connsiteX15" fmla="*/ 384031 w 1479406"/>
              <a:gd name="connsiteY15" fmla="*/ 109537 h 1026318"/>
              <a:gd name="connsiteX16" fmla="*/ 360219 w 1479406"/>
              <a:gd name="connsiteY16" fmla="*/ 111918 h 1026318"/>
              <a:gd name="connsiteX17" fmla="*/ 329262 w 1479406"/>
              <a:gd name="connsiteY17" fmla="*/ 121443 h 1026318"/>
              <a:gd name="connsiteX18" fmla="*/ 319737 w 1479406"/>
              <a:gd name="connsiteY18" fmla="*/ 133350 h 1026318"/>
              <a:gd name="connsiteX19" fmla="*/ 279256 w 1479406"/>
              <a:gd name="connsiteY19" fmla="*/ 111918 h 1026318"/>
              <a:gd name="connsiteX20" fmla="*/ 272112 w 1479406"/>
              <a:gd name="connsiteY20" fmla="*/ 121443 h 1026318"/>
              <a:gd name="connsiteX21" fmla="*/ 303069 w 1479406"/>
              <a:gd name="connsiteY21" fmla="*/ 138112 h 1026318"/>
              <a:gd name="connsiteX22" fmla="*/ 286400 w 1479406"/>
              <a:gd name="connsiteY22" fmla="*/ 171450 h 1026318"/>
              <a:gd name="connsiteX23" fmla="*/ 307831 w 1479406"/>
              <a:gd name="connsiteY23" fmla="*/ 190500 h 1026318"/>
              <a:gd name="connsiteX24" fmla="*/ 314975 w 1479406"/>
              <a:gd name="connsiteY24" fmla="*/ 216693 h 1026318"/>
              <a:gd name="connsiteX25" fmla="*/ 298306 w 1479406"/>
              <a:gd name="connsiteY25" fmla="*/ 238125 h 1026318"/>
              <a:gd name="connsiteX26" fmla="*/ 284019 w 1479406"/>
              <a:gd name="connsiteY26" fmla="*/ 261937 h 1026318"/>
              <a:gd name="connsiteX27" fmla="*/ 262587 w 1479406"/>
              <a:gd name="connsiteY27" fmla="*/ 245268 h 1026318"/>
              <a:gd name="connsiteX28" fmla="*/ 250681 w 1479406"/>
              <a:gd name="connsiteY28" fmla="*/ 273843 h 1026318"/>
              <a:gd name="connsiteX29" fmla="*/ 219725 w 1479406"/>
              <a:gd name="connsiteY29" fmla="*/ 333375 h 1026318"/>
              <a:gd name="connsiteX30" fmla="*/ 176862 w 1479406"/>
              <a:gd name="connsiteY30" fmla="*/ 376237 h 1026318"/>
              <a:gd name="connsiteX31" fmla="*/ 195912 w 1479406"/>
              <a:gd name="connsiteY31" fmla="*/ 419100 h 1026318"/>
              <a:gd name="connsiteX32" fmla="*/ 179244 w 1479406"/>
              <a:gd name="connsiteY32" fmla="*/ 464343 h 1026318"/>
              <a:gd name="connsiteX33" fmla="*/ 176862 w 1479406"/>
              <a:gd name="connsiteY33" fmla="*/ 488156 h 1026318"/>
              <a:gd name="connsiteX34" fmla="*/ 145906 w 1479406"/>
              <a:gd name="connsiteY34" fmla="*/ 528637 h 1026318"/>
              <a:gd name="connsiteX35" fmla="*/ 129237 w 1479406"/>
              <a:gd name="connsiteY35" fmla="*/ 550068 h 1026318"/>
              <a:gd name="connsiteX36" fmla="*/ 107806 w 1479406"/>
              <a:gd name="connsiteY36" fmla="*/ 538162 h 1026318"/>
              <a:gd name="connsiteX37" fmla="*/ 91137 w 1479406"/>
              <a:gd name="connsiteY37" fmla="*/ 569118 h 1026318"/>
              <a:gd name="connsiteX38" fmla="*/ 64944 w 1479406"/>
              <a:gd name="connsiteY38" fmla="*/ 588168 h 1026318"/>
              <a:gd name="connsiteX39" fmla="*/ 24462 w 1479406"/>
              <a:gd name="connsiteY39" fmla="*/ 583406 h 1026318"/>
              <a:gd name="connsiteX40" fmla="*/ 650 w 1479406"/>
              <a:gd name="connsiteY40" fmla="*/ 597693 h 1026318"/>
              <a:gd name="connsiteX41" fmla="*/ 67325 w 1479406"/>
              <a:gd name="connsiteY41" fmla="*/ 619125 h 1026318"/>
              <a:gd name="connsiteX42" fmla="*/ 95900 w 1479406"/>
              <a:gd name="connsiteY42" fmla="*/ 635793 h 1026318"/>
              <a:gd name="connsiteX43" fmla="*/ 145906 w 1479406"/>
              <a:gd name="connsiteY43" fmla="*/ 623887 h 1026318"/>
              <a:gd name="connsiteX44" fmla="*/ 169719 w 1479406"/>
              <a:gd name="connsiteY44" fmla="*/ 621506 h 1026318"/>
              <a:gd name="connsiteX45" fmla="*/ 193531 w 1479406"/>
              <a:gd name="connsiteY45" fmla="*/ 604837 h 1026318"/>
              <a:gd name="connsiteX46" fmla="*/ 229250 w 1479406"/>
              <a:gd name="connsiteY46" fmla="*/ 623887 h 1026318"/>
              <a:gd name="connsiteX47" fmla="*/ 262587 w 1479406"/>
              <a:gd name="connsiteY47" fmla="*/ 647700 h 1026318"/>
              <a:gd name="connsiteX48" fmla="*/ 295925 w 1479406"/>
              <a:gd name="connsiteY48" fmla="*/ 673893 h 1026318"/>
              <a:gd name="connsiteX49" fmla="*/ 310212 w 1479406"/>
              <a:gd name="connsiteY49" fmla="*/ 657225 h 1026318"/>
              <a:gd name="connsiteX50" fmla="*/ 331644 w 1479406"/>
              <a:gd name="connsiteY50" fmla="*/ 666750 h 1026318"/>
              <a:gd name="connsiteX51" fmla="*/ 367362 w 1479406"/>
              <a:gd name="connsiteY51" fmla="*/ 652462 h 1026318"/>
              <a:gd name="connsiteX52" fmla="*/ 398319 w 1479406"/>
              <a:gd name="connsiteY52" fmla="*/ 647700 h 1026318"/>
              <a:gd name="connsiteX53" fmla="*/ 412606 w 1479406"/>
              <a:gd name="connsiteY53" fmla="*/ 652462 h 1026318"/>
              <a:gd name="connsiteX54" fmla="*/ 431656 w 1479406"/>
              <a:gd name="connsiteY54" fmla="*/ 640556 h 1026318"/>
              <a:gd name="connsiteX55" fmla="*/ 469756 w 1479406"/>
              <a:gd name="connsiteY55" fmla="*/ 659606 h 1026318"/>
              <a:gd name="connsiteX56" fmla="*/ 500712 w 1479406"/>
              <a:gd name="connsiteY56" fmla="*/ 659606 h 1026318"/>
              <a:gd name="connsiteX57" fmla="*/ 515000 w 1479406"/>
              <a:gd name="connsiteY57" fmla="*/ 676275 h 1026318"/>
              <a:gd name="connsiteX58" fmla="*/ 493569 w 1479406"/>
              <a:gd name="connsiteY58" fmla="*/ 671512 h 1026318"/>
              <a:gd name="connsiteX59" fmla="*/ 479281 w 1479406"/>
              <a:gd name="connsiteY59" fmla="*/ 695325 h 1026318"/>
              <a:gd name="connsiteX60" fmla="*/ 495950 w 1479406"/>
              <a:gd name="connsiteY60" fmla="*/ 723900 h 1026318"/>
              <a:gd name="connsiteX61" fmla="*/ 467375 w 1479406"/>
              <a:gd name="connsiteY61" fmla="*/ 723900 h 1026318"/>
              <a:gd name="connsiteX62" fmla="*/ 462612 w 1479406"/>
              <a:gd name="connsiteY62" fmla="*/ 704850 h 1026318"/>
              <a:gd name="connsiteX63" fmla="*/ 445944 w 1479406"/>
              <a:gd name="connsiteY63" fmla="*/ 678656 h 1026318"/>
              <a:gd name="connsiteX64" fmla="*/ 431656 w 1479406"/>
              <a:gd name="connsiteY64" fmla="*/ 683418 h 1026318"/>
              <a:gd name="connsiteX65" fmla="*/ 400700 w 1479406"/>
              <a:gd name="connsiteY65" fmla="*/ 692943 h 1026318"/>
              <a:gd name="connsiteX66" fmla="*/ 374506 w 1479406"/>
              <a:gd name="connsiteY66" fmla="*/ 692943 h 1026318"/>
              <a:gd name="connsiteX67" fmla="*/ 374506 w 1479406"/>
              <a:gd name="connsiteY67" fmla="*/ 726281 h 1026318"/>
              <a:gd name="connsiteX68" fmla="*/ 393556 w 1479406"/>
              <a:gd name="connsiteY68" fmla="*/ 752475 h 1026318"/>
              <a:gd name="connsiteX69" fmla="*/ 422131 w 1479406"/>
              <a:gd name="connsiteY69" fmla="*/ 769143 h 1026318"/>
              <a:gd name="connsiteX70" fmla="*/ 407844 w 1479406"/>
              <a:gd name="connsiteY70" fmla="*/ 783431 h 1026318"/>
              <a:gd name="connsiteX71" fmla="*/ 388794 w 1479406"/>
              <a:gd name="connsiteY71" fmla="*/ 785812 h 1026318"/>
              <a:gd name="connsiteX72" fmla="*/ 364981 w 1479406"/>
              <a:gd name="connsiteY72" fmla="*/ 781050 h 1026318"/>
              <a:gd name="connsiteX73" fmla="*/ 350694 w 1479406"/>
              <a:gd name="connsiteY73" fmla="*/ 762000 h 1026318"/>
              <a:gd name="connsiteX74" fmla="*/ 336406 w 1479406"/>
              <a:gd name="connsiteY74" fmla="*/ 759618 h 1026318"/>
              <a:gd name="connsiteX75" fmla="*/ 312594 w 1479406"/>
              <a:gd name="connsiteY75" fmla="*/ 769143 h 1026318"/>
              <a:gd name="connsiteX76" fmla="*/ 300687 w 1479406"/>
              <a:gd name="connsiteY76" fmla="*/ 781050 h 1026318"/>
              <a:gd name="connsiteX77" fmla="*/ 276875 w 1479406"/>
              <a:gd name="connsiteY77" fmla="*/ 781050 h 1026318"/>
              <a:gd name="connsiteX78" fmla="*/ 264969 w 1479406"/>
              <a:gd name="connsiteY78" fmla="*/ 804862 h 1026318"/>
              <a:gd name="connsiteX79" fmla="*/ 264969 w 1479406"/>
              <a:gd name="connsiteY79" fmla="*/ 823912 h 1026318"/>
              <a:gd name="connsiteX80" fmla="*/ 291162 w 1479406"/>
              <a:gd name="connsiteY80" fmla="*/ 802481 h 1026318"/>
              <a:gd name="connsiteX81" fmla="*/ 293544 w 1479406"/>
              <a:gd name="connsiteY81" fmla="*/ 833437 h 1026318"/>
              <a:gd name="connsiteX82" fmla="*/ 305450 w 1479406"/>
              <a:gd name="connsiteY82" fmla="*/ 840581 h 1026318"/>
              <a:gd name="connsiteX83" fmla="*/ 336406 w 1479406"/>
              <a:gd name="connsiteY83" fmla="*/ 840581 h 1026318"/>
              <a:gd name="connsiteX84" fmla="*/ 353075 w 1479406"/>
              <a:gd name="connsiteY84" fmla="*/ 864393 h 1026318"/>
              <a:gd name="connsiteX85" fmla="*/ 391175 w 1479406"/>
              <a:gd name="connsiteY85" fmla="*/ 881062 h 1026318"/>
              <a:gd name="connsiteX86" fmla="*/ 400700 w 1479406"/>
              <a:gd name="connsiteY86" fmla="*/ 857250 h 1026318"/>
              <a:gd name="connsiteX87" fmla="*/ 412606 w 1479406"/>
              <a:gd name="connsiteY87" fmla="*/ 878681 h 1026318"/>
              <a:gd name="connsiteX88" fmla="*/ 460231 w 1479406"/>
              <a:gd name="connsiteY88" fmla="*/ 859631 h 1026318"/>
              <a:gd name="connsiteX89" fmla="*/ 474519 w 1479406"/>
              <a:gd name="connsiteY89" fmla="*/ 847725 h 1026318"/>
              <a:gd name="connsiteX90" fmla="*/ 476900 w 1479406"/>
              <a:gd name="connsiteY90" fmla="*/ 807243 h 1026318"/>
              <a:gd name="connsiteX91" fmla="*/ 498331 w 1479406"/>
              <a:gd name="connsiteY91" fmla="*/ 842962 h 1026318"/>
              <a:gd name="connsiteX92" fmla="*/ 526906 w 1479406"/>
              <a:gd name="connsiteY92" fmla="*/ 859631 h 1026318"/>
              <a:gd name="connsiteX93" fmla="*/ 529287 w 1479406"/>
              <a:gd name="connsiteY93" fmla="*/ 878681 h 1026318"/>
              <a:gd name="connsiteX94" fmla="*/ 484044 w 1479406"/>
              <a:gd name="connsiteY94" fmla="*/ 919162 h 1026318"/>
              <a:gd name="connsiteX95" fmla="*/ 472137 w 1479406"/>
              <a:gd name="connsiteY95" fmla="*/ 923925 h 1026318"/>
              <a:gd name="connsiteX96" fmla="*/ 500712 w 1479406"/>
              <a:gd name="connsiteY96" fmla="*/ 931068 h 1026318"/>
              <a:gd name="connsiteX97" fmla="*/ 541194 w 1479406"/>
              <a:gd name="connsiteY97" fmla="*/ 919162 h 1026318"/>
              <a:gd name="connsiteX98" fmla="*/ 536431 w 1479406"/>
              <a:gd name="connsiteY98" fmla="*/ 952500 h 1026318"/>
              <a:gd name="connsiteX99" fmla="*/ 536431 w 1479406"/>
              <a:gd name="connsiteY99" fmla="*/ 952500 h 1026318"/>
              <a:gd name="connsiteX100" fmla="*/ 557862 w 1479406"/>
              <a:gd name="connsiteY100" fmla="*/ 923925 h 1026318"/>
              <a:gd name="connsiteX101" fmla="*/ 565006 w 1479406"/>
              <a:gd name="connsiteY101" fmla="*/ 921543 h 1026318"/>
              <a:gd name="connsiteX102" fmla="*/ 569769 w 1479406"/>
              <a:gd name="connsiteY102" fmla="*/ 921543 h 1026318"/>
              <a:gd name="connsiteX103" fmla="*/ 569769 w 1479406"/>
              <a:gd name="connsiteY103" fmla="*/ 959643 h 1026318"/>
              <a:gd name="connsiteX104" fmla="*/ 595962 w 1479406"/>
              <a:gd name="connsiteY104" fmla="*/ 907256 h 1026318"/>
              <a:gd name="connsiteX105" fmla="*/ 574531 w 1479406"/>
              <a:gd name="connsiteY105" fmla="*/ 878681 h 1026318"/>
              <a:gd name="connsiteX106" fmla="*/ 607869 w 1479406"/>
              <a:gd name="connsiteY106" fmla="*/ 883443 h 1026318"/>
              <a:gd name="connsiteX107" fmla="*/ 648350 w 1479406"/>
              <a:gd name="connsiteY107" fmla="*/ 909637 h 1026318"/>
              <a:gd name="connsiteX108" fmla="*/ 655494 w 1479406"/>
              <a:gd name="connsiteY108" fmla="*/ 885825 h 1026318"/>
              <a:gd name="connsiteX109" fmla="*/ 619775 w 1479406"/>
              <a:gd name="connsiteY109" fmla="*/ 859631 h 1026318"/>
              <a:gd name="connsiteX110" fmla="*/ 648350 w 1479406"/>
              <a:gd name="connsiteY110" fmla="*/ 845343 h 1026318"/>
              <a:gd name="connsiteX111" fmla="*/ 672162 w 1479406"/>
              <a:gd name="connsiteY111" fmla="*/ 871537 h 1026318"/>
              <a:gd name="connsiteX112" fmla="*/ 703119 w 1479406"/>
              <a:gd name="connsiteY112" fmla="*/ 864393 h 1026318"/>
              <a:gd name="connsiteX113" fmla="*/ 695975 w 1479406"/>
              <a:gd name="connsiteY113" fmla="*/ 866775 h 1026318"/>
              <a:gd name="connsiteX114" fmla="*/ 669781 w 1479406"/>
              <a:gd name="connsiteY114" fmla="*/ 888206 h 1026318"/>
              <a:gd name="connsiteX115" fmla="*/ 684069 w 1479406"/>
              <a:gd name="connsiteY115" fmla="*/ 926306 h 1026318"/>
              <a:gd name="connsiteX116" fmla="*/ 710262 w 1479406"/>
              <a:gd name="connsiteY116" fmla="*/ 962025 h 1026318"/>
              <a:gd name="connsiteX117" fmla="*/ 707881 w 1479406"/>
              <a:gd name="connsiteY117" fmla="*/ 978693 h 1026318"/>
              <a:gd name="connsiteX118" fmla="*/ 731694 w 1479406"/>
              <a:gd name="connsiteY118" fmla="*/ 988218 h 1026318"/>
              <a:gd name="connsiteX119" fmla="*/ 738837 w 1479406"/>
              <a:gd name="connsiteY119" fmla="*/ 969168 h 1026318"/>
              <a:gd name="connsiteX120" fmla="*/ 762650 w 1479406"/>
              <a:gd name="connsiteY120" fmla="*/ 969168 h 1026318"/>
              <a:gd name="connsiteX121" fmla="*/ 762650 w 1479406"/>
              <a:gd name="connsiteY121" fmla="*/ 990600 h 1026318"/>
              <a:gd name="connsiteX122" fmla="*/ 788844 w 1479406"/>
              <a:gd name="connsiteY122" fmla="*/ 990600 h 1026318"/>
              <a:gd name="connsiteX123" fmla="*/ 798369 w 1479406"/>
              <a:gd name="connsiteY123" fmla="*/ 954881 h 1026318"/>
              <a:gd name="connsiteX124" fmla="*/ 779319 w 1479406"/>
              <a:gd name="connsiteY124" fmla="*/ 945356 h 1026318"/>
              <a:gd name="connsiteX125" fmla="*/ 812656 w 1479406"/>
              <a:gd name="connsiteY125" fmla="*/ 931068 h 1026318"/>
              <a:gd name="connsiteX126" fmla="*/ 793606 w 1479406"/>
              <a:gd name="connsiteY126" fmla="*/ 931068 h 1026318"/>
              <a:gd name="connsiteX127" fmla="*/ 791225 w 1479406"/>
              <a:gd name="connsiteY127" fmla="*/ 902493 h 1026318"/>
              <a:gd name="connsiteX128" fmla="*/ 807894 w 1479406"/>
              <a:gd name="connsiteY128" fmla="*/ 897731 h 1026318"/>
              <a:gd name="connsiteX129" fmla="*/ 798369 w 1479406"/>
              <a:gd name="connsiteY129" fmla="*/ 881062 h 1026318"/>
              <a:gd name="connsiteX130" fmla="*/ 812656 w 1479406"/>
              <a:gd name="connsiteY130" fmla="*/ 859631 h 1026318"/>
              <a:gd name="connsiteX131" fmla="*/ 857900 w 1479406"/>
              <a:gd name="connsiteY131" fmla="*/ 859631 h 1026318"/>
              <a:gd name="connsiteX132" fmla="*/ 888856 w 1479406"/>
              <a:gd name="connsiteY132" fmla="*/ 828675 h 1026318"/>
              <a:gd name="connsiteX133" fmla="*/ 853137 w 1479406"/>
              <a:gd name="connsiteY133" fmla="*/ 828675 h 1026318"/>
              <a:gd name="connsiteX134" fmla="*/ 867425 w 1479406"/>
              <a:gd name="connsiteY134" fmla="*/ 792956 h 1026318"/>
              <a:gd name="connsiteX135" fmla="*/ 843612 w 1479406"/>
              <a:gd name="connsiteY135" fmla="*/ 766762 h 1026318"/>
              <a:gd name="connsiteX136" fmla="*/ 812656 w 1479406"/>
              <a:gd name="connsiteY136" fmla="*/ 790575 h 1026318"/>
              <a:gd name="connsiteX137" fmla="*/ 800750 w 1479406"/>
              <a:gd name="connsiteY137" fmla="*/ 766762 h 1026318"/>
              <a:gd name="connsiteX138" fmla="*/ 784081 w 1479406"/>
              <a:gd name="connsiteY138" fmla="*/ 762000 h 1026318"/>
              <a:gd name="connsiteX139" fmla="*/ 757887 w 1479406"/>
              <a:gd name="connsiteY139" fmla="*/ 726281 h 1026318"/>
              <a:gd name="connsiteX140" fmla="*/ 779319 w 1479406"/>
              <a:gd name="connsiteY140" fmla="*/ 716756 h 1026318"/>
              <a:gd name="connsiteX141" fmla="*/ 800750 w 1479406"/>
              <a:gd name="connsiteY141" fmla="*/ 726281 h 1026318"/>
              <a:gd name="connsiteX142" fmla="*/ 845994 w 1479406"/>
              <a:gd name="connsiteY142" fmla="*/ 728662 h 1026318"/>
              <a:gd name="connsiteX143" fmla="*/ 867425 w 1479406"/>
              <a:gd name="connsiteY143" fmla="*/ 762000 h 1026318"/>
              <a:gd name="connsiteX144" fmla="*/ 881712 w 1479406"/>
              <a:gd name="connsiteY144" fmla="*/ 754856 h 1026318"/>
              <a:gd name="connsiteX145" fmla="*/ 876950 w 1479406"/>
              <a:gd name="connsiteY145" fmla="*/ 733425 h 1026318"/>
              <a:gd name="connsiteX146" fmla="*/ 907906 w 1479406"/>
              <a:gd name="connsiteY146" fmla="*/ 735806 h 1026318"/>
              <a:gd name="connsiteX147" fmla="*/ 926956 w 1479406"/>
              <a:gd name="connsiteY147" fmla="*/ 764381 h 1026318"/>
              <a:gd name="connsiteX148" fmla="*/ 969819 w 1479406"/>
              <a:gd name="connsiteY148" fmla="*/ 757237 h 1026318"/>
              <a:gd name="connsiteX149" fmla="*/ 972200 w 1479406"/>
              <a:gd name="connsiteY149" fmla="*/ 764381 h 1026318"/>
              <a:gd name="connsiteX150" fmla="*/ 946006 w 1479406"/>
              <a:gd name="connsiteY150" fmla="*/ 776287 h 1026318"/>
              <a:gd name="connsiteX151" fmla="*/ 938862 w 1479406"/>
              <a:gd name="connsiteY151" fmla="*/ 807243 h 1026318"/>
              <a:gd name="connsiteX152" fmla="*/ 969819 w 1479406"/>
              <a:gd name="connsiteY152" fmla="*/ 809625 h 1026318"/>
              <a:gd name="connsiteX153" fmla="*/ 979344 w 1479406"/>
              <a:gd name="connsiteY153" fmla="*/ 845343 h 1026318"/>
              <a:gd name="connsiteX154" fmla="*/ 1003156 w 1479406"/>
              <a:gd name="connsiteY154" fmla="*/ 847725 h 1026318"/>
              <a:gd name="connsiteX155" fmla="*/ 967437 w 1479406"/>
              <a:gd name="connsiteY155" fmla="*/ 873918 h 1026318"/>
              <a:gd name="connsiteX156" fmla="*/ 972200 w 1479406"/>
              <a:gd name="connsiteY156" fmla="*/ 883443 h 1026318"/>
              <a:gd name="connsiteX157" fmla="*/ 986487 w 1479406"/>
              <a:gd name="connsiteY157" fmla="*/ 897731 h 1026318"/>
              <a:gd name="connsiteX158" fmla="*/ 1012681 w 1479406"/>
              <a:gd name="connsiteY158" fmla="*/ 890587 h 1026318"/>
              <a:gd name="connsiteX159" fmla="*/ 1026969 w 1479406"/>
              <a:gd name="connsiteY159" fmla="*/ 933450 h 1026318"/>
              <a:gd name="connsiteX160" fmla="*/ 1038875 w 1479406"/>
              <a:gd name="connsiteY160" fmla="*/ 947737 h 1026318"/>
              <a:gd name="connsiteX161" fmla="*/ 1091262 w 1479406"/>
              <a:gd name="connsiteY161" fmla="*/ 935831 h 1026318"/>
              <a:gd name="connsiteX162" fmla="*/ 1093644 w 1479406"/>
              <a:gd name="connsiteY162" fmla="*/ 928687 h 1026318"/>
              <a:gd name="connsiteX163" fmla="*/ 1088881 w 1479406"/>
              <a:gd name="connsiteY163" fmla="*/ 878681 h 1026318"/>
              <a:gd name="connsiteX164" fmla="*/ 1124600 w 1479406"/>
              <a:gd name="connsiteY164" fmla="*/ 919162 h 1026318"/>
              <a:gd name="connsiteX165" fmla="*/ 1146031 w 1479406"/>
              <a:gd name="connsiteY165" fmla="*/ 895350 h 1026318"/>
              <a:gd name="connsiteX166" fmla="*/ 1153175 w 1479406"/>
              <a:gd name="connsiteY166" fmla="*/ 902493 h 1026318"/>
              <a:gd name="connsiteX167" fmla="*/ 1155556 w 1479406"/>
              <a:gd name="connsiteY167" fmla="*/ 923925 h 1026318"/>
              <a:gd name="connsiteX168" fmla="*/ 1160319 w 1479406"/>
              <a:gd name="connsiteY168" fmla="*/ 947737 h 1026318"/>
              <a:gd name="connsiteX169" fmla="*/ 1160319 w 1479406"/>
              <a:gd name="connsiteY169" fmla="*/ 962025 h 1026318"/>
              <a:gd name="connsiteX170" fmla="*/ 1193656 w 1479406"/>
              <a:gd name="connsiteY170" fmla="*/ 985837 h 1026318"/>
              <a:gd name="connsiteX171" fmla="*/ 1181750 w 1479406"/>
              <a:gd name="connsiteY171" fmla="*/ 1016793 h 1026318"/>
              <a:gd name="connsiteX172" fmla="*/ 1238900 w 1479406"/>
              <a:gd name="connsiteY172" fmla="*/ 1026318 h 1026318"/>
              <a:gd name="connsiteX173" fmla="*/ 1246044 w 1479406"/>
              <a:gd name="connsiteY173" fmla="*/ 992981 h 1026318"/>
              <a:gd name="connsiteX174" fmla="*/ 1226994 w 1479406"/>
              <a:gd name="connsiteY174" fmla="*/ 947737 h 1026318"/>
              <a:gd name="connsiteX175" fmla="*/ 1234137 w 1479406"/>
              <a:gd name="connsiteY175" fmla="*/ 931068 h 1026318"/>
              <a:gd name="connsiteX176" fmla="*/ 1298431 w 1479406"/>
              <a:gd name="connsiteY176" fmla="*/ 919162 h 1026318"/>
              <a:gd name="connsiteX177" fmla="*/ 1331769 w 1479406"/>
              <a:gd name="connsiteY177" fmla="*/ 931068 h 1026318"/>
              <a:gd name="connsiteX178" fmla="*/ 1377012 w 1479406"/>
              <a:gd name="connsiteY178" fmla="*/ 897731 h 1026318"/>
              <a:gd name="connsiteX179" fmla="*/ 1412731 w 1479406"/>
              <a:gd name="connsiteY179" fmla="*/ 885825 h 1026318"/>
              <a:gd name="connsiteX180" fmla="*/ 1453212 w 1479406"/>
              <a:gd name="connsiteY180" fmla="*/ 854868 h 1026318"/>
              <a:gd name="connsiteX181" fmla="*/ 1429400 w 1479406"/>
              <a:gd name="connsiteY181" fmla="*/ 845343 h 1026318"/>
              <a:gd name="connsiteX182" fmla="*/ 1431781 w 1479406"/>
              <a:gd name="connsiteY182" fmla="*/ 833437 h 1026318"/>
              <a:gd name="connsiteX183" fmla="*/ 1429400 w 1479406"/>
              <a:gd name="connsiteY183" fmla="*/ 814387 h 1026318"/>
              <a:gd name="connsiteX184" fmla="*/ 1438925 w 1479406"/>
              <a:gd name="connsiteY184" fmla="*/ 797718 h 1026318"/>
              <a:gd name="connsiteX185" fmla="*/ 1427019 w 1479406"/>
              <a:gd name="connsiteY185" fmla="*/ 788193 h 1026318"/>
              <a:gd name="connsiteX186" fmla="*/ 1446069 w 1479406"/>
              <a:gd name="connsiteY186" fmla="*/ 771525 h 1026318"/>
              <a:gd name="connsiteX187" fmla="*/ 1429400 w 1479406"/>
              <a:gd name="connsiteY187" fmla="*/ 747712 h 1026318"/>
              <a:gd name="connsiteX188" fmla="*/ 1443687 w 1479406"/>
              <a:gd name="connsiteY188" fmla="*/ 726281 h 1026318"/>
              <a:gd name="connsiteX189" fmla="*/ 1427019 w 1479406"/>
              <a:gd name="connsiteY189" fmla="*/ 704850 h 1026318"/>
              <a:gd name="connsiteX190" fmla="*/ 1441306 w 1479406"/>
              <a:gd name="connsiteY190" fmla="*/ 676275 h 1026318"/>
              <a:gd name="connsiteX191" fmla="*/ 1419875 w 1479406"/>
              <a:gd name="connsiteY191" fmla="*/ 661987 h 1026318"/>
              <a:gd name="connsiteX192" fmla="*/ 1424637 w 1479406"/>
              <a:gd name="connsiteY192" fmla="*/ 638175 h 1026318"/>
              <a:gd name="connsiteX193" fmla="*/ 1453212 w 1479406"/>
              <a:gd name="connsiteY193" fmla="*/ 609600 h 1026318"/>
              <a:gd name="connsiteX194" fmla="*/ 1465119 w 1479406"/>
              <a:gd name="connsiteY194" fmla="*/ 633412 h 1026318"/>
              <a:gd name="connsiteX195" fmla="*/ 1479406 w 1479406"/>
              <a:gd name="connsiteY195" fmla="*/ 628650 h 1026318"/>
              <a:gd name="connsiteX196" fmla="*/ 1465119 w 1479406"/>
              <a:gd name="connsiteY196" fmla="*/ 585787 h 1026318"/>
              <a:gd name="connsiteX197" fmla="*/ 1474644 w 1479406"/>
              <a:gd name="connsiteY197" fmla="*/ 573881 h 1026318"/>
              <a:gd name="connsiteX198" fmla="*/ 1455594 w 1479406"/>
              <a:gd name="connsiteY198" fmla="*/ 557212 h 1026318"/>
              <a:gd name="connsiteX199" fmla="*/ 1427019 w 1479406"/>
              <a:gd name="connsiteY199" fmla="*/ 550068 h 1026318"/>
              <a:gd name="connsiteX200" fmla="*/ 1419875 w 1479406"/>
              <a:gd name="connsiteY200" fmla="*/ 564356 h 1026318"/>
              <a:gd name="connsiteX201" fmla="*/ 1403206 w 1479406"/>
              <a:gd name="connsiteY201" fmla="*/ 554831 h 1026318"/>
              <a:gd name="connsiteX202" fmla="*/ 1386537 w 1479406"/>
              <a:gd name="connsiteY202" fmla="*/ 542925 h 1026318"/>
              <a:gd name="connsiteX203" fmla="*/ 1360344 w 1479406"/>
              <a:gd name="connsiteY203" fmla="*/ 538162 h 1026318"/>
              <a:gd name="connsiteX204" fmla="*/ 1355581 w 1479406"/>
              <a:gd name="connsiteY204" fmla="*/ 519112 h 1026318"/>
              <a:gd name="connsiteX205" fmla="*/ 1307956 w 1479406"/>
              <a:gd name="connsiteY205" fmla="*/ 516731 h 1026318"/>
              <a:gd name="connsiteX206" fmla="*/ 1279381 w 1479406"/>
              <a:gd name="connsiteY206" fmla="*/ 526256 h 1026318"/>
              <a:gd name="connsiteX207" fmla="*/ 1255569 w 1479406"/>
              <a:gd name="connsiteY207" fmla="*/ 531018 h 1026318"/>
              <a:gd name="connsiteX208" fmla="*/ 1250806 w 1479406"/>
              <a:gd name="connsiteY208" fmla="*/ 550068 h 1026318"/>
              <a:gd name="connsiteX209" fmla="*/ 1212706 w 1479406"/>
              <a:gd name="connsiteY209" fmla="*/ 545306 h 1026318"/>
              <a:gd name="connsiteX210" fmla="*/ 1191275 w 1479406"/>
              <a:gd name="connsiteY210" fmla="*/ 564356 h 1026318"/>
              <a:gd name="connsiteX211" fmla="*/ 1153175 w 1479406"/>
              <a:gd name="connsiteY211" fmla="*/ 569118 h 1026318"/>
              <a:gd name="connsiteX212" fmla="*/ 1124600 w 1479406"/>
              <a:gd name="connsiteY212" fmla="*/ 576262 h 1026318"/>
              <a:gd name="connsiteX213" fmla="*/ 1084119 w 1479406"/>
              <a:gd name="connsiteY213" fmla="*/ 583406 h 1026318"/>
              <a:gd name="connsiteX214" fmla="*/ 1053162 w 1479406"/>
              <a:gd name="connsiteY214" fmla="*/ 581025 h 1026318"/>
              <a:gd name="connsiteX215" fmla="*/ 1046019 w 1479406"/>
              <a:gd name="connsiteY215" fmla="*/ 559593 h 1026318"/>
              <a:gd name="connsiteX216" fmla="*/ 1050781 w 1479406"/>
              <a:gd name="connsiteY216" fmla="*/ 531018 h 1026318"/>
              <a:gd name="connsiteX217" fmla="*/ 1043637 w 1479406"/>
              <a:gd name="connsiteY217" fmla="*/ 509587 h 1026318"/>
              <a:gd name="connsiteX218" fmla="*/ 1034112 w 1479406"/>
              <a:gd name="connsiteY218" fmla="*/ 483393 h 1026318"/>
              <a:gd name="connsiteX219" fmla="*/ 1019825 w 1479406"/>
              <a:gd name="connsiteY219" fmla="*/ 485775 h 1026318"/>
              <a:gd name="connsiteX220" fmla="*/ 1003156 w 1479406"/>
              <a:gd name="connsiteY220" fmla="*/ 492918 h 1026318"/>
              <a:gd name="connsiteX221" fmla="*/ 988869 w 1479406"/>
              <a:gd name="connsiteY221" fmla="*/ 488156 h 1026318"/>
              <a:gd name="connsiteX222" fmla="*/ 991250 w 1479406"/>
              <a:gd name="connsiteY222" fmla="*/ 473868 h 1026318"/>
              <a:gd name="connsiteX223" fmla="*/ 998394 w 1479406"/>
              <a:gd name="connsiteY223" fmla="*/ 452437 h 1026318"/>
              <a:gd name="connsiteX224" fmla="*/ 976962 w 1479406"/>
              <a:gd name="connsiteY224" fmla="*/ 419100 h 1026318"/>
              <a:gd name="connsiteX225" fmla="*/ 960294 w 1479406"/>
              <a:gd name="connsiteY225" fmla="*/ 426243 h 1026318"/>
              <a:gd name="connsiteX226" fmla="*/ 960294 w 1479406"/>
              <a:gd name="connsiteY226" fmla="*/ 447675 h 1026318"/>
              <a:gd name="connsiteX227" fmla="*/ 941244 w 1479406"/>
              <a:gd name="connsiteY227" fmla="*/ 428625 h 1026318"/>
              <a:gd name="connsiteX228" fmla="*/ 898381 w 1479406"/>
              <a:gd name="connsiteY228" fmla="*/ 440531 h 1026318"/>
              <a:gd name="connsiteX229" fmla="*/ 893619 w 1479406"/>
              <a:gd name="connsiteY229" fmla="*/ 438150 h 1026318"/>
              <a:gd name="connsiteX230" fmla="*/ 907906 w 1479406"/>
              <a:gd name="connsiteY230" fmla="*/ 411956 h 1026318"/>
              <a:gd name="connsiteX231" fmla="*/ 903144 w 1479406"/>
              <a:gd name="connsiteY231" fmla="*/ 395287 h 1026318"/>
              <a:gd name="connsiteX232" fmla="*/ 865044 w 1479406"/>
              <a:gd name="connsiteY232" fmla="*/ 381000 h 1026318"/>
              <a:gd name="connsiteX233" fmla="*/ 891237 w 1479406"/>
              <a:gd name="connsiteY233" fmla="*/ 359568 h 1026318"/>
              <a:gd name="connsiteX234" fmla="*/ 888856 w 1479406"/>
              <a:gd name="connsiteY234" fmla="*/ 342900 h 1026318"/>
              <a:gd name="connsiteX235" fmla="*/ 869806 w 1479406"/>
              <a:gd name="connsiteY235" fmla="*/ 302418 h 1026318"/>
              <a:gd name="connsiteX236" fmla="*/ 872187 w 1479406"/>
              <a:gd name="connsiteY236" fmla="*/ 278606 h 1026318"/>
              <a:gd name="connsiteX237" fmla="*/ 874569 w 1479406"/>
              <a:gd name="connsiteY237" fmla="*/ 259556 h 1026318"/>
              <a:gd name="connsiteX238" fmla="*/ 872187 w 1479406"/>
              <a:gd name="connsiteY238" fmla="*/ 235743 h 1026318"/>
              <a:gd name="connsiteX239" fmla="*/ 855519 w 1479406"/>
              <a:gd name="connsiteY239" fmla="*/ 233362 h 1026318"/>
              <a:gd name="connsiteX240" fmla="*/ 857900 w 1479406"/>
              <a:gd name="connsiteY240" fmla="*/ 207168 h 1026318"/>
              <a:gd name="connsiteX241" fmla="*/ 845994 w 1479406"/>
              <a:gd name="connsiteY241" fmla="*/ 202406 h 1026318"/>
              <a:gd name="connsiteX242" fmla="*/ 845994 w 1479406"/>
              <a:gd name="connsiteY242" fmla="*/ 202406 h 1026318"/>
              <a:gd name="connsiteX243" fmla="*/ 841231 w 1479406"/>
              <a:gd name="connsiteY243" fmla="*/ 150018 h 1026318"/>
              <a:gd name="connsiteX244" fmla="*/ 838850 w 1479406"/>
              <a:gd name="connsiteY244" fmla="*/ 119062 h 1026318"/>
              <a:gd name="connsiteX245" fmla="*/ 834087 w 1479406"/>
              <a:gd name="connsiteY245" fmla="*/ 92868 h 1026318"/>
              <a:gd name="connsiteX246" fmla="*/ 800750 w 1479406"/>
              <a:gd name="connsiteY246" fmla="*/ 73818 h 1026318"/>
              <a:gd name="connsiteX247" fmla="*/ 793606 w 1479406"/>
              <a:gd name="connsiteY247" fmla="*/ 71437 h 1026318"/>
              <a:gd name="connsiteX248" fmla="*/ 781700 w 1479406"/>
              <a:gd name="connsiteY248" fmla="*/ 42862 h 1026318"/>
              <a:gd name="connsiteX249" fmla="*/ 757887 w 1479406"/>
              <a:gd name="connsiteY249" fmla="*/ 16668 h 1026318"/>
              <a:gd name="connsiteX250" fmla="*/ 703119 w 1479406"/>
              <a:gd name="connsiteY250" fmla="*/ 0 h 1026318"/>
              <a:gd name="connsiteX0" fmla="*/ 703119 w 1479406"/>
              <a:gd name="connsiteY0" fmla="*/ 0 h 1026318"/>
              <a:gd name="connsiteX1" fmla="*/ 645969 w 1479406"/>
              <a:gd name="connsiteY1" fmla="*/ 4762 h 1026318"/>
              <a:gd name="connsiteX2" fmla="*/ 595962 w 1479406"/>
              <a:gd name="connsiteY2" fmla="*/ 19050 h 1026318"/>
              <a:gd name="connsiteX3" fmla="*/ 550719 w 1479406"/>
              <a:gd name="connsiteY3" fmla="*/ 30956 h 1026318"/>
              <a:gd name="connsiteX4" fmla="*/ 517381 w 1479406"/>
              <a:gd name="connsiteY4" fmla="*/ 38100 h 1026318"/>
              <a:gd name="connsiteX5" fmla="*/ 517381 w 1479406"/>
              <a:gd name="connsiteY5" fmla="*/ 38100 h 1026318"/>
              <a:gd name="connsiteX6" fmla="*/ 512619 w 1479406"/>
              <a:gd name="connsiteY6" fmla="*/ 80962 h 1026318"/>
              <a:gd name="connsiteX7" fmla="*/ 481662 w 1479406"/>
              <a:gd name="connsiteY7" fmla="*/ 88106 h 1026318"/>
              <a:gd name="connsiteX8" fmla="*/ 479281 w 1479406"/>
              <a:gd name="connsiteY8" fmla="*/ 97631 h 1026318"/>
              <a:gd name="connsiteX9" fmla="*/ 450706 w 1479406"/>
              <a:gd name="connsiteY9" fmla="*/ 85725 h 1026318"/>
              <a:gd name="connsiteX10" fmla="*/ 429275 w 1479406"/>
              <a:gd name="connsiteY10" fmla="*/ 85725 h 1026318"/>
              <a:gd name="connsiteX11" fmla="*/ 407844 w 1479406"/>
              <a:gd name="connsiteY11" fmla="*/ 38100 h 1026318"/>
              <a:gd name="connsiteX12" fmla="*/ 393556 w 1479406"/>
              <a:gd name="connsiteY12" fmla="*/ 47625 h 1026318"/>
              <a:gd name="connsiteX13" fmla="*/ 405462 w 1479406"/>
              <a:gd name="connsiteY13" fmla="*/ 92868 h 1026318"/>
              <a:gd name="connsiteX14" fmla="*/ 407844 w 1479406"/>
              <a:gd name="connsiteY14" fmla="*/ 119062 h 1026318"/>
              <a:gd name="connsiteX15" fmla="*/ 384031 w 1479406"/>
              <a:gd name="connsiteY15" fmla="*/ 109537 h 1026318"/>
              <a:gd name="connsiteX16" fmla="*/ 360219 w 1479406"/>
              <a:gd name="connsiteY16" fmla="*/ 111918 h 1026318"/>
              <a:gd name="connsiteX17" fmla="*/ 329262 w 1479406"/>
              <a:gd name="connsiteY17" fmla="*/ 121443 h 1026318"/>
              <a:gd name="connsiteX18" fmla="*/ 319737 w 1479406"/>
              <a:gd name="connsiteY18" fmla="*/ 133350 h 1026318"/>
              <a:gd name="connsiteX19" fmla="*/ 279256 w 1479406"/>
              <a:gd name="connsiteY19" fmla="*/ 111918 h 1026318"/>
              <a:gd name="connsiteX20" fmla="*/ 272112 w 1479406"/>
              <a:gd name="connsiteY20" fmla="*/ 121443 h 1026318"/>
              <a:gd name="connsiteX21" fmla="*/ 303069 w 1479406"/>
              <a:gd name="connsiteY21" fmla="*/ 138112 h 1026318"/>
              <a:gd name="connsiteX22" fmla="*/ 286400 w 1479406"/>
              <a:gd name="connsiteY22" fmla="*/ 171450 h 1026318"/>
              <a:gd name="connsiteX23" fmla="*/ 307831 w 1479406"/>
              <a:gd name="connsiteY23" fmla="*/ 190500 h 1026318"/>
              <a:gd name="connsiteX24" fmla="*/ 314975 w 1479406"/>
              <a:gd name="connsiteY24" fmla="*/ 216693 h 1026318"/>
              <a:gd name="connsiteX25" fmla="*/ 298306 w 1479406"/>
              <a:gd name="connsiteY25" fmla="*/ 238125 h 1026318"/>
              <a:gd name="connsiteX26" fmla="*/ 284019 w 1479406"/>
              <a:gd name="connsiteY26" fmla="*/ 261937 h 1026318"/>
              <a:gd name="connsiteX27" fmla="*/ 262587 w 1479406"/>
              <a:gd name="connsiteY27" fmla="*/ 245268 h 1026318"/>
              <a:gd name="connsiteX28" fmla="*/ 250681 w 1479406"/>
              <a:gd name="connsiteY28" fmla="*/ 273843 h 1026318"/>
              <a:gd name="connsiteX29" fmla="*/ 219725 w 1479406"/>
              <a:gd name="connsiteY29" fmla="*/ 333375 h 1026318"/>
              <a:gd name="connsiteX30" fmla="*/ 176862 w 1479406"/>
              <a:gd name="connsiteY30" fmla="*/ 376237 h 1026318"/>
              <a:gd name="connsiteX31" fmla="*/ 195912 w 1479406"/>
              <a:gd name="connsiteY31" fmla="*/ 419100 h 1026318"/>
              <a:gd name="connsiteX32" fmla="*/ 179244 w 1479406"/>
              <a:gd name="connsiteY32" fmla="*/ 464343 h 1026318"/>
              <a:gd name="connsiteX33" fmla="*/ 176862 w 1479406"/>
              <a:gd name="connsiteY33" fmla="*/ 488156 h 1026318"/>
              <a:gd name="connsiteX34" fmla="*/ 145906 w 1479406"/>
              <a:gd name="connsiteY34" fmla="*/ 528637 h 1026318"/>
              <a:gd name="connsiteX35" fmla="*/ 129237 w 1479406"/>
              <a:gd name="connsiteY35" fmla="*/ 550068 h 1026318"/>
              <a:gd name="connsiteX36" fmla="*/ 107806 w 1479406"/>
              <a:gd name="connsiteY36" fmla="*/ 538162 h 1026318"/>
              <a:gd name="connsiteX37" fmla="*/ 91137 w 1479406"/>
              <a:gd name="connsiteY37" fmla="*/ 569118 h 1026318"/>
              <a:gd name="connsiteX38" fmla="*/ 64944 w 1479406"/>
              <a:gd name="connsiteY38" fmla="*/ 588168 h 1026318"/>
              <a:gd name="connsiteX39" fmla="*/ 24462 w 1479406"/>
              <a:gd name="connsiteY39" fmla="*/ 583406 h 1026318"/>
              <a:gd name="connsiteX40" fmla="*/ 650 w 1479406"/>
              <a:gd name="connsiteY40" fmla="*/ 597693 h 1026318"/>
              <a:gd name="connsiteX41" fmla="*/ 67325 w 1479406"/>
              <a:gd name="connsiteY41" fmla="*/ 619125 h 1026318"/>
              <a:gd name="connsiteX42" fmla="*/ 95900 w 1479406"/>
              <a:gd name="connsiteY42" fmla="*/ 635793 h 1026318"/>
              <a:gd name="connsiteX43" fmla="*/ 145906 w 1479406"/>
              <a:gd name="connsiteY43" fmla="*/ 623887 h 1026318"/>
              <a:gd name="connsiteX44" fmla="*/ 169719 w 1479406"/>
              <a:gd name="connsiteY44" fmla="*/ 621506 h 1026318"/>
              <a:gd name="connsiteX45" fmla="*/ 193531 w 1479406"/>
              <a:gd name="connsiteY45" fmla="*/ 604837 h 1026318"/>
              <a:gd name="connsiteX46" fmla="*/ 229250 w 1479406"/>
              <a:gd name="connsiteY46" fmla="*/ 623887 h 1026318"/>
              <a:gd name="connsiteX47" fmla="*/ 262587 w 1479406"/>
              <a:gd name="connsiteY47" fmla="*/ 647700 h 1026318"/>
              <a:gd name="connsiteX48" fmla="*/ 295925 w 1479406"/>
              <a:gd name="connsiteY48" fmla="*/ 673893 h 1026318"/>
              <a:gd name="connsiteX49" fmla="*/ 310212 w 1479406"/>
              <a:gd name="connsiteY49" fmla="*/ 657225 h 1026318"/>
              <a:gd name="connsiteX50" fmla="*/ 331644 w 1479406"/>
              <a:gd name="connsiteY50" fmla="*/ 666750 h 1026318"/>
              <a:gd name="connsiteX51" fmla="*/ 367362 w 1479406"/>
              <a:gd name="connsiteY51" fmla="*/ 652462 h 1026318"/>
              <a:gd name="connsiteX52" fmla="*/ 398319 w 1479406"/>
              <a:gd name="connsiteY52" fmla="*/ 647700 h 1026318"/>
              <a:gd name="connsiteX53" fmla="*/ 412606 w 1479406"/>
              <a:gd name="connsiteY53" fmla="*/ 652462 h 1026318"/>
              <a:gd name="connsiteX54" fmla="*/ 431656 w 1479406"/>
              <a:gd name="connsiteY54" fmla="*/ 640556 h 1026318"/>
              <a:gd name="connsiteX55" fmla="*/ 469756 w 1479406"/>
              <a:gd name="connsiteY55" fmla="*/ 659606 h 1026318"/>
              <a:gd name="connsiteX56" fmla="*/ 500712 w 1479406"/>
              <a:gd name="connsiteY56" fmla="*/ 659606 h 1026318"/>
              <a:gd name="connsiteX57" fmla="*/ 515000 w 1479406"/>
              <a:gd name="connsiteY57" fmla="*/ 676275 h 1026318"/>
              <a:gd name="connsiteX58" fmla="*/ 493569 w 1479406"/>
              <a:gd name="connsiteY58" fmla="*/ 671512 h 1026318"/>
              <a:gd name="connsiteX59" fmla="*/ 479281 w 1479406"/>
              <a:gd name="connsiteY59" fmla="*/ 695325 h 1026318"/>
              <a:gd name="connsiteX60" fmla="*/ 495950 w 1479406"/>
              <a:gd name="connsiteY60" fmla="*/ 723900 h 1026318"/>
              <a:gd name="connsiteX61" fmla="*/ 467375 w 1479406"/>
              <a:gd name="connsiteY61" fmla="*/ 723900 h 1026318"/>
              <a:gd name="connsiteX62" fmla="*/ 462612 w 1479406"/>
              <a:gd name="connsiteY62" fmla="*/ 704850 h 1026318"/>
              <a:gd name="connsiteX63" fmla="*/ 445944 w 1479406"/>
              <a:gd name="connsiteY63" fmla="*/ 678656 h 1026318"/>
              <a:gd name="connsiteX64" fmla="*/ 431656 w 1479406"/>
              <a:gd name="connsiteY64" fmla="*/ 683418 h 1026318"/>
              <a:gd name="connsiteX65" fmla="*/ 400700 w 1479406"/>
              <a:gd name="connsiteY65" fmla="*/ 692943 h 1026318"/>
              <a:gd name="connsiteX66" fmla="*/ 374506 w 1479406"/>
              <a:gd name="connsiteY66" fmla="*/ 692943 h 1026318"/>
              <a:gd name="connsiteX67" fmla="*/ 374506 w 1479406"/>
              <a:gd name="connsiteY67" fmla="*/ 726281 h 1026318"/>
              <a:gd name="connsiteX68" fmla="*/ 393556 w 1479406"/>
              <a:gd name="connsiteY68" fmla="*/ 752475 h 1026318"/>
              <a:gd name="connsiteX69" fmla="*/ 422131 w 1479406"/>
              <a:gd name="connsiteY69" fmla="*/ 769143 h 1026318"/>
              <a:gd name="connsiteX70" fmla="*/ 407844 w 1479406"/>
              <a:gd name="connsiteY70" fmla="*/ 783431 h 1026318"/>
              <a:gd name="connsiteX71" fmla="*/ 388794 w 1479406"/>
              <a:gd name="connsiteY71" fmla="*/ 785812 h 1026318"/>
              <a:gd name="connsiteX72" fmla="*/ 364981 w 1479406"/>
              <a:gd name="connsiteY72" fmla="*/ 781050 h 1026318"/>
              <a:gd name="connsiteX73" fmla="*/ 350694 w 1479406"/>
              <a:gd name="connsiteY73" fmla="*/ 762000 h 1026318"/>
              <a:gd name="connsiteX74" fmla="*/ 336406 w 1479406"/>
              <a:gd name="connsiteY74" fmla="*/ 759618 h 1026318"/>
              <a:gd name="connsiteX75" fmla="*/ 312594 w 1479406"/>
              <a:gd name="connsiteY75" fmla="*/ 769143 h 1026318"/>
              <a:gd name="connsiteX76" fmla="*/ 300687 w 1479406"/>
              <a:gd name="connsiteY76" fmla="*/ 781050 h 1026318"/>
              <a:gd name="connsiteX77" fmla="*/ 276875 w 1479406"/>
              <a:gd name="connsiteY77" fmla="*/ 781050 h 1026318"/>
              <a:gd name="connsiteX78" fmla="*/ 264969 w 1479406"/>
              <a:gd name="connsiteY78" fmla="*/ 804862 h 1026318"/>
              <a:gd name="connsiteX79" fmla="*/ 264969 w 1479406"/>
              <a:gd name="connsiteY79" fmla="*/ 823912 h 1026318"/>
              <a:gd name="connsiteX80" fmla="*/ 291162 w 1479406"/>
              <a:gd name="connsiteY80" fmla="*/ 802481 h 1026318"/>
              <a:gd name="connsiteX81" fmla="*/ 293544 w 1479406"/>
              <a:gd name="connsiteY81" fmla="*/ 833437 h 1026318"/>
              <a:gd name="connsiteX82" fmla="*/ 305450 w 1479406"/>
              <a:gd name="connsiteY82" fmla="*/ 840581 h 1026318"/>
              <a:gd name="connsiteX83" fmla="*/ 336406 w 1479406"/>
              <a:gd name="connsiteY83" fmla="*/ 840581 h 1026318"/>
              <a:gd name="connsiteX84" fmla="*/ 353075 w 1479406"/>
              <a:gd name="connsiteY84" fmla="*/ 864393 h 1026318"/>
              <a:gd name="connsiteX85" fmla="*/ 391175 w 1479406"/>
              <a:gd name="connsiteY85" fmla="*/ 881062 h 1026318"/>
              <a:gd name="connsiteX86" fmla="*/ 400700 w 1479406"/>
              <a:gd name="connsiteY86" fmla="*/ 857250 h 1026318"/>
              <a:gd name="connsiteX87" fmla="*/ 412606 w 1479406"/>
              <a:gd name="connsiteY87" fmla="*/ 878681 h 1026318"/>
              <a:gd name="connsiteX88" fmla="*/ 460231 w 1479406"/>
              <a:gd name="connsiteY88" fmla="*/ 859631 h 1026318"/>
              <a:gd name="connsiteX89" fmla="*/ 474519 w 1479406"/>
              <a:gd name="connsiteY89" fmla="*/ 847725 h 1026318"/>
              <a:gd name="connsiteX90" fmla="*/ 476900 w 1479406"/>
              <a:gd name="connsiteY90" fmla="*/ 807243 h 1026318"/>
              <a:gd name="connsiteX91" fmla="*/ 498331 w 1479406"/>
              <a:gd name="connsiteY91" fmla="*/ 842962 h 1026318"/>
              <a:gd name="connsiteX92" fmla="*/ 526906 w 1479406"/>
              <a:gd name="connsiteY92" fmla="*/ 859631 h 1026318"/>
              <a:gd name="connsiteX93" fmla="*/ 529287 w 1479406"/>
              <a:gd name="connsiteY93" fmla="*/ 878681 h 1026318"/>
              <a:gd name="connsiteX94" fmla="*/ 484044 w 1479406"/>
              <a:gd name="connsiteY94" fmla="*/ 919162 h 1026318"/>
              <a:gd name="connsiteX95" fmla="*/ 472137 w 1479406"/>
              <a:gd name="connsiteY95" fmla="*/ 923925 h 1026318"/>
              <a:gd name="connsiteX96" fmla="*/ 500712 w 1479406"/>
              <a:gd name="connsiteY96" fmla="*/ 931068 h 1026318"/>
              <a:gd name="connsiteX97" fmla="*/ 541194 w 1479406"/>
              <a:gd name="connsiteY97" fmla="*/ 919162 h 1026318"/>
              <a:gd name="connsiteX98" fmla="*/ 536431 w 1479406"/>
              <a:gd name="connsiteY98" fmla="*/ 952500 h 1026318"/>
              <a:gd name="connsiteX99" fmla="*/ 536431 w 1479406"/>
              <a:gd name="connsiteY99" fmla="*/ 952500 h 1026318"/>
              <a:gd name="connsiteX100" fmla="*/ 557862 w 1479406"/>
              <a:gd name="connsiteY100" fmla="*/ 923925 h 1026318"/>
              <a:gd name="connsiteX101" fmla="*/ 565006 w 1479406"/>
              <a:gd name="connsiteY101" fmla="*/ 921543 h 1026318"/>
              <a:gd name="connsiteX102" fmla="*/ 569769 w 1479406"/>
              <a:gd name="connsiteY102" fmla="*/ 921543 h 1026318"/>
              <a:gd name="connsiteX103" fmla="*/ 569769 w 1479406"/>
              <a:gd name="connsiteY103" fmla="*/ 959643 h 1026318"/>
              <a:gd name="connsiteX104" fmla="*/ 595962 w 1479406"/>
              <a:gd name="connsiteY104" fmla="*/ 907256 h 1026318"/>
              <a:gd name="connsiteX105" fmla="*/ 574531 w 1479406"/>
              <a:gd name="connsiteY105" fmla="*/ 878681 h 1026318"/>
              <a:gd name="connsiteX106" fmla="*/ 607869 w 1479406"/>
              <a:gd name="connsiteY106" fmla="*/ 883443 h 1026318"/>
              <a:gd name="connsiteX107" fmla="*/ 648350 w 1479406"/>
              <a:gd name="connsiteY107" fmla="*/ 909637 h 1026318"/>
              <a:gd name="connsiteX108" fmla="*/ 655494 w 1479406"/>
              <a:gd name="connsiteY108" fmla="*/ 885825 h 1026318"/>
              <a:gd name="connsiteX109" fmla="*/ 619775 w 1479406"/>
              <a:gd name="connsiteY109" fmla="*/ 859631 h 1026318"/>
              <a:gd name="connsiteX110" fmla="*/ 648350 w 1479406"/>
              <a:gd name="connsiteY110" fmla="*/ 845343 h 1026318"/>
              <a:gd name="connsiteX111" fmla="*/ 672162 w 1479406"/>
              <a:gd name="connsiteY111" fmla="*/ 871537 h 1026318"/>
              <a:gd name="connsiteX112" fmla="*/ 703119 w 1479406"/>
              <a:gd name="connsiteY112" fmla="*/ 864393 h 1026318"/>
              <a:gd name="connsiteX113" fmla="*/ 695975 w 1479406"/>
              <a:gd name="connsiteY113" fmla="*/ 866775 h 1026318"/>
              <a:gd name="connsiteX114" fmla="*/ 669781 w 1479406"/>
              <a:gd name="connsiteY114" fmla="*/ 888206 h 1026318"/>
              <a:gd name="connsiteX115" fmla="*/ 684069 w 1479406"/>
              <a:gd name="connsiteY115" fmla="*/ 926306 h 1026318"/>
              <a:gd name="connsiteX116" fmla="*/ 710262 w 1479406"/>
              <a:gd name="connsiteY116" fmla="*/ 962025 h 1026318"/>
              <a:gd name="connsiteX117" fmla="*/ 707881 w 1479406"/>
              <a:gd name="connsiteY117" fmla="*/ 978693 h 1026318"/>
              <a:gd name="connsiteX118" fmla="*/ 731694 w 1479406"/>
              <a:gd name="connsiteY118" fmla="*/ 988218 h 1026318"/>
              <a:gd name="connsiteX119" fmla="*/ 738837 w 1479406"/>
              <a:gd name="connsiteY119" fmla="*/ 969168 h 1026318"/>
              <a:gd name="connsiteX120" fmla="*/ 762650 w 1479406"/>
              <a:gd name="connsiteY120" fmla="*/ 969168 h 1026318"/>
              <a:gd name="connsiteX121" fmla="*/ 762650 w 1479406"/>
              <a:gd name="connsiteY121" fmla="*/ 990600 h 1026318"/>
              <a:gd name="connsiteX122" fmla="*/ 788844 w 1479406"/>
              <a:gd name="connsiteY122" fmla="*/ 990600 h 1026318"/>
              <a:gd name="connsiteX123" fmla="*/ 798369 w 1479406"/>
              <a:gd name="connsiteY123" fmla="*/ 954881 h 1026318"/>
              <a:gd name="connsiteX124" fmla="*/ 779319 w 1479406"/>
              <a:gd name="connsiteY124" fmla="*/ 945356 h 1026318"/>
              <a:gd name="connsiteX125" fmla="*/ 812656 w 1479406"/>
              <a:gd name="connsiteY125" fmla="*/ 931068 h 1026318"/>
              <a:gd name="connsiteX126" fmla="*/ 793606 w 1479406"/>
              <a:gd name="connsiteY126" fmla="*/ 931068 h 1026318"/>
              <a:gd name="connsiteX127" fmla="*/ 791225 w 1479406"/>
              <a:gd name="connsiteY127" fmla="*/ 902493 h 1026318"/>
              <a:gd name="connsiteX128" fmla="*/ 807894 w 1479406"/>
              <a:gd name="connsiteY128" fmla="*/ 897731 h 1026318"/>
              <a:gd name="connsiteX129" fmla="*/ 798369 w 1479406"/>
              <a:gd name="connsiteY129" fmla="*/ 881062 h 1026318"/>
              <a:gd name="connsiteX130" fmla="*/ 812656 w 1479406"/>
              <a:gd name="connsiteY130" fmla="*/ 859631 h 1026318"/>
              <a:gd name="connsiteX131" fmla="*/ 857900 w 1479406"/>
              <a:gd name="connsiteY131" fmla="*/ 859631 h 1026318"/>
              <a:gd name="connsiteX132" fmla="*/ 888856 w 1479406"/>
              <a:gd name="connsiteY132" fmla="*/ 828675 h 1026318"/>
              <a:gd name="connsiteX133" fmla="*/ 853137 w 1479406"/>
              <a:gd name="connsiteY133" fmla="*/ 828675 h 1026318"/>
              <a:gd name="connsiteX134" fmla="*/ 867425 w 1479406"/>
              <a:gd name="connsiteY134" fmla="*/ 792956 h 1026318"/>
              <a:gd name="connsiteX135" fmla="*/ 843612 w 1479406"/>
              <a:gd name="connsiteY135" fmla="*/ 766762 h 1026318"/>
              <a:gd name="connsiteX136" fmla="*/ 812656 w 1479406"/>
              <a:gd name="connsiteY136" fmla="*/ 790575 h 1026318"/>
              <a:gd name="connsiteX137" fmla="*/ 800750 w 1479406"/>
              <a:gd name="connsiteY137" fmla="*/ 766762 h 1026318"/>
              <a:gd name="connsiteX138" fmla="*/ 784081 w 1479406"/>
              <a:gd name="connsiteY138" fmla="*/ 762000 h 1026318"/>
              <a:gd name="connsiteX139" fmla="*/ 757887 w 1479406"/>
              <a:gd name="connsiteY139" fmla="*/ 726281 h 1026318"/>
              <a:gd name="connsiteX140" fmla="*/ 779319 w 1479406"/>
              <a:gd name="connsiteY140" fmla="*/ 716756 h 1026318"/>
              <a:gd name="connsiteX141" fmla="*/ 800750 w 1479406"/>
              <a:gd name="connsiteY141" fmla="*/ 726281 h 1026318"/>
              <a:gd name="connsiteX142" fmla="*/ 845994 w 1479406"/>
              <a:gd name="connsiteY142" fmla="*/ 728662 h 1026318"/>
              <a:gd name="connsiteX143" fmla="*/ 867425 w 1479406"/>
              <a:gd name="connsiteY143" fmla="*/ 762000 h 1026318"/>
              <a:gd name="connsiteX144" fmla="*/ 881712 w 1479406"/>
              <a:gd name="connsiteY144" fmla="*/ 754856 h 1026318"/>
              <a:gd name="connsiteX145" fmla="*/ 876950 w 1479406"/>
              <a:gd name="connsiteY145" fmla="*/ 733425 h 1026318"/>
              <a:gd name="connsiteX146" fmla="*/ 907906 w 1479406"/>
              <a:gd name="connsiteY146" fmla="*/ 735806 h 1026318"/>
              <a:gd name="connsiteX147" fmla="*/ 926956 w 1479406"/>
              <a:gd name="connsiteY147" fmla="*/ 764381 h 1026318"/>
              <a:gd name="connsiteX148" fmla="*/ 969819 w 1479406"/>
              <a:gd name="connsiteY148" fmla="*/ 757237 h 1026318"/>
              <a:gd name="connsiteX149" fmla="*/ 972200 w 1479406"/>
              <a:gd name="connsiteY149" fmla="*/ 764381 h 1026318"/>
              <a:gd name="connsiteX150" fmla="*/ 946006 w 1479406"/>
              <a:gd name="connsiteY150" fmla="*/ 776287 h 1026318"/>
              <a:gd name="connsiteX151" fmla="*/ 938862 w 1479406"/>
              <a:gd name="connsiteY151" fmla="*/ 807243 h 1026318"/>
              <a:gd name="connsiteX152" fmla="*/ 969819 w 1479406"/>
              <a:gd name="connsiteY152" fmla="*/ 809625 h 1026318"/>
              <a:gd name="connsiteX153" fmla="*/ 979344 w 1479406"/>
              <a:gd name="connsiteY153" fmla="*/ 845343 h 1026318"/>
              <a:gd name="connsiteX154" fmla="*/ 1003156 w 1479406"/>
              <a:gd name="connsiteY154" fmla="*/ 847725 h 1026318"/>
              <a:gd name="connsiteX155" fmla="*/ 967437 w 1479406"/>
              <a:gd name="connsiteY155" fmla="*/ 873918 h 1026318"/>
              <a:gd name="connsiteX156" fmla="*/ 972200 w 1479406"/>
              <a:gd name="connsiteY156" fmla="*/ 883443 h 1026318"/>
              <a:gd name="connsiteX157" fmla="*/ 986487 w 1479406"/>
              <a:gd name="connsiteY157" fmla="*/ 897731 h 1026318"/>
              <a:gd name="connsiteX158" fmla="*/ 1012681 w 1479406"/>
              <a:gd name="connsiteY158" fmla="*/ 890587 h 1026318"/>
              <a:gd name="connsiteX159" fmla="*/ 1026969 w 1479406"/>
              <a:gd name="connsiteY159" fmla="*/ 933450 h 1026318"/>
              <a:gd name="connsiteX160" fmla="*/ 1038875 w 1479406"/>
              <a:gd name="connsiteY160" fmla="*/ 947737 h 1026318"/>
              <a:gd name="connsiteX161" fmla="*/ 1091262 w 1479406"/>
              <a:gd name="connsiteY161" fmla="*/ 935831 h 1026318"/>
              <a:gd name="connsiteX162" fmla="*/ 1093644 w 1479406"/>
              <a:gd name="connsiteY162" fmla="*/ 928687 h 1026318"/>
              <a:gd name="connsiteX163" fmla="*/ 1088881 w 1479406"/>
              <a:gd name="connsiteY163" fmla="*/ 878681 h 1026318"/>
              <a:gd name="connsiteX164" fmla="*/ 1124600 w 1479406"/>
              <a:gd name="connsiteY164" fmla="*/ 919162 h 1026318"/>
              <a:gd name="connsiteX165" fmla="*/ 1146031 w 1479406"/>
              <a:gd name="connsiteY165" fmla="*/ 895350 h 1026318"/>
              <a:gd name="connsiteX166" fmla="*/ 1153175 w 1479406"/>
              <a:gd name="connsiteY166" fmla="*/ 902493 h 1026318"/>
              <a:gd name="connsiteX167" fmla="*/ 1155556 w 1479406"/>
              <a:gd name="connsiteY167" fmla="*/ 923925 h 1026318"/>
              <a:gd name="connsiteX168" fmla="*/ 1160319 w 1479406"/>
              <a:gd name="connsiteY168" fmla="*/ 947737 h 1026318"/>
              <a:gd name="connsiteX169" fmla="*/ 1160319 w 1479406"/>
              <a:gd name="connsiteY169" fmla="*/ 962025 h 1026318"/>
              <a:gd name="connsiteX170" fmla="*/ 1193656 w 1479406"/>
              <a:gd name="connsiteY170" fmla="*/ 985837 h 1026318"/>
              <a:gd name="connsiteX171" fmla="*/ 1181750 w 1479406"/>
              <a:gd name="connsiteY171" fmla="*/ 1016793 h 1026318"/>
              <a:gd name="connsiteX172" fmla="*/ 1238900 w 1479406"/>
              <a:gd name="connsiteY172" fmla="*/ 1026318 h 1026318"/>
              <a:gd name="connsiteX173" fmla="*/ 1246044 w 1479406"/>
              <a:gd name="connsiteY173" fmla="*/ 992981 h 1026318"/>
              <a:gd name="connsiteX174" fmla="*/ 1226994 w 1479406"/>
              <a:gd name="connsiteY174" fmla="*/ 947737 h 1026318"/>
              <a:gd name="connsiteX175" fmla="*/ 1234137 w 1479406"/>
              <a:gd name="connsiteY175" fmla="*/ 931068 h 1026318"/>
              <a:gd name="connsiteX176" fmla="*/ 1298431 w 1479406"/>
              <a:gd name="connsiteY176" fmla="*/ 919162 h 1026318"/>
              <a:gd name="connsiteX177" fmla="*/ 1331769 w 1479406"/>
              <a:gd name="connsiteY177" fmla="*/ 931068 h 1026318"/>
              <a:gd name="connsiteX178" fmla="*/ 1377012 w 1479406"/>
              <a:gd name="connsiteY178" fmla="*/ 897731 h 1026318"/>
              <a:gd name="connsiteX179" fmla="*/ 1412731 w 1479406"/>
              <a:gd name="connsiteY179" fmla="*/ 885825 h 1026318"/>
              <a:gd name="connsiteX180" fmla="*/ 1453212 w 1479406"/>
              <a:gd name="connsiteY180" fmla="*/ 854868 h 1026318"/>
              <a:gd name="connsiteX181" fmla="*/ 1429400 w 1479406"/>
              <a:gd name="connsiteY181" fmla="*/ 845343 h 1026318"/>
              <a:gd name="connsiteX182" fmla="*/ 1431781 w 1479406"/>
              <a:gd name="connsiteY182" fmla="*/ 833437 h 1026318"/>
              <a:gd name="connsiteX183" fmla="*/ 1429400 w 1479406"/>
              <a:gd name="connsiteY183" fmla="*/ 814387 h 1026318"/>
              <a:gd name="connsiteX184" fmla="*/ 1438925 w 1479406"/>
              <a:gd name="connsiteY184" fmla="*/ 797718 h 1026318"/>
              <a:gd name="connsiteX185" fmla="*/ 1427019 w 1479406"/>
              <a:gd name="connsiteY185" fmla="*/ 788193 h 1026318"/>
              <a:gd name="connsiteX186" fmla="*/ 1446069 w 1479406"/>
              <a:gd name="connsiteY186" fmla="*/ 771525 h 1026318"/>
              <a:gd name="connsiteX187" fmla="*/ 1429400 w 1479406"/>
              <a:gd name="connsiteY187" fmla="*/ 747712 h 1026318"/>
              <a:gd name="connsiteX188" fmla="*/ 1443687 w 1479406"/>
              <a:gd name="connsiteY188" fmla="*/ 726281 h 1026318"/>
              <a:gd name="connsiteX189" fmla="*/ 1427019 w 1479406"/>
              <a:gd name="connsiteY189" fmla="*/ 704850 h 1026318"/>
              <a:gd name="connsiteX190" fmla="*/ 1441306 w 1479406"/>
              <a:gd name="connsiteY190" fmla="*/ 676275 h 1026318"/>
              <a:gd name="connsiteX191" fmla="*/ 1419875 w 1479406"/>
              <a:gd name="connsiteY191" fmla="*/ 661987 h 1026318"/>
              <a:gd name="connsiteX192" fmla="*/ 1424637 w 1479406"/>
              <a:gd name="connsiteY192" fmla="*/ 638175 h 1026318"/>
              <a:gd name="connsiteX193" fmla="*/ 1453212 w 1479406"/>
              <a:gd name="connsiteY193" fmla="*/ 609600 h 1026318"/>
              <a:gd name="connsiteX194" fmla="*/ 1465119 w 1479406"/>
              <a:gd name="connsiteY194" fmla="*/ 633412 h 1026318"/>
              <a:gd name="connsiteX195" fmla="*/ 1479406 w 1479406"/>
              <a:gd name="connsiteY195" fmla="*/ 628650 h 1026318"/>
              <a:gd name="connsiteX196" fmla="*/ 1465119 w 1479406"/>
              <a:gd name="connsiteY196" fmla="*/ 585787 h 1026318"/>
              <a:gd name="connsiteX197" fmla="*/ 1474644 w 1479406"/>
              <a:gd name="connsiteY197" fmla="*/ 573881 h 1026318"/>
              <a:gd name="connsiteX198" fmla="*/ 1455594 w 1479406"/>
              <a:gd name="connsiteY198" fmla="*/ 557212 h 1026318"/>
              <a:gd name="connsiteX199" fmla="*/ 1427019 w 1479406"/>
              <a:gd name="connsiteY199" fmla="*/ 550068 h 1026318"/>
              <a:gd name="connsiteX200" fmla="*/ 1419875 w 1479406"/>
              <a:gd name="connsiteY200" fmla="*/ 564356 h 1026318"/>
              <a:gd name="connsiteX201" fmla="*/ 1403206 w 1479406"/>
              <a:gd name="connsiteY201" fmla="*/ 554831 h 1026318"/>
              <a:gd name="connsiteX202" fmla="*/ 1386537 w 1479406"/>
              <a:gd name="connsiteY202" fmla="*/ 542925 h 1026318"/>
              <a:gd name="connsiteX203" fmla="*/ 1360344 w 1479406"/>
              <a:gd name="connsiteY203" fmla="*/ 538162 h 1026318"/>
              <a:gd name="connsiteX204" fmla="*/ 1355581 w 1479406"/>
              <a:gd name="connsiteY204" fmla="*/ 519112 h 1026318"/>
              <a:gd name="connsiteX205" fmla="*/ 1307956 w 1479406"/>
              <a:gd name="connsiteY205" fmla="*/ 516731 h 1026318"/>
              <a:gd name="connsiteX206" fmla="*/ 1279381 w 1479406"/>
              <a:gd name="connsiteY206" fmla="*/ 526256 h 1026318"/>
              <a:gd name="connsiteX207" fmla="*/ 1255569 w 1479406"/>
              <a:gd name="connsiteY207" fmla="*/ 531018 h 1026318"/>
              <a:gd name="connsiteX208" fmla="*/ 1250806 w 1479406"/>
              <a:gd name="connsiteY208" fmla="*/ 550068 h 1026318"/>
              <a:gd name="connsiteX209" fmla="*/ 1212706 w 1479406"/>
              <a:gd name="connsiteY209" fmla="*/ 545306 h 1026318"/>
              <a:gd name="connsiteX210" fmla="*/ 1191275 w 1479406"/>
              <a:gd name="connsiteY210" fmla="*/ 564356 h 1026318"/>
              <a:gd name="connsiteX211" fmla="*/ 1153175 w 1479406"/>
              <a:gd name="connsiteY211" fmla="*/ 569118 h 1026318"/>
              <a:gd name="connsiteX212" fmla="*/ 1124600 w 1479406"/>
              <a:gd name="connsiteY212" fmla="*/ 576262 h 1026318"/>
              <a:gd name="connsiteX213" fmla="*/ 1084119 w 1479406"/>
              <a:gd name="connsiteY213" fmla="*/ 583406 h 1026318"/>
              <a:gd name="connsiteX214" fmla="*/ 1053162 w 1479406"/>
              <a:gd name="connsiteY214" fmla="*/ 581025 h 1026318"/>
              <a:gd name="connsiteX215" fmla="*/ 1046019 w 1479406"/>
              <a:gd name="connsiteY215" fmla="*/ 559593 h 1026318"/>
              <a:gd name="connsiteX216" fmla="*/ 1050781 w 1479406"/>
              <a:gd name="connsiteY216" fmla="*/ 531018 h 1026318"/>
              <a:gd name="connsiteX217" fmla="*/ 1043637 w 1479406"/>
              <a:gd name="connsiteY217" fmla="*/ 509587 h 1026318"/>
              <a:gd name="connsiteX218" fmla="*/ 1034112 w 1479406"/>
              <a:gd name="connsiteY218" fmla="*/ 483393 h 1026318"/>
              <a:gd name="connsiteX219" fmla="*/ 1019825 w 1479406"/>
              <a:gd name="connsiteY219" fmla="*/ 485775 h 1026318"/>
              <a:gd name="connsiteX220" fmla="*/ 1003156 w 1479406"/>
              <a:gd name="connsiteY220" fmla="*/ 492918 h 1026318"/>
              <a:gd name="connsiteX221" fmla="*/ 988869 w 1479406"/>
              <a:gd name="connsiteY221" fmla="*/ 488156 h 1026318"/>
              <a:gd name="connsiteX222" fmla="*/ 991250 w 1479406"/>
              <a:gd name="connsiteY222" fmla="*/ 473868 h 1026318"/>
              <a:gd name="connsiteX223" fmla="*/ 998394 w 1479406"/>
              <a:gd name="connsiteY223" fmla="*/ 452437 h 1026318"/>
              <a:gd name="connsiteX224" fmla="*/ 976962 w 1479406"/>
              <a:gd name="connsiteY224" fmla="*/ 419100 h 1026318"/>
              <a:gd name="connsiteX225" fmla="*/ 960294 w 1479406"/>
              <a:gd name="connsiteY225" fmla="*/ 426243 h 1026318"/>
              <a:gd name="connsiteX226" fmla="*/ 960294 w 1479406"/>
              <a:gd name="connsiteY226" fmla="*/ 447675 h 1026318"/>
              <a:gd name="connsiteX227" fmla="*/ 941244 w 1479406"/>
              <a:gd name="connsiteY227" fmla="*/ 428625 h 1026318"/>
              <a:gd name="connsiteX228" fmla="*/ 898381 w 1479406"/>
              <a:gd name="connsiteY228" fmla="*/ 440531 h 1026318"/>
              <a:gd name="connsiteX229" fmla="*/ 893619 w 1479406"/>
              <a:gd name="connsiteY229" fmla="*/ 438150 h 1026318"/>
              <a:gd name="connsiteX230" fmla="*/ 907906 w 1479406"/>
              <a:gd name="connsiteY230" fmla="*/ 411956 h 1026318"/>
              <a:gd name="connsiteX231" fmla="*/ 903144 w 1479406"/>
              <a:gd name="connsiteY231" fmla="*/ 395287 h 1026318"/>
              <a:gd name="connsiteX232" fmla="*/ 865044 w 1479406"/>
              <a:gd name="connsiteY232" fmla="*/ 381000 h 1026318"/>
              <a:gd name="connsiteX233" fmla="*/ 891237 w 1479406"/>
              <a:gd name="connsiteY233" fmla="*/ 359568 h 1026318"/>
              <a:gd name="connsiteX234" fmla="*/ 888856 w 1479406"/>
              <a:gd name="connsiteY234" fmla="*/ 342900 h 1026318"/>
              <a:gd name="connsiteX235" fmla="*/ 869806 w 1479406"/>
              <a:gd name="connsiteY235" fmla="*/ 302418 h 1026318"/>
              <a:gd name="connsiteX236" fmla="*/ 872187 w 1479406"/>
              <a:gd name="connsiteY236" fmla="*/ 278606 h 1026318"/>
              <a:gd name="connsiteX237" fmla="*/ 874569 w 1479406"/>
              <a:gd name="connsiteY237" fmla="*/ 259556 h 1026318"/>
              <a:gd name="connsiteX238" fmla="*/ 872187 w 1479406"/>
              <a:gd name="connsiteY238" fmla="*/ 235743 h 1026318"/>
              <a:gd name="connsiteX239" fmla="*/ 855519 w 1479406"/>
              <a:gd name="connsiteY239" fmla="*/ 233362 h 1026318"/>
              <a:gd name="connsiteX240" fmla="*/ 857900 w 1479406"/>
              <a:gd name="connsiteY240" fmla="*/ 207168 h 1026318"/>
              <a:gd name="connsiteX241" fmla="*/ 845994 w 1479406"/>
              <a:gd name="connsiteY241" fmla="*/ 202406 h 1026318"/>
              <a:gd name="connsiteX242" fmla="*/ 845994 w 1479406"/>
              <a:gd name="connsiteY242" fmla="*/ 202406 h 1026318"/>
              <a:gd name="connsiteX243" fmla="*/ 841231 w 1479406"/>
              <a:gd name="connsiteY243" fmla="*/ 150018 h 1026318"/>
              <a:gd name="connsiteX244" fmla="*/ 838850 w 1479406"/>
              <a:gd name="connsiteY244" fmla="*/ 119062 h 1026318"/>
              <a:gd name="connsiteX245" fmla="*/ 834087 w 1479406"/>
              <a:gd name="connsiteY245" fmla="*/ 92868 h 1026318"/>
              <a:gd name="connsiteX246" fmla="*/ 800750 w 1479406"/>
              <a:gd name="connsiteY246" fmla="*/ 73818 h 1026318"/>
              <a:gd name="connsiteX247" fmla="*/ 793606 w 1479406"/>
              <a:gd name="connsiteY247" fmla="*/ 71437 h 1026318"/>
              <a:gd name="connsiteX248" fmla="*/ 781700 w 1479406"/>
              <a:gd name="connsiteY248" fmla="*/ 42862 h 1026318"/>
              <a:gd name="connsiteX249" fmla="*/ 757887 w 1479406"/>
              <a:gd name="connsiteY249" fmla="*/ 16668 h 1026318"/>
              <a:gd name="connsiteX250" fmla="*/ 703119 w 1479406"/>
              <a:gd name="connsiteY250" fmla="*/ 0 h 102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</a:cxnLst>
            <a:rect l="l" t="t" r="r" b="b"/>
            <a:pathLst>
              <a:path w="1479406" h="1026318">
                <a:moveTo>
                  <a:pt x="703119" y="0"/>
                </a:moveTo>
                <a:lnTo>
                  <a:pt x="645969" y="4762"/>
                </a:lnTo>
                <a:lnTo>
                  <a:pt x="595962" y="19050"/>
                </a:lnTo>
                <a:lnTo>
                  <a:pt x="550719" y="30956"/>
                </a:lnTo>
                <a:cubicBezTo>
                  <a:pt x="539606" y="33337"/>
                  <a:pt x="524128" y="32941"/>
                  <a:pt x="517381" y="38100"/>
                </a:cubicBezTo>
                <a:lnTo>
                  <a:pt x="517381" y="38100"/>
                </a:lnTo>
                <a:lnTo>
                  <a:pt x="512619" y="80962"/>
                </a:lnTo>
                <a:lnTo>
                  <a:pt x="481662" y="88106"/>
                </a:lnTo>
                <a:lnTo>
                  <a:pt x="479281" y="97631"/>
                </a:lnTo>
                <a:lnTo>
                  <a:pt x="450706" y="85725"/>
                </a:lnTo>
                <a:lnTo>
                  <a:pt x="429275" y="85725"/>
                </a:lnTo>
                <a:lnTo>
                  <a:pt x="407844" y="38100"/>
                </a:lnTo>
                <a:lnTo>
                  <a:pt x="393556" y="47625"/>
                </a:lnTo>
                <a:lnTo>
                  <a:pt x="405462" y="92868"/>
                </a:lnTo>
                <a:lnTo>
                  <a:pt x="407844" y="119062"/>
                </a:lnTo>
                <a:lnTo>
                  <a:pt x="384031" y="109537"/>
                </a:lnTo>
                <a:lnTo>
                  <a:pt x="360219" y="111918"/>
                </a:lnTo>
                <a:lnTo>
                  <a:pt x="329262" y="121443"/>
                </a:lnTo>
                <a:cubicBezTo>
                  <a:pt x="316795" y="133911"/>
                  <a:pt x="311743" y="133350"/>
                  <a:pt x="319737" y="133350"/>
                </a:cubicBezTo>
                <a:lnTo>
                  <a:pt x="279256" y="111918"/>
                </a:lnTo>
                <a:lnTo>
                  <a:pt x="272112" y="121443"/>
                </a:lnTo>
                <a:lnTo>
                  <a:pt x="303069" y="138112"/>
                </a:lnTo>
                <a:lnTo>
                  <a:pt x="286400" y="171450"/>
                </a:lnTo>
                <a:lnTo>
                  <a:pt x="307831" y="190500"/>
                </a:lnTo>
                <a:lnTo>
                  <a:pt x="314975" y="216693"/>
                </a:lnTo>
                <a:lnTo>
                  <a:pt x="298306" y="238125"/>
                </a:lnTo>
                <a:cubicBezTo>
                  <a:pt x="286045" y="262647"/>
                  <a:pt x="295274" y="261937"/>
                  <a:pt x="284019" y="261937"/>
                </a:cubicBezTo>
                <a:lnTo>
                  <a:pt x="262587" y="245268"/>
                </a:lnTo>
                <a:lnTo>
                  <a:pt x="250681" y="273843"/>
                </a:lnTo>
                <a:lnTo>
                  <a:pt x="219725" y="333375"/>
                </a:lnTo>
                <a:lnTo>
                  <a:pt x="176862" y="376237"/>
                </a:lnTo>
                <a:lnTo>
                  <a:pt x="195912" y="419100"/>
                </a:lnTo>
                <a:lnTo>
                  <a:pt x="179244" y="464343"/>
                </a:lnTo>
                <a:lnTo>
                  <a:pt x="176862" y="488156"/>
                </a:lnTo>
                <a:lnTo>
                  <a:pt x="145906" y="528637"/>
                </a:lnTo>
                <a:lnTo>
                  <a:pt x="129237" y="550068"/>
                </a:lnTo>
                <a:lnTo>
                  <a:pt x="107806" y="538162"/>
                </a:lnTo>
                <a:lnTo>
                  <a:pt x="91137" y="569118"/>
                </a:lnTo>
                <a:cubicBezTo>
                  <a:pt x="66405" y="586431"/>
                  <a:pt x="74176" y="578936"/>
                  <a:pt x="64944" y="588168"/>
                </a:cubicBezTo>
                <a:cubicBezTo>
                  <a:pt x="26056" y="583308"/>
                  <a:pt x="39643" y="583406"/>
                  <a:pt x="24462" y="583406"/>
                </a:cubicBezTo>
                <a:cubicBezTo>
                  <a:pt x="0" y="600530"/>
                  <a:pt x="650" y="609764"/>
                  <a:pt x="650" y="597693"/>
                </a:cubicBezTo>
                <a:cubicBezTo>
                  <a:pt x="64259" y="617265"/>
                  <a:pt x="43250" y="607085"/>
                  <a:pt x="67325" y="619125"/>
                </a:cubicBezTo>
                <a:lnTo>
                  <a:pt x="95900" y="635793"/>
                </a:lnTo>
                <a:lnTo>
                  <a:pt x="145906" y="623887"/>
                </a:lnTo>
                <a:cubicBezTo>
                  <a:pt x="166531" y="621309"/>
                  <a:pt x="158557" y="621506"/>
                  <a:pt x="169719" y="621506"/>
                </a:cubicBezTo>
                <a:lnTo>
                  <a:pt x="193531" y="604837"/>
                </a:lnTo>
                <a:lnTo>
                  <a:pt x="229250" y="623887"/>
                </a:lnTo>
                <a:lnTo>
                  <a:pt x="262587" y="647700"/>
                </a:lnTo>
                <a:cubicBezTo>
                  <a:pt x="296528" y="676792"/>
                  <a:pt x="295925" y="690911"/>
                  <a:pt x="295925" y="673893"/>
                </a:cubicBezTo>
                <a:lnTo>
                  <a:pt x="310212" y="657225"/>
                </a:lnTo>
                <a:cubicBezTo>
                  <a:pt x="332338" y="669516"/>
                  <a:pt x="331644" y="677303"/>
                  <a:pt x="331644" y="666750"/>
                </a:cubicBezTo>
                <a:lnTo>
                  <a:pt x="367362" y="652462"/>
                </a:lnTo>
                <a:lnTo>
                  <a:pt x="398319" y="647700"/>
                </a:lnTo>
                <a:lnTo>
                  <a:pt x="412606" y="652462"/>
                </a:lnTo>
                <a:lnTo>
                  <a:pt x="431656" y="640556"/>
                </a:lnTo>
                <a:cubicBezTo>
                  <a:pt x="468075" y="659979"/>
                  <a:pt x="453881" y="659606"/>
                  <a:pt x="469756" y="659606"/>
                </a:cubicBezTo>
                <a:lnTo>
                  <a:pt x="500712" y="659606"/>
                </a:lnTo>
                <a:lnTo>
                  <a:pt x="515000" y="676275"/>
                </a:lnTo>
                <a:lnTo>
                  <a:pt x="493569" y="671512"/>
                </a:lnTo>
                <a:lnTo>
                  <a:pt x="479281" y="695325"/>
                </a:lnTo>
                <a:lnTo>
                  <a:pt x="495950" y="723900"/>
                </a:lnTo>
                <a:cubicBezTo>
                  <a:pt x="466584" y="726347"/>
                  <a:pt x="467375" y="735839"/>
                  <a:pt x="467375" y="723900"/>
                </a:cubicBezTo>
                <a:lnTo>
                  <a:pt x="462612" y="704850"/>
                </a:lnTo>
                <a:lnTo>
                  <a:pt x="445944" y="678656"/>
                </a:lnTo>
                <a:lnTo>
                  <a:pt x="431656" y="683418"/>
                </a:lnTo>
                <a:lnTo>
                  <a:pt x="400700" y="692943"/>
                </a:lnTo>
                <a:lnTo>
                  <a:pt x="374506" y="692943"/>
                </a:lnTo>
                <a:lnTo>
                  <a:pt x="374506" y="726281"/>
                </a:lnTo>
                <a:cubicBezTo>
                  <a:pt x="391741" y="755826"/>
                  <a:pt x="387603" y="740569"/>
                  <a:pt x="393556" y="752475"/>
                </a:cubicBezTo>
                <a:lnTo>
                  <a:pt x="422131" y="769143"/>
                </a:lnTo>
                <a:cubicBezTo>
                  <a:pt x="409717" y="784041"/>
                  <a:pt x="416424" y="783431"/>
                  <a:pt x="407844" y="783431"/>
                </a:cubicBezTo>
                <a:cubicBezTo>
                  <a:pt x="390389" y="785924"/>
                  <a:pt x="396788" y="785812"/>
                  <a:pt x="388794" y="785812"/>
                </a:cubicBezTo>
                <a:lnTo>
                  <a:pt x="364981" y="781050"/>
                </a:lnTo>
                <a:lnTo>
                  <a:pt x="350694" y="762000"/>
                </a:lnTo>
                <a:lnTo>
                  <a:pt x="336406" y="759618"/>
                </a:lnTo>
                <a:lnTo>
                  <a:pt x="312594" y="769143"/>
                </a:lnTo>
                <a:lnTo>
                  <a:pt x="300687" y="781050"/>
                </a:lnTo>
                <a:lnTo>
                  <a:pt x="276875" y="781050"/>
                </a:lnTo>
                <a:lnTo>
                  <a:pt x="264969" y="804862"/>
                </a:lnTo>
                <a:lnTo>
                  <a:pt x="264969" y="823912"/>
                </a:lnTo>
                <a:lnTo>
                  <a:pt x="291162" y="802481"/>
                </a:lnTo>
                <a:lnTo>
                  <a:pt x="293544" y="833437"/>
                </a:lnTo>
                <a:lnTo>
                  <a:pt x="305450" y="840581"/>
                </a:lnTo>
                <a:lnTo>
                  <a:pt x="336406" y="840581"/>
                </a:lnTo>
                <a:lnTo>
                  <a:pt x="353075" y="864393"/>
                </a:lnTo>
                <a:lnTo>
                  <a:pt x="391175" y="881062"/>
                </a:lnTo>
                <a:lnTo>
                  <a:pt x="400700" y="857250"/>
                </a:lnTo>
                <a:cubicBezTo>
                  <a:pt x="410547" y="879406"/>
                  <a:pt x="399509" y="878284"/>
                  <a:pt x="412606" y="878681"/>
                </a:cubicBezTo>
                <a:lnTo>
                  <a:pt x="460231" y="859631"/>
                </a:lnTo>
                <a:lnTo>
                  <a:pt x="474519" y="847725"/>
                </a:lnTo>
                <a:lnTo>
                  <a:pt x="476900" y="807243"/>
                </a:lnTo>
                <a:lnTo>
                  <a:pt x="498331" y="842962"/>
                </a:lnTo>
                <a:lnTo>
                  <a:pt x="526906" y="859631"/>
                </a:lnTo>
                <a:lnTo>
                  <a:pt x="529287" y="878681"/>
                </a:lnTo>
                <a:lnTo>
                  <a:pt x="484044" y="919162"/>
                </a:lnTo>
                <a:lnTo>
                  <a:pt x="472137" y="923925"/>
                </a:lnTo>
                <a:lnTo>
                  <a:pt x="500712" y="931068"/>
                </a:lnTo>
                <a:lnTo>
                  <a:pt x="541194" y="919162"/>
                </a:lnTo>
                <a:cubicBezTo>
                  <a:pt x="528486" y="954743"/>
                  <a:pt x="517487" y="952500"/>
                  <a:pt x="536431" y="952500"/>
                </a:cubicBezTo>
                <a:lnTo>
                  <a:pt x="536431" y="952500"/>
                </a:lnTo>
                <a:cubicBezTo>
                  <a:pt x="543575" y="942975"/>
                  <a:pt x="549786" y="932674"/>
                  <a:pt x="557862" y="923925"/>
                </a:cubicBezTo>
                <a:cubicBezTo>
                  <a:pt x="559565" y="922080"/>
                  <a:pt x="565006" y="921543"/>
                  <a:pt x="565006" y="921543"/>
                </a:cubicBezTo>
                <a:lnTo>
                  <a:pt x="569769" y="921543"/>
                </a:lnTo>
                <a:lnTo>
                  <a:pt x="569769" y="959643"/>
                </a:lnTo>
                <a:cubicBezTo>
                  <a:pt x="601533" y="905889"/>
                  <a:pt x="621008" y="907256"/>
                  <a:pt x="595962" y="907256"/>
                </a:cubicBezTo>
                <a:lnTo>
                  <a:pt x="574531" y="878681"/>
                </a:lnTo>
                <a:lnTo>
                  <a:pt x="607869" y="883443"/>
                </a:lnTo>
                <a:lnTo>
                  <a:pt x="648350" y="909637"/>
                </a:lnTo>
                <a:cubicBezTo>
                  <a:pt x="658170" y="885088"/>
                  <a:pt x="666424" y="885825"/>
                  <a:pt x="655494" y="885825"/>
                </a:cubicBezTo>
                <a:lnTo>
                  <a:pt x="619775" y="859631"/>
                </a:lnTo>
                <a:lnTo>
                  <a:pt x="648350" y="845343"/>
                </a:lnTo>
                <a:lnTo>
                  <a:pt x="672162" y="871537"/>
                </a:lnTo>
                <a:cubicBezTo>
                  <a:pt x="682481" y="869156"/>
                  <a:pt x="692734" y="866470"/>
                  <a:pt x="703119" y="864393"/>
                </a:cubicBezTo>
                <a:cubicBezTo>
                  <a:pt x="705580" y="863901"/>
                  <a:pt x="695975" y="866775"/>
                  <a:pt x="695975" y="866775"/>
                </a:cubicBezTo>
                <a:lnTo>
                  <a:pt x="669781" y="888206"/>
                </a:lnTo>
                <a:lnTo>
                  <a:pt x="684069" y="926306"/>
                </a:lnTo>
                <a:cubicBezTo>
                  <a:pt x="710753" y="960267"/>
                  <a:pt x="710262" y="945511"/>
                  <a:pt x="710262" y="962025"/>
                </a:cubicBezTo>
                <a:cubicBezTo>
                  <a:pt x="705282" y="979456"/>
                  <a:pt x="699722" y="978693"/>
                  <a:pt x="707881" y="978693"/>
                </a:cubicBezTo>
                <a:lnTo>
                  <a:pt x="731694" y="988218"/>
                </a:lnTo>
                <a:lnTo>
                  <a:pt x="738837" y="969168"/>
                </a:lnTo>
                <a:lnTo>
                  <a:pt x="762650" y="969168"/>
                </a:lnTo>
                <a:lnTo>
                  <a:pt x="762650" y="990600"/>
                </a:lnTo>
                <a:lnTo>
                  <a:pt x="788844" y="990600"/>
                </a:lnTo>
                <a:lnTo>
                  <a:pt x="798369" y="954881"/>
                </a:lnTo>
                <a:lnTo>
                  <a:pt x="779319" y="945356"/>
                </a:lnTo>
                <a:cubicBezTo>
                  <a:pt x="815774" y="930773"/>
                  <a:pt x="827860" y="931068"/>
                  <a:pt x="812656" y="931068"/>
                </a:cubicBezTo>
                <a:lnTo>
                  <a:pt x="793606" y="931068"/>
                </a:lnTo>
                <a:lnTo>
                  <a:pt x="791225" y="902493"/>
                </a:lnTo>
                <a:lnTo>
                  <a:pt x="807894" y="897731"/>
                </a:lnTo>
                <a:lnTo>
                  <a:pt x="798369" y="881062"/>
                </a:lnTo>
                <a:lnTo>
                  <a:pt x="812656" y="859631"/>
                </a:lnTo>
                <a:lnTo>
                  <a:pt x="857900" y="859631"/>
                </a:lnTo>
                <a:cubicBezTo>
                  <a:pt x="887013" y="828092"/>
                  <a:pt x="872432" y="828675"/>
                  <a:pt x="888856" y="828675"/>
                </a:cubicBezTo>
                <a:lnTo>
                  <a:pt x="853137" y="828675"/>
                </a:lnTo>
                <a:cubicBezTo>
                  <a:pt x="872934" y="791555"/>
                  <a:pt x="885681" y="792956"/>
                  <a:pt x="867425" y="792956"/>
                </a:cubicBezTo>
                <a:cubicBezTo>
                  <a:pt x="845491" y="766147"/>
                  <a:pt x="857275" y="766762"/>
                  <a:pt x="843612" y="766762"/>
                </a:cubicBezTo>
                <a:lnTo>
                  <a:pt x="812656" y="790575"/>
                </a:lnTo>
                <a:lnTo>
                  <a:pt x="800750" y="766762"/>
                </a:lnTo>
                <a:cubicBezTo>
                  <a:pt x="783295" y="764269"/>
                  <a:pt x="784081" y="769994"/>
                  <a:pt x="784081" y="762000"/>
                </a:cubicBezTo>
                <a:lnTo>
                  <a:pt x="757887" y="726281"/>
                </a:lnTo>
                <a:cubicBezTo>
                  <a:pt x="777647" y="716401"/>
                  <a:pt x="769837" y="716756"/>
                  <a:pt x="779319" y="716756"/>
                </a:cubicBezTo>
                <a:cubicBezTo>
                  <a:pt x="797431" y="729694"/>
                  <a:pt x="789880" y="731715"/>
                  <a:pt x="800750" y="726281"/>
                </a:cubicBezTo>
                <a:cubicBezTo>
                  <a:pt x="842816" y="728755"/>
                  <a:pt x="827714" y="728662"/>
                  <a:pt x="845994" y="728662"/>
                </a:cubicBezTo>
                <a:cubicBezTo>
                  <a:pt x="863372" y="763420"/>
                  <a:pt x="860281" y="755650"/>
                  <a:pt x="867425" y="762000"/>
                </a:cubicBezTo>
                <a:lnTo>
                  <a:pt x="881712" y="754856"/>
                </a:lnTo>
                <a:cubicBezTo>
                  <a:pt x="874318" y="732672"/>
                  <a:pt x="868616" y="731441"/>
                  <a:pt x="876950" y="733425"/>
                </a:cubicBezTo>
                <a:lnTo>
                  <a:pt x="907906" y="735806"/>
                </a:lnTo>
                <a:lnTo>
                  <a:pt x="926956" y="764381"/>
                </a:lnTo>
                <a:lnTo>
                  <a:pt x="969819" y="757237"/>
                </a:lnTo>
                <a:lnTo>
                  <a:pt x="972200" y="764381"/>
                </a:lnTo>
                <a:lnTo>
                  <a:pt x="946006" y="776287"/>
                </a:lnTo>
                <a:lnTo>
                  <a:pt x="938862" y="807243"/>
                </a:lnTo>
                <a:lnTo>
                  <a:pt x="969819" y="809625"/>
                </a:lnTo>
                <a:cubicBezTo>
                  <a:pt x="977197" y="844060"/>
                  <a:pt x="968924" y="834928"/>
                  <a:pt x="979344" y="845343"/>
                </a:cubicBezTo>
                <a:lnTo>
                  <a:pt x="1003156" y="847725"/>
                </a:lnTo>
                <a:cubicBezTo>
                  <a:pt x="991250" y="856456"/>
                  <a:pt x="977107" y="862761"/>
                  <a:pt x="967437" y="873918"/>
                </a:cubicBezTo>
                <a:cubicBezTo>
                  <a:pt x="965112" y="876601"/>
                  <a:pt x="965453" y="881856"/>
                  <a:pt x="972200" y="883443"/>
                </a:cubicBezTo>
                <a:cubicBezTo>
                  <a:pt x="984614" y="898341"/>
                  <a:pt x="977907" y="897731"/>
                  <a:pt x="986487" y="897731"/>
                </a:cubicBezTo>
                <a:lnTo>
                  <a:pt x="1012681" y="890587"/>
                </a:lnTo>
                <a:cubicBezTo>
                  <a:pt x="1027233" y="931817"/>
                  <a:pt x="1026969" y="916758"/>
                  <a:pt x="1026969" y="933450"/>
                </a:cubicBezTo>
                <a:lnTo>
                  <a:pt x="1038875" y="947737"/>
                </a:lnTo>
                <a:cubicBezTo>
                  <a:pt x="1056337" y="943768"/>
                  <a:pt x="1074348" y="941714"/>
                  <a:pt x="1091262" y="935831"/>
                </a:cubicBezTo>
                <a:cubicBezTo>
                  <a:pt x="1093633" y="935006"/>
                  <a:pt x="1093644" y="928687"/>
                  <a:pt x="1093644" y="928687"/>
                </a:cubicBezTo>
                <a:cubicBezTo>
                  <a:pt x="1088802" y="880272"/>
                  <a:pt x="1088881" y="897016"/>
                  <a:pt x="1088881" y="878681"/>
                </a:cubicBezTo>
                <a:lnTo>
                  <a:pt x="1124600" y="919162"/>
                </a:lnTo>
                <a:cubicBezTo>
                  <a:pt x="1131744" y="911225"/>
                  <a:pt x="1136807" y="900731"/>
                  <a:pt x="1146031" y="895350"/>
                </a:cubicBezTo>
                <a:cubicBezTo>
                  <a:pt x="1148940" y="893653"/>
                  <a:pt x="1153175" y="902493"/>
                  <a:pt x="1153175" y="902493"/>
                </a:cubicBezTo>
                <a:lnTo>
                  <a:pt x="1155556" y="923925"/>
                </a:lnTo>
                <a:lnTo>
                  <a:pt x="1160319" y="947737"/>
                </a:lnTo>
                <a:lnTo>
                  <a:pt x="1160319" y="962025"/>
                </a:lnTo>
                <a:lnTo>
                  <a:pt x="1193656" y="985837"/>
                </a:lnTo>
                <a:lnTo>
                  <a:pt x="1181750" y="1016793"/>
                </a:lnTo>
                <a:lnTo>
                  <a:pt x="1238900" y="1026318"/>
                </a:lnTo>
                <a:lnTo>
                  <a:pt x="1246044" y="992981"/>
                </a:lnTo>
                <a:lnTo>
                  <a:pt x="1226994" y="947737"/>
                </a:lnTo>
                <a:lnTo>
                  <a:pt x="1234137" y="931068"/>
                </a:lnTo>
                <a:lnTo>
                  <a:pt x="1298431" y="919162"/>
                </a:lnTo>
                <a:lnTo>
                  <a:pt x="1331769" y="931068"/>
                </a:lnTo>
                <a:lnTo>
                  <a:pt x="1377012" y="897731"/>
                </a:lnTo>
                <a:lnTo>
                  <a:pt x="1412731" y="885825"/>
                </a:lnTo>
                <a:lnTo>
                  <a:pt x="1453212" y="854868"/>
                </a:lnTo>
                <a:cubicBezTo>
                  <a:pt x="1445275" y="851693"/>
                  <a:pt x="1435445" y="851388"/>
                  <a:pt x="1429400" y="845343"/>
                </a:cubicBezTo>
                <a:cubicBezTo>
                  <a:pt x="1426538" y="842481"/>
                  <a:pt x="1431781" y="833437"/>
                  <a:pt x="1431781" y="833437"/>
                </a:cubicBezTo>
                <a:lnTo>
                  <a:pt x="1429400" y="814387"/>
                </a:lnTo>
                <a:lnTo>
                  <a:pt x="1438925" y="797718"/>
                </a:lnTo>
                <a:lnTo>
                  <a:pt x="1427019" y="788193"/>
                </a:lnTo>
                <a:lnTo>
                  <a:pt x="1446069" y="771525"/>
                </a:lnTo>
                <a:lnTo>
                  <a:pt x="1429400" y="747712"/>
                </a:lnTo>
                <a:lnTo>
                  <a:pt x="1443687" y="726281"/>
                </a:lnTo>
                <a:lnTo>
                  <a:pt x="1427019" y="704850"/>
                </a:lnTo>
                <a:cubicBezTo>
                  <a:pt x="1437046" y="674769"/>
                  <a:pt x="1439719" y="686991"/>
                  <a:pt x="1441306" y="676275"/>
                </a:cubicBezTo>
                <a:lnTo>
                  <a:pt x="1419875" y="661987"/>
                </a:lnTo>
                <a:lnTo>
                  <a:pt x="1424637" y="638175"/>
                </a:lnTo>
                <a:lnTo>
                  <a:pt x="1453212" y="609600"/>
                </a:lnTo>
                <a:lnTo>
                  <a:pt x="1465119" y="633412"/>
                </a:lnTo>
                <a:lnTo>
                  <a:pt x="1479406" y="628650"/>
                </a:lnTo>
                <a:lnTo>
                  <a:pt x="1465119" y="585787"/>
                </a:lnTo>
                <a:lnTo>
                  <a:pt x="1474644" y="573881"/>
                </a:lnTo>
                <a:lnTo>
                  <a:pt x="1455594" y="557212"/>
                </a:lnTo>
                <a:lnTo>
                  <a:pt x="1427019" y="550068"/>
                </a:lnTo>
                <a:lnTo>
                  <a:pt x="1419875" y="564356"/>
                </a:lnTo>
                <a:lnTo>
                  <a:pt x="1403206" y="554831"/>
                </a:lnTo>
                <a:lnTo>
                  <a:pt x="1386537" y="542925"/>
                </a:lnTo>
                <a:cubicBezTo>
                  <a:pt x="1361947" y="538006"/>
                  <a:pt x="1370820" y="538162"/>
                  <a:pt x="1360344" y="538162"/>
                </a:cubicBezTo>
                <a:lnTo>
                  <a:pt x="1355581" y="519112"/>
                </a:lnTo>
                <a:lnTo>
                  <a:pt x="1307956" y="516731"/>
                </a:lnTo>
                <a:lnTo>
                  <a:pt x="1279381" y="526256"/>
                </a:lnTo>
                <a:cubicBezTo>
                  <a:pt x="1254808" y="533628"/>
                  <a:pt x="1296060" y="520257"/>
                  <a:pt x="1255569" y="531018"/>
                </a:cubicBezTo>
                <a:cubicBezTo>
                  <a:pt x="1253089" y="550856"/>
                  <a:pt x="1260331" y="545305"/>
                  <a:pt x="1250806" y="550068"/>
                </a:cubicBezTo>
                <a:lnTo>
                  <a:pt x="1212706" y="545306"/>
                </a:lnTo>
                <a:lnTo>
                  <a:pt x="1191275" y="564356"/>
                </a:lnTo>
                <a:lnTo>
                  <a:pt x="1153175" y="569118"/>
                </a:lnTo>
                <a:lnTo>
                  <a:pt x="1124600" y="576262"/>
                </a:lnTo>
                <a:lnTo>
                  <a:pt x="1084119" y="583406"/>
                </a:lnTo>
                <a:lnTo>
                  <a:pt x="1053162" y="581025"/>
                </a:lnTo>
                <a:lnTo>
                  <a:pt x="1046019" y="559593"/>
                </a:lnTo>
                <a:lnTo>
                  <a:pt x="1050781" y="531018"/>
                </a:lnTo>
                <a:lnTo>
                  <a:pt x="1043637" y="509587"/>
                </a:lnTo>
                <a:lnTo>
                  <a:pt x="1034112" y="483393"/>
                </a:lnTo>
                <a:lnTo>
                  <a:pt x="1019825" y="485775"/>
                </a:lnTo>
                <a:lnTo>
                  <a:pt x="1003156" y="492918"/>
                </a:lnTo>
                <a:cubicBezTo>
                  <a:pt x="998394" y="491331"/>
                  <a:pt x="991530" y="492413"/>
                  <a:pt x="988869" y="488156"/>
                </a:cubicBezTo>
                <a:cubicBezTo>
                  <a:pt x="986310" y="484062"/>
                  <a:pt x="991250" y="473868"/>
                  <a:pt x="991250" y="473868"/>
                </a:cubicBezTo>
                <a:lnTo>
                  <a:pt x="998394" y="452437"/>
                </a:lnTo>
                <a:lnTo>
                  <a:pt x="976962" y="419100"/>
                </a:lnTo>
                <a:lnTo>
                  <a:pt x="960294" y="426243"/>
                </a:lnTo>
                <a:lnTo>
                  <a:pt x="960294" y="447675"/>
                </a:lnTo>
                <a:lnTo>
                  <a:pt x="941244" y="428625"/>
                </a:lnTo>
                <a:lnTo>
                  <a:pt x="898381" y="440531"/>
                </a:lnTo>
                <a:lnTo>
                  <a:pt x="893619" y="438150"/>
                </a:lnTo>
                <a:lnTo>
                  <a:pt x="907906" y="411956"/>
                </a:lnTo>
                <a:lnTo>
                  <a:pt x="903144" y="395287"/>
                </a:lnTo>
                <a:lnTo>
                  <a:pt x="865044" y="381000"/>
                </a:lnTo>
                <a:lnTo>
                  <a:pt x="891237" y="359568"/>
                </a:lnTo>
                <a:lnTo>
                  <a:pt x="888856" y="342900"/>
                </a:lnTo>
                <a:lnTo>
                  <a:pt x="869806" y="302418"/>
                </a:lnTo>
                <a:lnTo>
                  <a:pt x="872187" y="278606"/>
                </a:lnTo>
                <a:lnTo>
                  <a:pt x="874569" y="259556"/>
                </a:lnTo>
                <a:lnTo>
                  <a:pt x="872187" y="235743"/>
                </a:lnTo>
                <a:lnTo>
                  <a:pt x="855519" y="233362"/>
                </a:lnTo>
                <a:cubicBezTo>
                  <a:pt x="860423" y="206387"/>
                  <a:pt x="869155" y="207168"/>
                  <a:pt x="857900" y="207168"/>
                </a:cubicBezTo>
                <a:cubicBezTo>
                  <a:pt x="853931" y="205581"/>
                  <a:pt x="848772" y="207962"/>
                  <a:pt x="845994" y="202406"/>
                </a:cubicBezTo>
                <a:lnTo>
                  <a:pt x="845994" y="202406"/>
                </a:lnTo>
                <a:lnTo>
                  <a:pt x="841231" y="150018"/>
                </a:lnTo>
                <a:cubicBezTo>
                  <a:pt x="838706" y="122244"/>
                  <a:pt x="838850" y="132592"/>
                  <a:pt x="838850" y="119062"/>
                </a:cubicBezTo>
                <a:lnTo>
                  <a:pt x="834087" y="92868"/>
                </a:lnTo>
                <a:cubicBezTo>
                  <a:pt x="822975" y="86518"/>
                  <a:pt x="812061" y="79806"/>
                  <a:pt x="800750" y="73818"/>
                </a:cubicBezTo>
                <a:cubicBezTo>
                  <a:pt x="798532" y="72644"/>
                  <a:pt x="793606" y="71437"/>
                  <a:pt x="793606" y="71437"/>
                </a:cubicBezTo>
                <a:cubicBezTo>
                  <a:pt x="781372" y="44520"/>
                  <a:pt x="781700" y="54834"/>
                  <a:pt x="781700" y="42862"/>
                </a:cubicBezTo>
                <a:lnTo>
                  <a:pt x="757887" y="16668"/>
                </a:lnTo>
                <a:lnTo>
                  <a:pt x="703119" y="0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0" name="자유형 109"/>
          <p:cNvSpPr/>
          <p:nvPr/>
        </p:nvSpPr>
        <p:spPr>
          <a:xfrm>
            <a:off x="1449371" y="1070745"/>
            <a:ext cx="1645443" cy="1891423"/>
          </a:xfrm>
          <a:custGeom>
            <a:avLst/>
            <a:gdLst>
              <a:gd name="connsiteX0" fmla="*/ 878681 w 1645443"/>
              <a:gd name="connsiteY0" fmla="*/ 338848 h 1891423"/>
              <a:gd name="connsiteX1" fmla="*/ 842962 w 1645443"/>
              <a:gd name="connsiteY1" fmla="*/ 393616 h 1891423"/>
              <a:gd name="connsiteX2" fmla="*/ 845343 w 1645443"/>
              <a:gd name="connsiteY2" fmla="*/ 443623 h 1891423"/>
              <a:gd name="connsiteX3" fmla="*/ 800100 w 1645443"/>
              <a:gd name="connsiteY3" fmla="*/ 469816 h 1891423"/>
              <a:gd name="connsiteX4" fmla="*/ 762000 w 1645443"/>
              <a:gd name="connsiteY4" fmla="*/ 507916 h 1891423"/>
              <a:gd name="connsiteX5" fmla="*/ 752475 w 1645443"/>
              <a:gd name="connsiteY5" fmla="*/ 534110 h 1891423"/>
              <a:gd name="connsiteX6" fmla="*/ 735806 w 1645443"/>
              <a:gd name="connsiteY6" fmla="*/ 548398 h 1891423"/>
              <a:gd name="connsiteX7" fmla="*/ 728662 w 1645443"/>
              <a:gd name="connsiteY7" fmla="*/ 581735 h 1891423"/>
              <a:gd name="connsiteX8" fmla="*/ 697706 w 1645443"/>
              <a:gd name="connsiteY8" fmla="*/ 596023 h 1891423"/>
              <a:gd name="connsiteX9" fmla="*/ 685800 w 1645443"/>
              <a:gd name="connsiteY9" fmla="*/ 631741 h 1891423"/>
              <a:gd name="connsiteX10" fmla="*/ 669131 w 1645443"/>
              <a:gd name="connsiteY10" fmla="*/ 643648 h 1891423"/>
              <a:gd name="connsiteX11" fmla="*/ 673893 w 1645443"/>
              <a:gd name="connsiteY11" fmla="*/ 665079 h 1891423"/>
              <a:gd name="connsiteX12" fmla="*/ 638175 w 1645443"/>
              <a:gd name="connsiteY12" fmla="*/ 681748 h 1891423"/>
              <a:gd name="connsiteX13" fmla="*/ 619125 w 1645443"/>
              <a:gd name="connsiteY13" fmla="*/ 700798 h 1891423"/>
              <a:gd name="connsiteX14" fmla="*/ 597693 w 1645443"/>
              <a:gd name="connsiteY14" fmla="*/ 712704 h 1891423"/>
              <a:gd name="connsiteX15" fmla="*/ 573881 w 1645443"/>
              <a:gd name="connsiteY15" fmla="*/ 741279 h 1891423"/>
              <a:gd name="connsiteX16" fmla="*/ 547687 w 1645443"/>
              <a:gd name="connsiteY16" fmla="*/ 743660 h 1891423"/>
              <a:gd name="connsiteX17" fmla="*/ 533400 w 1645443"/>
              <a:gd name="connsiteY17" fmla="*/ 757948 h 1891423"/>
              <a:gd name="connsiteX18" fmla="*/ 535781 w 1645443"/>
              <a:gd name="connsiteY18" fmla="*/ 788904 h 1891423"/>
              <a:gd name="connsiteX19" fmla="*/ 519112 w 1645443"/>
              <a:gd name="connsiteY19" fmla="*/ 798429 h 1891423"/>
              <a:gd name="connsiteX20" fmla="*/ 519112 w 1645443"/>
              <a:gd name="connsiteY20" fmla="*/ 824623 h 1891423"/>
              <a:gd name="connsiteX21" fmla="*/ 495300 w 1645443"/>
              <a:gd name="connsiteY21" fmla="*/ 841291 h 1891423"/>
              <a:gd name="connsiteX22" fmla="*/ 495300 w 1645443"/>
              <a:gd name="connsiteY22" fmla="*/ 867485 h 1891423"/>
              <a:gd name="connsiteX23" fmla="*/ 485775 w 1645443"/>
              <a:gd name="connsiteY23" fmla="*/ 879391 h 1891423"/>
              <a:gd name="connsiteX24" fmla="*/ 481012 w 1645443"/>
              <a:gd name="connsiteY24" fmla="*/ 898441 h 1891423"/>
              <a:gd name="connsiteX25" fmla="*/ 481012 w 1645443"/>
              <a:gd name="connsiteY25" fmla="*/ 898441 h 1891423"/>
              <a:gd name="connsiteX26" fmla="*/ 440531 w 1645443"/>
              <a:gd name="connsiteY26" fmla="*/ 903204 h 1891423"/>
              <a:gd name="connsiteX27" fmla="*/ 404812 w 1645443"/>
              <a:gd name="connsiteY27" fmla="*/ 941304 h 1891423"/>
              <a:gd name="connsiteX28" fmla="*/ 388143 w 1645443"/>
              <a:gd name="connsiteY28" fmla="*/ 927016 h 1891423"/>
              <a:gd name="connsiteX29" fmla="*/ 369093 w 1645443"/>
              <a:gd name="connsiteY29" fmla="*/ 929398 h 1891423"/>
              <a:gd name="connsiteX30" fmla="*/ 345281 w 1645443"/>
              <a:gd name="connsiteY30" fmla="*/ 929398 h 1891423"/>
              <a:gd name="connsiteX31" fmla="*/ 326231 w 1645443"/>
              <a:gd name="connsiteY31" fmla="*/ 962735 h 1891423"/>
              <a:gd name="connsiteX32" fmla="*/ 304800 w 1645443"/>
              <a:gd name="connsiteY32" fmla="*/ 962735 h 1891423"/>
              <a:gd name="connsiteX33" fmla="*/ 288131 w 1645443"/>
              <a:gd name="connsiteY33" fmla="*/ 948448 h 1891423"/>
              <a:gd name="connsiteX34" fmla="*/ 276225 w 1645443"/>
              <a:gd name="connsiteY34" fmla="*/ 941304 h 1891423"/>
              <a:gd name="connsiteX35" fmla="*/ 257175 w 1645443"/>
              <a:gd name="connsiteY35" fmla="*/ 946066 h 1891423"/>
              <a:gd name="connsiteX36" fmla="*/ 247650 w 1645443"/>
              <a:gd name="connsiteY36" fmla="*/ 962735 h 1891423"/>
              <a:gd name="connsiteX37" fmla="*/ 226218 w 1645443"/>
              <a:gd name="connsiteY37" fmla="*/ 962735 h 1891423"/>
              <a:gd name="connsiteX38" fmla="*/ 200025 w 1645443"/>
              <a:gd name="connsiteY38" fmla="*/ 984166 h 1891423"/>
              <a:gd name="connsiteX39" fmla="*/ 180975 w 1645443"/>
              <a:gd name="connsiteY39" fmla="*/ 1000835 h 1891423"/>
              <a:gd name="connsiteX40" fmla="*/ 157162 w 1645443"/>
              <a:gd name="connsiteY40" fmla="*/ 1022266 h 1891423"/>
              <a:gd name="connsiteX41" fmla="*/ 150018 w 1645443"/>
              <a:gd name="connsiteY41" fmla="*/ 1046079 h 1891423"/>
              <a:gd name="connsiteX42" fmla="*/ 164306 w 1645443"/>
              <a:gd name="connsiteY42" fmla="*/ 1060366 h 1891423"/>
              <a:gd name="connsiteX43" fmla="*/ 147637 w 1645443"/>
              <a:gd name="connsiteY43" fmla="*/ 1077035 h 1891423"/>
              <a:gd name="connsiteX44" fmla="*/ 123825 w 1645443"/>
              <a:gd name="connsiteY44" fmla="*/ 1053223 h 1891423"/>
              <a:gd name="connsiteX45" fmla="*/ 107156 w 1645443"/>
              <a:gd name="connsiteY45" fmla="*/ 1055604 h 1891423"/>
              <a:gd name="connsiteX46" fmla="*/ 85725 w 1645443"/>
              <a:gd name="connsiteY46" fmla="*/ 1077035 h 1891423"/>
              <a:gd name="connsiteX47" fmla="*/ 76200 w 1645443"/>
              <a:gd name="connsiteY47" fmla="*/ 1107991 h 1891423"/>
              <a:gd name="connsiteX48" fmla="*/ 66675 w 1645443"/>
              <a:gd name="connsiteY48" fmla="*/ 1112754 h 1891423"/>
              <a:gd name="connsiteX49" fmla="*/ 38100 w 1645443"/>
              <a:gd name="connsiteY49" fmla="*/ 1115135 h 1891423"/>
              <a:gd name="connsiteX50" fmla="*/ 9525 w 1645443"/>
              <a:gd name="connsiteY50" fmla="*/ 1136566 h 1891423"/>
              <a:gd name="connsiteX51" fmla="*/ 0 w 1645443"/>
              <a:gd name="connsiteY51" fmla="*/ 1160379 h 1891423"/>
              <a:gd name="connsiteX52" fmla="*/ 28575 w 1645443"/>
              <a:gd name="connsiteY52" fmla="*/ 1174666 h 1891423"/>
              <a:gd name="connsiteX53" fmla="*/ 23812 w 1645443"/>
              <a:gd name="connsiteY53" fmla="*/ 1205623 h 1891423"/>
              <a:gd name="connsiteX54" fmla="*/ 47625 w 1645443"/>
              <a:gd name="connsiteY54" fmla="*/ 1219910 h 1891423"/>
              <a:gd name="connsiteX55" fmla="*/ 59531 w 1645443"/>
              <a:gd name="connsiteY55" fmla="*/ 1236579 h 1891423"/>
              <a:gd name="connsiteX56" fmla="*/ 85725 w 1645443"/>
              <a:gd name="connsiteY56" fmla="*/ 1274679 h 1891423"/>
              <a:gd name="connsiteX57" fmla="*/ 133350 w 1645443"/>
              <a:gd name="connsiteY57" fmla="*/ 1274679 h 1891423"/>
              <a:gd name="connsiteX58" fmla="*/ 126206 w 1645443"/>
              <a:gd name="connsiteY58" fmla="*/ 1308016 h 1891423"/>
              <a:gd name="connsiteX59" fmla="*/ 128587 w 1645443"/>
              <a:gd name="connsiteY59" fmla="*/ 1324685 h 1891423"/>
              <a:gd name="connsiteX60" fmla="*/ 145256 w 1645443"/>
              <a:gd name="connsiteY60" fmla="*/ 1346116 h 1891423"/>
              <a:gd name="connsiteX61" fmla="*/ 121443 w 1645443"/>
              <a:gd name="connsiteY61" fmla="*/ 1362785 h 1891423"/>
              <a:gd name="connsiteX62" fmla="*/ 119062 w 1645443"/>
              <a:gd name="connsiteY62" fmla="*/ 1408029 h 1891423"/>
              <a:gd name="connsiteX63" fmla="*/ 109537 w 1645443"/>
              <a:gd name="connsiteY63" fmla="*/ 1424698 h 1891423"/>
              <a:gd name="connsiteX64" fmla="*/ 126206 w 1645443"/>
              <a:gd name="connsiteY64" fmla="*/ 1472323 h 1891423"/>
              <a:gd name="connsiteX65" fmla="*/ 142875 w 1645443"/>
              <a:gd name="connsiteY65" fmla="*/ 1493754 h 1891423"/>
              <a:gd name="connsiteX66" fmla="*/ 133350 w 1645443"/>
              <a:gd name="connsiteY66" fmla="*/ 1519948 h 1891423"/>
              <a:gd name="connsiteX67" fmla="*/ 147637 w 1645443"/>
              <a:gd name="connsiteY67" fmla="*/ 1548523 h 1891423"/>
              <a:gd name="connsiteX68" fmla="*/ 161925 w 1645443"/>
              <a:gd name="connsiteY68" fmla="*/ 1548523 h 1891423"/>
              <a:gd name="connsiteX69" fmla="*/ 183356 w 1645443"/>
              <a:gd name="connsiteY69" fmla="*/ 1589004 h 1891423"/>
              <a:gd name="connsiteX70" fmla="*/ 202406 w 1645443"/>
              <a:gd name="connsiteY70" fmla="*/ 1586623 h 1891423"/>
              <a:gd name="connsiteX71" fmla="*/ 238125 w 1645443"/>
              <a:gd name="connsiteY71" fmla="*/ 1605673 h 1891423"/>
              <a:gd name="connsiteX72" fmla="*/ 288131 w 1645443"/>
              <a:gd name="connsiteY72" fmla="*/ 1665204 h 1891423"/>
              <a:gd name="connsiteX73" fmla="*/ 302418 w 1645443"/>
              <a:gd name="connsiteY73" fmla="*/ 1646154 h 1891423"/>
              <a:gd name="connsiteX74" fmla="*/ 335756 w 1645443"/>
              <a:gd name="connsiteY74" fmla="*/ 1639010 h 1891423"/>
              <a:gd name="connsiteX75" fmla="*/ 352425 w 1645443"/>
              <a:gd name="connsiteY75" fmla="*/ 1624723 h 1891423"/>
              <a:gd name="connsiteX76" fmla="*/ 369093 w 1645443"/>
              <a:gd name="connsiteY76" fmla="*/ 1631866 h 1891423"/>
              <a:gd name="connsiteX77" fmla="*/ 381000 w 1645443"/>
              <a:gd name="connsiteY77" fmla="*/ 1650916 h 1891423"/>
              <a:gd name="connsiteX78" fmla="*/ 407193 w 1645443"/>
              <a:gd name="connsiteY78" fmla="*/ 1650916 h 1891423"/>
              <a:gd name="connsiteX79" fmla="*/ 414337 w 1645443"/>
              <a:gd name="connsiteY79" fmla="*/ 1643773 h 1891423"/>
              <a:gd name="connsiteX80" fmla="*/ 433387 w 1645443"/>
              <a:gd name="connsiteY80" fmla="*/ 1655679 h 1891423"/>
              <a:gd name="connsiteX81" fmla="*/ 438150 w 1645443"/>
              <a:gd name="connsiteY81" fmla="*/ 1672348 h 1891423"/>
              <a:gd name="connsiteX82" fmla="*/ 490537 w 1645443"/>
              <a:gd name="connsiteY82" fmla="*/ 1719973 h 1891423"/>
              <a:gd name="connsiteX83" fmla="*/ 485775 w 1645443"/>
              <a:gd name="connsiteY83" fmla="*/ 1731879 h 1891423"/>
              <a:gd name="connsiteX84" fmla="*/ 507206 w 1645443"/>
              <a:gd name="connsiteY84" fmla="*/ 1753310 h 1891423"/>
              <a:gd name="connsiteX85" fmla="*/ 538162 w 1645443"/>
              <a:gd name="connsiteY85" fmla="*/ 1779504 h 1891423"/>
              <a:gd name="connsiteX86" fmla="*/ 547687 w 1645443"/>
              <a:gd name="connsiteY86" fmla="*/ 1808079 h 1891423"/>
              <a:gd name="connsiteX87" fmla="*/ 592931 w 1645443"/>
              <a:gd name="connsiteY87" fmla="*/ 1819985 h 1891423"/>
              <a:gd name="connsiteX88" fmla="*/ 628650 w 1645443"/>
              <a:gd name="connsiteY88" fmla="*/ 1831891 h 1891423"/>
              <a:gd name="connsiteX89" fmla="*/ 671512 w 1645443"/>
              <a:gd name="connsiteY89" fmla="*/ 1860466 h 1891423"/>
              <a:gd name="connsiteX90" fmla="*/ 697706 w 1645443"/>
              <a:gd name="connsiteY90" fmla="*/ 1867610 h 1891423"/>
              <a:gd name="connsiteX91" fmla="*/ 738187 w 1645443"/>
              <a:gd name="connsiteY91" fmla="*/ 1877135 h 1891423"/>
              <a:gd name="connsiteX92" fmla="*/ 764381 w 1645443"/>
              <a:gd name="connsiteY92" fmla="*/ 1891423 h 1891423"/>
              <a:gd name="connsiteX93" fmla="*/ 823912 w 1645443"/>
              <a:gd name="connsiteY93" fmla="*/ 1843798 h 1891423"/>
              <a:gd name="connsiteX94" fmla="*/ 869156 w 1645443"/>
              <a:gd name="connsiteY94" fmla="*/ 1850941 h 1891423"/>
              <a:gd name="connsiteX95" fmla="*/ 888206 w 1645443"/>
              <a:gd name="connsiteY95" fmla="*/ 1829510 h 1891423"/>
              <a:gd name="connsiteX96" fmla="*/ 881062 w 1645443"/>
              <a:gd name="connsiteY96" fmla="*/ 1798554 h 1891423"/>
              <a:gd name="connsiteX97" fmla="*/ 964406 w 1645443"/>
              <a:gd name="connsiteY97" fmla="*/ 1736641 h 1891423"/>
              <a:gd name="connsiteX98" fmla="*/ 971550 w 1645443"/>
              <a:gd name="connsiteY98" fmla="*/ 1722354 h 1891423"/>
              <a:gd name="connsiteX99" fmla="*/ 1002506 w 1645443"/>
              <a:gd name="connsiteY99" fmla="*/ 1722354 h 1891423"/>
              <a:gd name="connsiteX100" fmla="*/ 1012031 w 1645443"/>
              <a:gd name="connsiteY100" fmla="*/ 1693779 h 1891423"/>
              <a:gd name="connsiteX101" fmla="*/ 1040606 w 1645443"/>
              <a:gd name="connsiteY101" fmla="*/ 1684254 h 1891423"/>
              <a:gd name="connsiteX102" fmla="*/ 1076325 w 1645443"/>
              <a:gd name="connsiteY102" fmla="*/ 1681873 h 1891423"/>
              <a:gd name="connsiteX103" fmla="*/ 1085850 w 1645443"/>
              <a:gd name="connsiteY103" fmla="*/ 1650916 h 1891423"/>
              <a:gd name="connsiteX104" fmla="*/ 1095375 w 1645443"/>
              <a:gd name="connsiteY104" fmla="*/ 1627104 h 1891423"/>
              <a:gd name="connsiteX105" fmla="*/ 1119187 w 1645443"/>
              <a:gd name="connsiteY105" fmla="*/ 1603291 h 1891423"/>
              <a:gd name="connsiteX106" fmla="*/ 1145381 w 1645443"/>
              <a:gd name="connsiteY106" fmla="*/ 1586623 h 1891423"/>
              <a:gd name="connsiteX107" fmla="*/ 1157287 w 1645443"/>
              <a:gd name="connsiteY107" fmla="*/ 1558048 h 1891423"/>
              <a:gd name="connsiteX108" fmla="*/ 1152525 w 1645443"/>
              <a:gd name="connsiteY108" fmla="*/ 1543760 h 1891423"/>
              <a:gd name="connsiteX109" fmla="*/ 1166812 w 1645443"/>
              <a:gd name="connsiteY109" fmla="*/ 1517566 h 1891423"/>
              <a:gd name="connsiteX110" fmla="*/ 1166812 w 1645443"/>
              <a:gd name="connsiteY110" fmla="*/ 1498516 h 1891423"/>
              <a:gd name="connsiteX111" fmla="*/ 1195387 w 1645443"/>
              <a:gd name="connsiteY111" fmla="*/ 1446129 h 1891423"/>
              <a:gd name="connsiteX112" fmla="*/ 1202531 w 1645443"/>
              <a:gd name="connsiteY112" fmla="*/ 1417554 h 1891423"/>
              <a:gd name="connsiteX113" fmla="*/ 1219200 w 1645443"/>
              <a:gd name="connsiteY113" fmla="*/ 1408029 h 1891423"/>
              <a:gd name="connsiteX114" fmla="*/ 1240631 w 1645443"/>
              <a:gd name="connsiteY114" fmla="*/ 1386598 h 1891423"/>
              <a:gd name="connsiteX115" fmla="*/ 1245393 w 1645443"/>
              <a:gd name="connsiteY115" fmla="*/ 1365166 h 1891423"/>
              <a:gd name="connsiteX116" fmla="*/ 1235868 w 1645443"/>
              <a:gd name="connsiteY116" fmla="*/ 1338973 h 1891423"/>
              <a:gd name="connsiteX117" fmla="*/ 1243012 w 1645443"/>
              <a:gd name="connsiteY117" fmla="*/ 1310398 h 1891423"/>
              <a:gd name="connsiteX118" fmla="*/ 1252537 w 1645443"/>
              <a:gd name="connsiteY118" fmla="*/ 1288966 h 1891423"/>
              <a:gd name="connsiteX119" fmla="*/ 1295400 w 1645443"/>
              <a:gd name="connsiteY119" fmla="*/ 1288966 h 1891423"/>
              <a:gd name="connsiteX120" fmla="*/ 1319212 w 1645443"/>
              <a:gd name="connsiteY120" fmla="*/ 1267535 h 1891423"/>
              <a:gd name="connsiteX121" fmla="*/ 1321593 w 1645443"/>
              <a:gd name="connsiteY121" fmla="*/ 1241341 h 1891423"/>
              <a:gd name="connsiteX122" fmla="*/ 1333500 w 1645443"/>
              <a:gd name="connsiteY122" fmla="*/ 1229435 h 1891423"/>
              <a:gd name="connsiteX123" fmla="*/ 1350168 w 1645443"/>
              <a:gd name="connsiteY123" fmla="*/ 1236579 h 1891423"/>
              <a:gd name="connsiteX124" fmla="*/ 1373981 w 1645443"/>
              <a:gd name="connsiteY124" fmla="*/ 1229435 h 1891423"/>
              <a:gd name="connsiteX125" fmla="*/ 1385887 w 1645443"/>
              <a:gd name="connsiteY125" fmla="*/ 1238960 h 1891423"/>
              <a:gd name="connsiteX126" fmla="*/ 1412081 w 1645443"/>
              <a:gd name="connsiteY126" fmla="*/ 1219910 h 1891423"/>
              <a:gd name="connsiteX127" fmla="*/ 1414462 w 1645443"/>
              <a:gd name="connsiteY127" fmla="*/ 1212766 h 1891423"/>
              <a:gd name="connsiteX128" fmla="*/ 1416843 w 1645443"/>
              <a:gd name="connsiteY128" fmla="*/ 1169904 h 1891423"/>
              <a:gd name="connsiteX129" fmla="*/ 1457325 w 1645443"/>
              <a:gd name="connsiteY129" fmla="*/ 1136566 h 1891423"/>
              <a:gd name="connsiteX130" fmla="*/ 1476375 w 1645443"/>
              <a:gd name="connsiteY130" fmla="*/ 1115135 h 1891423"/>
              <a:gd name="connsiteX131" fmla="*/ 1493043 w 1645443"/>
              <a:gd name="connsiteY131" fmla="*/ 1107991 h 1891423"/>
              <a:gd name="connsiteX132" fmla="*/ 1493043 w 1645443"/>
              <a:gd name="connsiteY132" fmla="*/ 1084179 h 1891423"/>
              <a:gd name="connsiteX133" fmla="*/ 1531143 w 1645443"/>
              <a:gd name="connsiteY133" fmla="*/ 1081798 h 1891423"/>
              <a:gd name="connsiteX134" fmla="*/ 1562100 w 1645443"/>
              <a:gd name="connsiteY134" fmla="*/ 1057985 h 1891423"/>
              <a:gd name="connsiteX135" fmla="*/ 1566862 w 1645443"/>
              <a:gd name="connsiteY135" fmla="*/ 1019885 h 1891423"/>
              <a:gd name="connsiteX136" fmla="*/ 1574006 w 1645443"/>
              <a:gd name="connsiteY136" fmla="*/ 1005598 h 1891423"/>
              <a:gd name="connsiteX137" fmla="*/ 1564481 w 1645443"/>
              <a:gd name="connsiteY137" fmla="*/ 967498 h 1891423"/>
              <a:gd name="connsiteX138" fmla="*/ 1557337 w 1645443"/>
              <a:gd name="connsiteY138" fmla="*/ 924635 h 1891423"/>
              <a:gd name="connsiteX139" fmla="*/ 1547812 w 1645443"/>
              <a:gd name="connsiteY139" fmla="*/ 903204 h 1891423"/>
              <a:gd name="connsiteX140" fmla="*/ 1566862 w 1645443"/>
              <a:gd name="connsiteY140" fmla="*/ 877010 h 1891423"/>
              <a:gd name="connsiteX141" fmla="*/ 1593056 w 1645443"/>
              <a:gd name="connsiteY141" fmla="*/ 853198 h 1891423"/>
              <a:gd name="connsiteX142" fmla="*/ 1621631 w 1645443"/>
              <a:gd name="connsiteY142" fmla="*/ 834148 h 1891423"/>
              <a:gd name="connsiteX143" fmla="*/ 1633537 w 1645443"/>
              <a:gd name="connsiteY143" fmla="*/ 819860 h 1891423"/>
              <a:gd name="connsiteX144" fmla="*/ 1635918 w 1645443"/>
              <a:gd name="connsiteY144" fmla="*/ 796048 h 1891423"/>
              <a:gd name="connsiteX145" fmla="*/ 1633537 w 1645443"/>
              <a:gd name="connsiteY145" fmla="*/ 776998 h 1891423"/>
              <a:gd name="connsiteX146" fmla="*/ 1638300 w 1645443"/>
              <a:gd name="connsiteY146" fmla="*/ 753185 h 1891423"/>
              <a:gd name="connsiteX147" fmla="*/ 1633537 w 1645443"/>
              <a:gd name="connsiteY147" fmla="*/ 738898 h 1891423"/>
              <a:gd name="connsiteX148" fmla="*/ 1645443 w 1645443"/>
              <a:gd name="connsiteY148" fmla="*/ 731754 h 1891423"/>
              <a:gd name="connsiteX149" fmla="*/ 1638300 w 1645443"/>
              <a:gd name="connsiteY149" fmla="*/ 700798 h 1891423"/>
              <a:gd name="connsiteX150" fmla="*/ 1621631 w 1645443"/>
              <a:gd name="connsiteY150" fmla="*/ 672223 h 1891423"/>
              <a:gd name="connsiteX151" fmla="*/ 1600200 w 1645443"/>
              <a:gd name="connsiteY151" fmla="*/ 667460 h 1891423"/>
              <a:gd name="connsiteX152" fmla="*/ 1550193 w 1645443"/>
              <a:gd name="connsiteY152" fmla="*/ 684129 h 1891423"/>
              <a:gd name="connsiteX153" fmla="*/ 1533525 w 1645443"/>
              <a:gd name="connsiteY153" fmla="*/ 705560 h 1891423"/>
              <a:gd name="connsiteX154" fmla="*/ 1526381 w 1645443"/>
              <a:gd name="connsiteY154" fmla="*/ 736516 h 1891423"/>
              <a:gd name="connsiteX155" fmla="*/ 1514475 w 1645443"/>
              <a:gd name="connsiteY155" fmla="*/ 743660 h 1891423"/>
              <a:gd name="connsiteX156" fmla="*/ 1493043 w 1645443"/>
              <a:gd name="connsiteY156" fmla="*/ 743660 h 1891423"/>
              <a:gd name="connsiteX157" fmla="*/ 1450181 w 1645443"/>
              <a:gd name="connsiteY157" fmla="*/ 724610 h 1891423"/>
              <a:gd name="connsiteX158" fmla="*/ 1433512 w 1645443"/>
              <a:gd name="connsiteY158" fmla="*/ 736516 h 1891423"/>
              <a:gd name="connsiteX159" fmla="*/ 1412081 w 1645443"/>
              <a:gd name="connsiteY159" fmla="*/ 729373 h 1891423"/>
              <a:gd name="connsiteX160" fmla="*/ 1402556 w 1645443"/>
              <a:gd name="connsiteY160" fmla="*/ 715085 h 1891423"/>
              <a:gd name="connsiteX161" fmla="*/ 1397793 w 1645443"/>
              <a:gd name="connsiteY161" fmla="*/ 703179 h 1891423"/>
              <a:gd name="connsiteX162" fmla="*/ 1354931 w 1645443"/>
              <a:gd name="connsiteY162" fmla="*/ 693654 h 1891423"/>
              <a:gd name="connsiteX163" fmla="*/ 1347787 w 1645443"/>
              <a:gd name="connsiteY163" fmla="*/ 676985 h 1891423"/>
              <a:gd name="connsiteX164" fmla="*/ 1345406 w 1645443"/>
              <a:gd name="connsiteY164" fmla="*/ 650791 h 1891423"/>
              <a:gd name="connsiteX165" fmla="*/ 1347787 w 1645443"/>
              <a:gd name="connsiteY165" fmla="*/ 636504 h 1891423"/>
              <a:gd name="connsiteX166" fmla="*/ 1340643 w 1645443"/>
              <a:gd name="connsiteY166" fmla="*/ 607929 h 1891423"/>
              <a:gd name="connsiteX167" fmla="*/ 1354931 w 1645443"/>
              <a:gd name="connsiteY167" fmla="*/ 572210 h 1891423"/>
              <a:gd name="connsiteX168" fmla="*/ 1333500 w 1645443"/>
              <a:gd name="connsiteY168" fmla="*/ 562685 h 1891423"/>
              <a:gd name="connsiteX169" fmla="*/ 1302543 w 1645443"/>
              <a:gd name="connsiteY169" fmla="*/ 553160 h 1891423"/>
              <a:gd name="connsiteX170" fmla="*/ 1302543 w 1645443"/>
              <a:gd name="connsiteY170" fmla="*/ 553160 h 1891423"/>
              <a:gd name="connsiteX171" fmla="*/ 1273968 w 1645443"/>
              <a:gd name="connsiteY171" fmla="*/ 496010 h 1891423"/>
              <a:gd name="connsiteX172" fmla="*/ 1271587 w 1645443"/>
              <a:gd name="connsiteY172" fmla="*/ 467435 h 1891423"/>
              <a:gd name="connsiteX173" fmla="*/ 1252537 w 1645443"/>
              <a:gd name="connsiteY173" fmla="*/ 450766 h 1891423"/>
              <a:gd name="connsiteX174" fmla="*/ 1247775 w 1645443"/>
              <a:gd name="connsiteY174" fmla="*/ 436479 h 1891423"/>
              <a:gd name="connsiteX175" fmla="*/ 1250156 w 1645443"/>
              <a:gd name="connsiteY175" fmla="*/ 424573 h 1891423"/>
              <a:gd name="connsiteX176" fmla="*/ 1259681 w 1645443"/>
              <a:gd name="connsiteY176" fmla="*/ 403141 h 1891423"/>
              <a:gd name="connsiteX177" fmla="*/ 1238250 w 1645443"/>
              <a:gd name="connsiteY177" fmla="*/ 393616 h 1891423"/>
              <a:gd name="connsiteX178" fmla="*/ 1216818 w 1645443"/>
              <a:gd name="connsiteY178" fmla="*/ 393616 h 1891423"/>
              <a:gd name="connsiteX179" fmla="*/ 1204912 w 1645443"/>
              <a:gd name="connsiteY179" fmla="*/ 393616 h 1891423"/>
              <a:gd name="connsiteX180" fmla="*/ 1190625 w 1645443"/>
              <a:gd name="connsiteY180" fmla="*/ 379329 h 1891423"/>
              <a:gd name="connsiteX181" fmla="*/ 1188243 w 1645443"/>
              <a:gd name="connsiteY181" fmla="*/ 372185 h 1891423"/>
              <a:gd name="connsiteX182" fmla="*/ 1188243 w 1645443"/>
              <a:gd name="connsiteY182" fmla="*/ 372185 h 1891423"/>
              <a:gd name="connsiteX183" fmla="*/ 1176337 w 1645443"/>
              <a:gd name="connsiteY183" fmla="*/ 334085 h 1891423"/>
              <a:gd name="connsiteX184" fmla="*/ 1173956 w 1645443"/>
              <a:gd name="connsiteY184" fmla="*/ 317416 h 1891423"/>
              <a:gd name="connsiteX185" fmla="*/ 1178718 w 1645443"/>
              <a:gd name="connsiteY185" fmla="*/ 293604 h 1891423"/>
              <a:gd name="connsiteX186" fmla="*/ 1178718 w 1645443"/>
              <a:gd name="connsiteY186" fmla="*/ 279316 h 1891423"/>
              <a:gd name="connsiteX187" fmla="*/ 1216818 w 1645443"/>
              <a:gd name="connsiteY187" fmla="*/ 295985 h 1891423"/>
              <a:gd name="connsiteX188" fmla="*/ 1231106 w 1645443"/>
              <a:gd name="connsiteY188" fmla="*/ 276935 h 1891423"/>
              <a:gd name="connsiteX189" fmla="*/ 1231106 w 1645443"/>
              <a:gd name="connsiteY189" fmla="*/ 267410 h 1891423"/>
              <a:gd name="connsiteX190" fmla="*/ 1247775 w 1645443"/>
              <a:gd name="connsiteY190" fmla="*/ 267410 h 1891423"/>
              <a:gd name="connsiteX191" fmla="*/ 1264443 w 1645443"/>
              <a:gd name="connsiteY191" fmla="*/ 248360 h 1891423"/>
              <a:gd name="connsiteX192" fmla="*/ 1295400 w 1645443"/>
              <a:gd name="connsiteY192" fmla="*/ 231691 h 1891423"/>
              <a:gd name="connsiteX193" fmla="*/ 1297781 w 1645443"/>
              <a:gd name="connsiteY193" fmla="*/ 203116 h 1891423"/>
              <a:gd name="connsiteX194" fmla="*/ 1285875 w 1645443"/>
              <a:gd name="connsiteY194" fmla="*/ 176923 h 1891423"/>
              <a:gd name="connsiteX195" fmla="*/ 1300162 w 1645443"/>
              <a:gd name="connsiteY195" fmla="*/ 150729 h 1891423"/>
              <a:gd name="connsiteX196" fmla="*/ 1321593 w 1645443"/>
              <a:gd name="connsiteY196" fmla="*/ 126916 h 1891423"/>
              <a:gd name="connsiteX197" fmla="*/ 1312068 w 1645443"/>
              <a:gd name="connsiteY197" fmla="*/ 110248 h 1891423"/>
              <a:gd name="connsiteX198" fmla="*/ 1295400 w 1645443"/>
              <a:gd name="connsiteY198" fmla="*/ 100723 h 1891423"/>
              <a:gd name="connsiteX199" fmla="*/ 1293018 w 1645443"/>
              <a:gd name="connsiteY199" fmla="*/ 69766 h 1891423"/>
              <a:gd name="connsiteX200" fmla="*/ 1276350 w 1645443"/>
              <a:gd name="connsiteY200" fmla="*/ 69766 h 1891423"/>
              <a:gd name="connsiteX201" fmla="*/ 1262062 w 1645443"/>
              <a:gd name="connsiteY201" fmla="*/ 69766 h 1891423"/>
              <a:gd name="connsiteX202" fmla="*/ 1259681 w 1645443"/>
              <a:gd name="connsiteY202" fmla="*/ 50716 h 1891423"/>
              <a:gd name="connsiteX203" fmla="*/ 1231106 w 1645443"/>
              <a:gd name="connsiteY203" fmla="*/ 41191 h 1891423"/>
              <a:gd name="connsiteX204" fmla="*/ 1216818 w 1645443"/>
              <a:gd name="connsiteY204" fmla="*/ 34048 h 1891423"/>
              <a:gd name="connsiteX205" fmla="*/ 1214437 w 1645443"/>
              <a:gd name="connsiteY205" fmla="*/ 10235 h 1891423"/>
              <a:gd name="connsiteX206" fmla="*/ 1190625 w 1645443"/>
              <a:gd name="connsiteY206" fmla="*/ 710 h 1891423"/>
              <a:gd name="connsiteX207" fmla="*/ 1164431 w 1645443"/>
              <a:gd name="connsiteY207" fmla="*/ 7854 h 1891423"/>
              <a:gd name="connsiteX208" fmla="*/ 1112043 w 1645443"/>
              <a:gd name="connsiteY208" fmla="*/ 67385 h 1891423"/>
              <a:gd name="connsiteX209" fmla="*/ 1085850 w 1645443"/>
              <a:gd name="connsiteY209" fmla="*/ 65004 h 1891423"/>
              <a:gd name="connsiteX210" fmla="*/ 1069181 w 1645443"/>
              <a:gd name="connsiteY210" fmla="*/ 91198 h 1891423"/>
              <a:gd name="connsiteX211" fmla="*/ 1045368 w 1645443"/>
              <a:gd name="connsiteY211" fmla="*/ 72148 h 1891423"/>
              <a:gd name="connsiteX212" fmla="*/ 1012031 w 1645443"/>
              <a:gd name="connsiteY212" fmla="*/ 60241 h 1891423"/>
              <a:gd name="connsiteX213" fmla="*/ 988218 w 1645443"/>
              <a:gd name="connsiteY213" fmla="*/ 84054 h 1891423"/>
              <a:gd name="connsiteX214" fmla="*/ 988218 w 1645443"/>
              <a:gd name="connsiteY214" fmla="*/ 93579 h 1891423"/>
              <a:gd name="connsiteX215" fmla="*/ 1016793 w 1645443"/>
              <a:gd name="connsiteY215" fmla="*/ 115010 h 1891423"/>
              <a:gd name="connsiteX216" fmla="*/ 997743 w 1645443"/>
              <a:gd name="connsiteY216" fmla="*/ 134060 h 1891423"/>
              <a:gd name="connsiteX217" fmla="*/ 985837 w 1645443"/>
              <a:gd name="connsiteY217" fmla="*/ 148348 h 1891423"/>
              <a:gd name="connsiteX218" fmla="*/ 962025 w 1645443"/>
              <a:gd name="connsiteY218" fmla="*/ 150729 h 1891423"/>
              <a:gd name="connsiteX219" fmla="*/ 945356 w 1645443"/>
              <a:gd name="connsiteY219" fmla="*/ 134060 h 1891423"/>
              <a:gd name="connsiteX220" fmla="*/ 933450 w 1645443"/>
              <a:gd name="connsiteY220" fmla="*/ 145966 h 1891423"/>
              <a:gd name="connsiteX221" fmla="*/ 926306 w 1645443"/>
              <a:gd name="connsiteY221" fmla="*/ 160254 h 1891423"/>
              <a:gd name="connsiteX222" fmla="*/ 921543 w 1645443"/>
              <a:gd name="connsiteY222" fmla="*/ 184066 h 1891423"/>
              <a:gd name="connsiteX223" fmla="*/ 897731 w 1645443"/>
              <a:gd name="connsiteY223" fmla="*/ 203116 h 1891423"/>
              <a:gd name="connsiteX224" fmla="*/ 895350 w 1645443"/>
              <a:gd name="connsiteY224" fmla="*/ 219785 h 1891423"/>
              <a:gd name="connsiteX225" fmla="*/ 900112 w 1645443"/>
              <a:gd name="connsiteY225" fmla="*/ 226929 h 1891423"/>
              <a:gd name="connsiteX226" fmla="*/ 900112 w 1645443"/>
              <a:gd name="connsiteY226" fmla="*/ 229310 h 1891423"/>
              <a:gd name="connsiteX227" fmla="*/ 912018 w 1645443"/>
              <a:gd name="connsiteY227" fmla="*/ 274554 h 1891423"/>
              <a:gd name="connsiteX228" fmla="*/ 890587 w 1645443"/>
              <a:gd name="connsiteY228" fmla="*/ 281698 h 1891423"/>
              <a:gd name="connsiteX229" fmla="*/ 878681 w 1645443"/>
              <a:gd name="connsiteY229" fmla="*/ 338848 h 1891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1645443" h="1891423">
                <a:moveTo>
                  <a:pt x="878681" y="338848"/>
                </a:moveTo>
                <a:lnTo>
                  <a:pt x="842962" y="393616"/>
                </a:lnTo>
                <a:cubicBezTo>
                  <a:pt x="843756" y="410285"/>
                  <a:pt x="849312" y="431320"/>
                  <a:pt x="845343" y="443623"/>
                </a:cubicBezTo>
                <a:lnTo>
                  <a:pt x="800100" y="469816"/>
                </a:lnTo>
                <a:lnTo>
                  <a:pt x="762000" y="507916"/>
                </a:lnTo>
                <a:lnTo>
                  <a:pt x="752475" y="534110"/>
                </a:lnTo>
                <a:lnTo>
                  <a:pt x="735806" y="548398"/>
                </a:lnTo>
                <a:lnTo>
                  <a:pt x="728662" y="581735"/>
                </a:lnTo>
                <a:lnTo>
                  <a:pt x="697706" y="596023"/>
                </a:lnTo>
                <a:cubicBezTo>
                  <a:pt x="685533" y="630107"/>
                  <a:pt x="685800" y="617560"/>
                  <a:pt x="685800" y="631741"/>
                </a:cubicBezTo>
                <a:lnTo>
                  <a:pt x="669131" y="643648"/>
                </a:lnTo>
                <a:lnTo>
                  <a:pt x="673893" y="665079"/>
                </a:lnTo>
                <a:lnTo>
                  <a:pt x="638175" y="681748"/>
                </a:lnTo>
                <a:lnTo>
                  <a:pt x="619125" y="700798"/>
                </a:lnTo>
                <a:lnTo>
                  <a:pt x="597693" y="712704"/>
                </a:lnTo>
                <a:lnTo>
                  <a:pt x="573881" y="741279"/>
                </a:lnTo>
                <a:lnTo>
                  <a:pt x="547687" y="743660"/>
                </a:lnTo>
                <a:lnTo>
                  <a:pt x="533400" y="757948"/>
                </a:lnTo>
                <a:lnTo>
                  <a:pt x="535781" y="788904"/>
                </a:lnTo>
                <a:lnTo>
                  <a:pt x="519112" y="798429"/>
                </a:lnTo>
                <a:lnTo>
                  <a:pt x="519112" y="824623"/>
                </a:lnTo>
                <a:lnTo>
                  <a:pt x="495300" y="841291"/>
                </a:lnTo>
                <a:lnTo>
                  <a:pt x="495300" y="867485"/>
                </a:lnTo>
                <a:lnTo>
                  <a:pt x="485775" y="879391"/>
                </a:lnTo>
                <a:lnTo>
                  <a:pt x="481012" y="898441"/>
                </a:lnTo>
                <a:lnTo>
                  <a:pt x="481012" y="898441"/>
                </a:lnTo>
                <a:lnTo>
                  <a:pt x="440531" y="903204"/>
                </a:lnTo>
                <a:lnTo>
                  <a:pt x="404812" y="941304"/>
                </a:lnTo>
                <a:lnTo>
                  <a:pt x="388143" y="927016"/>
                </a:lnTo>
                <a:lnTo>
                  <a:pt x="369093" y="929398"/>
                </a:lnTo>
                <a:lnTo>
                  <a:pt x="345281" y="929398"/>
                </a:lnTo>
                <a:lnTo>
                  <a:pt x="326231" y="962735"/>
                </a:lnTo>
                <a:lnTo>
                  <a:pt x="304800" y="962735"/>
                </a:lnTo>
                <a:lnTo>
                  <a:pt x="288131" y="948448"/>
                </a:lnTo>
                <a:lnTo>
                  <a:pt x="276225" y="941304"/>
                </a:lnTo>
                <a:cubicBezTo>
                  <a:pt x="256387" y="943783"/>
                  <a:pt x="257175" y="937286"/>
                  <a:pt x="257175" y="946066"/>
                </a:cubicBezTo>
                <a:lnTo>
                  <a:pt x="247650" y="962735"/>
                </a:lnTo>
                <a:lnTo>
                  <a:pt x="226218" y="962735"/>
                </a:lnTo>
                <a:lnTo>
                  <a:pt x="200025" y="984166"/>
                </a:lnTo>
                <a:lnTo>
                  <a:pt x="180975" y="1000835"/>
                </a:lnTo>
                <a:lnTo>
                  <a:pt x="157162" y="1022266"/>
                </a:lnTo>
                <a:cubicBezTo>
                  <a:pt x="148598" y="1039394"/>
                  <a:pt x="148827" y="1033379"/>
                  <a:pt x="150018" y="1046079"/>
                </a:cubicBezTo>
                <a:lnTo>
                  <a:pt x="164306" y="1060366"/>
                </a:lnTo>
                <a:lnTo>
                  <a:pt x="147637" y="1077035"/>
                </a:lnTo>
                <a:lnTo>
                  <a:pt x="123825" y="1053223"/>
                </a:lnTo>
                <a:cubicBezTo>
                  <a:pt x="109717" y="1050401"/>
                  <a:pt x="114780" y="1047979"/>
                  <a:pt x="107156" y="1055604"/>
                </a:cubicBezTo>
                <a:cubicBezTo>
                  <a:pt x="85132" y="1075181"/>
                  <a:pt x="85725" y="1065096"/>
                  <a:pt x="85725" y="1077035"/>
                </a:cubicBezTo>
                <a:cubicBezTo>
                  <a:pt x="82550" y="1087354"/>
                  <a:pt x="81280" y="1098465"/>
                  <a:pt x="76200" y="1107991"/>
                </a:cubicBezTo>
                <a:cubicBezTo>
                  <a:pt x="74529" y="1111123"/>
                  <a:pt x="66675" y="1112754"/>
                  <a:pt x="66675" y="1112754"/>
                </a:cubicBezTo>
                <a:lnTo>
                  <a:pt x="38100" y="1115135"/>
                </a:lnTo>
                <a:lnTo>
                  <a:pt x="9525" y="1136566"/>
                </a:lnTo>
                <a:lnTo>
                  <a:pt x="0" y="1160379"/>
                </a:lnTo>
                <a:lnTo>
                  <a:pt x="28575" y="1174666"/>
                </a:lnTo>
                <a:lnTo>
                  <a:pt x="23812" y="1205623"/>
                </a:lnTo>
                <a:lnTo>
                  <a:pt x="47625" y="1219910"/>
                </a:lnTo>
                <a:cubicBezTo>
                  <a:pt x="57544" y="1237268"/>
                  <a:pt x="47228" y="1227451"/>
                  <a:pt x="59531" y="1236579"/>
                </a:cubicBezTo>
                <a:lnTo>
                  <a:pt x="85725" y="1274679"/>
                </a:lnTo>
                <a:lnTo>
                  <a:pt x="133350" y="1274679"/>
                </a:lnTo>
                <a:lnTo>
                  <a:pt x="126206" y="1308016"/>
                </a:lnTo>
                <a:cubicBezTo>
                  <a:pt x="128762" y="1331026"/>
                  <a:pt x="126603" y="1316748"/>
                  <a:pt x="128587" y="1324685"/>
                </a:cubicBezTo>
                <a:lnTo>
                  <a:pt x="145256" y="1346116"/>
                </a:lnTo>
                <a:lnTo>
                  <a:pt x="121443" y="1362785"/>
                </a:lnTo>
                <a:lnTo>
                  <a:pt x="119062" y="1408029"/>
                </a:lnTo>
                <a:lnTo>
                  <a:pt x="109537" y="1424698"/>
                </a:lnTo>
                <a:lnTo>
                  <a:pt x="126206" y="1472323"/>
                </a:lnTo>
                <a:cubicBezTo>
                  <a:pt x="141648" y="1490339"/>
                  <a:pt x="138906" y="1480260"/>
                  <a:pt x="142875" y="1493754"/>
                </a:cubicBezTo>
                <a:lnTo>
                  <a:pt x="133350" y="1519948"/>
                </a:lnTo>
                <a:lnTo>
                  <a:pt x="147637" y="1548523"/>
                </a:lnTo>
                <a:lnTo>
                  <a:pt x="161925" y="1548523"/>
                </a:lnTo>
                <a:lnTo>
                  <a:pt x="183356" y="1589004"/>
                </a:lnTo>
                <a:lnTo>
                  <a:pt x="202406" y="1586623"/>
                </a:lnTo>
                <a:lnTo>
                  <a:pt x="238125" y="1605673"/>
                </a:lnTo>
                <a:lnTo>
                  <a:pt x="288131" y="1665204"/>
                </a:lnTo>
                <a:cubicBezTo>
                  <a:pt x="292893" y="1658854"/>
                  <a:pt x="292496" y="1653695"/>
                  <a:pt x="302418" y="1646154"/>
                </a:cubicBezTo>
                <a:lnTo>
                  <a:pt x="335756" y="1639010"/>
                </a:lnTo>
                <a:lnTo>
                  <a:pt x="352425" y="1624723"/>
                </a:lnTo>
                <a:lnTo>
                  <a:pt x="369093" y="1631866"/>
                </a:lnTo>
                <a:lnTo>
                  <a:pt x="381000" y="1650916"/>
                </a:lnTo>
                <a:cubicBezTo>
                  <a:pt x="404623" y="1656166"/>
                  <a:pt x="397257" y="1660854"/>
                  <a:pt x="407193" y="1650916"/>
                </a:cubicBezTo>
                <a:lnTo>
                  <a:pt x="414337" y="1643773"/>
                </a:lnTo>
                <a:lnTo>
                  <a:pt x="433387" y="1655679"/>
                </a:lnTo>
                <a:lnTo>
                  <a:pt x="438150" y="1672348"/>
                </a:lnTo>
                <a:lnTo>
                  <a:pt x="490537" y="1719973"/>
                </a:lnTo>
                <a:lnTo>
                  <a:pt x="485775" y="1731879"/>
                </a:lnTo>
                <a:lnTo>
                  <a:pt x="507206" y="1753310"/>
                </a:lnTo>
                <a:lnTo>
                  <a:pt x="538162" y="1779504"/>
                </a:lnTo>
                <a:cubicBezTo>
                  <a:pt x="543365" y="1805517"/>
                  <a:pt x="531018" y="1796967"/>
                  <a:pt x="547687" y="1808079"/>
                </a:cubicBezTo>
                <a:lnTo>
                  <a:pt x="592931" y="1819985"/>
                </a:lnTo>
                <a:lnTo>
                  <a:pt x="628650" y="1831891"/>
                </a:lnTo>
                <a:lnTo>
                  <a:pt x="671512" y="1860466"/>
                </a:lnTo>
                <a:lnTo>
                  <a:pt x="697706" y="1867610"/>
                </a:lnTo>
                <a:cubicBezTo>
                  <a:pt x="734959" y="1877544"/>
                  <a:pt x="720725" y="1875151"/>
                  <a:pt x="738187" y="1877135"/>
                </a:cubicBezTo>
                <a:lnTo>
                  <a:pt x="764381" y="1891423"/>
                </a:lnTo>
                <a:lnTo>
                  <a:pt x="823912" y="1843798"/>
                </a:lnTo>
                <a:lnTo>
                  <a:pt x="869156" y="1850941"/>
                </a:lnTo>
                <a:cubicBezTo>
                  <a:pt x="891426" y="1831145"/>
                  <a:pt x="881459" y="1839035"/>
                  <a:pt x="888206" y="1829510"/>
                </a:cubicBezTo>
                <a:lnTo>
                  <a:pt x="881062" y="1798554"/>
                </a:lnTo>
                <a:lnTo>
                  <a:pt x="964406" y="1736641"/>
                </a:lnTo>
                <a:lnTo>
                  <a:pt x="971550" y="1722354"/>
                </a:lnTo>
                <a:cubicBezTo>
                  <a:pt x="1003297" y="1724796"/>
                  <a:pt x="1002506" y="1735084"/>
                  <a:pt x="1002506" y="1722354"/>
                </a:cubicBezTo>
                <a:lnTo>
                  <a:pt x="1012031" y="1693779"/>
                </a:lnTo>
                <a:lnTo>
                  <a:pt x="1040606" y="1684254"/>
                </a:lnTo>
                <a:cubicBezTo>
                  <a:pt x="1071554" y="1681675"/>
                  <a:pt x="1067594" y="1689017"/>
                  <a:pt x="1076325" y="1681873"/>
                </a:cubicBezTo>
                <a:lnTo>
                  <a:pt x="1085850" y="1650916"/>
                </a:lnTo>
                <a:lnTo>
                  <a:pt x="1095375" y="1627104"/>
                </a:lnTo>
                <a:lnTo>
                  <a:pt x="1119187" y="1603291"/>
                </a:lnTo>
                <a:lnTo>
                  <a:pt x="1145381" y="1586623"/>
                </a:lnTo>
                <a:lnTo>
                  <a:pt x="1157287" y="1558048"/>
                </a:lnTo>
                <a:cubicBezTo>
                  <a:pt x="1149565" y="1545178"/>
                  <a:pt x="1149350" y="1554079"/>
                  <a:pt x="1152525" y="1543760"/>
                </a:cubicBezTo>
                <a:lnTo>
                  <a:pt x="1166812" y="1517566"/>
                </a:lnTo>
                <a:lnTo>
                  <a:pt x="1166812" y="1498516"/>
                </a:lnTo>
                <a:lnTo>
                  <a:pt x="1195387" y="1446129"/>
                </a:lnTo>
                <a:lnTo>
                  <a:pt x="1202531" y="1417554"/>
                </a:lnTo>
                <a:lnTo>
                  <a:pt x="1219200" y="1408029"/>
                </a:lnTo>
                <a:lnTo>
                  <a:pt x="1240631" y="1386598"/>
                </a:lnTo>
                <a:lnTo>
                  <a:pt x="1245393" y="1365166"/>
                </a:lnTo>
                <a:lnTo>
                  <a:pt x="1235868" y="1338973"/>
                </a:lnTo>
                <a:lnTo>
                  <a:pt x="1243012" y="1310398"/>
                </a:lnTo>
                <a:lnTo>
                  <a:pt x="1252537" y="1288966"/>
                </a:lnTo>
                <a:lnTo>
                  <a:pt x="1295400" y="1288966"/>
                </a:lnTo>
                <a:lnTo>
                  <a:pt x="1319212" y="1267535"/>
                </a:lnTo>
                <a:lnTo>
                  <a:pt x="1321593" y="1241341"/>
                </a:lnTo>
                <a:lnTo>
                  <a:pt x="1333500" y="1229435"/>
                </a:lnTo>
                <a:lnTo>
                  <a:pt x="1350168" y="1236579"/>
                </a:lnTo>
                <a:cubicBezTo>
                  <a:pt x="1372353" y="1229184"/>
                  <a:pt x="1364456" y="1229832"/>
                  <a:pt x="1373981" y="1229435"/>
                </a:cubicBezTo>
                <a:lnTo>
                  <a:pt x="1385887" y="1238960"/>
                </a:lnTo>
                <a:cubicBezTo>
                  <a:pt x="1394618" y="1232610"/>
                  <a:pt x="1404123" y="1227205"/>
                  <a:pt x="1412081" y="1219910"/>
                </a:cubicBezTo>
                <a:cubicBezTo>
                  <a:pt x="1413931" y="1218214"/>
                  <a:pt x="1411684" y="1221497"/>
                  <a:pt x="1414462" y="1212766"/>
                </a:cubicBezTo>
                <a:lnTo>
                  <a:pt x="1416843" y="1169904"/>
                </a:lnTo>
                <a:cubicBezTo>
                  <a:pt x="1453903" y="1137785"/>
                  <a:pt x="1438470" y="1145995"/>
                  <a:pt x="1457325" y="1136566"/>
                </a:cubicBezTo>
                <a:lnTo>
                  <a:pt x="1476375" y="1115135"/>
                </a:lnTo>
                <a:cubicBezTo>
                  <a:pt x="1493806" y="1110155"/>
                  <a:pt x="1493043" y="1116151"/>
                  <a:pt x="1493043" y="1107991"/>
                </a:cubicBezTo>
                <a:lnTo>
                  <a:pt x="1493043" y="1084179"/>
                </a:lnTo>
                <a:cubicBezTo>
                  <a:pt x="1526374" y="1081615"/>
                  <a:pt x="1518443" y="1086957"/>
                  <a:pt x="1531143" y="1081798"/>
                </a:cubicBezTo>
                <a:lnTo>
                  <a:pt x="1562100" y="1057985"/>
                </a:lnTo>
                <a:cubicBezTo>
                  <a:pt x="1567572" y="1027886"/>
                  <a:pt x="1566862" y="1040665"/>
                  <a:pt x="1566862" y="1019885"/>
                </a:cubicBezTo>
                <a:lnTo>
                  <a:pt x="1574006" y="1005598"/>
                </a:lnTo>
                <a:cubicBezTo>
                  <a:pt x="1564299" y="964343"/>
                  <a:pt x="1568450" y="983373"/>
                  <a:pt x="1564481" y="967498"/>
                </a:cubicBezTo>
                <a:lnTo>
                  <a:pt x="1557337" y="924635"/>
                </a:lnTo>
                <a:lnTo>
                  <a:pt x="1547812" y="903204"/>
                </a:lnTo>
                <a:lnTo>
                  <a:pt x="1566862" y="877010"/>
                </a:lnTo>
                <a:lnTo>
                  <a:pt x="1593056" y="853198"/>
                </a:lnTo>
                <a:lnTo>
                  <a:pt x="1621631" y="834148"/>
                </a:lnTo>
                <a:lnTo>
                  <a:pt x="1633537" y="819860"/>
                </a:lnTo>
                <a:lnTo>
                  <a:pt x="1635918" y="796048"/>
                </a:lnTo>
                <a:lnTo>
                  <a:pt x="1633537" y="776998"/>
                </a:lnTo>
                <a:lnTo>
                  <a:pt x="1638300" y="753185"/>
                </a:lnTo>
                <a:lnTo>
                  <a:pt x="1633537" y="738898"/>
                </a:lnTo>
                <a:lnTo>
                  <a:pt x="1645443" y="731754"/>
                </a:lnTo>
                <a:lnTo>
                  <a:pt x="1638300" y="700798"/>
                </a:lnTo>
                <a:lnTo>
                  <a:pt x="1621631" y="672223"/>
                </a:lnTo>
                <a:lnTo>
                  <a:pt x="1600200" y="667460"/>
                </a:lnTo>
                <a:lnTo>
                  <a:pt x="1550193" y="684129"/>
                </a:lnTo>
                <a:cubicBezTo>
                  <a:pt x="1532403" y="701920"/>
                  <a:pt x="1533525" y="692940"/>
                  <a:pt x="1533525" y="705560"/>
                </a:cubicBezTo>
                <a:lnTo>
                  <a:pt x="1526381" y="736516"/>
                </a:lnTo>
                <a:lnTo>
                  <a:pt x="1514475" y="743660"/>
                </a:lnTo>
                <a:lnTo>
                  <a:pt x="1493043" y="743660"/>
                </a:lnTo>
                <a:lnTo>
                  <a:pt x="1450181" y="724610"/>
                </a:lnTo>
                <a:lnTo>
                  <a:pt x="1433512" y="736516"/>
                </a:lnTo>
                <a:lnTo>
                  <a:pt x="1412081" y="729373"/>
                </a:lnTo>
                <a:lnTo>
                  <a:pt x="1402556" y="715085"/>
                </a:lnTo>
                <a:lnTo>
                  <a:pt x="1397793" y="703179"/>
                </a:lnTo>
                <a:lnTo>
                  <a:pt x="1354931" y="693654"/>
                </a:lnTo>
                <a:cubicBezTo>
                  <a:pt x="1346358" y="682224"/>
                  <a:pt x="1347787" y="688098"/>
                  <a:pt x="1347787" y="676985"/>
                </a:cubicBezTo>
                <a:cubicBezTo>
                  <a:pt x="1345327" y="652383"/>
                  <a:pt x="1345406" y="661150"/>
                  <a:pt x="1345406" y="650791"/>
                </a:cubicBezTo>
                <a:lnTo>
                  <a:pt x="1347787" y="636504"/>
                </a:lnTo>
                <a:lnTo>
                  <a:pt x="1340643" y="607929"/>
                </a:lnTo>
                <a:cubicBezTo>
                  <a:pt x="1360440" y="570809"/>
                  <a:pt x="1359693" y="582132"/>
                  <a:pt x="1354931" y="572210"/>
                </a:cubicBezTo>
                <a:lnTo>
                  <a:pt x="1333500" y="562685"/>
                </a:lnTo>
                <a:lnTo>
                  <a:pt x="1302543" y="553160"/>
                </a:lnTo>
                <a:lnTo>
                  <a:pt x="1302543" y="553160"/>
                </a:lnTo>
                <a:lnTo>
                  <a:pt x="1273968" y="496010"/>
                </a:lnTo>
                <a:lnTo>
                  <a:pt x="1271587" y="467435"/>
                </a:lnTo>
                <a:cubicBezTo>
                  <a:pt x="1249564" y="459176"/>
                  <a:pt x="1252537" y="467073"/>
                  <a:pt x="1252537" y="450766"/>
                </a:cubicBezTo>
                <a:cubicBezTo>
                  <a:pt x="1247065" y="439821"/>
                  <a:pt x="1247775" y="444791"/>
                  <a:pt x="1247775" y="436479"/>
                </a:cubicBezTo>
                <a:lnTo>
                  <a:pt x="1250156" y="424573"/>
                </a:lnTo>
                <a:lnTo>
                  <a:pt x="1259681" y="403141"/>
                </a:lnTo>
                <a:cubicBezTo>
                  <a:pt x="1243412" y="392295"/>
                  <a:pt x="1251117" y="393616"/>
                  <a:pt x="1238250" y="393616"/>
                </a:cubicBezTo>
                <a:lnTo>
                  <a:pt x="1216818" y="393616"/>
                </a:lnTo>
                <a:lnTo>
                  <a:pt x="1204912" y="393616"/>
                </a:lnTo>
                <a:cubicBezTo>
                  <a:pt x="1200150" y="388854"/>
                  <a:pt x="1194760" y="384645"/>
                  <a:pt x="1190625" y="379329"/>
                </a:cubicBezTo>
                <a:cubicBezTo>
                  <a:pt x="1189084" y="377348"/>
                  <a:pt x="1188243" y="372185"/>
                  <a:pt x="1188243" y="372185"/>
                </a:cubicBezTo>
                <a:lnTo>
                  <a:pt x="1188243" y="372185"/>
                </a:lnTo>
                <a:lnTo>
                  <a:pt x="1176337" y="334085"/>
                </a:lnTo>
                <a:cubicBezTo>
                  <a:pt x="1173378" y="322250"/>
                  <a:pt x="1173956" y="327833"/>
                  <a:pt x="1173956" y="317416"/>
                </a:cubicBezTo>
                <a:lnTo>
                  <a:pt x="1178718" y="293604"/>
                </a:lnTo>
                <a:lnTo>
                  <a:pt x="1178718" y="279316"/>
                </a:lnTo>
                <a:lnTo>
                  <a:pt x="1216818" y="295985"/>
                </a:lnTo>
                <a:lnTo>
                  <a:pt x="1231106" y="276935"/>
                </a:lnTo>
                <a:lnTo>
                  <a:pt x="1231106" y="267410"/>
                </a:lnTo>
                <a:lnTo>
                  <a:pt x="1247775" y="267410"/>
                </a:lnTo>
                <a:cubicBezTo>
                  <a:pt x="1260522" y="247014"/>
                  <a:pt x="1252537" y="257885"/>
                  <a:pt x="1264443" y="248360"/>
                </a:cubicBezTo>
                <a:lnTo>
                  <a:pt x="1295400" y="231691"/>
                </a:lnTo>
                <a:lnTo>
                  <a:pt x="1297781" y="203116"/>
                </a:lnTo>
                <a:lnTo>
                  <a:pt x="1285875" y="176923"/>
                </a:lnTo>
                <a:lnTo>
                  <a:pt x="1300162" y="150729"/>
                </a:lnTo>
                <a:lnTo>
                  <a:pt x="1321593" y="126916"/>
                </a:lnTo>
                <a:cubicBezTo>
                  <a:pt x="1316270" y="110945"/>
                  <a:pt x="1321321" y="114874"/>
                  <a:pt x="1312068" y="110248"/>
                </a:cubicBezTo>
                <a:cubicBezTo>
                  <a:pt x="1296777" y="102602"/>
                  <a:pt x="1289844" y="92786"/>
                  <a:pt x="1295400" y="100723"/>
                </a:cubicBezTo>
                <a:lnTo>
                  <a:pt x="1293018" y="69766"/>
                </a:lnTo>
                <a:lnTo>
                  <a:pt x="1276350" y="69766"/>
                </a:lnTo>
                <a:lnTo>
                  <a:pt x="1262062" y="69766"/>
                </a:lnTo>
                <a:lnTo>
                  <a:pt x="1259681" y="50716"/>
                </a:lnTo>
                <a:lnTo>
                  <a:pt x="1231106" y="41191"/>
                </a:lnTo>
                <a:lnTo>
                  <a:pt x="1216818" y="34048"/>
                </a:lnTo>
                <a:cubicBezTo>
                  <a:pt x="1211900" y="9457"/>
                  <a:pt x="1203961" y="10235"/>
                  <a:pt x="1214437" y="10235"/>
                </a:cubicBezTo>
                <a:cubicBezTo>
                  <a:pt x="1193967" y="0"/>
                  <a:pt x="1202487" y="710"/>
                  <a:pt x="1190625" y="710"/>
                </a:cubicBezTo>
                <a:lnTo>
                  <a:pt x="1164431" y="7854"/>
                </a:lnTo>
                <a:lnTo>
                  <a:pt x="1112043" y="67385"/>
                </a:lnTo>
                <a:lnTo>
                  <a:pt x="1085850" y="65004"/>
                </a:lnTo>
                <a:lnTo>
                  <a:pt x="1069181" y="91198"/>
                </a:lnTo>
                <a:cubicBezTo>
                  <a:pt x="1044007" y="76093"/>
                  <a:pt x="1045368" y="86167"/>
                  <a:pt x="1045368" y="72148"/>
                </a:cubicBezTo>
                <a:lnTo>
                  <a:pt x="1012031" y="60241"/>
                </a:lnTo>
                <a:cubicBezTo>
                  <a:pt x="985495" y="76163"/>
                  <a:pt x="988218" y="65272"/>
                  <a:pt x="988218" y="84054"/>
                </a:cubicBezTo>
                <a:lnTo>
                  <a:pt x="988218" y="93579"/>
                </a:lnTo>
                <a:lnTo>
                  <a:pt x="1016793" y="115010"/>
                </a:lnTo>
                <a:lnTo>
                  <a:pt x="997743" y="134060"/>
                </a:lnTo>
                <a:lnTo>
                  <a:pt x="985837" y="148348"/>
                </a:lnTo>
                <a:lnTo>
                  <a:pt x="962025" y="150729"/>
                </a:lnTo>
                <a:lnTo>
                  <a:pt x="945356" y="134060"/>
                </a:lnTo>
                <a:lnTo>
                  <a:pt x="933450" y="145966"/>
                </a:lnTo>
                <a:lnTo>
                  <a:pt x="926306" y="160254"/>
                </a:lnTo>
                <a:cubicBezTo>
                  <a:pt x="923846" y="184856"/>
                  <a:pt x="931902" y="184066"/>
                  <a:pt x="921543" y="184066"/>
                </a:cubicBezTo>
                <a:lnTo>
                  <a:pt x="897731" y="203116"/>
                </a:lnTo>
                <a:cubicBezTo>
                  <a:pt x="896937" y="208672"/>
                  <a:pt x="894792" y="214200"/>
                  <a:pt x="895350" y="219785"/>
                </a:cubicBezTo>
                <a:cubicBezTo>
                  <a:pt x="895635" y="222633"/>
                  <a:pt x="898832" y="224369"/>
                  <a:pt x="900112" y="226929"/>
                </a:cubicBezTo>
                <a:cubicBezTo>
                  <a:pt x="900467" y="227639"/>
                  <a:pt x="896540" y="219785"/>
                  <a:pt x="900112" y="229310"/>
                </a:cubicBezTo>
                <a:lnTo>
                  <a:pt x="912018" y="274554"/>
                </a:lnTo>
                <a:lnTo>
                  <a:pt x="890587" y="281698"/>
                </a:lnTo>
                <a:lnTo>
                  <a:pt x="878681" y="338848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2" name="자유형 121"/>
          <p:cNvSpPr/>
          <p:nvPr/>
        </p:nvSpPr>
        <p:spPr>
          <a:xfrm>
            <a:off x="2623338" y="748476"/>
            <a:ext cx="1677600" cy="1778400"/>
          </a:xfrm>
          <a:custGeom>
            <a:avLst/>
            <a:gdLst>
              <a:gd name="connsiteX0" fmla="*/ 1635919 w 1678781"/>
              <a:gd name="connsiteY0" fmla="*/ 650081 h 1771650"/>
              <a:gd name="connsiteX1" fmla="*/ 1662112 w 1678781"/>
              <a:gd name="connsiteY1" fmla="*/ 604838 h 1771650"/>
              <a:gd name="connsiteX2" fmla="*/ 1678781 w 1678781"/>
              <a:gd name="connsiteY2" fmla="*/ 583406 h 1771650"/>
              <a:gd name="connsiteX3" fmla="*/ 1666875 w 1678781"/>
              <a:gd name="connsiteY3" fmla="*/ 557213 h 1771650"/>
              <a:gd name="connsiteX4" fmla="*/ 1650206 w 1678781"/>
              <a:gd name="connsiteY4" fmla="*/ 540544 h 1771650"/>
              <a:gd name="connsiteX5" fmla="*/ 1638300 w 1678781"/>
              <a:gd name="connsiteY5" fmla="*/ 511969 h 1771650"/>
              <a:gd name="connsiteX6" fmla="*/ 1612106 w 1678781"/>
              <a:gd name="connsiteY6" fmla="*/ 504825 h 1771650"/>
              <a:gd name="connsiteX7" fmla="*/ 1588294 w 1678781"/>
              <a:gd name="connsiteY7" fmla="*/ 502444 h 1771650"/>
              <a:gd name="connsiteX8" fmla="*/ 1574006 w 1678781"/>
              <a:gd name="connsiteY8" fmla="*/ 488156 h 1771650"/>
              <a:gd name="connsiteX9" fmla="*/ 1593056 w 1678781"/>
              <a:gd name="connsiteY9" fmla="*/ 459581 h 1771650"/>
              <a:gd name="connsiteX10" fmla="*/ 1590675 w 1678781"/>
              <a:gd name="connsiteY10" fmla="*/ 435769 h 1771650"/>
              <a:gd name="connsiteX11" fmla="*/ 1571625 w 1678781"/>
              <a:gd name="connsiteY11" fmla="*/ 409575 h 1771650"/>
              <a:gd name="connsiteX12" fmla="*/ 1566862 w 1678781"/>
              <a:gd name="connsiteY12" fmla="*/ 390525 h 1771650"/>
              <a:gd name="connsiteX13" fmla="*/ 1574006 w 1678781"/>
              <a:gd name="connsiteY13" fmla="*/ 357188 h 1771650"/>
              <a:gd name="connsiteX14" fmla="*/ 1562100 w 1678781"/>
              <a:gd name="connsiteY14" fmla="*/ 328613 h 1771650"/>
              <a:gd name="connsiteX15" fmla="*/ 1569244 w 1678781"/>
              <a:gd name="connsiteY15" fmla="*/ 300038 h 1771650"/>
              <a:gd name="connsiteX16" fmla="*/ 1569244 w 1678781"/>
              <a:gd name="connsiteY16" fmla="*/ 273844 h 1771650"/>
              <a:gd name="connsiteX17" fmla="*/ 1564481 w 1678781"/>
              <a:gd name="connsiteY17" fmla="*/ 247650 h 1771650"/>
              <a:gd name="connsiteX18" fmla="*/ 1538287 w 1678781"/>
              <a:gd name="connsiteY18" fmla="*/ 242888 h 1771650"/>
              <a:gd name="connsiteX19" fmla="*/ 1512094 w 1678781"/>
              <a:gd name="connsiteY19" fmla="*/ 226219 h 1771650"/>
              <a:gd name="connsiteX20" fmla="*/ 1507331 w 1678781"/>
              <a:gd name="connsiteY20" fmla="*/ 195263 h 1771650"/>
              <a:gd name="connsiteX21" fmla="*/ 1531144 w 1678781"/>
              <a:gd name="connsiteY21" fmla="*/ 200025 h 1771650"/>
              <a:gd name="connsiteX22" fmla="*/ 1540669 w 1678781"/>
              <a:gd name="connsiteY22" fmla="*/ 178594 h 1771650"/>
              <a:gd name="connsiteX23" fmla="*/ 1533525 w 1678781"/>
              <a:gd name="connsiteY23" fmla="*/ 159544 h 1771650"/>
              <a:gd name="connsiteX24" fmla="*/ 1545431 w 1678781"/>
              <a:gd name="connsiteY24" fmla="*/ 135731 h 1771650"/>
              <a:gd name="connsiteX25" fmla="*/ 1559719 w 1678781"/>
              <a:gd name="connsiteY25" fmla="*/ 147638 h 1771650"/>
              <a:gd name="connsiteX26" fmla="*/ 1581150 w 1678781"/>
              <a:gd name="connsiteY26" fmla="*/ 119063 h 1771650"/>
              <a:gd name="connsiteX27" fmla="*/ 1595437 w 1678781"/>
              <a:gd name="connsiteY27" fmla="*/ 121444 h 1771650"/>
              <a:gd name="connsiteX28" fmla="*/ 1626394 w 1678781"/>
              <a:gd name="connsiteY28" fmla="*/ 50006 h 1771650"/>
              <a:gd name="connsiteX29" fmla="*/ 1624012 w 1678781"/>
              <a:gd name="connsiteY29" fmla="*/ 0 h 1771650"/>
              <a:gd name="connsiteX30" fmla="*/ 1604962 w 1678781"/>
              <a:gd name="connsiteY30" fmla="*/ 4763 h 1771650"/>
              <a:gd name="connsiteX31" fmla="*/ 1590675 w 1678781"/>
              <a:gd name="connsiteY31" fmla="*/ 7144 h 1771650"/>
              <a:gd name="connsiteX32" fmla="*/ 1571625 w 1678781"/>
              <a:gd name="connsiteY32" fmla="*/ 30956 h 1771650"/>
              <a:gd name="connsiteX33" fmla="*/ 1576387 w 1678781"/>
              <a:gd name="connsiteY33" fmla="*/ 64294 h 1771650"/>
              <a:gd name="connsiteX34" fmla="*/ 1564481 w 1678781"/>
              <a:gd name="connsiteY34" fmla="*/ 90488 h 1771650"/>
              <a:gd name="connsiteX35" fmla="*/ 1552575 w 1678781"/>
              <a:gd name="connsiteY35" fmla="*/ 85725 h 1771650"/>
              <a:gd name="connsiteX36" fmla="*/ 1535906 w 1678781"/>
              <a:gd name="connsiteY36" fmla="*/ 76200 h 1771650"/>
              <a:gd name="connsiteX37" fmla="*/ 1519237 w 1678781"/>
              <a:gd name="connsiteY37" fmla="*/ 78581 h 1771650"/>
              <a:gd name="connsiteX38" fmla="*/ 1502569 w 1678781"/>
              <a:gd name="connsiteY38" fmla="*/ 71438 h 1771650"/>
              <a:gd name="connsiteX39" fmla="*/ 1481137 w 1678781"/>
              <a:gd name="connsiteY39" fmla="*/ 61913 h 1771650"/>
              <a:gd name="connsiteX40" fmla="*/ 1440656 w 1678781"/>
              <a:gd name="connsiteY40" fmla="*/ 59531 h 1771650"/>
              <a:gd name="connsiteX41" fmla="*/ 1419225 w 1678781"/>
              <a:gd name="connsiteY41" fmla="*/ 52388 h 1771650"/>
              <a:gd name="connsiteX42" fmla="*/ 1393031 w 1678781"/>
              <a:gd name="connsiteY42" fmla="*/ 69056 h 1771650"/>
              <a:gd name="connsiteX43" fmla="*/ 1371600 w 1678781"/>
              <a:gd name="connsiteY43" fmla="*/ 92869 h 1771650"/>
              <a:gd name="connsiteX44" fmla="*/ 1354931 w 1678781"/>
              <a:gd name="connsiteY44" fmla="*/ 76200 h 1771650"/>
              <a:gd name="connsiteX45" fmla="*/ 1333500 w 1678781"/>
              <a:gd name="connsiteY45" fmla="*/ 66675 h 1771650"/>
              <a:gd name="connsiteX46" fmla="*/ 1307306 w 1678781"/>
              <a:gd name="connsiteY46" fmla="*/ 85725 h 1771650"/>
              <a:gd name="connsiteX47" fmla="*/ 1285875 w 1678781"/>
              <a:gd name="connsiteY47" fmla="*/ 107156 h 1771650"/>
              <a:gd name="connsiteX48" fmla="*/ 1252537 w 1678781"/>
              <a:gd name="connsiteY48" fmla="*/ 111919 h 1771650"/>
              <a:gd name="connsiteX49" fmla="*/ 1231106 w 1678781"/>
              <a:gd name="connsiteY49" fmla="*/ 114300 h 1771650"/>
              <a:gd name="connsiteX50" fmla="*/ 1209675 w 1678781"/>
              <a:gd name="connsiteY50" fmla="*/ 97631 h 1771650"/>
              <a:gd name="connsiteX51" fmla="*/ 1164431 w 1678781"/>
              <a:gd name="connsiteY51" fmla="*/ 83344 h 1771650"/>
              <a:gd name="connsiteX52" fmla="*/ 1088231 w 1678781"/>
              <a:gd name="connsiteY52" fmla="*/ 78581 h 1771650"/>
              <a:gd name="connsiteX53" fmla="*/ 1028700 w 1678781"/>
              <a:gd name="connsiteY53" fmla="*/ 83344 h 1771650"/>
              <a:gd name="connsiteX54" fmla="*/ 992981 w 1678781"/>
              <a:gd name="connsiteY54" fmla="*/ 97631 h 1771650"/>
              <a:gd name="connsiteX55" fmla="*/ 959644 w 1678781"/>
              <a:gd name="connsiteY55" fmla="*/ 111919 h 1771650"/>
              <a:gd name="connsiteX56" fmla="*/ 931069 w 1678781"/>
              <a:gd name="connsiteY56" fmla="*/ 107156 h 1771650"/>
              <a:gd name="connsiteX57" fmla="*/ 912019 w 1678781"/>
              <a:gd name="connsiteY57" fmla="*/ 95250 h 1771650"/>
              <a:gd name="connsiteX58" fmla="*/ 888206 w 1678781"/>
              <a:gd name="connsiteY58" fmla="*/ 85725 h 1771650"/>
              <a:gd name="connsiteX59" fmla="*/ 866775 w 1678781"/>
              <a:gd name="connsiteY59" fmla="*/ 119063 h 1771650"/>
              <a:gd name="connsiteX60" fmla="*/ 888206 w 1678781"/>
              <a:gd name="connsiteY60" fmla="*/ 154781 h 1771650"/>
              <a:gd name="connsiteX61" fmla="*/ 914400 w 1678781"/>
              <a:gd name="connsiteY61" fmla="*/ 185738 h 1771650"/>
              <a:gd name="connsiteX62" fmla="*/ 909637 w 1678781"/>
              <a:gd name="connsiteY62" fmla="*/ 211931 h 1771650"/>
              <a:gd name="connsiteX63" fmla="*/ 919162 w 1678781"/>
              <a:gd name="connsiteY63" fmla="*/ 230981 h 1771650"/>
              <a:gd name="connsiteX64" fmla="*/ 914400 w 1678781"/>
              <a:gd name="connsiteY64" fmla="*/ 261938 h 1771650"/>
              <a:gd name="connsiteX65" fmla="*/ 914400 w 1678781"/>
              <a:gd name="connsiteY65" fmla="*/ 269081 h 1771650"/>
              <a:gd name="connsiteX66" fmla="*/ 914400 w 1678781"/>
              <a:gd name="connsiteY66" fmla="*/ 304800 h 1771650"/>
              <a:gd name="connsiteX67" fmla="*/ 919162 w 1678781"/>
              <a:gd name="connsiteY67" fmla="*/ 330994 h 1771650"/>
              <a:gd name="connsiteX68" fmla="*/ 923925 w 1678781"/>
              <a:gd name="connsiteY68" fmla="*/ 350044 h 1771650"/>
              <a:gd name="connsiteX69" fmla="*/ 947737 w 1678781"/>
              <a:gd name="connsiteY69" fmla="*/ 361950 h 1771650"/>
              <a:gd name="connsiteX70" fmla="*/ 950119 w 1678781"/>
              <a:gd name="connsiteY70" fmla="*/ 395288 h 1771650"/>
              <a:gd name="connsiteX71" fmla="*/ 976312 w 1678781"/>
              <a:gd name="connsiteY71" fmla="*/ 438150 h 1771650"/>
              <a:gd name="connsiteX72" fmla="*/ 985837 w 1678781"/>
              <a:gd name="connsiteY72" fmla="*/ 435769 h 1771650"/>
              <a:gd name="connsiteX73" fmla="*/ 1000125 w 1678781"/>
              <a:gd name="connsiteY73" fmla="*/ 457200 h 1771650"/>
              <a:gd name="connsiteX74" fmla="*/ 1040606 w 1678781"/>
              <a:gd name="connsiteY74" fmla="*/ 476250 h 1771650"/>
              <a:gd name="connsiteX75" fmla="*/ 1071562 w 1678781"/>
              <a:gd name="connsiteY75" fmla="*/ 538163 h 1771650"/>
              <a:gd name="connsiteX76" fmla="*/ 1076325 w 1678781"/>
              <a:gd name="connsiteY76" fmla="*/ 559594 h 1771650"/>
              <a:gd name="connsiteX77" fmla="*/ 1064419 w 1678781"/>
              <a:gd name="connsiteY77" fmla="*/ 578644 h 1771650"/>
              <a:gd name="connsiteX78" fmla="*/ 1064419 w 1678781"/>
              <a:gd name="connsiteY78" fmla="*/ 614363 h 1771650"/>
              <a:gd name="connsiteX79" fmla="*/ 1023937 w 1678781"/>
              <a:gd name="connsiteY79" fmla="*/ 638175 h 1771650"/>
              <a:gd name="connsiteX80" fmla="*/ 1026319 w 1678781"/>
              <a:gd name="connsiteY80" fmla="*/ 681038 h 1771650"/>
              <a:gd name="connsiteX81" fmla="*/ 995362 w 1678781"/>
              <a:gd name="connsiteY81" fmla="*/ 726281 h 1771650"/>
              <a:gd name="connsiteX82" fmla="*/ 976312 w 1678781"/>
              <a:gd name="connsiteY82" fmla="*/ 733425 h 1771650"/>
              <a:gd name="connsiteX83" fmla="*/ 954881 w 1678781"/>
              <a:gd name="connsiteY83" fmla="*/ 759619 h 1771650"/>
              <a:gd name="connsiteX84" fmla="*/ 942975 w 1678781"/>
              <a:gd name="connsiteY84" fmla="*/ 757238 h 1771650"/>
              <a:gd name="connsiteX85" fmla="*/ 926306 w 1678781"/>
              <a:gd name="connsiteY85" fmla="*/ 766763 h 1771650"/>
              <a:gd name="connsiteX86" fmla="*/ 895350 w 1678781"/>
              <a:gd name="connsiteY86" fmla="*/ 738188 h 1771650"/>
              <a:gd name="connsiteX87" fmla="*/ 888206 w 1678781"/>
              <a:gd name="connsiteY87" fmla="*/ 721519 h 1771650"/>
              <a:gd name="connsiteX88" fmla="*/ 876300 w 1678781"/>
              <a:gd name="connsiteY88" fmla="*/ 716756 h 1771650"/>
              <a:gd name="connsiteX89" fmla="*/ 866775 w 1678781"/>
              <a:gd name="connsiteY89" fmla="*/ 690563 h 1771650"/>
              <a:gd name="connsiteX90" fmla="*/ 845344 w 1678781"/>
              <a:gd name="connsiteY90" fmla="*/ 688181 h 1771650"/>
              <a:gd name="connsiteX91" fmla="*/ 838200 w 1678781"/>
              <a:gd name="connsiteY91" fmla="*/ 697706 h 1771650"/>
              <a:gd name="connsiteX92" fmla="*/ 804862 w 1678781"/>
              <a:gd name="connsiteY92" fmla="*/ 683419 h 1771650"/>
              <a:gd name="connsiteX93" fmla="*/ 792956 w 1678781"/>
              <a:gd name="connsiteY93" fmla="*/ 683419 h 1771650"/>
              <a:gd name="connsiteX94" fmla="*/ 771525 w 1678781"/>
              <a:gd name="connsiteY94" fmla="*/ 700088 h 1771650"/>
              <a:gd name="connsiteX95" fmla="*/ 752475 w 1678781"/>
              <a:gd name="connsiteY95" fmla="*/ 685800 h 1771650"/>
              <a:gd name="connsiteX96" fmla="*/ 735806 w 1678781"/>
              <a:gd name="connsiteY96" fmla="*/ 704850 h 1771650"/>
              <a:gd name="connsiteX97" fmla="*/ 721519 w 1678781"/>
              <a:gd name="connsiteY97" fmla="*/ 719138 h 1771650"/>
              <a:gd name="connsiteX98" fmla="*/ 697706 w 1678781"/>
              <a:gd name="connsiteY98" fmla="*/ 716756 h 1771650"/>
              <a:gd name="connsiteX99" fmla="*/ 650081 w 1678781"/>
              <a:gd name="connsiteY99" fmla="*/ 714375 h 1771650"/>
              <a:gd name="connsiteX100" fmla="*/ 604837 w 1678781"/>
              <a:gd name="connsiteY100" fmla="*/ 719138 h 1771650"/>
              <a:gd name="connsiteX101" fmla="*/ 592931 w 1678781"/>
              <a:gd name="connsiteY101" fmla="*/ 711994 h 1771650"/>
              <a:gd name="connsiteX102" fmla="*/ 576262 w 1678781"/>
              <a:gd name="connsiteY102" fmla="*/ 709613 h 1771650"/>
              <a:gd name="connsiteX103" fmla="*/ 561975 w 1678781"/>
              <a:gd name="connsiteY103" fmla="*/ 716756 h 1771650"/>
              <a:gd name="connsiteX104" fmla="*/ 542925 w 1678781"/>
              <a:gd name="connsiteY104" fmla="*/ 700088 h 1771650"/>
              <a:gd name="connsiteX105" fmla="*/ 516731 w 1678781"/>
              <a:gd name="connsiteY105" fmla="*/ 711994 h 1771650"/>
              <a:gd name="connsiteX106" fmla="*/ 502444 w 1678781"/>
              <a:gd name="connsiteY106" fmla="*/ 695325 h 1771650"/>
              <a:gd name="connsiteX107" fmla="*/ 502444 w 1678781"/>
              <a:gd name="connsiteY107" fmla="*/ 669131 h 1771650"/>
              <a:gd name="connsiteX108" fmla="*/ 495300 w 1678781"/>
              <a:gd name="connsiteY108" fmla="*/ 659606 h 1771650"/>
              <a:gd name="connsiteX109" fmla="*/ 478631 w 1678781"/>
              <a:gd name="connsiteY109" fmla="*/ 657225 h 1771650"/>
              <a:gd name="connsiteX110" fmla="*/ 452437 w 1678781"/>
              <a:gd name="connsiteY110" fmla="*/ 659606 h 1771650"/>
              <a:gd name="connsiteX111" fmla="*/ 435769 w 1678781"/>
              <a:gd name="connsiteY111" fmla="*/ 650081 h 1771650"/>
              <a:gd name="connsiteX112" fmla="*/ 419100 w 1678781"/>
              <a:gd name="connsiteY112" fmla="*/ 669131 h 1771650"/>
              <a:gd name="connsiteX113" fmla="*/ 419100 w 1678781"/>
              <a:gd name="connsiteY113" fmla="*/ 669131 h 1771650"/>
              <a:gd name="connsiteX114" fmla="*/ 404812 w 1678781"/>
              <a:gd name="connsiteY114" fmla="*/ 673894 h 1771650"/>
              <a:gd name="connsiteX115" fmla="*/ 390525 w 1678781"/>
              <a:gd name="connsiteY115" fmla="*/ 661988 h 1771650"/>
              <a:gd name="connsiteX116" fmla="*/ 366712 w 1678781"/>
              <a:gd name="connsiteY116" fmla="*/ 654844 h 1771650"/>
              <a:gd name="connsiteX117" fmla="*/ 335756 w 1678781"/>
              <a:gd name="connsiteY117" fmla="*/ 659606 h 1771650"/>
              <a:gd name="connsiteX118" fmla="*/ 304800 w 1678781"/>
              <a:gd name="connsiteY118" fmla="*/ 657225 h 1771650"/>
              <a:gd name="connsiteX119" fmla="*/ 288131 w 1678781"/>
              <a:gd name="connsiteY119" fmla="*/ 619125 h 1771650"/>
              <a:gd name="connsiteX120" fmla="*/ 259556 w 1678781"/>
              <a:gd name="connsiteY120" fmla="*/ 616744 h 1771650"/>
              <a:gd name="connsiteX121" fmla="*/ 245269 w 1678781"/>
              <a:gd name="connsiteY121" fmla="*/ 604838 h 1771650"/>
              <a:gd name="connsiteX122" fmla="*/ 223837 w 1678781"/>
              <a:gd name="connsiteY122" fmla="*/ 607219 h 1771650"/>
              <a:gd name="connsiteX123" fmla="*/ 204787 w 1678781"/>
              <a:gd name="connsiteY123" fmla="*/ 600075 h 1771650"/>
              <a:gd name="connsiteX124" fmla="*/ 195262 w 1678781"/>
              <a:gd name="connsiteY124" fmla="*/ 595313 h 1771650"/>
              <a:gd name="connsiteX125" fmla="*/ 176212 w 1678781"/>
              <a:gd name="connsiteY125" fmla="*/ 595313 h 1771650"/>
              <a:gd name="connsiteX126" fmla="*/ 195262 w 1678781"/>
              <a:gd name="connsiteY126" fmla="*/ 573881 h 1771650"/>
              <a:gd name="connsiteX127" fmla="*/ 216694 w 1678781"/>
              <a:gd name="connsiteY127" fmla="*/ 561975 h 1771650"/>
              <a:gd name="connsiteX128" fmla="*/ 223837 w 1678781"/>
              <a:gd name="connsiteY128" fmla="*/ 547688 h 1771650"/>
              <a:gd name="connsiteX129" fmla="*/ 209550 w 1678781"/>
              <a:gd name="connsiteY129" fmla="*/ 533400 h 1771650"/>
              <a:gd name="connsiteX130" fmla="*/ 195262 w 1678781"/>
              <a:gd name="connsiteY130" fmla="*/ 533400 h 1771650"/>
              <a:gd name="connsiteX131" fmla="*/ 180975 w 1678781"/>
              <a:gd name="connsiteY131" fmla="*/ 531019 h 1771650"/>
              <a:gd name="connsiteX132" fmla="*/ 176212 w 1678781"/>
              <a:gd name="connsiteY132" fmla="*/ 514350 h 1771650"/>
              <a:gd name="connsiteX133" fmla="*/ 159544 w 1678781"/>
              <a:gd name="connsiteY133" fmla="*/ 500063 h 1771650"/>
              <a:gd name="connsiteX134" fmla="*/ 157162 w 1678781"/>
              <a:gd name="connsiteY134" fmla="*/ 485775 h 1771650"/>
              <a:gd name="connsiteX135" fmla="*/ 126206 w 1678781"/>
              <a:gd name="connsiteY135" fmla="*/ 473869 h 1771650"/>
              <a:gd name="connsiteX136" fmla="*/ 123825 w 1678781"/>
              <a:gd name="connsiteY136" fmla="*/ 461963 h 1771650"/>
              <a:gd name="connsiteX137" fmla="*/ 114300 w 1678781"/>
              <a:gd name="connsiteY137" fmla="*/ 497681 h 1771650"/>
              <a:gd name="connsiteX138" fmla="*/ 119062 w 1678781"/>
              <a:gd name="connsiteY138" fmla="*/ 504825 h 1771650"/>
              <a:gd name="connsiteX139" fmla="*/ 126206 w 1678781"/>
              <a:gd name="connsiteY139" fmla="*/ 540544 h 1771650"/>
              <a:gd name="connsiteX140" fmla="*/ 102394 w 1678781"/>
              <a:gd name="connsiteY140" fmla="*/ 557213 h 1771650"/>
              <a:gd name="connsiteX141" fmla="*/ 78581 w 1678781"/>
              <a:gd name="connsiteY141" fmla="*/ 561975 h 1771650"/>
              <a:gd name="connsiteX142" fmla="*/ 73819 w 1678781"/>
              <a:gd name="connsiteY142" fmla="*/ 585788 h 1771650"/>
              <a:gd name="connsiteX143" fmla="*/ 57150 w 1678781"/>
              <a:gd name="connsiteY143" fmla="*/ 578644 h 1771650"/>
              <a:gd name="connsiteX144" fmla="*/ 50006 w 1678781"/>
              <a:gd name="connsiteY144" fmla="*/ 607219 h 1771650"/>
              <a:gd name="connsiteX145" fmla="*/ 35719 w 1678781"/>
              <a:gd name="connsiteY145" fmla="*/ 609600 h 1771650"/>
              <a:gd name="connsiteX146" fmla="*/ 11906 w 1678781"/>
              <a:gd name="connsiteY146" fmla="*/ 595313 h 1771650"/>
              <a:gd name="connsiteX147" fmla="*/ 7144 w 1678781"/>
              <a:gd name="connsiteY147" fmla="*/ 588169 h 1771650"/>
              <a:gd name="connsiteX148" fmla="*/ 4762 w 1678781"/>
              <a:gd name="connsiteY148" fmla="*/ 611981 h 1771650"/>
              <a:gd name="connsiteX149" fmla="*/ 0 w 1678781"/>
              <a:gd name="connsiteY149" fmla="*/ 640556 h 1771650"/>
              <a:gd name="connsiteX150" fmla="*/ 16669 w 1678781"/>
              <a:gd name="connsiteY150" fmla="*/ 688181 h 1771650"/>
              <a:gd name="connsiteX151" fmla="*/ 38100 w 1678781"/>
              <a:gd name="connsiteY151" fmla="*/ 711994 h 1771650"/>
              <a:gd name="connsiteX152" fmla="*/ 61912 w 1678781"/>
              <a:gd name="connsiteY152" fmla="*/ 711994 h 1771650"/>
              <a:gd name="connsiteX153" fmla="*/ 88106 w 1678781"/>
              <a:gd name="connsiteY153" fmla="*/ 719138 h 1771650"/>
              <a:gd name="connsiteX154" fmla="*/ 73819 w 1678781"/>
              <a:gd name="connsiteY154" fmla="*/ 735806 h 1771650"/>
              <a:gd name="connsiteX155" fmla="*/ 83344 w 1678781"/>
              <a:gd name="connsiteY155" fmla="*/ 776288 h 1771650"/>
              <a:gd name="connsiteX156" fmla="*/ 100012 w 1678781"/>
              <a:gd name="connsiteY156" fmla="*/ 792956 h 1771650"/>
              <a:gd name="connsiteX157" fmla="*/ 102394 w 1678781"/>
              <a:gd name="connsiteY157" fmla="*/ 809625 h 1771650"/>
              <a:gd name="connsiteX158" fmla="*/ 133350 w 1678781"/>
              <a:gd name="connsiteY158" fmla="*/ 869156 h 1771650"/>
              <a:gd name="connsiteX159" fmla="*/ 178594 w 1678781"/>
              <a:gd name="connsiteY159" fmla="*/ 883444 h 1771650"/>
              <a:gd name="connsiteX160" fmla="*/ 183356 w 1678781"/>
              <a:gd name="connsiteY160" fmla="*/ 890588 h 1771650"/>
              <a:gd name="connsiteX161" fmla="*/ 169069 w 1678781"/>
              <a:gd name="connsiteY161" fmla="*/ 909638 h 1771650"/>
              <a:gd name="connsiteX162" fmla="*/ 169069 w 1678781"/>
              <a:gd name="connsiteY162" fmla="*/ 921544 h 1771650"/>
              <a:gd name="connsiteX163" fmla="*/ 176212 w 1678781"/>
              <a:gd name="connsiteY163" fmla="*/ 947738 h 1771650"/>
              <a:gd name="connsiteX164" fmla="*/ 171450 w 1678781"/>
              <a:gd name="connsiteY164" fmla="*/ 959644 h 1771650"/>
              <a:gd name="connsiteX165" fmla="*/ 176212 w 1678781"/>
              <a:gd name="connsiteY165" fmla="*/ 1004888 h 1771650"/>
              <a:gd name="connsiteX166" fmla="*/ 221456 w 1678781"/>
              <a:gd name="connsiteY166" fmla="*/ 1016794 h 1771650"/>
              <a:gd name="connsiteX167" fmla="*/ 235744 w 1678781"/>
              <a:gd name="connsiteY167" fmla="*/ 1045369 h 1771650"/>
              <a:gd name="connsiteX168" fmla="*/ 271462 w 1678781"/>
              <a:gd name="connsiteY168" fmla="*/ 1050131 h 1771650"/>
              <a:gd name="connsiteX169" fmla="*/ 283369 w 1678781"/>
              <a:gd name="connsiteY169" fmla="*/ 1042988 h 1771650"/>
              <a:gd name="connsiteX170" fmla="*/ 319087 w 1678781"/>
              <a:gd name="connsiteY170" fmla="*/ 1057275 h 1771650"/>
              <a:gd name="connsiteX171" fmla="*/ 347662 w 1678781"/>
              <a:gd name="connsiteY171" fmla="*/ 1054894 h 1771650"/>
              <a:gd name="connsiteX172" fmla="*/ 359569 w 1678781"/>
              <a:gd name="connsiteY172" fmla="*/ 1012031 h 1771650"/>
              <a:gd name="connsiteX173" fmla="*/ 390525 w 1678781"/>
              <a:gd name="connsiteY173" fmla="*/ 995363 h 1771650"/>
              <a:gd name="connsiteX174" fmla="*/ 421481 w 1678781"/>
              <a:gd name="connsiteY174" fmla="*/ 985838 h 1771650"/>
              <a:gd name="connsiteX175" fmla="*/ 447675 w 1678781"/>
              <a:gd name="connsiteY175" fmla="*/ 995363 h 1771650"/>
              <a:gd name="connsiteX176" fmla="*/ 464344 w 1678781"/>
              <a:gd name="connsiteY176" fmla="*/ 1016794 h 1771650"/>
              <a:gd name="connsiteX177" fmla="*/ 471487 w 1678781"/>
              <a:gd name="connsiteY177" fmla="*/ 1050131 h 1771650"/>
              <a:gd name="connsiteX178" fmla="*/ 471487 w 1678781"/>
              <a:gd name="connsiteY178" fmla="*/ 1050131 h 1771650"/>
              <a:gd name="connsiteX179" fmla="*/ 459581 w 1678781"/>
              <a:gd name="connsiteY179" fmla="*/ 1066800 h 1771650"/>
              <a:gd name="connsiteX180" fmla="*/ 464344 w 1678781"/>
              <a:gd name="connsiteY180" fmla="*/ 1081088 h 1771650"/>
              <a:gd name="connsiteX181" fmla="*/ 454819 w 1678781"/>
              <a:gd name="connsiteY181" fmla="*/ 1095375 h 1771650"/>
              <a:gd name="connsiteX182" fmla="*/ 464344 w 1678781"/>
              <a:gd name="connsiteY182" fmla="*/ 1102519 h 1771650"/>
              <a:gd name="connsiteX183" fmla="*/ 488156 w 1678781"/>
              <a:gd name="connsiteY183" fmla="*/ 1100138 h 1771650"/>
              <a:gd name="connsiteX184" fmla="*/ 500062 w 1678781"/>
              <a:gd name="connsiteY184" fmla="*/ 1119188 h 1771650"/>
              <a:gd name="connsiteX185" fmla="*/ 528637 w 1678781"/>
              <a:gd name="connsiteY185" fmla="*/ 1109663 h 1771650"/>
              <a:gd name="connsiteX186" fmla="*/ 528637 w 1678781"/>
              <a:gd name="connsiteY186" fmla="*/ 1109663 h 1771650"/>
              <a:gd name="connsiteX187" fmla="*/ 535781 w 1678781"/>
              <a:gd name="connsiteY187" fmla="*/ 1090613 h 1771650"/>
              <a:gd name="connsiteX188" fmla="*/ 538162 w 1678781"/>
              <a:gd name="connsiteY188" fmla="*/ 1078706 h 1771650"/>
              <a:gd name="connsiteX189" fmla="*/ 559594 w 1678781"/>
              <a:gd name="connsiteY189" fmla="*/ 1057275 h 1771650"/>
              <a:gd name="connsiteX190" fmla="*/ 561975 w 1678781"/>
              <a:gd name="connsiteY190" fmla="*/ 1035844 h 1771650"/>
              <a:gd name="connsiteX191" fmla="*/ 569119 w 1678781"/>
              <a:gd name="connsiteY191" fmla="*/ 1021556 h 1771650"/>
              <a:gd name="connsiteX192" fmla="*/ 597694 w 1678781"/>
              <a:gd name="connsiteY192" fmla="*/ 1009650 h 1771650"/>
              <a:gd name="connsiteX193" fmla="*/ 661987 w 1678781"/>
              <a:gd name="connsiteY193" fmla="*/ 1021556 h 1771650"/>
              <a:gd name="connsiteX194" fmla="*/ 671512 w 1678781"/>
              <a:gd name="connsiteY194" fmla="*/ 1019175 h 1771650"/>
              <a:gd name="connsiteX195" fmla="*/ 692944 w 1678781"/>
              <a:gd name="connsiteY195" fmla="*/ 1038225 h 1771650"/>
              <a:gd name="connsiteX196" fmla="*/ 685800 w 1678781"/>
              <a:gd name="connsiteY196" fmla="*/ 1064419 h 1771650"/>
              <a:gd name="connsiteX197" fmla="*/ 678656 w 1678781"/>
              <a:gd name="connsiteY197" fmla="*/ 1090613 h 1771650"/>
              <a:gd name="connsiteX198" fmla="*/ 690562 w 1678781"/>
              <a:gd name="connsiteY198" fmla="*/ 1116806 h 1771650"/>
              <a:gd name="connsiteX199" fmla="*/ 669131 w 1678781"/>
              <a:gd name="connsiteY199" fmla="*/ 1123950 h 1771650"/>
              <a:gd name="connsiteX200" fmla="*/ 671512 w 1678781"/>
              <a:gd name="connsiteY200" fmla="*/ 1150144 h 1771650"/>
              <a:gd name="connsiteX201" fmla="*/ 633412 w 1678781"/>
              <a:gd name="connsiteY201" fmla="*/ 1157288 h 1771650"/>
              <a:gd name="connsiteX202" fmla="*/ 616744 w 1678781"/>
              <a:gd name="connsiteY202" fmla="*/ 1169194 h 1771650"/>
              <a:gd name="connsiteX203" fmla="*/ 633412 w 1678781"/>
              <a:gd name="connsiteY203" fmla="*/ 1200150 h 1771650"/>
              <a:gd name="connsiteX204" fmla="*/ 628650 w 1678781"/>
              <a:gd name="connsiteY204" fmla="*/ 1221581 h 1771650"/>
              <a:gd name="connsiteX205" fmla="*/ 614362 w 1678781"/>
              <a:gd name="connsiteY205" fmla="*/ 1240631 h 1771650"/>
              <a:gd name="connsiteX206" fmla="*/ 595312 w 1678781"/>
              <a:gd name="connsiteY206" fmla="*/ 1262063 h 1771650"/>
              <a:gd name="connsiteX207" fmla="*/ 578644 w 1678781"/>
              <a:gd name="connsiteY207" fmla="*/ 1266825 h 1771650"/>
              <a:gd name="connsiteX208" fmla="*/ 533400 w 1678781"/>
              <a:gd name="connsiteY208" fmla="*/ 1309688 h 1771650"/>
              <a:gd name="connsiteX209" fmla="*/ 533400 w 1678781"/>
              <a:gd name="connsiteY209" fmla="*/ 1319213 h 1771650"/>
              <a:gd name="connsiteX210" fmla="*/ 557212 w 1678781"/>
              <a:gd name="connsiteY210" fmla="*/ 1340644 h 1771650"/>
              <a:gd name="connsiteX211" fmla="*/ 545306 w 1678781"/>
              <a:gd name="connsiteY211" fmla="*/ 1364456 h 1771650"/>
              <a:gd name="connsiteX212" fmla="*/ 561975 w 1678781"/>
              <a:gd name="connsiteY212" fmla="*/ 1409700 h 1771650"/>
              <a:gd name="connsiteX213" fmla="*/ 581025 w 1678781"/>
              <a:gd name="connsiteY213" fmla="*/ 1409700 h 1771650"/>
              <a:gd name="connsiteX214" fmla="*/ 585787 w 1678781"/>
              <a:gd name="connsiteY214" fmla="*/ 1440656 h 1771650"/>
              <a:gd name="connsiteX215" fmla="*/ 609600 w 1678781"/>
              <a:gd name="connsiteY215" fmla="*/ 1478756 h 1771650"/>
              <a:gd name="connsiteX216" fmla="*/ 616744 w 1678781"/>
              <a:gd name="connsiteY216" fmla="*/ 1478756 h 1771650"/>
              <a:gd name="connsiteX217" fmla="*/ 635794 w 1678781"/>
              <a:gd name="connsiteY217" fmla="*/ 1490663 h 1771650"/>
              <a:gd name="connsiteX218" fmla="*/ 640556 w 1678781"/>
              <a:gd name="connsiteY218" fmla="*/ 1552575 h 1771650"/>
              <a:gd name="connsiteX219" fmla="*/ 647700 w 1678781"/>
              <a:gd name="connsiteY219" fmla="*/ 1574006 h 1771650"/>
              <a:gd name="connsiteX220" fmla="*/ 671512 w 1678781"/>
              <a:gd name="connsiteY220" fmla="*/ 1566863 h 1771650"/>
              <a:gd name="connsiteX221" fmla="*/ 692944 w 1678781"/>
              <a:gd name="connsiteY221" fmla="*/ 1564481 h 1771650"/>
              <a:gd name="connsiteX222" fmla="*/ 695325 w 1678781"/>
              <a:gd name="connsiteY222" fmla="*/ 1585913 h 1771650"/>
              <a:gd name="connsiteX223" fmla="*/ 673894 w 1678781"/>
              <a:gd name="connsiteY223" fmla="*/ 1609725 h 1771650"/>
              <a:gd name="connsiteX224" fmla="*/ 671512 w 1678781"/>
              <a:gd name="connsiteY224" fmla="*/ 1621631 h 1771650"/>
              <a:gd name="connsiteX225" fmla="*/ 681037 w 1678781"/>
              <a:gd name="connsiteY225" fmla="*/ 1652588 h 1771650"/>
              <a:gd name="connsiteX226" fmla="*/ 673894 w 1678781"/>
              <a:gd name="connsiteY226" fmla="*/ 1666875 h 1771650"/>
              <a:gd name="connsiteX227" fmla="*/ 657225 w 1678781"/>
              <a:gd name="connsiteY227" fmla="*/ 1683544 h 1771650"/>
              <a:gd name="connsiteX228" fmla="*/ 640556 w 1678781"/>
              <a:gd name="connsiteY228" fmla="*/ 1695450 h 1771650"/>
              <a:gd name="connsiteX229" fmla="*/ 640556 w 1678781"/>
              <a:gd name="connsiteY229" fmla="*/ 1709738 h 1771650"/>
              <a:gd name="connsiteX230" fmla="*/ 645319 w 1678781"/>
              <a:gd name="connsiteY230" fmla="*/ 1740694 h 1771650"/>
              <a:gd name="connsiteX231" fmla="*/ 633412 w 1678781"/>
              <a:gd name="connsiteY231" fmla="*/ 1754981 h 1771650"/>
              <a:gd name="connsiteX232" fmla="*/ 650081 w 1678781"/>
              <a:gd name="connsiteY232" fmla="*/ 1771650 h 1771650"/>
              <a:gd name="connsiteX233" fmla="*/ 704850 w 1678781"/>
              <a:gd name="connsiteY233" fmla="*/ 1743075 h 1771650"/>
              <a:gd name="connsiteX234" fmla="*/ 719137 w 1678781"/>
              <a:gd name="connsiteY234" fmla="*/ 1740694 h 1771650"/>
              <a:gd name="connsiteX235" fmla="*/ 745331 w 1678781"/>
              <a:gd name="connsiteY235" fmla="*/ 1707356 h 1771650"/>
              <a:gd name="connsiteX236" fmla="*/ 773906 w 1678781"/>
              <a:gd name="connsiteY236" fmla="*/ 1693069 h 1771650"/>
              <a:gd name="connsiteX237" fmla="*/ 773906 w 1678781"/>
              <a:gd name="connsiteY237" fmla="*/ 1666875 h 1771650"/>
              <a:gd name="connsiteX238" fmla="*/ 809625 w 1678781"/>
              <a:gd name="connsiteY238" fmla="*/ 1643063 h 1771650"/>
              <a:gd name="connsiteX239" fmla="*/ 816769 w 1678781"/>
              <a:gd name="connsiteY239" fmla="*/ 1616869 h 1771650"/>
              <a:gd name="connsiteX240" fmla="*/ 828675 w 1678781"/>
              <a:gd name="connsiteY240" fmla="*/ 1595438 h 1771650"/>
              <a:gd name="connsiteX241" fmla="*/ 850106 w 1678781"/>
              <a:gd name="connsiteY241" fmla="*/ 1583531 h 1771650"/>
              <a:gd name="connsiteX242" fmla="*/ 881062 w 1678781"/>
              <a:gd name="connsiteY242" fmla="*/ 1583531 h 1771650"/>
              <a:gd name="connsiteX243" fmla="*/ 892969 w 1678781"/>
              <a:gd name="connsiteY243" fmla="*/ 1571625 h 1771650"/>
              <a:gd name="connsiteX244" fmla="*/ 933450 w 1678781"/>
              <a:gd name="connsiteY244" fmla="*/ 1574006 h 1771650"/>
              <a:gd name="connsiteX245" fmla="*/ 947737 w 1678781"/>
              <a:gd name="connsiteY245" fmla="*/ 1602581 h 1771650"/>
              <a:gd name="connsiteX246" fmla="*/ 973931 w 1678781"/>
              <a:gd name="connsiteY246" fmla="*/ 1621631 h 1771650"/>
              <a:gd name="connsiteX247" fmla="*/ 1007269 w 1678781"/>
              <a:gd name="connsiteY247" fmla="*/ 1612106 h 1771650"/>
              <a:gd name="connsiteX248" fmla="*/ 1009650 w 1678781"/>
              <a:gd name="connsiteY248" fmla="*/ 1595438 h 1771650"/>
              <a:gd name="connsiteX249" fmla="*/ 1028700 w 1678781"/>
              <a:gd name="connsiteY249" fmla="*/ 1588294 h 1771650"/>
              <a:gd name="connsiteX250" fmla="*/ 1028700 w 1678781"/>
              <a:gd name="connsiteY250" fmla="*/ 1566863 h 1771650"/>
              <a:gd name="connsiteX251" fmla="*/ 1057275 w 1678781"/>
              <a:gd name="connsiteY251" fmla="*/ 1557338 h 1771650"/>
              <a:gd name="connsiteX252" fmla="*/ 1073944 w 1678781"/>
              <a:gd name="connsiteY252" fmla="*/ 1526381 h 1771650"/>
              <a:gd name="connsiteX253" fmla="*/ 1090612 w 1678781"/>
              <a:gd name="connsiteY253" fmla="*/ 1502569 h 1771650"/>
              <a:gd name="connsiteX254" fmla="*/ 1126331 w 1678781"/>
              <a:gd name="connsiteY254" fmla="*/ 1473994 h 1771650"/>
              <a:gd name="connsiteX255" fmla="*/ 1133475 w 1678781"/>
              <a:gd name="connsiteY255" fmla="*/ 1452563 h 1771650"/>
              <a:gd name="connsiteX256" fmla="*/ 1138237 w 1678781"/>
              <a:gd name="connsiteY256" fmla="*/ 1431131 h 1771650"/>
              <a:gd name="connsiteX257" fmla="*/ 1133475 w 1678781"/>
              <a:gd name="connsiteY257" fmla="*/ 1412081 h 1771650"/>
              <a:gd name="connsiteX258" fmla="*/ 1152525 w 1678781"/>
              <a:gd name="connsiteY258" fmla="*/ 1388269 h 1771650"/>
              <a:gd name="connsiteX259" fmla="*/ 1154906 w 1678781"/>
              <a:gd name="connsiteY259" fmla="*/ 1364456 h 1771650"/>
              <a:gd name="connsiteX260" fmla="*/ 1150144 w 1678781"/>
              <a:gd name="connsiteY260" fmla="*/ 1357313 h 1771650"/>
              <a:gd name="connsiteX261" fmla="*/ 1169194 w 1678781"/>
              <a:gd name="connsiteY261" fmla="*/ 1338263 h 1771650"/>
              <a:gd name="connsiteX262" fmla="*/ 1178719 w 1678781"/>
              <a:gd name="connsiteY262" fmla="*/ 1302544 h 1771650"/>
              <a:gd name="connsiteX263" fmla="*/ 1173956 w 1678781"/>
              <a:gd name="connsiteY263" fmla="*/ 1271588 h 1771650"/>
              <a:gd name="connsiteX264" fmla="*/ 1193006 w 1678781"/>
              <a:gd name="connsiteY264" fmla="*/ 1245394 h 1771650"/>
              <a:gd name="connsiteX265" fmla="*/ 1209675 w 1678781"/>
              <a:gd name="connsiteY265" fmla="*/ 1212056 h 1771650"/>
              <a:gd name="connsiteX266" fmla="*/ 1197769 w 1678781"/>
              <a:gd name="connsiteY266" fmla="*/ 1188244 h 1771650"/>
              <a:gd name="connsiteX267" fmla="*/ 1200150 w 1678781"/>
              <a:gd name="connsiteY267" fmla="*/ 1173956 h 1771650"/>
              <a:gd name="connsiteX268" fmla="*/ 1221581 w 1678781"/>
              <a:gd name="connsiteY268" fmla="*/ 1164431 h 1771650"/>
              <a:gd name="connsiteX269" fmla="*/ 1243012 w 1678781"/>
              <a:gd name="connsiteY269" fmla="*/ 1145381 h 1771650"/>
              <a:gd name="connsiteX270" fmla="*/ 1273969 w 1678781"/>
              <a:gd name="connsiteY270" fmla="*/ 1157288 h 1771650"/>
              <a:gd name="connsiteX271" fmla="*/ 1309687 w 1678781"/>
              <a:gd name="connsiteY271" fmla="*/ 1150144 h 1771650"/>
              <a:gd name="connsiteX272" fmla="*/ 1321594 w 1678781"/>
              <a:gd name="connsiteY272" fmla="*/ 1133475 h 1771650"/>
              <a:gd name="connsiteX273" fmla="*/ 1354931 w 1678781"/>
              <a:gd name="connsiteY273" fmla="*/ 1166813 h 1771650"/>
              <a:gd name="connsiteX274" fmla="*/ 1371600 w 1678781"/>
              <a:gd name="connsiteY274" fmla="*/ 1183481 h 1771650"/>
              <a:gd name="connsiteX275" fmla="*/ 1393031 w 1678781"/>
              <a:gd name="connsiteY275" fmla="*/ 1143000 h 1771650"/>
              <a:gd name="connsiteX276" fmla="*/ 1412081 w 1678781"/>
              <a:gd name="connsiteY276" fmla="*/ 1116806 h 1771650"/>
              <a:gd name="connsiteX277" fmla="*/ 1421606 w 1678781"/>
              <a:gd name="connsiteY277" fmla="*/ 1052513 h 1771650"/>
              <a:gd name="connsiteX278" fmla="*/ 1397794 w 1678781"/>
              <a:gd name="connsiteY278" fmla="*/ 1021556 h 1771650"/>
              <a:gd name="connsiteX279" fmla="*/ 1395412 w 1678781"/>
              <a:gd name="connsiteY279" fmla="*/ 1002506 h 1771650"/>
              <a:gd name="connsiteX280" fmla="*/ 1397794 w 1678781"/>
              <a:gd name="connsiteY280" fmla="*/ 988219 h 1771650"/>
              <a:gd name="connsiteX281" fmla="*/ 1416844 w 1678781"/>
              <a:gd name="connsiteY281" fmla="*/ 976313 h 1771650"/>
              <a:gd name="connsiteX282" fmla="*/ 1445419 w 1678781"/>
              <a:gd name="connsiteY282" fmla="*/ 964406 h 1771650"/>
              <a:gd name="connsiteX283" fmla="*/ 1471612 w 1678781"/>
              <a:gd name="connsiteY283" fmla="*/ 985838 h 1771650"/>
              <a:gd name="connsiteX284" fmla="*/ 1497806 w 1678781"/>
              <a:gd name="connsiteY284" fmla="*/ 973931 h 1771650"/>
              <a:gd name="connsiteX285" fmla="*/ 1519237 w 1678781"/>
              <a:gd name="connsiteY285" fmla="*/ 969169 h 1771650"/>
              <a:gd name="connsiteX286" fmla="*/ 1543050 w 1678781"/>
              <a:gd name="connsiteY286" fmla="*/ 966788 h 1771650"/>
              <a:gd name="connsiteX287" fmla="*/ 1564481 w 1678781"/>
              <a:gd name="connsiteY287" fmla="*/ 981075 h 1771650"/>
              <a:gd name="connsiteX288" fmla="*/ 1574006 w 1678781"/>
              <a:gd name="connsiteY288" fmla="*/ 1009650 h 1771650"/>
              <a:gd name="connsiteX289" fmla="*/ 1628775 w 1678781"/>
              <a:gd name="connsiteY289" fmla="*/ 1038225 h 1771650"/>
              <a:gd name="connsiteX290" fmla="*/ 1666875 w 1678781"/>
              <a:gd name="connsiteY290" fmla="*/ 1004888 h 1771650"/>
              <a:gd name="connsiteX291" fmla="*/ 1650206 w 1678781"/>
              <a:gd name="connsiteY291" fmla="*/ 988219 h 1771650"/>
              <a:gd name="connsiteX292" fmla="*/ 1638300 w 1678781"/>
              <a:gd name="connsiteY292" fmla="*/ 985838 h 1771650"/>
              <a:gd name="connsiteX293" fmla="*/ 1633537 w 1678781"/>
              <a:gd name="connsiteY293" fmla="*/ 952500 h 1771650"/>
              <a:gd name="connsiteX294" fmla="*/ 1666875 w 1678781"/>
              <a:gd name="connsiteY294" fmla="*/ 888206 h 1771650"/>
              <a:gd name="connsiteX295" fmla="*/ 1666875 w 1678781"/>
              <a:gd name="connsiteY295" fmla="*/ 859631 h 1771650"/>
              <a:gd name="connsiteX296" fmla="*/ 1643062 w 1678781"/>
              <a:gd name="connsiteY296" fmla="*/ 845344 h 1771650"/>
              <a:gd name="connsiteX297" fmla="*/ 1650206 w 1678781"/>
              <a:gd name="connsiteY297" fmla="*/ 807244 h 1771650"/>
              <a:gd name="connsiteX298" fmla="*/ 1619250 w 1678781"/>
              <a:gd name="connsiteY298" fmla="*/ 783431 h 1771650"/>
              <a:gd name="connsiteX299" fmla="*/ 1609725 w 1678781"/>
              <a:gd name="connsiteY299" fmla="*/ 740569 h 1771650"/>
              <a:gd name="connsiteX300" fmla="*/ 1635919 w 1678781"/>
              <a:gd name="connsiteY300" fmla="*/ 650081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1678781" h="1771650">
                <a:moveTo>
                  <a:pt x="1635919" y="650081"/>
                </a:moveTo>
                <a:lnTo>
                  <a:pt x="1662112" y="604838"/>
                </a:lnTo>
                <a:lnTo>
                  <a:pt x="1678781" y="583406"/>
                </a:lnTo>
                <a:lnTo>
                  <a:pt x="1666875" y="557213"/>
                </a:lnTo>
                <a:cubicBezTo>
                  <a:pt x="1649603" y="542408"/>
                  <a:pt x="1660128" y="550466"/>
                  <a:pt x="1650206" y="540544"/>
                </a:cubicBezTo>
                <a:lnTo>
                  <a:pt x="1638300" y="511969"/>
                </a:lnTo>
                <a:lnTo>
                  <a:pt x="1612106" y="504825"/>
                </a:lnTo>
                <a:lnTo>
                  <a:pt x="1588294" y="502444"/>
                </a:lnTo>
                <a:lnTo>
                  <a:pt x="1574006" y="488156"/>
                </a:lnTo>
                <a:lnTo>
                  <a:pt x="1593056" y="459581"/>
                </a:lnTo>
                <a:lnTo>
                  <a:pt x="1590675" y="435769"/>
                </a:lnTo>
                <a:lnTo>
                  <a:pt x="1571625" y="409575"/>
                </a:lnTo>
                <a:cubicBezTo>
                  <a:pt x="1566644" y="392143"/>
                  <a:pt x="1565671" y="402828"/>
                  <a:pt x="1566862" y="390525"/>
                </a:cubicBezTo>
                <a:lnTo>
                  <a:pt x="1574006" y="357188"/>
                </a:lnTo>
                <a:lnTo>
                  <a:pt x="1562100" y="328613"/>
                </a:lnTo>
                <a:lnTo>
                  <a:pt x="1569244" y="300038"/>
                </a:lnTo>
                <a:lnTo>
                  <a:pt x="1569244" y="273844"/>
                </a:lnTo>
                <a:lnTo>
                  <a:pt x="1564481" y="247650"/>
                </a:lnTo>
                <a:lnTo>
                  <a:pt x="1538287" y="242888"/>
                </a:lnTo>
                <a:lnTo>
                  <a:pt x="1512094" y="226219"/>
                </a:lnTo>
                <a:lnTo>
                  <a:pt x="1507331" y="195263"/>
                </a:lnTo>
                <a:lnTo>
                  <a:pt x="1531144" y="200025"/>
                </a:lnTo>
                <a:lnTo>
                  <a:pt x="1540669" y="178594"/>
                </a:lnTo>
                <a:lnTo>
                  <a:pt x="1533525" y="159544"/>
                </a:lnTo>
                <a:lnTo>
                  <a:pt x="1545431" y="135731"/>
                </a:lnTo>
                <a:lnTo>
                  <a:pt x="1559719" y="147638"/>
                </a:lnTo>
                <a:lnTo>
                  <a:pt x="1581150" y="119063"/>
                </a:lnTo>
                <a:lnTo>
                  <a:pt x="1595437" y="121444"/>
                </a:lnTo>
                <a:lnTo>
                  <a:pt x="1626394" y="50006"/>
                </a:lnTo>
                <a:cubicBezTo>
                  <a:pt x="1623929" y="3178"/>
                  <a:pt x="1624012" y="19865"/>
                  <a:pt x="1624012" y="0"/>
                </a:cubicBezTo>
                <a:lnTo>
                  <a:pt x="1604962" y="4763"/>
                </a:lnTo>
                <a:lnTo>
                  <a:pt x="1590675" y="7144"/>
                </a:lnTo>
                <a:lnTo>
                  <a:pt x="1571625" y="30956"/>
                </a:lnTo>
                <a:lnTo>
                  <a:pt x="1576387" y="64294"/>
                </a:lnTo>
                <a:lnTo>
                  <a:pt x="1564481" y="90488"/>
                </a:lnTo>
                <a:lnTo>
                  <a:pt x="1552575" y="85725"/>
                </a:lnTo>
                <a:cubicBezTo>
                  <a:pt x="1532573" y="73224"/>
                  <a:pt x="1534715" y="67866"/>
                  <a:pt x="1535906" y="76200"/>
                </a:cubicBezTo>
                <a:lnTo>
                  <a:pt x="1519237" y="78581"/>
                </a:lnTo>
                <a:lnTo>
                  <a:pt x="1502569" y="71438"/>
                </a:lnTo>
                <a:lnTo>
                  <a:pt x="1481137" y="61913"/>
                </a:lnTo>
                <a:lnTo>
                  <a:pt x="1440656" y="59531"/>
                </a:lnTo>
                <a:lnTo>
                  <a:pt x="1419225" y="52388"/>
                </a:lnTo>
                <a:lnTo>
                  <a:pt x="1393031" y="69056"/>
                </a:lnTo>
                <a:cubicBezTo>
                  <a:pt x="1377519" y="94911"/>
                  <a:pt x="1388001" y="92869"/>
                  <a:pt x="1371600" y="92869"/>
                </a:cubicBezTo>
                <a:lnTo>
                  <a:pt x="1354931" y="76200"/>
                </a:lnTo>
                <a:lnTo>
                  <a:pt x="1333500" y="66675"/>
                </a:lnTo>
                <a:lnTo>
                  <a:pt x="1307306" y="85725"/>
                </a:lnTo>
                <a:lnTo>
                  <a:pt x="1285875" y="107156"/>
                </a:lnTo>
                <a:lnTo>
                  <a:pt x="1252537" y="111919"/>
                </a:lnTo>
                <a:lnTo>
                  <a:pt x="1231106" y="114300"/>
                </a:lnTo>
                <a:lnTo>
                  <a:pt x="1209675" y="97631"/>
                </a:lnTo>
                <a:lnTo>
                  <a:pt x="1164431" y="83344"/>
                </a:lnTo>
                <a:lnTo>
                  <a:pt x="1088231" y="78581"/>
                </a:lnTo>
                <a:lnTo>
                  <a:pt x="1028700" y="83344"/>
                </a:lnTo>
                <a:lnTo>
                  <a:pt x="992981" y="97631"/>
                </a:lnTo>
                <a:lnTo>
                  <a:pt x="959644" y="111919"/>
                </a:lnTo>
                <a:lnTo>
                  <a:pt x="931069" y="107156"/>
                </a:lnTo>
                <a:lnTo>
                  <a:pt x="912019" y="95250"/>
                </a:lnTo>
                <a:lnTo>
                  <a:pt x="888206" y="85725"/>
                </a:lnTo>
                <a:lnTo>
                  <a:pt x="866775" y="119063"/>
                </a:lnTo>
                <a:lnTo>
                  <a:pt x="888206" y="154781"/>
                </a:lnTo>
                <a:lnTo>
                  <a:pt x="914400" y="185738"/>
                </a:lnTo>
                <a:lnTo>
                  <a:pt x="909637" y="211931"/>
                </a:lnTo>
                <a:lnTo>
                  <a:pt x="919162" y="230981"/>
                </a:lnTo>
                <a:lnTo>
                  <a:pt x="914400" y="261938"/>
                </a:lnTo>
                <a:lnTo>
                  <a:pt x="914400" y="269081"/>
                </a:lnTo>
                <a:lnTo>
                  <a:pt x="914400" y="304800"/>
                </a:lnTo>
                <a:lnTo>
                  <a:pt x="919162" y="330994"/>
                </a:lnTo>
                <a:lnTo>
                  <a:pt x="923925" y="350044"/>
                </a:lnTo>
                <a:lnTo>
                  <a:pt x="947737" y="361950"/>
                </a:lnTo>
                <a:lnTo>
                  <a:pt x="950119" y="395288"/>
                </a:lnTo>
                <a:lnTo>
                  <a:pt x="976312" y="438150"/>
                </a:lnTo>
                <a:lnTo>
                  <a:pt x="985837" y="435769"/>
                </a:lnTo>
                <a:lnTo>
                  <a:pt x="1000125" y="457200"/>
                </a:lnTo>
                <a:lnTo>
                  <a:pt x="1040606" y="476250"/>
                </a:lnTo>
                <a:lnTo>
                  <a:pt x="1071562" y="538163"/>
                </a:lnTo>
                <a:lnTo>
                  <a:pt x="1076325" y="559594"/>
                </a:lnTo>
                <a:lnTo>
                  <a:pt x="1064419" y="578644"/>
                </a:lnTo>
                <a:lnTo>
                  <a:pt x="1064419" y="614363"/>
                </a:lnTo>
                <a:lnTo>
                  <a:pt x="1023937" y="638175"/>
                </a:lnTo>
                <a:lnTo>
                  <a:pt x="1026319" y="681038"/>
                </a:lnTo>
                <a:lnTo>
                  <a:pt x="995362" y="726281"/>
                </a:lnTo>
                <a:lnTo>
                  <a:pt x="976312" y="733425"/>
                </a:lnTo>
                <a:cubicBezTo>
                  <a:pt x="954405" y="762635"/>
                  <a:pt x="963215" y="752475"/>
                  <a:pt x="954881" y="759619"/>
                </a:cubicBezTo>
                <a:lnTo>
                  <a:pt x="942975" y="757238"/>
                </a:lnTo>
                <a:lnTo>
                  <a:pt x="926306" y="766763"/>
                </a:lnTo>
                <a:lnTo>
                  <a:pt x="895350" y="738188"/>
                </a:lnTo>
                <a:lnTo>
                  <a:pt x="888206" y="721519"/>
                </a:lnTo>
                <a:lnTo>
                  <a:pt x="876300" y="716756"/>
                </a:lnTo>
                <a:lnTo>
                  <a:pt x="866775" y="690563"/>
                </a:lnTo>
                <a:lnTo>
                  <a:pt x="845344" y="688181"/>
                </a:lnTo>
                <a:lnTo>
                  <a:pt x="838200" y="697706"/>
                </a:lnTo>
                <a:cubicBezTo>
                  <a:pt x="806196" y="685397"/>
                  <a:pt x="815063" y="693616"/>
                  <a:pt x="804862" y="683419"/>
                </a:cubicBezTo>
                <a:lnTo>
                  <a:pt x="792956" y="683419"/>
                </a:lnTo>
                <a:cubicBezTo>
                  <a:pt x="773309" y="700611"/>
                  <a:pt x="782344" y="700088"/>
                  <a:pt x="771525" y="700088"/>
                </a:cubicBezTo>
                <a:lnTo>
                  <a:pt x="752475" y="685800"/>
                </a:lnTo>
                <a:lnTo>
                  <a:pt x="735806" y="704850"/>
                </a:lnTo>
                <a:lnTo>
                  <a:pt x="721519" y="719138"/>
                </a:lnTo>
                <a:lnTo>
                  <a:pt x="697706" y="716756"/>
                </a:lnTo>
                <a:lnTo>
                  <a:pt x="650081" y="714375"/>
                </a:lnTo>
                <a:lnTo>
                  <a:pt x="604837" y="719138"/>
                </a:lnTo>
                <a:lnTo>
                  <a:pt x="592931" y="711994"/>
                </a:lnTo>
                <a:lnTo>
                  <a:pt x="576262" y="709613"/>
                </a:lnTo>
                <a:cubicBezTo>
                  <a:pt x="565467" y="717708"/>
                  <a:pt x="570706" y="716756"/>
                  <a:pt x="561975" y="716756"/>
                </a:cubicBezTo>
                <a:lnTo>
                  <a:pt x="542925" y="700088"/>
                </a:lnTo>
                <a:lnTo>
                  <a:pt x="516731" y="711994"/>
                </a:lnTo>
                <a:lnTo>
                  <a:pt x="502444" y="695325"/>
                </a:lnTo>
                <a:lnTo>
                  <a:pt x="502444" y="669131"/>
                </a:lnTo>
                <a:lnTo>
                  <a:pt x="495300" y="659606"/>
                </a:lnTo>
                <a:lnTo>
                  <a:pt x="478631" y="657225"/>
                </a:lnTo>
                <a:lnTo>
                  <a:pt x="452437" y="659606"/>
                </a:lnTo>
                <a:lnTo>
                  <a:pt x="435769" y="650081"/>
                </a:lnTo>
                <a:lnTo>
                  <a:pt x="419100" y="669131"/>
                </a:lnTo>
                <a:lnTo>
                  <a:pt x="419100" y="669131"/>
                </a:lnTo>
                <a:lnTo>
                  <a:pt x="404812" y="673894"/>
                </a:lnTo>
                <a:lnTo>
                  <a:pt x="390525" y="661988"/>
                </a:lnTo>
                <a:lnTo>
                  <a:pt x="366712" y="654844"/>
                </a:lnTo>
                <a:lnTo>
                  <a:pt x="335756" y="659606"/>
                </a:lnTo>
                <a:lnTo>
                  <a:pt x="304800" y="657225"/>
                </a:lnTo>
                <a:lnTo>
                  <a:pt x="288131" y="619125"/>
                </a:lnTo>
                <a:lnTo>
                  <a:pt x="259556" y="616744"/>
                </a:lnTo>
                <a:lnTo>
                  <a:pt x="245269" y="604838"/>
                </a:lnTo>
                <a:lnTo>
                  <a:pt x="223837" y="607219"/>
                </a:lnTo>
                <a:lnTo>
                  <a:pt x="204787" y="600075"/>
                </a:lnTo>
                <a:lnTo>
                  <a:pt x="195262" y="595313"/>
                </a:lnTo>
                <a:lnTo>
                  <a:pt x="176212" y="595313"/>
                </a:lnTo>
                <a:lnTo>
                  <a:pt x="195262" y="573881"/>
                </a:lnTo>
                <a:lnTo>
                  <a:pt x="216694" y="561975"/>
                </a:lnTo>
                <a:lnTo>
                  <a:pt x="223837" y="547688"/>
                </a:lnTo>
                <a:lnTo>
                  <a:pt x="209550" y="533400"/>
                </a:lnTo>
                <a:lnTo>
                  <a:pt x="195262" y="533400"/>
                </a:lnTo>
                <a:lnTo>
                  <a:pt x="180975" y="531019"/>
                </a:lnTo>
                <a:lnTo>
                  <a:pt x="176212" y="514350"/>
                </a:lnTo>
                <a:lnTo>
                  <a:pt x="159544" y="500063"/>
                </a:lnTo>
                <a:lnTo>
                  <a:pt x="157162" y="485775"/>
                </a:lnTo>
                <a:cubicBezTo>
                  <a:pt x="129301" y="475643"/>
                  <a:pt x="139279" y="480404"/>
                  <a:pt x="126206" y="473869"/>
                </a:cubicBezTo>
                <a:lnTo>
                  <a:pt x="123825" y="461963"/>
                </a:lnTo>
                <a:cubicBezTo>
                  <a:pt x="120650" y="473869"/>
                  <a:pt x="115661" y="485434"/>
                  <a:pt x="114300" y="497681"/>
                </a:cubicBezTo>
                <a:cubicBezTo>
                  <a:pt x="113984" y="500525"/>
                  <a:pt x="119062" y="504825"/>
                  <a:pt x="119062" y="504825"/>
                </a:cubicBezTo>
                <a:lnTo>
                  <a:pt x="126206" y="540544"/>
                </a:lnTo>
                <a:lnTo>
                  <a:pt x="102394" y="557213"/>
                </a:lnTo>
                <a:lnTo>
                  <a:pt x="78581" y="561975"/>
                </a:lnTo>
                <a:cubicBezTo>
                  <a:pt x="73677" y="588950"/>
                  <a:pt x="77788" y="577851"/>
                  <a:pt x="73819" y="585788"/>
                </a:cubicBezTo>
                <a:lnTo>
                  <a:pt x="57150" y="578644"/>
                </a:lnTo>
                <a:lnTo>
                  <a:pt x="50006" y="607219"/>
                </a:lnTo>
                <a:lnTo>
                  <a:pt x="35719" y="609600"/>
                </a:lnTo>
                <a:lnTo>
                  <a:pt x="11906" y="595313"/>
                </a:lnTo>
                <a:lnTo>
                  <a:pt x="7144" y="588169"/>
                </a:lnTo>
                <a:lnTo>
                  <a:pt x="4762" y="611981"/>
                </a:lnTo>
                <a:lnTo>
                  <a:pt x="0" y="640556"/>
                </a:lnTo>
                <a:lnTo>
                  <a:pt x="16669" y="688181"/>
                </a:lnTo>
                <a:lnTo>
                  <a:pt x="38100" y="711994"/>
                </a:lnTo>
                <a:lnTo>
                  <a:pt x="61912" y="711994"/>
                </a:lnTo>
                <a:lnTo>
                  <a:pt x="88106" y="719138"/>
                </a:lnTo>
                <a:lnTo>
                  <a:pt x="73819" y="735806"/>
                </a:lnTo>
                <a:lnTo>
                  <a:pt x="83344" y="776288"/>
                </a:lnTo>
                <a:lnTo>
                  <a:pt x="100012" y="792956"/>
                </a:lnTo>
                <a:lnTo>
                  <a:pt x="102394" y="809625"/>
                </a:lnTo>
                <a:lnTo>
                  <a:pt x="133350" y="869156"/>
                </a:lnTo>
                <a:cubicBezTo>
                  <a:pt x="176965" y="883695"/>
                  <a:pt x="161152" y="883444"/>
                  <a:pt x="178594" y="883444"/>
                </a:cubicBezTo>
                <a:lnTo>
                  <a:pt x="183356" y="890588"/>
                </a:lnTo>
                <a:cubicBezTo>
                  <a:pt x="168552" y="907859"/>
                  <a:pt x="169863" y="898129"/>
                  <a:pt x="169069" y="909638"/>
                </a:cubicBezTo>
                <a:lnTo>
                  <a:pt x="169069" y="921544"/>
                </a:lnTo>
                <a:lnTo>
                  <a:pt x="176212" y="947738"/>
                </a:lnTo>
                <a:lnTo>
                  <a:pt x="171450" y="959644"/>
                </a:lnTo>
                <a:lnTo>
                  <a:pt x="176212" y="1004888"/>
                </a:lnTo>
                <a:cubicBezTo>
                  <a:pt x="219840" y="1017006"/>
                  <a:pt x="204246" y="1016794"/>
                  <a:pt x="221456" y="1016794"/>
                </a:cubicBezTo>
                <a:lnTo>
                  <a:pt x="235744" y="1045369"/>
                </a:lnTo>
                <a:lnTo>
                  <a:pt x="271462" y="1050131"/>
                </a:lnTo>
                <a:lnTo>
                  <a:pt x="283369" y="1042988"/>
                </a:lnTo>
                <a:cubicBezTo>
                  <a:pt x="317435" y="1057588"/>
                  <a:pt x="304616" y="1057275"/>
                  <a:pt x="319087" y="1057275"/>
                </a:cubicBezTo>
                <a:lnTo>
                  <a:pt x="347662" y="1054894"/>
                </a:lnTo>
                <a:lnTo>
                  <a:pt x="359569" y="1012031"/>
                </a:lnTo>
                <a:lnTo>
                  <a:pt x="390525" y="995363"/>
                </a:lnTo>
                <a:cubicBezTo>
                  <a:pt x="419853" y="985587"/>
                  <a:pt x="409060" y="985838"/>
                  <a:pt x="421481" y="985838"/>
                </a:cubicBezTo>
                <a:lnTo>
                  <a:pt x="447675" y="995363"/>
                </a:lnTo>
                <a:lnTo>
                  <a:pt x="464344" y="1016794"/>
                </a:lnTo>
                <a:lnTo>
                  <a:pt x="471487" y="1050131"/>
                </a:lnTo>
                <a:lnTo>
                  <a:pt x="471487" y="1050131"/>
                </a:lnTo>
                <a:lnTo>
                  <a:pt x="459581" y="1066800"/>
                </a:lnTo>
                <a:lnTo>
                  <a:pt x="464344" y="1081088"/>
                </a:lnTo>
                <a:lnTo>
                  <a:pt x="454819" y="1095375"/>
                </a:lnTo>
                <a:lnTo>
                  <a:pt x="464344" y="1102519"/>
                </a:lnTo>
                <a:cubicBezTo>
                  <a:pt x="486564" y="1100050"/>
                  <a:pt x="472281" y="1099741"/>
                  <a:pt x="488156" y="1100138"/>
                </a:cubicBezTo>
                <a:lnTo>
                  <a:pt x="500062" y="1119188"/>
                </a:lnTo>
                <a:lnTo>
                  <a:pt x="528637" y="1109663"/>
                </a:lnTo>
                <a:lnTo>
                  <a:pt x="528637" y="1109663"/>
                </a:lnTo>
                <a:lnTo>
                  <a:pt x="535781" y="1090613"/>
                </a:lnTo>
                <a:lnTo>
                  <a:pt x="538162" y="1078706"/>
                </a:lnTo>
                <a:lnTo>
                  <a:pt x="559594" y="1057275"/>
                </a:lnTo>
                <a:lnTo>
                  <a:pt x="561975" y="1035844"/>
                </a:lnTo>
                <a:cubicBezTo>
                  <a:pt x="566988" y="1020803"/>
                  <a:pt x="561717" y="1021556"/>
                  <a:pt x="569119" y="1021556"/>
                </a:cubicBezTo>
                <a:lnTo>
                  <a:pt x="597694" y="1009650"/>
                </a:lnTo>
                <a:lnTo>
                  <a:pt x="661987" y="1021556"/>
                </a:lnTo>
                <a:lnTo>
                  <a:pt x="671512" y="1019175"/>
                </a:lnTo>
                <a:lnTo>
                  <a:pt x="692944" y="1038225"/>
                </a:lnTo>
                <a:lnTo>
                  <a:pt x="685800" y="1064419"/>
                </a:lnTo>
                <a:cubicBezTo>
                  <a:pt x="680817" y="1089332"/>
                  <a:pt x="686760" y="1082506"/>
                  <a:pt x="678656" y="1090613"/>
                </a:cubicBezTo>
                <a:lnTo>
                  <a:pt x="690562" y="1116806"/>
                </a:lnTo>
                <a:lnTo>
                  <a:pt x="669131" y="1123950"/>
                </a:lnTo>
                <a:lnTo>
                  <a:pt x="671512" y="1150144"/>
                </a:lnTo>
                <a:lnTo>
                  <a:pt x="633412" y="1157288"/>
                </a:lnTo>
                <a:lnTo>
                  <a:pt x="616744" y="1169194"/>
                </a:lnTo>
                <a:lnTo>
                  <a:pt x="633412" y="1200150"/>
                </a:lnTo>
                <a:lnTo>
                  <a:pt x="628650" y="1221581"/>
                </a:lnTo>
                <a:lnTo>
                  <a:pt x="614362" y="1240631"/>
                </a:lnTo>
                <a:lnTo>
                  <a:pt x="595312" y="1262063"/>
                </a:lnTo>
                <a:lnTo>
                  <a:pt x="578644" y="1266825"/>
                </a:lnTo>
                <a:lnTo>
                  <a:pt x="533400" y="1309688"/>
                </a:lnTo>
                <a:lnTo>
                  <a:pt x="533400" y="1319213"/>
                </a:lnTo>
                <a:lnTo>
                  <a:pt x="557212" y="1340644"/>
                </a:lnTo>
                <a:lnTo>
                  <a:pt x="545306" y="1364456"/>
                </a:lnTo>
                <a:lnTo>
                  <a:pt x="561975" y="1409700"/>
                </a:lnTo>
                <a:cubicBezTo>
                  <a:pt x="581813" y="1407221"/>
                  <a:pt x="574278" y="1398191"/>
                  <a:pt x="581025" y="1409700"/>
                </a:cubicBezTo>
                <a:lnTo>
                  <a:pt x="585787" y="1440656"/>
                </a:lnTo>
                <a:cubicBezTo>
                  <a:pt x="607608" y="1479448"/>
                  <a:pt x="592648" y="1478756"/>
                  <a:pt x="609600" y="1478756"/>
                </a:cubicBezTo>
                <a:lnTo>
                  <a:pt x="616744" y="1478756"/>
                </a:lnTo>
                <a:lnTo>
                  <a:pt x="635794" y="1490663"/>
                </a:lnTo>
                <a:lnTo>
                  <a:pt x="640556" y="1552575"/>
                </a:lnTo>
                <a:lnTo>
                  <a:pt x="647700" y="1574006"/>
                </a:lnTo>
                <a:lnTo>
                  <a:pt x="671512" y="1566863"/>
                </a:lnTo>
                <a:lnTo>
                  <a:pt x="692944" y="1564481"/>
                </a:lnTo>
                <a:lnTo>
                  <a:pt x="695325" y="1585913"/>
                </a:lnTo>
                <a:lnTo>
                  <a:pt x="673894" y="1609725"/>
                </a:lnTo>
                <a:lnTo>
                  <a:pt x="671512" y="1621631"/>
                </a:lnTo>
                <a:lnTo>
                  <a:pt x="681037" y="1652588"/>
                </a:lnTo>
                <a:lnTo>
                  <a:pt x="673894" y="1666875"/>
                </a:lnTo>
                <a:lnTo>
                  <a:pt x="657225" y="1683544"/>
                </a:lnTo>
                <a:lnTo>
                  <a:pt x="640556" y="1695450"/>
                </a:lnTo>
                <a:lnTo>
                  <a:pt x="640556" y="1709738"/>
                </a:lnTo>
                <a:lnTo>
                  <a:pt x="645319" y="1740694"/>
                </a:lnTo>
                <a:lnTo>
                  <a:pt x="633412" y="1754981"/>
                </a:lnTo>
                <a:lnTo>
                  <a:pt x="650081" y="1771650"/>
                </a:lnTo>
                <a:lnTo>
                  <a:pt x="704850" y="1743075"/>
                </a:lnTo>
                <a:lnTo>
                  <a:pt x="719137" y="1740694"/>
                </a:lnTo>
                <a:lnTo>
                  <a:pt x="745331" y="1707356"/>
                </a:lnTo>
                <a:lnTo>
                  <a:pt x="773906" y="1693069"/>
                </a:lnTo>
                <a:lnTo>
                  <a:pt x="773906" y="1666875"/>
                </a:lnTo>
                <a:cubicBezTo>
                  <a:pt x="785478" y="1660125"/>
                  <a:pt x="800100" y="1652191"/>
                  <a:pt x="809625" y="1643063"/>
                </a:cubicBezTo>
                <a:lnTo>
                  <a:pt x="816769" y="1616869"/>
                </a:lnTo>
                <a:lnTo>
                  <a:pt x="828675" y="1595438"/>
                </a:lnTo>
                <a:lnTo>
                  <a:pt x="850106" y="1583531"/>
                </a:lnTo>
                <a:lnTo>
                  <a:pt x="881062" y="1583531"/>
                </a:lnTo>
                <a:lnTo>
                  <a:pt x="892969" y="1571625"/>
                </a:lnTo>
                <a:lnTo>
                  <a:pt x="933450" y="1574006"/>
                </a:lnTo>
                <a:lnTo>
                  <a:pt x="947737" y="1602581"/>
                </a:lnTo>
                <a:lnTo>
                  <a:pt x="973931" y="1621631"/>
                </a:lnTo>
                <a:cubicBezTo>
                  <a:pt x="1005981" y="1614236"/>
                  <a:pt x="998935" y="1617265"/>
                  <a:pt x="1007269" y="1612106"/>
                </a:cubicBezTo>
                <a:lnTo>
                  <a:pt x="1009650" y="1595438"/>
                </a:lnTo>
                <a:lnTo>
                  <a:pt x="1028700" y="1588294"/>
                </a:lnTo>
                <a:lnTo>
                  <a:pt x="1028700" y="1566863"/>
                </a:lnTo>
                <a:lnTo>
                  <a:pt x="1057275" y="1557338"/>
                </a:lnTo>
                <a:lnTo>
                  <a:pt x="1073944" y="1526381"/>
                </a:lnTo>
                <a:lnTo>
                  <a:pt x="1090612" y="1502569"/>
                </a:lnTo>
                <a:lnTo>
                  <a:pt x="1126331" y="1473994"/>
                </a:lnTo>
                <a:lnTo>
                  <a:pt x="1133475" y="1452563"/>
                </a:lnTo>
                <a:lnTo>
                  <a:pt x="1138237" y="1431131"/>
                </a:lnTo>
                <a:cubicBezTo>
                  <a:pt x="1130652" y="1413431"/>
                  <a:pt x="1126821" y="1418738"/>
                  <a:pt x="1133475" y="1412081"/>
                </a:cubicBezTo>
                <a:lnTo>
                  <a:pt x="1152525" y="1388269"/>
                </a:lnTo>
                <a:lnTo>
                  <a:pt x="1154906" y="1364456"/>
                </a:lnTo>
                <a:lnTo>
                  <a:pt x="1150144" y="1357313"/>
                </a:lnTo>
                <a:lnTo>
                  <a:pt x="1169194" y="1338263"/>
                </a:lnTo>
                <a:lnTo>
                  <a:pt x="1178719" y="1302544"/>
                </a:lnTo>
                <a:lnTo>
                  <a:pt x="1173956" y="1271588"/>
                </a:lnTo>
                <a:lnTo>
                  <a:pt x="1193006" y="1245394"/>
                </a:lnTo>
                <a:lnTo>
                  <a:pt x="1209675" y="1212056"/>
                </a:lnTo>
                <a:cubicBezTo>
                  <a:pt x="1197384" y="1189931"/>
                  <a:pt x="1197769" y="1194991"/>
                  <a:pt x="1197769" y="1188244"/>
                </a:cubicBezTo>
                <a:lnTo>
                  <a:pt x="1200150" y="1173956"/>
                </a:lnTo>
                <a:lnTo>
                  <a:pt x="1221581" y="1164431"/>
                </a:lnTo>
                <a:lnTo>
                  <a:pt x="1243012" y="1145381"/>
                </a:lnTo>
                <a:lnTo>
                  <a:pt x="1273969" y="1157288"/>
                </a:lnTo>
                <a:lnTo>
                  <a:pt x="1309687" y="1150144"/>
                </a:lnTo>
                <a:lnTo>
                  <a:pt x="1321594" y="1133475"/>
                </a:lnTo>
                <a:lnTo>
                  <a:pt x="1354931" y="1166813"/>
                </a:lnTo>
                <a:cubicBezTo>
                  <a:pt x="1369736" y="1184084"/>
                  <a:pt x="1361901" y="1183481"/>
                  <a:pt x="1371600" y="1183481"/>
                </a:cubicBezTo>
                <a:lnTo>
                  <a:pt x="1393031" y="1143000"/>
                </a:lnTo>
                <a:cubicBezTo>
                  <a:pt x="1410344" y="1118268"/>
                  <a:pt x="1405731" y="1133475"/>
                  <a:pt x="1412081" y="1116806"/>
                </a:cubicBezTo>
                <a:lnTo>
                  <a:pt x="1421606" y="1052513"/>
                </a:lnTo>
                <a:cubicBezTo>
                  <a:pt x="1397286" y="1023328"/>
                  <a:pt x="1397794" y="1036337"/>
                  <a:pt x="1397794" y="1021556"/>
                </a:cubicBezTo>
                <a:lnTo>
                  <a:pt x="1395412" y="1002506"/>
                </a:lnTo>
                <a:lnTo>
                  <a:pt x="1397794" y="988219"/>
                </a:lnTo>
                <a:lnTo>
                  <a:pt x="1416844" y="976313"/>
                </a:lnTo>
                <a:cubicBezTo>
                  <a:pt x="1444023" y="961487"/>
                  <a:pt x="1434307" y="963216"/>
                  <a:pt x="1445419" y="964406"/>
                </a:cubicBezTo>
                <a:cubicBezTo>
                  <a:pt x="1469821" y="986369"/>
                  <a:pt x="1458552" y="985838"/>
                  <a:pt x="1471612" y="985838"/>
                </a:cubicBezTo>
                <a:cubicBezTo>
                  <a:pt x="1494432" y="973160"/>
                  <a:pt x="1484872" y="973931"/>
                  <a:pt x="1497806" y="973931"/>
                </a:cubicBezTo>
                <a:lnTo>
                  <a:pt x="1519237" y="969169"/>
                </a:lnTo>
                <a:lnTo>
                  <a:pt x="1543050" y="966788"/>
                </a:lnTo>
                <a:lnTo>
                  <a:pt x="1564481" y="981075"/>
                </a:lnTo>
                <a:lnTo>
                  <a:pt x="1574006" y="1009650"/>
                </a:lnTo>
                <a:lnTo>
                  <a:pt x="1628775" y="1038225"/>
                </a:lnTo>
                <a:lnTo>
                  <a:pt x="1666875" y="1004888"/>
                </a:lnTo>
                <a:lnTo>
                  <a:pt x="1650206" y="988219"/>
                </a:lnTo>
                <a:lnTo>
                  <a:pt x="1638300" y="985838"/>
                </a:lnTo>
                <a:cubicBezTo>
                  <a:pt x="1633276" y="955697"/>
                  <a:pt x="1633537" y="966919"/>
                  <a:pt x="1633537" y="952500"/>
                </a:cubicBezTo>
                <a:lnTo>
                  <a:pt x="1666875" y="888206"/>
                </a:lnTo>
                <a:lnTo>
                  <a:pt x="1666875" y="859631"/>
                </a:lnTo>
                <a:lnTo>
                  <a:pt x="1643062" y="845344"/>
                </a:lnTo>
                <a:lnTo>
                  <a:pt x="1650206" y="807244"/>
                </a:lnTo>
                <a:lnTo>
                  <a:pt x="1619250" y="783431"/>
                </a:lnTo>
                <a:lnTo>
                  <a:pt x="1609725" y="740569"/>
                </a:lnTo>
                <a:lnTo>
                  <a:pt x="1635919" y="650081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3" name="자유형 122"/>
          <p:cNvSpPr/>
          <p:nvPr/>
        </p:nvSpPr>
        <p:spPr>
          <a:xfrm>
            <a:off x="5052232" y="187297"/>
            <a:ext cx="511175" cy="505323"/>
          </a:xfrm>
          <a:custGeom>
            <a:avLst/>
            <a:gdLst>
              <a:gd name="connsiteX0" fmla="*/ 460375 w 511175"/>
              <a:gd name="connsiteY0" fmla="*/ 203200 h 505323"/>
              <a:gd name="connsiteX1" fmla="*/ 396875 w 511175"/>
              <a:gd name="connsiteY1" fmla="*/ 177800 h 505323"/>
              <a:gd name="connsiteX2" fmla="*/ 419100 w 511175"/>
              <a:gd name="connsiteY2" fmla="*/ 136525 h 505323"/>
              <a:gd name="connsiteX3" fmla="*/ 390525 w 511175"/>
              <a:gd name="connsiteY3" fmla="*/ 120650 h 505323"/>
              <a:gd name="connsiteX4" fmla="*/ 365125 w 511175"/>
              <a:gd name="connsiteY4" fmla="*/ 63500 h 505323"/>
              <a:gd name="connsiteX5" fmla="*/ 365125 w 511175"/>
              <a:gd name="connsiteY5" fmla="*/ 31750 h 505323"/>
              <a:gd name="connsiteX6" fmla="*/ 365125 w 511175"/>
              <a:gd name="connsiteY6" fmla="*/ 31750 h 505323"/>
              <a:gd name="connsiteX7" fmla="*/ 361950 w 511175"/>
              <a:gd name="connsiteY7" fmla="*/ 3175 h 505323"/>
              <a:gd name="connsiteX8" fmla="*/ 317500 w 511175"/>
              <a:gd name="connsiteY8" fmla="*/ 0 h 505323"/>
              <a:gd name="connsiteX9" fmla="*/ 301625 w 511175"/>
              <a:gd name="connsiteY9" fmla="*/ 6350 h 505323"/>
              <a:gd name="connsiteX10" fmla="*/ 323850 w 511175"/>
              <a:gd name="connsiteY10" fmla="*/ 41275 h 505323"/>
              <a:gd name="connsiteX11" fmla="*/ 323850 w 511175"/>
              <a:gd name="connsiteY11" fmla="*/ 79375 h 505323"/>
              <a:gd name="connsiteX12" fmla="*/ 298450 w 511175"/>
              <a:gd name="connsiteY12" fmla="*/ 104775 h 505323"/>
              <a:gd name="connsiteX13" fmla="*/ 295275 w 511175"/>
              <a:gd name="connsiteY13" fmla="*/ 142875 h 505323"/>
              <a:gd name="connsiteX14" fmla="*/ 273050 w 511175"/>
              <a:gd name="connsiteY14" fmla="*/ 174625 h 505323"/>
              <a:gd name="connsiteX15" fmla="*/ 276225 w 511175"/>
              <a:gd name="connsiteY15" fmla="*/ 219075 h 505323"/>
              <a:gd name="connsiteX16" fmla="*/ 238125 w 511175"/>
              <a:gd name="connsiteY16" fmla="*/ 234950 h 505323"/>
              <a:gd name="connsiteX17" fmla="*/ 225425 w 511175"/>
              <a:gd name="connsiteY17" fmla="*/ 225425 h 505323"/>
              <a:gd name="connsiteX18" fmla="*/ 187325 w 511175"/>
              <a:gd name="connsiteY18" fmla="*/ 234950 h 505323"/>
              <a:gd name="connsiteX19" fmla="*/ 187325 w 511175"/>
              <a:gd name="connsiteY19" fmla="*/ 298450 h 505323"/>
              <a:gd name="connsiteX20" fmla="*/ 165100 w 511175"/>
              <a:gd name="connsiteY20" fmla="*/ 349250 h 505323"/>
              <a:gd name="connsiteX21" fmla="*/ 139700 w 511175"/>
              <a:gd name="connsiteY21" fmla="*/ 368300 h 505323"/>
              <a:gd name="connsiteX22" fmla="*/ 98425 w 511175"/>
              <a:gd name="connsiteY22" fmla="*/ 371475 h 505323"/>
              <a:gd name="connsiteX23" fmla="*/ 66675 w 511175"/>
              <a:gd name="connsiteY23" fmla="*/ 361950 h 505323"/>
              <a:gd name="connsiteX24" fmla="*/ 47625 w 511175"/>
              <a:gd name="connsiteY24" fmla="*/ 346075 h 505323"/>
              <a:gd name="connsiteX25" fmla="*/ 19050 w 511175"/>
              <a:gd name="connsiteY25" fmla="*/ 377825 h 505323"/>
              <a:gd name="connsiteX26" fmla="*/ 9525 w 511175"/>
              <a:gd name="connsiteY26" fmla="*/ 387350 h 505323"/>
              <a:gd name="connsiteX27" fmla="*/ 0 w 511175"/>
              <a:gd name="connsiteY27" fmla="*/ 428625 h 505323"/>
              <a:gd name="connsiteX28" fmla="*/ 38100 w 511175"/>
              <a:gd name="connsiteY28" fmla="*/ 479425 h 505323"/>
              <a:gd name="connsiteX29" fmla="*/ 88900 w 511175"/>
              <a:gd name="connsiteY29" fmla="*/ 504825 h 505323"/>
              <a:gd name="connsiteX30" fmla="*/ 85725 w 511175"/>
              <a:gd name="connsiteY30" fmla="*/ 473075 h 505323"/>
              <a:gd name="connsiteX31" fmla="*/ 120650 w 511175"/>
              <a:gd name="connsiteY31" fmla="*/ 473075 h 505323"/>
              <a:gd name="connsiteX32" fmla="*/ 161925 w 511175"/>
              <a:gd name="connsiteY32" fmla="*/ 444500 h 505323"/>
              <a:gd name="connsiteX33" fmla="*/ 193675 w 511175"/>
              <a:gd name="connsiteY33" fmla="*/ 390525 h 505323"/>
              <a:gd name="connsiteX34" fmla="*/ 212725 w 511175"/>
              <a:gd name="connsiteY34" fmla="*/ 431800 h 505323"/>
              <a:gd name="connsiteX35" fmla="*/ 241300 w 511175"/>
              <a:gd name="connsiteY35" fmla="*/ 409575 h 505323"/>
              <a:gd name="connsiteX36" fmla="*/ 247650 w 511175"/>
              <a:gd name="connsiteY36" fmla="*/ 377825 h 505323"/>
              <a:gd name="connsiteX37" fmla="*/ 269875 w 511175"/>
              <a:gd name="connsiteY37" fmla="*/ 384175 h 505323"/>
              <a:gd name="connsiteX38" fmla="*/ 276225 w 511175"/>
              <a:gd name="connsiteY38" fmla="*/ 355600 h 505323"/>
              <a:gd name="connsiteX39" fmla="*/ 257175 w 511175"/>
              <a:gd name="connsiteY39" fmla="*/ 342900 h 505323"/>
              <a:gd name="connsiteX40" fmla="*/ 266700 w 511175"/>
              <a:gd name="connsiteY40" fmla="*/ 323850 h 505323"/>
              <a:gd name="connsiteX41" fmla="*/ 266700 w 511175"/>
              <a:gd name="connsiteY41" fmla="*/ 295275 h 505323"/>
              <a:gd name="connsiteX42" fmla="*/ 317500 w 511175"/>
              <a:gd name="connsiteY42" fmla="*/ 317500 h 505323"/>
              <a:gd name="connsiteX43" fmla="*/ 323850 w 511175"/>
              <a:gd name="connsiteY43" fmla="*/ 288925 h 505323"/>
              <a:gd name="connsiteX44" fmla="*/ 361950 w 511175"/>
              <a:gd name="connsiteY44" fmla="*/ 298450 h 505323"/>
              <a:gd name="connsiteX45" fmla="*/ 374650 w 511175"/>
              <a:gd name="connsiteY45" fmla="*/ 320675 h 505323"/>
              <a:gd name="connsiteX46" fmla="*/ 406400 w 511175"/>
              <a:gd name="connsiteY46" fmla="*/ 311150 h 505323"/>
              <a:gd name="connsiteX47" fmla="*/ 425450 w 511175"/>
              <a:gd name="connsiteY47" fmla="*/ 342900 h 505323"/>
              <a:gd name="connsiteX48" fmla="*/ 441325 w 511175"/>
              <a:gd name="connsiteY48" fmla="*/ 358775 h 505323"/>
              <a:gd name="connsiteX49" fmla="*/ 511175 w 511175"/>
              <a:gd name="connsiteY49" fmla="*/ 330200 h 505323"/>
              <a:gd name="connsiteX50" fmla="*/ 488950 w 511175"/>
              <a:gd name="connsiteY50" fmla="*/ 307975 h 505323"/>
              <a:gd name="connsiteX51" fmla="*/ 473075 w 511175"/>
              <a:gd name="connsiteY51" fmla="*/ 279400 h 505323"/>
              <a:gd name="connsiteX52" fmla="*/ 485775 w 511175"/>
              <a:gd name="connsiteY52" fmla="*/ 260350 h 505323"/>
              <a:gd name="connsiteX53" fmla="*/ 460375 w 511175"/>
              <a:gd name="connsiteY53" fmla="*/ 203200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11175" h="505323">
                <a:moveTo>
                  <a:pt x="460375" y="203200"/>
                </a:moveTo>
                <a:cubicBezTo>
                  <a:pt x="401291" y="176940"/>
                  <a:pt x="424072" y="177800"/>
                  <a:pt x="396875" y="177800"/>
                </a:cubicBezTo>
                <a:lnTo>
                  <a:pt x="419100" y="136525"/>
                </a:lnTo>
                <a:lnTo>
                  <a:pt x="390525" y="120650"/>
                </a:lnTo>
                <a:cubicBezTo>
                  <a:pt x="370806" y="61492"/>
                  <a:pt x="357717" y="68792"/>
                  <a:pt x="365125" y="63500"/>
                </a:cubicBezTo>
                <a:lnTo>
                  <a:pt x="365125" y="31750"/>
                </a:lnTo>
                <a:lnTo>
                  <a:pt x="365125" y="31750"/>
                </a:lnTo>
                <a:lnTo>
                  <a:pt x="361950" y="3175"/>
                </a:lnTo>
                <a:lnTo>
                  <a:pt x="317500" y="0"/>
                </a:lnTo>
                <a:lnTo>
                  <a:pt x="301625" y="6350"/>
                </a:lnTo>
                <a:lnTo>
                  <a:pt x="323850" y="41275"/>
                </a:lnTo>
                <a:lnTo>
                  <a:pt x="323850" y="79375"/>
                </a:lnTo>
                <a:lnTo>
                  <a:pt x="298450" y="104775"/>
                </a:lnTo>
                <a:lnTo>
                  <a:pt x="295275" y="142875"/>
                </a:lnTo>
                <a:lnTo>
                  <a:pt x="273050" y="174625"/>
                </a:lnTo>
                <a:lnTo>
                  <a:pt x="276225" y="219075"/>
                </a:lnTo>
                <a:lnTo>
                  <a:pt x="238125" y="234950"/>
                </a:lnTo>
                <a:lnTo>
                  <a:pt x="225425" y="225425"/>
                </a:lnTo>
                <a:lnTo>
                  <a:pt x="187325" y="234950"/>
                </a:lnTo>
                <a:lnTo>
                  <a:pt x="187325" y="298450"/>
                </a:lnTo>
                <a:lnTo>
                  <a:pt x="165100" y="349250"/>
                </a:lnTo>
                <a:lnTo>
                  <a:pt x="139700" y="368300"/>
                </a:lnTo>
                <a:lnTo>
                  <a:pt x="98425" y="371475"/>
                </a:lnTo>
                <a:lnTo>
                  <a:pt x="66675" y="361950"/>
                </a:lnTo>
                <a:lnTo>
                  <a:pt x="47625" y="346075"/>
                </a:lnTo>
                <a:lnTo>
                  <a:pt x="19050" y="377825"/>
                </a:lnTo>
                <a:lnTo>
                  <a:pt x="9525" y="387350"/>
                </a:lnTo>
                <a:lnTo>
                  <a:pt x="0" y="428625"/>
                </a:lnTo>
                <a:lnTo>
                  <a:pt x="38100" y="479425"/>
                </a:lnTo>
                <a:cubicBezTo>
                  <a:pt x="86659" y="505323"/>
                  <a:pt x="67733" y="504825"/>
                  <a:pt x="88900" y="504825"/>
                </a:cubicBezTo>
                <a:lnTo>
                  <a:pt x="85725" y="473075"/>
                </a:lnTo>
                <a:lnTo>
                  <a:pt x="120650" y="473075"/>
                </a:lnTo>
                <a:lnTo>
                  <a:pt x="161925" y="444500"/>
                </a:lnTo>
                <a:lnTo>
                  <a:pt x="193675" y="390525"/>
                </a:lnTo>
                <a:lnTo>
                  <a:pt x="212725" y="431800"/>
                </a:lnTo>
                <a:lnTo>
                  <a:pt x="241300" y="409575"/>
                </a:lnTo>
                <a:cubicBezTo>
                  <a:pt x="251298" y="379580"/>
                  <a:pt x="257925" y="388100"/>
                  <a:pt x="247650" y="377825"/>
                </a:cubicBezTo>
                <a:lnTo>
                  <a:pt x="269875" y="384175"/>
                </a:lnTo>
                <a:lnTo>
                  <a:pt x="276225" y="355600"/>
                </a:lnTo>
                <a:cubicBezTo>
                  <a:pt x="252624" y="345485"/>
                  <a:pt x="248301" y="351774"/>
                  <a:pt x="257175" y="342900"/>
                </a:cubicBezTo>
                <a:lnTo>
                  <a:pt x="266700" y="323850"/>
                </a:lnTo>
                <a:cubicBezTo>
                  <a:pt x="269992" y="294223"/>
                  <a:pt x="279459" y="295275"/>
                  <a:pt x="266700" y="295275"/>
                </a:cubicBezTo>
                <a:lnTo>
                  <a:pt x="317500" y="317500"/>
                </a:lnTo>
                <a:lnTo>
                  <a:pt x="323850" y="288925"/>
                </a:lnTo>
                <a:cubicBezTo>
                  <a:pt x="360182" y="302136"/>
                  <a:pt x="350016" y="310384"/>
                  <a:pt x="361950" y="298450"/>
                </a:cubicBezTo>
                <a:lnTo>
                  <a:pt x="374650" y="320675"/>
                </a:lnTo>
                <a:lnTo>
                  <a:pt x="406400" y="311150"/>
                </a:lnTo>
                <a:lnTo>
                  <a:pt x="425450" y="342900"/>
                </a:lnTo>
                <a:lnTo>
                  <a:pt x="441325" y="358775"/>
                </a:lnTo>
                <a:lnTo>
                  <a:pt x="511175" y="330200"/>
                </a:lnTo>
                <a:cubicBezTo>
                  <a:pt x="491436" y="307171"/>
                  <a:pt x="501882" y="307975"/>
                  <a:pt x="488950" y="307975"/>
                </a:cubicBezTo>
                <a:cubicBezTo>
                  <a:pt x="472514" y="281678"/>
                  <a:pt x="473075" y="292559"/>
                  <a:pt x="473075" y="279400"/>
                </a:cubicBezTo>
                <a:lnTo>
                  <a:pt x="485775" y="260350"/>
                </a:lnTo>
                <a:lnTo>
                  <a:pt x="460375" y="203200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4" name="자유형 123"/>
          <p:cNvSpPr/>
          <p:nvPr/>
        </p:nvSpPr>
        <p:spPr>
          <a:xfrm>
            <a:off x="4127505" y="-213519"/>
            <a:ext cx="1252800" cy="2570400"/>
          </a:xfrm>
          <a:custGeom>
            <a:avLst/>
            <a:gdLst>
              <a:gd name="connsiteX0" fmla="*/ 114300 w 1248657"/>
              <a:gd name="connsiteY0" fmla="*/ 2206625 h 2565400"/>
              <a:gd name="connsiteX1" fmla="*/ 104775 w 1248657"/>
              <a:gd name="connsiteY1" fmla="*/ 2266950 h 2565400"/>
              <a:gd name="connsiteX2" fmla="*/ 95250 w 1248657"/>
              <a:gd name="connsiteY2" fmla="*/ 2289175 h 2565400"/>
              <a:gd name="connsiteX3" fmla="*/ 104775 w 1248657"/>
              <a:gd name="connsiteY3" fmla="*/ 2308225 h 2565400"/>
              <a:gd name="connsiteX4" fmla="*/ 130175 w 1248657"/>
              <a:gd name="connsiteY4" fmla="*/ 2333625 h 2565400"/>
              <a:gd name="connsiteX5" fmla="*/ 123825 w 1248657"/>
              <a:gd name="connsiteY5" fmla="*/ 2365375 h 2565400"/>
              <a:gd name="connsiteX6" fmla="*/ 117475 w 1248657"/>
              <a:gd name="connsiteY6" fmla="*/ 2400300 h 2565400"/>
              <a:gd name="connsiteX7" fmla="*/ 127000 w 1248657"/>
              <a:gd name="connsiteY7" fmla="*/ 2406650 h 2565400"/>
              <a:gd name="connsiteX8" fmla="*/ 152400 w 1248657"/>
              <a:gd name="connsiteY8" fmla="*/ 2438400 h 2565400"/>
              <a:gd name="connsiteX9" fmla="*/ 177800 w 1248657"/>
              <a:gd name="connsiteY9" fmla="*/ 2457450 h 2565400"/>
              <a:gd name="connsiteX10" fmla="*/ 184150 w 1248657"/>
              <a:gd name="connsiteY10" fmla="*/ 2466975 h 2565400"/>
              <a:gd name="connsiteX11" fmla="*/ 190500 w 1248657"/>
              <a:gd name="connsiteY11" fmla="*/ 2508250 h 2565400"/>
              <a:gd name="connsiteX12" fmla="*/ 187325 w 1248657"/>
              <a:gd name="connsiteY12" fmla="*/ 2530475 h 2565400"/>
              <a:gd name="connsiteX13" fmla="*/ 260350 w 1248657"/>
              <a:gd name="connsiteY13" fmla="*/ 2565400 h 2565400"/>
              <a:gd name="connsiteX14" fmla="*/ 282575 w 1248657"/>
              <a:gd name="connsiteY14" fmla="*/ 2511425 h 2565400"/>
              <a:gd name="connsiteX15" fmla="*/ 298450 w 1248657"/>
              <a:gd name="connsiteY15" fmla="*/ 2466975 h 2565400"/>
              <a:gd name="connsiteX16" fmla="*/ 298450 w 1248657"/>
              <a:gd name="connsiteY16" fmla="*/ 2428875 h 2565400"/>
              <a:gd name="connsiteX17" fmla="*/ 327025 w 1248657"/>
              <a:gd name="connsiteY17" fmla="*/ 2413000 h 2565400"/>
              <a:gd name="connsiteX18" fmla="*/ 358775 w 1248657"/>
              <a:gd name="connsiteY18" fmla="*/ 2419350 h 2565400"/>
              <a:gd name="connsiteX19" fmla="*/ 374650 w 1248657"/>
              <a:gd name="connsiteY19" fmla="*/ 2438400 h 2565400"/>
              <a:gd name="connsiteX20" fmla="*/ 396875 w 1248657"/>
              <a:gd name="connsiteY20" fmla="*/ 2400300 h 2565400"/>
              <a:gd name="connsiteX21" fmla="*/ 425450 w 1248657"/>
              <a:gd name="connsiteY21" fmla="*/ 2368550 h 2565400"/>
              <a:gd name="connsiteX22" fmla="*/ 454025 w 1248657"/>
              <a:gd name="connsiteY22" fmla="*/ 2359025 h 2565400"/>
              <a:gd name="connsiteX23" fmla="*/ 485775 w 1248657"/>
              <a:gd name="connsiteY23" fmla="*/ 2330450 h 2565400"/>
              <a:gd name="connsiteX24" fmla="*/ 546100 w 1248657"/>
              <a:gd name="connsiteY24" fmla="*/ 2314575 h 2565400"/>
              <a:gd name="connsiteX25" fmla="*/ 577850 w 1248657"/>
              <a:gd name="connsiteY25" fmla="*/ 2305050 h 2565400"/>
              <a:gd name="connsiteX26" fmla="*/ 571500 w 1248657"/>
              <a:gd name="connsiteY26" fmla="*/ 2286000 h 2565400"/>
              <a:gd name="connsiteX27" fmla="*/ 581025 w 1248657"/>
              <a:gd name="connsiteY27" fmla="*/ 2279650 h 2565400"/>
              <a:gd name="connsiteX28" fmla="*/ 603250 w 1248657"/>
              <a:gd name="connsiteY28" fmla="*/ 2266950 h 2565400"/>
              <a:gd name="connsiteX29" fmla="*/ 647700 w 1248657"/>
              <a:gd name="connsiteY29" fmla="*/ 2270125 h 2565400"/>
              <a:gd name="connsiteX30" fmla="*/ 695325 w 1248657"/>
              <a:gd name="connsiteY30" fmla="*/ 2273300 h 2565400"/>
              <a:gd name="connsiteX31" fmla="*/ 695325 w 1248657"/>
              <a:gd name="connsiteY31" fmla="*/ 2273300 h 2565400"/>
              <a:gd name="connsiteX32" fmla="*/ 711200 w 1248657"/>
              <a:gd name="connsiteY32" fmla="*/ 2232025 h 2565400"/>
              <a:gd name="connsiteX33" fmla="*/ 720725 w 1248657"/>
              <a:gd name="connsiteY33" fmla="*/ 2193925 h 2565400"/>
              <a:gd name="connsiteX34" fmla="*/ 736600 w 1248657"/>
              <a:gd name="connsiteY34" fmla="*/ 2159000 h 2565400"/>
              <a:gd name="connsiteX35" fmla="*/ 711200 w 1248657"/>
              <a:gd name="connsiteY35" fmla="*/ 2124075 h 2565400"/>
              <a:gd name="connsiteX36" fmla="*/ 692150 w 1248657"/>
              <a:gd name="connsiteY36" fmla="*/ 2076450 h 2565400"/>
              <a:gd name="connsiteX37" fmla="*/ 701675 w 1248657"/>
              <a:gd name="connsiteY37" fmla="*/ 2022475 h 2565400"/>
              <a:gd name="connsiteX38" fmla="*/ 698500 w 1248657"/>
              <a:gd name="connsiteY38" fmla="*/ 2012950 h 2565400"/>
              <a:gd name="connsiteX39" fmla="*/ 708025 w 1248657"/>
              <a:gd name="connsiteY39" fmla="*/ 1993900 h 2565400"/>
              <a:gd name="connsiteX40" fmla="*/ 692150 w 1248657"/>
              <a:gd name="connsiteY40" fmla="*/ 1958975 h 2565400"/>
              <a:gd name="connsiteX41" fmla="*/ 708025 w 1248657"/>
              <a:gd name="connsiteY41" fmla="*/ 1841500 h 2565400"/>
              <a:gd name="connsiteX42" fmla="*/ 708025 w 1248657"/>
              <a:gd name="connsiteY42" fmla="*/ 1844675 h 2565400"/>
              <a:gd name="connsiteX43" fmla="*/ 720725 w 1248657"/>
              <a:gd name="connsiteY43" fmla="*/ 1809750 h 2565400"/>
              <a:gd name="connsiteX44" fmla="*/ 749300 w 1248657"/>
              <a:gd name="connsiteY44" fmla="*/ 1749425 h 2565400"/>
              <a:gd name="connsiteX45" fmla="*/ 758825 w 1248657"/>
              <a:gd name="connsiteY45" fmla="*/ 1698625 h 2565400"/>
              <a:gd name="connsiteX46" fmla="*/ 739775 w 1248657"/>
              <a:gd name="connsiteY46" fmla="*/ 1685925 h 2565400"/>
              <a:gd name="connsiteX47" fmla="*/ 723900 w 1248657"/>
              <a:gd name="connsiteY47" fmla="*/ 1704975 h 2565400"/>
              <a:gd name="connsiteX48" fmla="*/ 704850 w 1248657"/>
              <a:gd name="connsiteY48" fmla="*/ 1673225 h 2565400"/>
              <a:gd name="connsiteX49" fmla="*/ 663575 w 1248657"/>
              <a:gd name="connsiteY49" fmla="*/ 1657350 h 2565400"/>
              <a:gd name="connsiteX50" fmla="*/ 650875 w 1248657"/>
              <a:gd name="connsiteY50" fmla="*/ 1654175 h 2565400"/>
              <a:gd name="connsiteX51" fmla="*/ 635000 w 1248657"/>
              <a:gd name="connsiteY51" fmla="*/ 1584325 h 2565400"/>
              <a:gd name="connsiteX52" fmla="*/ 641350 w 1248657"/>
              <a:gd name="connsiteY52" fmla="*/ 1555750 h 2565400"/>
              <a:gd name="connsiteX53" fmla="*/ 631825 w 1248657"/>
              <a:gd name="connsiteY53" fmla="*/ 1530350 h 2565400"/>
              <a:gd name="connsiteX54" fmla="*/ 666750 w 1248657"/>
              <a:gd name="connsiteY54" fmla="*/ 1416050 h 2565400"/>
              <a:gd name="connsiteX55" fmla="*/ 673100 w 1248657"/>
              <a:gd name="connsiteY55" fmla="*/ 1403350 h 2565400"/>
              <a:gd name="connsiteX56" fmla="*/ 685800 w 1248657"/>
              <a:gd name="connsiteY56" fmla="*/ 1393825 h 2565400"/>
              <a:gd name="connsiteX57" fmla="*/ 692150 w 1248657"/>
              <a:gd name="connsiteY57" fmla="*/ 1393825 h 2565400"/>
              <a:gd name="connsiteX58" fmla="*/ 714375 w 1248657"/>
              <a:gd name="connsiteY58" fmla="*/ 1320800 h 2565400"/>
              <a:gd name="connsiteX59" fmla="*/ 762000 w 1248657"/>
              <a:gd name="connsiteY59" fmla="*/ 1295400 h 2565400"/>
              <a:gd name="connsiteX60" fmla="*/ 784225 w 1248657"/>
              <a:gd name="connsiteY60" fmla="*/ 1314450 h 2565400"/>
              <a:gd name="connsiteX61" fmla="*/ 781050 w 1248657"/>
              <a:gd name="connsiteY61" fmla="*/ 1282700 h 2565400"/>
              <a:gd name="connsiteX62" fmla="*/ 806450 w 1248657"/>
              <a:gd name="connsiteY62" fmla="*/ 1241425 h 2565400"/>
              <a:gd name="connsiteX63" fmla="*/ 806450 w 1248657"/>
              <a:gd name="connsiteY63" fmla="*/ 1212850 h 2565400"/>
              <a:gd name="connsiteX64" fmla="*/ 806450 w 1248657"/>
              <a:gd name="connsiteY64" fmla="*/ 1187450 h 2565400"/>
              <a:gd name="connsiteX65" fmla="*/ 809625 w 1248657"/>
              <a:gd name="connsiteY65" fmla="*/ 1152525 h 2565400"/>
              <a:gd name="connsiteX66" fmla="*/ 857250 w 1248657"/>
              <a:gd name="connsiteY66" fmla="*/ 1162050 h 2565400"/>
              <a:gd name="connsiteX67" fmla="*/ 879475 w 1248657"/>
              <a:gd name="connsiteY67" fmla="*/ 1114425 h 2565400"/>
              <a:gd name="connsiteX68" fmla="*/ 879475 w 1248657"/>
              <a:gd name="connsiteY68" fmla="*/ 1092200 h 2565400"/>
              <a:gd name="connsiteX69" fmla="*/ 892175 w 1248657"/>
              <a:gd name="connsiteY69" fmla="*/ 1082675 h 2565400"/>
              <a:gd name="connsiteX70" fmla="*/ 892175 w 1248657"/>
              <a:gd name="connsiteY70" fmla="*/ 1047750 h 2565400"/>
              <a:gd name="connsiteX71" fmla="*/ 914400 w 1248657"/>
              <a:gd name="connsiteY71" fmla="*/ 1054100 h 2565400"/>
              <a:gd name="connsiteX72" fmla="*/ 939800 w 1248657"/>
              <a:gd name="connsiteY72" fmla="*/ 996950 h 2565400"/>
              <a:gd name="connsiteX73" fmla="*/ 952500 w 1248657"/>
              <a:gd name="connsiteY73" fmla="*/ 1000125 h 2565400"/>
              <a:gd name="connsiteX74" fmla="*/ 952500 w 1248657"/>
              <a:gd name="connsiteY74" fmla="*/ 971550 h 2565400"/>
              <a:gd name="connsiteX75" fmla="*/ 981075 w 1248657"/>
              <a:gd name="connsiteY75" fmla="*/ 958850 h 2565400"/>
              <a:gd name="connsiteX76" fmla="*/ 1016000 w 1248657"/>
              <a:gd name="connsiteY76" fmla="*/ 977900 h 2565400"/>
              <a:gd name="connsiteX77" fmla="*/ 1022350 w 1248657"/>
              <a:gd name="connsiteY77" fmla="*/ 962025 h 2565400"/>
              <a:gd name="connsiteX78" fmla="*/ 1038225 w 1248657"/>
              <a:gd name="connsiteY78" fmla="*/ 930275 h 2565400"/>
              <a:gd name="connsiteX79" fmla="*/ 1050925 w 1248657"/>
              <a:gd name="connsiteY79" fmla="*/ 892175 h 2565400"/>
              <a:gd name="connsiteX80" fmla="*/ 1041400 w 1248657"/>
              <a:gd name="connsiteY80" fmla="*/ 866775 h 2565400"/>
              <a:gd name="connsiteX81" fmla="*/ 1022350 w 1248657"/>
              <a:gd name="connsiteY81" fmla="*/ 873125 h 2565400"/>
              <a:gd name="connsiteX82" fmla="*/ 1003300 w 1248657"/>
              <a:gd name="connsiteY82" fmla="*/ 904875 h 2565400"/>
              <a:gd name="connsiteX83" fmla="*/ 990600 w 1248657"/>
              <a:gd name="connsiteY83" fmla="*/ 898525 h 2565400"/>
              <a:gd name="connsiteX84" fmla="*/ 971550 w 1248657"/>
              <a:gd name="connsiteY84" fmla="*/ 882650 h 2565400"/>
              <a:gd name="connsiteX85" fmla="*/ 955675 w 1248657"/>
              <a:gd name="connsiteY85" fmla="*/ 873125 h 2565400"/>
              <a:gd name="connsiteX86" fmla="*/ 955675 w 1248657"/>
              <a:gd name="connsiteY86" fmla="*/ 873125 h 2565400"/>
              <a:gd name="connsiteX87" fmla="*/ 923925 w 1248657"/>
              <a:gd name="connsiteY87" fmla="*/ 844550 h 2565400"/>
              <a:gd name="connsiteX88" fmla="*/ 920750 w 1248657"/>
              <a:gd name="connsiteY88" fmla="*/ 815975 h 2565400"/>
              <a:gd name="connsiteX89" fmla="*/ 949325 w 1248657"/>
              <a:gd name="connsiteY89" fmla="*/ 774700 h 2565400"/>
              <a:gd name="connsiteX90" fmla="*/ 952500 w 1248657"/>
              <a:gd name="connsiteY90" fmla="*/ 774700 h 2565400"/>
              <a:gd name="connsiteX91" fmla="*/ 971550 w 1248657"/>
              <a:gd name="connsiteY91" fmla="*/ 746125 h 2565400"/>
              <a:gd name="connsiteX92" fmla="*/ 981075 w 1248657"/>
              <a:gd name="connsiteY92" fmla="*/ 758825 h 2565400"/>
              <a:gd name="connsiteX93" fmla="*/ 990600 w 1248657"/>
              <a:gd name="connsiteY93" fmla="*/ 768350 h 2565400"/>
              <a:gd name="connsiteX94" fmla="*/ 1028700 w 1248657"/>
              <a:gd name="connsiteY94" fmla="*/ 768350 h 2565400"/>
              <a:gd name="connsiteX95" fmla="*/ 1066800 w 1248657"/>
              <a:gd name="connsiteY95" fmla="*/ 771525 h 2565400"/>
              <a:gd name="connsiteX96" fmla="*/ 1079500 w 1248657"/>
              <a:gd name="connsiteY96" fmla="*/ 768350 h 2565400"/>
              <a:gd name="connsiteX97" fmla="*/ 1095375 w 1248657"/>
              <a:gd name="connsiteY97" fmla="*/ 739775 h 2565400"/>
              <a:gd name="connsiteX98" fmla="*/ 1101725 w 1248657"/>
              <a:gd name="connsiteY98" fmla="*/ 708025 h 2565400"/>
              <a:gd name="connsiteX99" fmla="*/ 1114425 w 1248657"/>
              <a:gd name="connsiteY99" fmla="*/ 657225 h 2565400"/>
              <a:gd name="connsiteX100" fmla="*/ 1104900 w 1248657"/>
              <a:gd name="connsiteY100" fmla="*/ 638175 h 2565400"/>
              <a:gd name="connsiteX101" fmla="*/ 1181100 w 1248657"/>
              <a:gd name="connsiteY101" fmla="*/ 628650 h 2565400"/>
              <a:gd name="connsiteX102" fmla="*/ 1200150 w 1248657"/>
              <a:gd name="connsiteY102" fmla="*/ 603250 h 2565400"/>
              <a:gd name="connsiteX103" fmla="*/ 1196975 w 1248657"/>
              <a:gd name="connsiteY103" fmla="*/ 584200 h 2565400"/>
              <a:gd name="connsiteX104" fmla="*/ 1216025 w 1248657"/>
              <a:gd name="connsiteY104" fmla="*/ 539750 h 2565400"/>
              <a:gd name="connsiteX105" fmla="*/ 1219200 w 1248657"/>
              <a:gd name="connsiteY105" fmla="*/ 508000 h 2565400"/>
              <a:gd name="connsiteX106" fmla="*/ 1241425 w 1248657"/>
              <a:gd name="connsiteY106" fmla="*/ 460375 h 2565400"/>
              <a:gd name="connsiteX107" fmla="*/ 1219200 w 1248657"/>
              <a:gd name="connsiteY107" fmla="*/ 412750 h 2565400"/>
              <a:gd name="connsiteX108" fmla="*/ 1193800 w 1248657"/>
              <a:gd name="connsiteY108" fmla="*/ 403225 h 2565400"/>
              <a:gd name="connsiteX109" fmla="*/ 1158875 w 1248657"/>
              <a:gd name="connsiteY109" fmla="*/ 400050 h 2565400"/>
              <a:gd name="connsiteX110" fmla="*/ 1143000 w 1248657"/>
              <a:gd name="connsiteY110" fmla="*/ 381000 h 2565400"/>
              <a:gd name="connsiteX111" fmla="*/ 1139825 w 1248657"/>
              <a:gd name="connsiteY111" fmla="*/ 371475 h 2565400"/>
              <a:gd name="connsiteX112" fmla="*/ 1114425 w 1248657"/>
              <a:gd name="connsiteY112" fmla="*/ 358775 h 2565400"/>
              <a:gd name="connsiteX113" fmla="*/ 1104900 w 1248657"/>
              <a:gd name="connsiteY113" fmla="*/ 320675 h 2565400"/>
              <a:gd name="connsiteX114" fmla="*/ 1073150 w 1248657"/>
              <a:gd name="connsiteY114" fmla="*/ 307975 h 2565400"/>
              <a:gd name="connsiteX115" fmla="*/ 1063625 w 1248657"/>
              <a:gd name="connsiteY115" fmla="*/ 285750 h 2565400"/>
              <a:gd name="connsiteX116" fmla="*/ 1069975 w 1248657"/>
              <a:gd name="connsiteY116" fmla="*/ 266700 h 2565400"/>
              <a:gd name="connsiteX117" fmla="*/ 1060450 w 1248657"/>
              <a:gd name="connsiteY117" fmla="*/ 234950 h 2565400"/>
              <a:gd name="connsiteX118" fmla="*/ 1063625 w 1248657"/>
              <a:gd name="connsiteY118" fmla="*/ 196850 h 2565400"/>
              <a:gd name="connsiteX119" fmla="*/ 1076325 w 1248657"/>
              <a:gd name="connsiteY119" fmla="*/ 161925 h 2565400"/>
              <a:gd name="connsiteX120" fmla="*/ 1073150 w 1248657"/>
              <a:gd name="connsiteY120" fmla="*/ 114300 h 2565400"/>
              <a:gd name="connsiteX121" fmla="*/ 1069975 w 1248657"/>
              <a:gd name="connsiteY121" fmla="*/ 101600 h 2565400"/>
              <a:gd name="connsiteX122" fmla="*/ 1047750 w 1248657"/>
              <a:gd name="connsiteY122" fmla="*/ 101600 h 2565400"/>
              <a:gd name="connsiteX123" fmla="*/ 1025525 w 1248657"/>
              <a:gd name="connsiteY123" fmla="*/ 104775 h 2565400"/>
              <a:gd name="connsiteX124" fmla="*/ 977900 w 1248657"/>
              <a:gd name="connsiteY124" fmla="*/ 92075 h 2565400"/>
              <a:gd name="connsiteX125" fmla="*/ 971550 w 1248657"/>
              <a:gd name="connsiteY125" fmla="*/ 69850 h 2565400"/>
              <a:gd name="connsiteX126" fmla="*/ 984250 w 1248657"/>
              <a:gd name="connsiteY126" fmla="*/ 47625 h 2565400"/>
              <a:gd name="connsiteX127" fmla="*/ 977900 w 1248657"/>
              <a:gd name="connsiteY127" fmla="*/ 31750 h 2565400"/>
              <a:gd name="connsiteX128" fmla="*/ 949325 w 1248657"/>
              <a:gd name="connsiteY128" fmla="*/ 25400 h 2565400"/>
              <a:gd name="connsiteX129" fmla="*/ 927100 w 1248657"/>
              <a:gd name="connsiteY129" fmla="*/ 28575 h 2565400"/>
              <a:gd name="connsiteX130" fmla="*/ 901700 w 1248657"/>
              <a:gd name="connsiteY130" fmla="*/ 44450 h 2565400"/>
              <a:gd name="connsiteX131" fmla="*/ 869950 w 1248657"/>
              <a:gd name="connsiteY131" fmla="*/ 41275 h 2565400"/>
              <a:gd name="connsiteX132" fmla="*/ 844550 w 1248657"/>
              <a:gd name="connsiteY132" fmla="*/ 38100 h 2565400"/>
              <a:gd name="connsiteX133" fmla="*/ 835025 w 1248657"/>
              <a:gd name="connsiteY133" fmla="*/ 25400 h 2565400"/>
              <a:gd name="connsiteX134" fmla="*/ 831850 w 1248657"/>
              <a:gd name="connsiteY134" fmla="*/ 15875 h 2565400"/>
              <a:gd name="connsiteX135" fmla="*/ 822325 w 1248657"/>
              <a:gd name="connsiteY135" fmla="*/ 0 h 2565400"/>
              <a:gd name="connsiteX136" fmla="*/ 793750 w 1248657"/>
              <a:gd name="connsiteY136" fmla="*/ 3175 h 2565400"/>
              <a:gd name="connsiteX137" fmla="*/ 771525 w 1248657"/>
              <a:gd name="connsiteY137" fmla="*/ 6350 h 2565400"/>
              <a:gd name="connsiteX138" fmla="*/ 758825 w 1248657"/>
              <a:gd name="connsiteY138" fmla="*/ 15875 h 2565400"/>
              <a:gd name="connsiteX139" fmla="*/ 746125 w 1248657"/>
              <a:gd name="connsiteY139" fmla="*/ 47625 h 2565400"/>
              <a:gd name="connsiteX140" fmla="*/ 730250 w 1248657"/>
              <a:gd name="connsiteY140" fmla="*/ 69850 h 2565400"/>
              <a:gd name="connsiteX141" fmla="*/ 739775 w 1248657"/>
              <a:gd name="connsiteY141" fmla="*/ 104775 h 2565400"/>
              <a:gd name="connsiteX142" fmla="*/ 727075 w 1248657"/>
              <a:gd name="connsiteY142" fmla="*/ 120650 h 2565400"/>
              <a:gd name="connsiteX143" fmla="*/ 727075 w 1248657"/>
              <a:gd name="connsiteY143" fmla="*/ 139700 h 2565400"/>
              <a:gd name="connsiteX144" fmla="*/ 714375 w 1248657"/>
              <a:gd name="connsiteY144" fmla="*/ 171450 h 2565400"/>
              <a:gd name="connsiteX145" fmla="*/ 708025 w 1248657"/>
              <a:gd name="connsiteY145" fmla="*/ 200025 h 2565400"/>
              <a:gd name="connsiteX146" fmla="*/ 701675 w 1248657"/>
              <a:gd name="connsiteY146" fmla="*/ 231775 h 2565400"/>
              <a:gd name="connsiteX147" fmla="*/ 682625 w 1248657"/>
              <a:gd name="connsiteY147" fmla="*/ 266700 h 2565400"/>
              <a:gd name="connsiteX148" fmla="*/ 676275 w 1248657"/>
              <a:gd name="connsiteY148" fmla="*/ 307975 h 2565400"/>
              <a:gd name="connsiteX149" fmla="*/ 688975 w 1248657"/>
              <a:gd name="connsiteY149" fmla="*/ 352425 h 2565400"/>
              <a:gd name="connsiteX150" fmla="*/ 673100 w 1248657"/>
              <a:gd name="connsiteY150" fmla="*/ 384175 h 2565400"/>
              <a:gd name="connsiteX151" fmla="*/ 669925 w 1248657"/>
              <a:gd name="connsiteY151" fmla="*/ 422275 h 2565400"/>
              <a:gd name="connsiteX152" fmla="*/ 669925 w 1248657"/>
              <a:gd name="connsiteY152" fmla="*/ 450850 h 2565400"/>
              <a:gd name="connsiteX153" fmla="*/ 660400 w 1248657"/>
              <a:gd name="connsiteY153" fmla="*/ 473075 h 2565400"/>
              <a:gd name="connsiteX154" fmla="*/ 666750 w 1248657"/>
              <a:gd name="connsiteY154" fmla="*/ 511175 h 2565400"/>
              <a:gd name="connsiteX155" fmla="*/ 657225 w 1248657"/>
              <a:gd name="connsiteY155" fmla="*/ 542925 h 2565400"/>
              <a:gd name="connsiteX156" fmla="*/ 669925 w 1248657"/>
              <a:gd name="connsiteY156" fmla="*/ 568325 h 2565400"/>
              <a:gd name="connsiteX157" fmla="*/ 654050 w 1248657"/>
              <a:gd name="connsiteY157" fmla="*/ 593725 h 2565400"/>
              <a:gd name="connsiteX158" fmla="*/ 615950 w 1248657"/>
              <a:gd name="connsiteY158" fmla="*/ 606425 h 2565400"/>
              <a:gd name="connsiteX159" fmla="*/ 609600 w 1248657"/>
              <a:gd name="connsiteY159" fmla="*/ 606425 h 2565400"/>
              <a:gd name="connsiteX160" fmla="*/ 590550 w 1248657"/>
              <a:gd name="connsiteY160" fmla="*/ 587375 h 2565400"/>
              <a:gd name="connsiteX161" fmla="*/ 581025 w 1248657"/>
              <a:gd name="connsiteY161" fmla="*/ 581025 h 2565400"/>
              <a:gd name="connsiteX162" fmla="*/ 546100 w 1248657"/>
              <a:gd name="connsiteY162" fmla="*/ 600075 h 2565400"/>
              <a:gd name="connsiteX163" fmla="*/ 549275 w 1248657"/>
              <a:gd name="connsiteY163" fmla="*/ 635000 h 2565400"/>
              <a:gd name="connsiteX164" fmla="*/ 520700 w 1248657"/>
              <a:gd name="connsiteY164" fmla="*/ 654050 h 2565400"/>
              <a:gd name="connsiteX165" fmla="*/ 492125 w 1248657"/>
              <a:gd name="connsiteY165" fmla="*/ 635000 h 2565400"/>
              <a:gd name="connsiteX166" fmla="*/ 463550 w 1248657"/>
              <a:gd name="connsiteY166" fmla="*/ 606425 h 2565400"/>
              <a:gd name="connsiteX167" fmla="*/ 434975 w 1248657"/>
              <a:gd name="connsiteY167" fmla="*/ 596900 h 2565400"/>
              <a:gd name="connsiteX168" fmla="*/ 403225 w 1248657"/>
              <a:gd name="connsiteY168" fmla="*/ 596900 h 2565400"/>
              <a:gd name="connsiteX169" fmla="*/ 381000 w 1248657"/>
              <a:gd name="connsiteY169" fmla="*/ 590550 h 2565400"/>
              <a:gd name="connsiteX170" fmla="*/ 358775 w 1248657"/>
              <a:gd name="connsiteY170" fmla="*/ 603250 h 2565400"/>
              <a:gd name="connsiteX171" fmla="*/ 339725 w 1248657"/>
              <a:gd name="connsiteY171" fmla="*/ 625475 h 2565400"/>
              <a:gd name="connsiteX172" fmla="*/ 333375 w 1248657"/>
              <a:gd name="connsiteY172" fmla="*/ 657225 h 2565400"/>
              <a:gd name="connsiteX173" fmla="*/ 307975 w 1248657"/>
              <a:gd name="connsiteY173" fmla="*/ 663575 h 2565400"/>
              <a:gd name="connsiteX174" fmla="*/ 273050 w 1248657"/>
              <a:gd name="connsiteY174" fmla="*/ 685800 h 2565400"/>
              <a:gd name="connsiteX175" fmla="*/ 276225 w 1248657"/>
              <a:gd name="connsiteY175" fmla="*/ 717550 h 2565400"/>
              <a:gd name="connsiteX176" fmla="*/ 276225 w 1248657"/>
              <a:gd name="connsiteY176" fmla="*/ 717550 h 2565400"/>
              <a:gd name="connsiteX177" fmla="*/ 247650 w 1248657"/>
              <a:gd name="connsiteY177" fmla="*/ 742950 h 2565400"/>
              <a:gd name="connsiteX178" fmla="*/ 260350 w 1248657"/>
              <a:gd name="connsiteY178" fmla="*/ 774700 h 2565400"/>
              <a:gd name="connsiteX179" fmla="*/ 244475 w 1248657"/>
              <a:gd name="connsiteY179" fmla="*/ 793750 h 2565400"/>
              <a:gd name="connsiteX180" fmla="*/ 244475 w 1248657"/>
              <a:gd name="connsiteY180" fmla="*/ 838200 h 2565400"/>
              <a:gd name="connsiteX181" fmla="*/ 250825 w 1248657"/>
              <a:gd name="connsiteY181" fmla="*/ 860425 h 2565400"/>
              <a:gd name="connsiteX182" fmla="*/ 231775 w 1248657"/>
              <a:gd name="connsiteY182" fmla="*/ 889000 h 2565400"/>
              <a:gd name="connsiteX183" fmla="*/ 190500 w 1248657"/>
              <a:gd name="connsiteY183" fmla="*/ 920750 h 2565400"/>
              <a:gd name="connsiteX184" fmla="*/ 165100 w 1248657"/>
              <a:gd name="connsiteY184" fmla="*/ 904875 h 2565400"/>
              <a:gd name="connsiteX185" fmla="*/ 130175 w 1248657"/>
              <a:gd name="connsiteY185" fmla="*/ 955675 h 2565400"/>
              <a:gd name="connsiteX186" fmla="*/ 114300 w 1248657"/>
              <a:gd name="connsiteY186" fmla="*/ 968375 h 2565400"/>
              <a:gd name="connsiteX187" fmla="*/ 120650 w 1248657"/>
              <a:gd name="connsiteY187" fmla="*/ 1012825 h 2565400"/>
              <a:gd name="connsiteX188" fmla="*/ 101600 w 1248657"/>
              <a:gd name="connsiteY188" fmla="*/ 1054100 h 2565400"/>
              <a:gd name="connsiteX189" fmla="*/ 92075 w 1248657"/>
              <a:gd name="connsiteY189" fmla="*/ 1079500 h 2565400"/>
              <a:gd name="connsiteX190" fmla="*/ 60325 w 1248657"/>
              <a:gd name="connsiteY190" fmla="*/ 1108075 h 2565400"/>
              <a:gd name="connsiteX191" fmla="*/ 41275 w 1248657"/>
              <a:gd name="connsiteY191" fmla="*/ 1108075 h 2565400"/>
              <a:gd name="connsiteX192" fmla="*/ 28575 w 1248657"/>
              <a:gd name="connsiteY192" fmla="*/ 1127125 h 2565400"/>
              <a:gd name="connsiteX193" fmla="*/ 38100 w 1248657"/>
              <a:gd name="connsiteY193" fmla="*/ 1143000 h 2565400"/>
              <a:gd name="connsiteX194" fmla="*/ 15875 w 1248657"/>
              <a:gd name="connsiteY194" fmla="*/ 1165225 h 2565400"/>
              <a:gd name="connsiteX195" fmla="*/ 9525 w 1248657"/>
              <a:gd name="connsiteY195" fmla="*/ 1152525 h 2565400"/>
              <a:gd name="connsiteX196" fmla="*/ 0 w 1248657"/>
              <a:gd name="connsiteY196" fmla="*/ 1168400 h 2565400"/>
              <a:gd name="connsiteX197" fmla="*/ 25400 w 1248657"/>
              <a:gd name="connsiteY197" fmla="*/ 1209675 h 2565400"/>
              <a:gd name="connsiteX198" fmla="*/ 53975 w 1248657"/>
              <a:gd name="connsiteY198" fmla="*/ 1219200 h 2565400"/>
              <a:gd name="connsiteX199" fmla="*/ 60325 w 1248657"/>
              <a:gd name="connsiteY199" fmla="*/ 1238250 h 2565400"/>
              <a:gd name="connsiteX200" fmla="*/ 60325 w 1248657"/>
              <a:gd name="connsiteY200" fmla="*/ 1263650 h 2565400"/>
              <a:gd name="connsiteX201" fmla="*/ 57150 w 1248657"/>
              <a:gd name="connsiteY201" fmla="*/ 1298575 h 2565400"/>
              <a:gd name="connsiteX202" fmla="*/ 73025 w 1248657"/>
              <a:gd name="connsiteY202" fmla="*/ 1327150 h 2565400"/>
              <a:gd name="connsiteX203" fmla="*/ 60325 w 1248657"/>
              <a:gd name="connsiteY203" fmla="*/ 1355725 h 2565400"/>
              <a:gd name="connsiteX204" fmla="*/ 85725 w 1248657"/>
              <a:gd name="connsiteY204" fmla="*/ 1406525 h 2565400"/>
              <a:gd name="connsiteX205" fmla="*/ 79375 w 1248657"/>
              <a:gd name="connsiteY205" fmla="*/ 1444625 h 2565400"/>
              <a:gd name="connsiteX206" fmla="*/ 79375 w 1248657"/>
              <a:gd name="connsiteY206" fmla="*/ 1460500 h 2565400"/>
              <a:gd name="connsiteX207" fmla="*/ 79375 w 1248657"/>
              <a:gd name="connsiteY207" fmla="*/ 1460500 h 2565400"/>
              <a:gd name="connsiteX208" fmla="*/ 117475 w 1248657"/>
              <a:gd name="connsiteY208" fmla="*/ 1473200 h 2565400"/>
              <a:gd name="connsiteX209" fmla="*/ 152400 w 1248657"/>
              <a:gd name="connsiteY209" fmla="*/ 1511300 h 2565400"/>
              <a:gd name="connsiteX210" fmla="*/ 165100 w 1248657"/>
              <a:gd name="connsiteY210" fmla="*/ 1533525 h 2565400"/>
              <a:gd name="connsiteX211" fmla="*/ 165100 w 1248657"/>
              <a:gd name="connsiteY211" fmla="*/ 1565275 h 2565400"/>
              <a:gd name="connsiteX212" fmla="*/ 139700 w 1248657"/>
              <a:gd name="connsiteY212" fmla="*/ 1597025 h 2565400"/>
              <a:gd name="connsiteX213" fmla="*/ 104775 w 1248657"/>
              <a:gd name="connsiteY213" fmla="*/ 1651000 h 2565400"/>
              <a:gd name="connsiteX214" fmla="*/ 101600 w 1248657"/>
              <a:gd name="connsiteY214" fmla="*/ 1689100 h 2565400"/>
              <a:gd name="connsiteX215" fmla="*/ 114300 w 1248657"/>
              <a:gd name="connsiteY215" fmla="*/ 1752600 h 2565400"/>
              <a:gd name="connsiteX216" fmla="*/ 139700 w 1248657"/>
              <a:gd name="connsiteY216" fmla="*/ 1774825 h 2565400"/>
              <a:gd name="connsiteX217" fmla="*/ 130175 w 1248657"/>
              <a:gd name="connsiteY217" fmla="*/ 1803400 h 2565400"/>
              <a:gd name="connsiteX218" fmla="*/ 158750 w 1248657"/>
              <a:gd name="connsiteY218" fmla="*/ 1828800 h 2565400"/>
              <a:gd name="connsiteX219" fmla="*/ 142875 w 1248657"/>
              <a:gd name="connsiteY219" fmla="*/ 1885950 h 2565400"/>
              <a:gd name="connsiteX220" fmla="*/ 123825 w 1248657"/>
              <a:gd name="connsiteY220" fmla="*/ 1924050 h 2565400"/>
              <a:gd name="connsiteX221" fmla="*/ 149225 w 1248657"/>
              <a:gd name="connsiteY221" fmla="*/ 1955800 h 2565400"/>
              <a:gd name="connsiteX222" fmla="*/ 155575 w 1248657"/>
              <a:gd name="connsiteY222" fmla="*/ 1971675 h 2565400"/>
              <a:gd name="connsiteX223" fmla="*/ 130175 w 1248657"/>
              <a:gd name="connsiteY223" fmla="*/ 2009775 h 2565400"/>
              <a:gd name="connsiteX224" fmla="*/ 149225 w 1248657"/>
              <a:gd name="connsiteY224" fmla="*/ 2063750 h 2565400"/>
              <a:gd name="connsiteX225" fmla="*/ 168275 w 1248657"/>
              <a:gd name="connsiteY225" fmla="*/ 2095500 h 2565400"/>
              <a:gd name="connsiteX226" fmla="*/ 152400 w 1248657"/>
              <a:gd name="connsiteY226" fmla="*/ 2092325 h 2565400"/>
              <a:gd name="connsiteX227" fmla="*/ 136525 w 1248657"/>
              <a:gd name="connsiteY227" fmla="*/ 2070100 h 2565400"/>
              <a:gd name="connsiteX228" fmla="*/ 123825 w 1248657"/>
              <a:gd name="connsiteY228" fmla="*/ 2089150 h 2565400"/>
              <a:gd name="connsiteX229" fmla="*/ 139700 w 1248657"/>
              <a:gd name="connsiteY229" fmla="*/ 2117725 h 2565400"/>
              <a:gd name="connsiteX230" fmla="*/ 136525 w 1248657"/>
              <a:gd name="connsiteY230" fmla="*/ 2146300 h 2565400"/>
              <a:gd name="connsiteX231" fmla="*/ 114300 w 1248657"/>
              <a:gd name="connsiteY231" fmla="*/ 2206625 h 256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</a:cxnLst>
            <a:rect l="l" t="t" r="r" b="b"/>
            <a:pathLst>
              <a:path w="1248657" h="2565400">
                <a:moveTo>
                  <a:pt x="114300" y="2206625"/>
                </a:moveTo>
                <a:cubicBezTo>
                  <a:pt x="104601" y="2264819"/>
                  <a:pt x="104775" y="2244462"/>
                  <a:pt x="104775" y="2266950"/>
                </a:cubicBezTo>
                <a:lnTo>
                  <a:pt x="95250" y="2289175"/>
                </a:lnTo>
                <a:lnTo>
                  <a:pt x="104775" y="2308225"/>
                </a:lnTo>
                <a:lnTo>
                  <a:pt x="130175" y="2333625"/>
                </a:lnTo>
                <a:lnTo>
                  <a:pt x="123825" y="2365375"/>
                </a:lnTo>
                <a:cubicBezTo>
                  <a:pt x="121708" y="2377017"/>
                  <a:pt x="116567" y="2388502"/>
                  <a:pt x="117475" y="2400300"/>
                </a:cubicBezTo>
                <a:cubicBezTo>
                  <a:pt x="117768" y="2404105"/>
                  <a:pt x="127000" y="2406650"/>
                  <a:pt x="127000" y="2406650"/>
                </a:cubicBezTo>
                <a:lnTo>
                  <a:pt x="152400" y="2438400"/>
                </a:lnTo>
                <a:cubicBezTo>
                  <a:pt x="160867" y="2444750"/>
                  <a:pt x="169933" y="2450370"/>
                  <a:pt x="177800" y="2457450"/>
                </a:cubicBezTo>
                <a:cubicBezTo>
                  <a:pt x="180636" y="2460003"/>
                  <a:pt x="173567" y="2453746"/>
                  <a:pt x="184150" y="2466975"/>
                </a:cubicBezTo>
                <a:lnTo>
                  <a:pt x="190500" y="2508250"/>
                </a:lnTo>
                <a:cubicBezTo>
                  <a:pt x="183787" y="2535102"/>
                  <a:pt x="177979" y="2539821"/>
                  <a:pt x="187325" y="2530475"/>
                </a:cubicBezTo>
                <a:lnTo>
                  <a:pt x="260350" y="2565400"/>
                </a:lnTo>
                <a:lnTo>
                  <a:pt x="282575" y="2511425"/>
                </a:lnTo>
                <a:lnTo>
                  <a:pt x="298450" y="2466975"/>
                </a:lnTo>
                <a:lnTo>
                  <a:pt x="298450" y="2428875"/>
                </a:lnTo>
                <a:lnTo>
                  <a:pt x="327025" y="2413000"/>
                </a:lnTo>
                <a:lnTo>
                  <a:pt x="358775" y="2419350"/>
                </a:lnTo>
                <a:lnTo>
                  <a:pt x="374650" y="2438400"/>
                </a:lnTo>
                <a:lnTo>
                  <a:pt x="396875" y="2400300"/>
                </a:lnTo>
                <a:lnTo>
                  <a:pt x="425450" y="2368550"/>
                </a:lnTo>
                <a:lnTo>
                  <a:pt x="454025" y="2359025"/>
                </a:lnTo>
                <a:lnTo>
                  <a:pt x="485775" y="2330450"/>
                </a:lnTo>
                <a:lnTo>
                  <a:pt x="546100" y="2314575"/>
                </a:lnTo>
                <a:lnTo>
                  <a:pt x="577850" y="2305050"/>
                </a:lnTo>
                <a:cubicBezTo>
                  <a:pt x="575733" y="2298700"/>
                  <a:pt x="570670" y="2292642"/>
                  <a:pt x="571500" y="2286000"/>
                </a:cubicBezTo>
                <a:cubicBezTo>
                  <a:pt x="571973" y="2282214"/>
                  <a:pt x="581025" y="2279650"/>
                  <a:pt x="581025" y="2279650"/>
                </a:cubicBezTo>
                <a:cubicBezTo>
                  <a:pt x="598553" y="2265628"/>
                  <a:pt x="590123" y="2266950"/>
                  <a:pt x="603250" y="2266950"/>
                </a:cubicBezTo>
                <a:lnTo>
                  <a:pt x="647700" y="2270125"/>
                </a:lnTo>
                <a:lnTo>
                  <a:pt x="695325" y="2273300"/>
                </a:lnTo>
                <a:lnTo>
                  <a:pt x="695325" y="2273300"/>
                </a:lnTo>
                <a:cubicBezTo>
                  <a:pt x="714819" y="2231064"/>
                  <a:pt x="729528" y="2232025"/>
                  <a:pt x="711200" y="2232025"/>
                </a:cubicBezTo>
                <a:cubicBezTo>
                  <a:pt x="721003" y="2196079"/>
                  <a:pt x="720725" y="2209167"/>
                  <a:pt x="720725" y="2193925"/>
                </a:cubicBezTo>
                <a:lnTo>
                  <a:pt x="736600" y="2159000"/>
                </a:lnTo>
                <a:cubicBezTo>
                  <a:pt x="708014" y="2133987"/>
                  <a:pt x="711200" y="2148025"/>
                  <a:pt x="711200" y="2124075"/>
                </a:cubicBezTo>
                <a:cubicBezTo>
                  <a:pt x="691733" y="2078652"/>
                  <a:pt x="692150" y="2095745"/>
                  <a:pt x="692150" y="2076450"/>
                </a:cubicBezTo>
                <a:cubicBezTo>
                  <a:pt x="695325" y="2058458"/>
                  <a:pt x="699857" y="2040654"/>
                  <a:pt x="701675" y="2022475"/>
                </a:cubicBezTo>
                <a:cubicBezTo>
                  <a:pt x="702008" y="2019145"/>
                  <a:pt x="698500" y="2012950"/>
                  <a:pt x="698500" y="2012950"/>
                </a:cubicBezTo>
                <a:lnTo>
                  <a:pt x="708025" y="1993900"/>
                </a:lnTo>
                <a:cubicBezTo>
                  <a:pt x="688762" y="1970785"/>
                  <a:pt x="692150" y="1984375"/>
                  <a:pt x="692150" y="1958975"/>
                </a:cubicBezTo>
                <a:cubicBezTo>
                  <a:pt x="697442" y="1919817"/>
                  <a:pt x="702589" y="1880639"/>
                  <a:pt x="708025" y="1841500"/>
                </a:cubicBezTo>
                <a:cubicBezTo>
                  <a:pt x="708171" y="1840452"/>
                  <a:pt x="708025" y="1843617"/>
                  <a:pt x="708025" y="1844675"/>
                </a:cubicBezTo>
                <a:lnTo>
                  <a:pt x="720725" y="1809750"/>
                </a:lnTo>
                <a:lnTo>
                  <a:pt x="749300" y="1749425"/>
                </a:lnTo>
                <a:lnTo>
                  <a:pt x="758825" y="1698625"/>
                </a:lnTo>
                <a:lnTo>
                  <a:pt x="739775" y="1685925"/>
                </a:lnTo>
                <a:lnTo>
                  <a:pt x="723900" y="1704975"/>
                </a:lnTo>
                <a:lnTo>
                  <a:pt x="704850" y="1673225"/>
                </a:lnTo>
                <a:cubicBezTo>
                  <a:pt x="691092" y="1667933"/>
                  <a:pt x="677476" y="1662256"/>
                  <a:pt x="663575" y="1657350"/>
                </a:cubicBezTo>
                <a:cubicBezTo>
                  <a:pt x="659460" y="1655898"/>
                  <a:pt x="650875" y="1654175"/>
                  <a:pt x="650875" y="1654175"/>
                </a:cubicBezTo>
                <a:cubicBezTo>
                  <a:pt x="634192" y="1590780"/>
                  <a:pt x="635000" y="1614643"/>
                  <a:pt x="635000" y="1584325"/>
                </a:cubicBezTo>
                <a:cubicBezTo>
                  <a:pt x="643717" y="1566892"/>
                  <a:pt x="641350" y="1576358"/>
                  <a:pt x="641350" y="1555750"/>
                </a:cubicBezTo>
                <a:lnTo>
                  <a:pt x="631825" y="1530350"/>
                </a:lnTo>
                <a:lnTo>
                  <a:pt x="666750" y="1416050"/>
                </a:lnTo>
                <a:cubicBezTo>
                  <a:pt x="668867" y="1411817"/>
                  <a:pt x="669753" y="1406697"/>
                  <a:pt x="673100" y="1403350"/>
                </a:cubicBezTo>
                <a:cubicBezTo>
                  <a:pt x="692717" y="1383733"/>
                  <a:pt x="675580" y="1414265"/>
                  <a:pt x="685800" y="1393825"/>
                </a:cubicBezTo>
                <a:lnTo>
                  <a:pt x="692150" y="1393825"/>
                </a:lnTo>
                <a:lnTo>
                  <a:pt x="714375" y="1320800"/>
                </a:lnTo>
                <a:cubicBezTo>
                  <a:pt x="759744" y="1294875"/>
                  <a:pt x="741760" y="1295400"/>
                  <a:pt x="762000" y="1295400"/>
                </a:cubicBezTo>
                <a:lnTo>
                  <a:pt x="784225" y="1314450"/>
                </a:lnTo>
                <a:lnTo>
                  <a:pt x="781050" y="1282700"/>
                </a:lnTo>
                <a:lnTo>
                  <a:pt x="806450" y="1241425"/>
                </a:lnTo>
                <a:lnTo>
                  <a:pt x="806450" y="1212850"/>
                </a:lnTo>
                <a:lnTo>
                  <a:pt x="806450" y="1187450"/>
                </a:lnTo>
                <a:lnTo>
                  <a:pt x="809625" y="1152525"/>
                </a:lnTo>
                <a:lnTo>
                  <a:pt x="857250" y="1162050"/>
                </a:lnTo>
                <a:lnTo>
                  <a:pt x="879475" y="1114425"/>
                </a:lnTo>
                <a:cubicBezTo>
                  <a:pt x="872377" y="1093130"/>
                  <a:pt x="867138" y="1098368"/>
                  <a:pt x="879475" y="1092200"/>
                </a:cubicBezTo>
                <a:lnTo>
                  <a:pt x="892175" y="1082675"/>
                </a:lnTo>
                <a:lnTo>
                  <a:pt x="892175" y="1047750"/>
                </a:lnTo>
                <a:lnTo>
                  <a:pt x="914400" y="1054100"/>
                </a:lnTo>
                <a:cubicBezTo>
                  <a:pt x="937009" y="995964"/>
                  <a:pt x="932392" y="1008063"/>
                  <a:pt x="939800" y="996950"/>
                </a:cubicBezTo>
                <a:lnTo>
                  <a:pt x="952500" y="1000125"/>
                </a:lnTo>
                <a:lnTo>
                  <a:pt x="952500" y="971550"/>
                </a:lnTo>
                <a:lnTo>
                  <a:pt x="981075" y="958850"/>
                </a:lnTo>
                <a:cubicBezTo>
                  <a:pt x="1013733" y="978445"/>
                  <a:pt x="1000483" y="977900"/>
                  <a:pt x="1016000" y="977900"/>
                </a:cubicBezTo>
                <a:lnTo>
                  <a:pt x="1022350" y="962025"/>
                </a:lnTo>
                <a:lnTo>
                  <a:pt x="1038225" y="930275"/>
                </a:lnTo>
                <a:lnTo>
                  <a:pt x="1050925" y="892175"/>
                </a:lnTo>
                <a:lnTo>
                  <a:pt x="1041400" y="866775"/>
                </a:lnTo>
                <a:lnTo>
                  <a:pt x="1022350" y="873125"/>
                </a:lnTo>
                <a:cubicBezTo>
                  <a:pt x="1006002" y="905822"/>
                  <a:pt x="1018308" y="904875"/>
                  <a:pt x="1003300" y="904875"/>
                </a:cubicBezTo>
                <a:lnTo>
                  <a:pt x="990600" y="898525"/>
                </a:lnTo>
                <a:cubicBezTo>
                  <a:pt x="984250" y="893233"/>
                  <a:pt x="978638" y="886903"/>
                  <a:pt x="971550" y="882650"/>
                </a:cubicBezTo>
                <a:cubicBezTo>
                  <a:pt x="952805" y="871403"/>
                  <a:pt x="962835" y="887444"/>
                  <a:pt x="955675" y="873125"/>
                </a:cubicBezTo>
                <a:lnTo>
                  <a:pt x="955675" y="873125"/>
                </a:lnTo>
                <a:cubicBezTo>
                  <a:pt x="928602" y="846052"/>
                  <a:pt x="940985" y="853080"/>
                  <a:pt x="923925" y="844550"/>
                </a:cubicBezTo>
                <a:lnTo>
                  <a:pt x="920750" y="815975"/>
                </a:lnTo>
                <a:cubicBezTo>
                  <a:pt x="936437" y="778327"/>
                  <a:pt x="923869" y="779791"/>
                  <a:pt x="949325" y="774700"/>
                </a:cubicBezTo>
                <a:cubicBezTo>
                  <a:pt x="950363" y="774492"/>
                  <a:pt x="951442" y="774700"/>
                  <a:pt x="952500" y="774700"/>
                </a:cubicBezTo>
                <a:lnTo>
                  <a:pt x="971550" y="746125"/>
                </a:lnTo>
                <a:cubicBezTo>
                  <a:pt x="974725" y="750358"/>
                  <a:pt x="977631" y="754807"/>
                  <a:pt x="981075" y="758825"/>
                </a:cubicBezTo>
                <a:cubicBezTo>
                  <a:pt x="983997" y="762234"/>
                  <a:pt x="990600" y="768350"/>
                  <a:pt x="990600" y="768350"/>
                </a:cubicBezTo>
                <a:lnTo>
                  <a:pt x="1028700" y="768350"/>
                </a:lnTo>
                <a:cubicBezTo>
                  <a:pt x="1041400" y="769408"/>
                  <a:pt x="1054056" y="771525"/>
                  <a:pt x="1066800" y="771525"/>
                </a:cubicBezTo>
                <a:cubicBezTo>
                  <a:pt x="1071164" y="771525"/>
                  <a:pt x="1079500" y="768350"/>
                  <a:pt x="1079500" y="768350"/>
                </a:cubicBezTo>
                <a:cubicBezTo>
                  <a:pt x="1095936" y="742053"/>
                  <a:pt x="1095375" y="752934"/>
                  <a:pt x="1095375" y="739775"/>
                </a:cubicBezTo>
                <a:cubicBezTo>
                  <a:pt x="1101955" y="710167"/>
                  <a:pt x="1096433" y="722312"/>
                  <a:pt x="1101725" y="708025"/>
                </a:cubicBezTo>
                <a:cubicBezTo>
                  <a:pt x="1118073" y="658980"/>
                  <a:pt x="1104371" y="671512"/>
                  <a:pt x="1114425" y="657225"/>
                </a:cubicBezTo>
                <a:cubicBezTo>
                  <a:pt x="1101138" y="637294"/>
                  <a:pt x="1094093" y="638175"/>
                  <a:pt x="1104900" y="638175"/>
                </a:cubicBezTo>
                <a:lnTo>
                  <a:pt x="1181100" y="628650"/>
                </a:lnTo>
                <a:cubicBezTo>
                  <a:pt x="1204022" y="602454"/>
                  <a:pt x="1189567" y="620183"/>
                  <a:pt x="1200150" y="603250"/>
                </a:cubicBezTo>
                <a:lnTo>
                  <a:pt x="1196975" y="584200"/>
                </a:lnTo>
                <a:lnTo>
                  <a:pt x="1216025" y="539750"/>
                </a:lnTo>
                <a:cubicBezTo>
                  <a:pt x="1222583" y="506962"/>
                  <a:pt x="1211263" y="529167"/>
                  <a:pt x="1219200" y="508000"/>
                </a:cubicBezTo>
                <a:cubicBezTo>
                  <a:pt x="1248657" y="482751"/>
                  <a:pt x="1241425" y="478896"/>
                  <a:pt x="1241425" y="460375"/>
                </a:cubicBezTo>
                <a:cubicBezTo>
                  <a:pt x="1224881" y="410742"/>
                  <a:pt x="1229254" y="423862"/>
                  <a:pt x="1219200" y="412750"/>
                </a:cubicBezTo>
                <a:cubicBezTo>
                  <a:pt x="1195675" y="399307"/>
                  <a:pt x="1203008" y="394017"/>
                  <a:pt x="1193800" y="403225"/>
                </a:cubicBezTo>
                <a:cubicBezTo>
                  <a:pt x="1160997" y="399945"/>
                  <a:pt x="1172686" y="400050"/>
                  <a:pt x="1158875" y="400050"/>
                </a:cubicBezTo>
                <a:cubicBezTo>
                  <a:pt x="1153583" y="393700"/>
                  <a:pt x="1147585" y="387878"/>
                  <a:pt x="1143000" y="381000"/>
                </a:cubicBezTo>
                <a:cubicBezTo>
                  <a:pt x="1141144" y="378215"/>
                  <a:pt x="1139825" y="371475"/>
                  <a:pt x="1139825" y="371475"/>
                </a:cubicBezTo>
                <a:lnTo>
                  <a:pt x="1114425" y="358775"/>
                </a:lnTo>
                <a:lnTo>
                  <a:pt x="1104900" y="320675"/>
                </a:lnTo>
                <a:cubicBezTo>
                  <a:pt x="1072136" y="310846"/>
                  <a:pt x="1073150" y="322199"/>
                  <a:pt x="1073150" y="307975"/>
                </a:cubicBezTo>
                <a:cubicBezTo>
                  <a:pt x="1063152" y="287978"/>
                  <a:pt x="1063625" y="296025"/>
                  <a:pt x="1063625" y="285750"/>
                </a:cubicBezTo>
                <a:lnTo>
                  <a:pt x="1069975" y="266700"/>
                </a:lnTo>
                <a:lnTo>
                  <a:pt x="1060450" y="234950"/>
                </a:lnTo>
                <a:lnTo>
                  <a:pt x="1063625" y="196850"/>
                </a:lnTo>
                <a:lnTo>
                  <a:pt x="1076325" y="161925"/>
                </a:lnTo>
                <a:cubicBezTo>
                  <a:pt x="1079669" y="115115"/>
                  <a:pt x="1092786" y="124118"/>
                  <a:pt x="1073150" y="114300"/>
                </a:cubicBezTo>
                <a:lnTo>
                  <a:pt x="1069975" y="101600"/>
                </a:lnTo>
                <a:lnTo>
                  <a:pt x="1047750" y="101600"/>
                </a:lnTo>
                <a:lnTo>
                  <a:pt x="1025525" y="104775"/>
                </a:lnTo>
                <a:lnTo>
                  <a:pt x="977900" y="92075"/>
                </a:lnTo>
                <a:cubicBezTo>
                  <a:pt x="970130" y="76535"/>
                  <a:pt x="971550" y="84108"/>
                  <a:pt x="971550" y="69850"/>
                </a:cubicBezTo>
                <a:cubicBezTo>
                  <a:pt x="981492" y="46652"/>
                  <a:pt x="973015" y="47625"/>
                  <a:pt x="984250" y="47625"/>
                </a:cubicBezTo>
                <a:lnTo>
                  <a:pt x="977900" y="31750"/>
                </a:lnTo>
                <a:lnTo>
                  <a:pt x="949325" y="25400"/>
                </a:lnTo>
                <a:cubicBezTo>
                  <a:pt x="929231" y="28749"/>
                  <a:pt x="936713" y="28575"/>
                  <a:pt x="927100" y="28575"/>
                </a:cubicBezTo>
                <a:cubicBezTo>
                  <a:pt x="904014" y="45065"/>
                  <a:pt x="913979" y="44450"/>
                  <a:pt x="901700" y="44450"/>
                </a:cubicBezTo>
                <a:lnTo>
                  <a:pt x="869950" y="41275"/>
                </a:lnTo>
                <a:cubicBezTo>
                  <a:pt x="848812" y="37752"/>
                  <a:pt x="857338" y="38100"/>
                  <a:pt x="844550" y="38100"/>
                </a:cubicBezTo>
                <a:cubicBezTo>
                  <a:pt x="841375" y="33867"/>
                  <a:pt x="837650" y="29994"/>
                  <a:pt x="835025" y="25400"/>
                </a:cubicBezTo>
                <a:cubicBezTo>
                  <a:pt x="833365" y="22494"/>
                  <a:pt x="831850" y="15875"/>
                  <a:pt x="831850" y="15875"/>
                </a:cubicBezTo>
                <a:cubicBezTo>
                  <a:pt x="821690" y="2328"/>
                  <a:pt x="822325" y="8467"/>
                  <a:pt x="822325" y="0"/>
                </a:cubicBezTo>
                <a:cubicBezTo>
                  <a:pt x="812800" y="1058"/>
                  <a:pt x="803203" y="1599"/>
                  <a:pt x="793750" y="3175"/>
                </a:cubicBezTo>
                <a:cubicBezTo>
                  <a:pt x="766668" y="7689"/>
                  <a:pt x="804700" y="6350"/>
                  <a:pt x="771525" y="6350"/>
                </a:cubicBezTo>
                <a:lnTo>
                  <a:pt x="758825" y="15875"/>
                </a:lnTo>
                <a:cubicBezTo>
                  <a:pt x="745695" y="45417"/>
                  <a:pt x="746125" y="34027"/>
                  <a:pt x="746125" y="47625"/>
                </a:cubicBezTo>
                <a:lnTo>
                  <a:pt x="730250" y="69850"/>
                </a:lnTo>
                <a:lnTo>
                  <a:pt x="739775" y="104775"/>
                </a:lnTo>
                <a:lnTo>
                  <a:pt x="727075" y="120650"/>
                </a:lnTo>
                <a:lnTo>
                  <a:pt x="727075" y="139700"/>
                </a:lnTo>
                <a:lnTo>
                  <a:pt x="714375" y="171450"/>
                </a:lnTo>
                <a:lnTo>
                  <a:pt x="708025" y="200025"/>
                </a:lnTo>
                <a:lnTo>
                  <a:pt x="701675" y="231775"/>
                </a:lnTo>
                <a:lnTo>
                  <a:pt x="682625" y="266700"/>
                </a:lnTo>
                <a:lnTo>
                  <a:pt x="676275" y="307975"/>
                </a:lnTo>
                <a:lnTo>
                  <a:pt x="688975" y="352425"/>
                </a:lnTo>
                <a:lnTo>
                  <a:pt x="673100" y="384175"/>
                </a:lnTo>
                <a:lnTo>
                  <a:pt x="669925" y="422275"/>
                </a:lnTo>
                <a:lnTo>
                  <a:pt x="669925" y="450850"/>
                </a:lnTo>
                <a:lnTo>
                  <a:pt x="660400" y="473075"/>
                </a:lnTo>
                <a:lnTo>
                  <a:pt x="666750" y="511175"/>
                </a:lnTo>
                <a:lnTo>
                  <a:pt x="657225" y="542925"/>
                </a:lnTo>
                <a:cubicBezTo>
                  <a:pt x="664225" y="567425"/>
                  <a:pt x="656684" y="561704"/>
                  <a:pt x="669925" y="568325"/>
                </a:cubicBezTo>
                <a:cubicBezTo>
                  <a:pt x="659468" y="592725"/>
                  <a:pt x="667609" y="586945"/>
                  <a:pt x="654050" y="593725"/>
                </a:cubicBezTo>
                <a:cubicBezTo>
                  <a:pt x="632390" y="611053"/>
                  <a:pt x="644952" y="606425"/>
                  <a:pt x="615950" y="606425"/>
                </a:cubicBezTo>
                <a:lnTo>
                  <a:pt x="609600" y="606425"/>
                </a:lnTo>
                <a:lnTo>
                  <a:pt x="590550" y="587375"/>
                </a:lnTo>
                <a:lnTo>
                  <a:pt x="581025" y="581025"/>
                </a:lnTo>
                <a:cubicBezTo>
                  <a:pt x="541978" y="600548"/>
                  <a:pt x="528726" y="600075"/>
                  <a:pt x="546100" y="600075"/>
                </a:cubicBezTo>
                <a:lnTo>
                  <a:pt x="549275" y="635000"/>
                </a:lnTo>
                <a:lnTo>
                  <a:pt x="520700" y="654050"/>
                </a:lnTo>
                <a:lnTo>
                  <a:pt x="492125" y="635000"/>
                </a:lnTo>
                <a:lnTo>
                  <a:pt x="463550" y="606425"/>
                </a:lnTo>
                <a:cubicBezTo>
                  <a:pt x="436811" y="593056"/>
                  <a:pt x="444843" y="587032"/>
                  <a:pt x="434975" y="596900"/>
                </a:cubicBezTo>
                <a:lnTo>
                  <a:pt x="403225" y="596900"/>
                </a:lnTo>
                <a:cubicBezTo>
                  <a:pt x="383171" y="590215"/>
                  <a:pt x="390868" y="590550"/>
                  <a:pt x="381000" y="590550"/>
                </a:cubicBezTo>
                <a:lnTo>
                  <a:pt x="358775" y="603250"/>
                </a:lnTo>
                <a:lnTo>
                  <a:pt x="339725" y="625475"/>
                </a:lnTo>
                <a:lnTo>
                  <a:pt x="333375" y="657225"/>
                </a:lnTo>
                <a:lnTo>
                  <a:pt x="307975" y="663575"/>
                </a:lnTo>
                <a:cubicBezTo>
                  <a:pt x="274942" y="683395"/>
                  <a:pt x="284952" y="673898"/>
                  <a:pt x="273050" y="685800"/>
                </a:cubicBezTo>
                <a:lnTo>
                  <a:pt x="276225" y="717550"/>
                </a:lnTo>
                <a:lnTo>
                  <a:pt x="276225" y="717550"/>
                </a:lnTo>
                <a:cubicBezTo>
                  <a:pt x="246815" y="740425"/>
                  <a:pt x="247650" y="727708"/>
                  <a:pt x="247650" y="742950"/>
                </a:cubicBezTo>
                <a:cubicBezTo>
                  <a:pt x="262698" y="765522"/>
                  <a:pt x="260350" y="754368"/>
                  <a:pt x="260350" y="774700"/>
                </a:cubicBezTo>
                <a:lnTo>
                  <a:pt x="244475" y="793750"/>
                </a:lnTo>
                <a:cubicBezTo>
                  <a:pt x="241185" y="836517"/>
                  <a:pt x="231543" y="825268"/>
                  <a:pt x="244475" y="838200"/>
                </a:cubicBezTo>
                <a:lnTo>
                  <a:pt x="250825" y="860425"/>
                </a:lnTo>
                <a:lnTo>
                  <a:pt x="231775" y="889000"/>
                </a:lnTo>
                <a:cubicBezTo>
                  <a:pt x="195284" y="922174"/>
                  <a:pt x="212583" y="920750"/>
                  <a:pt x="190500" y="920750"/>
                </a:cubicBezTo>
                <a:lnTo>
                  <a:pt x="165100" y="904875"/>
                </a:lnTo>
                <a:lnTo>
                  <a:pt x="130175" y="955675"/>
                </a:lnTo>
                <a:lnTo>
                  <a:pt x="114300" y="968375"/>
                </a:lnTo>
                <a:lnTo>
                  <a:pt x="120650" y="1012825"/>
                </a:lnTo>
                <a:lnTo>
                  <a:pt x="101600" y="1054100"/>
                </a:lnTo>
                <a:cubicBezTo>
                  <a:pt x="94993" y="1080527"/>
                  <a:pt x="103977" y="1079500"/>
                  <a:pt x="92075" y="1079500"/>
                </a:cubicBezTo>
                <a:lnTo>
                  <a:pt x="60325" y="1108075"/>
                </a:lnTo>
                <a:lnTo>
                  <a:pt x="41275" y="1108075"/>
                </a:lnTo>
                <a:lnTo>
                  <a:pt x="28575" y="1127125"/>
                </a:lnTo>
                <a:lnTo>
                  <a:pt x="38100" y="1143000"/>
                </a:lnTo>
                <a:lnTo>
                  <a:pt x="15875" y="1165225"/>
                </a:lnTo>
                <a:lnTo>
                  <a:pt x="9525" y="1152525"/>
                </a:lnTo>
                <a:lnTo>
                  <a:pt x="0" y="1168400"/>
                </a:lnTo>
                <a:lnTo>
                  <a:pt x="25400" y="1209675"/>
                </a:lnTo>
                <a:lnTo>
                  <a:pt x="53975" y="1219200"/>
                </a:lnTo>
                <a:lnTo>
                  <a:pt x="60325" y="1238250"/>
                </a:lnTo>
                <a:lnTo>
                  <a:pt x="60325" y="1263650"/>
                </a:lnTo>
                <a:lnTo>
                  <a:pt x="57150" y="1298575"/>
                </a:lnTo>
                <a:lnTo>
                  <a:pt x="73025" y="1327150"/>
                </a:lnTo>
                <a:cubicBezTo>
                  <a:pt x="56636" y="1356650"/>
                  <a:pt x="46254" y="1355725"/>
                  <a:pt x="60325" y="1355725"/>
                </a:cubicBezTo>
                <a:lnTo>
                  <a:pt x="85725" y="1406525"/>
                </a:lnTo>
                <a:lnTo>
                  <a:pt x="79375" y="1444625"/>
                </a:lnTo>
                <a:cubicBezTo>
                  <a:pt x="60869" y="1463131"/>
                  <a:pt x="76200" y="1453621"/>
                  <a:pt x="79375" y="1460500"/>
                </a:cubicBezTo>
                <a:lnTo>
                  <a:pt x="79375" y="1460500"/>
                </a:lnTo>
                <a:lnTo>
                  <a:pt x="117475" y="1473200"/>
                </a:lnTo>
                <a:lnTo>
                  <a:pt x="152400" y="1511300"/>
                </a:lnTo>
                <a:lnTo>
                  <a:pt x="165100" y="1533525"/>
                </a:lnTo>
                <a:lnTo>
                  <a:pt x="165100" y="1565275"/>
                </a:lnTo>
                <a:lnTo>
                  <a:pt x="139700" y="1597025"/>
                </a:lnTo>
                <a:lnTo>
                  <a:pt x="104775" y="1651000"/>
                </a:lnTo>
                <a:lnTo>
                  <a:pt x="101600" y="1689100"/>
                </a:lnTo>
                <a:lnTo>
                  <a:pt x="114300" y="1752600"/>
                </a:lnTo>
                <a:cubicBezTo>
                  <a:pt x="140448" y="1778748"/>
                  <a:pt x="139700" y="1789974"/>
                  <a:pt x="139700" y="1774825"/>
                </a:cubicBezTo>
                <a:cubicBezTo>
                  <a:pt x="129803" y="1801216"/>
                  <a:pt x="130175" y="1791183"/>
                  <a:pt x="130175" y="1803400"/>
                </a:cubicBezTo>
                <a:cubicBezTo>
                  <a:pt x="159585" y="1826275"/>
                  <a:pt x="158750" y="1813558"/>
                  <a:pt x="158750" y="1828800"/>
                </a:cubicBezTo>
                <a:lnTo>
                  <a:pt x="142875" y="1885950"/>
                </a:lnTo>
                <a:lnTo>
                  <a:pt x="123825" y="1924050"/>
                </a:lnTo>
                <a:lnTo>
                  <a:pt x="149225" y="1955800"/>
                </a:lnTo>
                <a:lnTo>
                  <a:pt x="155575" y="1971675"/>
                </a:lnTo>
                <a:lnTo>
                  <a:pt x="130175" y="2009775"/>
                </a:lnTo>
                <a:lnTo>
                  <a:pt x="149225" y="2063750"/>
                </a:lnTo>
                <a:lnTo>
                  <a:pt x="168275" y="2095500"/>
                </a:lnTo>
                <a:lnTo>
                  <a:pt x="152400" y="2092325"/>
                </a:lnTo>
                <a:lnTo>
                  <a:pt x="136525" y="2070100"/>
                </a:lnTo>
                <a:lnTo>
                  <a:pt x="123825" y="2089150"/>
                </a:lnTo>
                <a:lnTo>
                  <a:pt x="139700" y="2117725"/>
                </a:lnTo>
                <a:lnTo>
                  <a:pt x="136525" y="2146300"/>
                </a:lnTo>
                <a:lnTo>
                  <a:pt x="114300" y="2206625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7" name="자유형 126"/>
          <p:cNvSpPr/>
          <p:nvPr/>
        </p:nvSpPr>
        <p:spPr>
          <a:xfrm>
            <a:off x="1216010" y="2585227"/>
            <a:ext cx="1612106" cy="1486800"/>
          </a:xfrm>
          <a:custGeom>
            <a:avLst/>
            <a:gdLst>
              <a:gd name="connsiteX0" fmla="*/ 1533525 w 1612106"/>
              <a:gd name="connsiteY0" fmla="*/ 419100 h 1485900"/>
              <a:gd name="connsiteX1" fmla="*/ 1526381 w 1612106"/>
              <a:gd name="connsiteY1" fmla="*/ 402431 h 1485900"/>
              <a:gd name="connsiteX2" fmla="*/ 1509712 w 1612106"/>
              <a:gd name="connsiteY2" fmla="*/ 371475 h 1485900"/>
              <a:gd name="connsiteX3" fmla="*/ 1507331 w 1612106"/>
              <a:gd name="connsiteY3" fmla="*/ 364331 h 1485900"/>
              <a:gd name="connsiteX4" fmla="*/ 1509712 w 1612106"/>
              <a:gd name="connsiteY4" fmla="*/ 342900 h 1485900"/>
              <a:gd name="connsiteX5" fmla="*/ 1526381 w 1612106"/>
              <a:gd name="connsiteY5" fmla="*/ 335756 h 1485900"/>
              <a:gd name="connsiteX6" fmla="*/ 1538287 w 1612106"/>
              <a:gd name="connsiteY6" fmla="*/ 328612 h 1485900"/>
              <a:gd name="connsiteX7" fmla="*/ 1540669 w 1612106"/>
              <a:gd name="connsiteY7" fmla="*/ 302419 h 1485900"/>
              <a:gd name="connsiteX8" fmla="*/ 1552575 w 1612106"/>
              <a:gd name="connsiteY8" fmla="*/ 283369 h 1485900"/>
              <a:gd name="connsiteX9" fmla="*/ 1569244 w 1612106"/>
              <a:gd name="connsiteY9" fmla="*/ 259556 h 1485900"/>
              <a:gd name="connsiteX10" fmla="*/ 1604962 w 1612106"/>
              <a:gd name="connsiteY10" fmla="*/ 259556 h 1485900"/>
              <a:gd name="connsiteX11" fmla="*/ 1609725 w 1612106"/>
              <a:gd name="connsiteY11" fmla="*/ 247650 h 1485900"/>
              <a:gd name="connsiteX12" fmla="*/ 1604962 w 1612106"/>
              <a:gd name="connsiteY12" fmla="*/ 238125 h 1485900"/>
              <a:gd name="connsiteX13" fmla="*/ 1612106 w 1612106"/>
              <a:gd name="connsiteY13" fmla="*/ 209550 h 1485900"/>
              <a:gd name="connsiteX14" fmla="*/ 1595437 w 1612106"/>
              <a:gd name="connsiteY14" fmla="*/ 178594 h 1485900"/>
              <a:gd name="connsiteX15" fmla="*/ 1559719 w 1612106"/>
              <a:gd name="connsiteY15" fmla="*/ 180975 h 1485900"/>
              <a:gd name="connsiteX16" fmla="*/ 1545431 w 1612106"/>
              <a:gd name="connsiteY16" fmla="*/ 157162 h 1485900"/>
              <a:gd name="connsiteX17" fmla="*/ 1540669 w 1612106"/>
              <a:gd name="connsiteY17" fmla="*/ 147637 h 1485900"/>
              <a:gd name="connsiteX18" fmla="*/ 1557337 w 1612106"/>
              <a:gd name="connsiteY18" fmla="*/ 119062 h 1485900"/>
              <a:gd name="connsiteX19" fmla="*/ 1554956 w 1612106"/>
              <a:gd name="connsiteY19" fmla="*/ 92869 h 1485900"/>
              <a:gd name="connsiteX20" fmla="*/ 1562100 w 1612106"/>
              <a:gd name="connsiteY20" fmla="*/ 71437 h 1485900"/>
              <a:gd name="connsiteX21" fmla="*/ 1547812 w 1612106"/>
              <a:gd name="connsiteY21" fmla="*/ 59531 h 1485900"/>
              <a:gd name="connsiteX22" fmla="*/ 1512094 w 1612106"/>
              <a:gd name="connsiteY22" fmla="*/ 50006 h 1485900"/>
              <a:gd name="connsiteX23" fmla="*/ 1512094 w 1612106"/>
              <a:gd name="connsiteY23" fmla="*/ 30956 h 1485900"/>
              <a:gd name="connsiteX24" fmla="*/ 1500187 w 1612106"/>
              <a:gd name="connsiteY24" fmla="*/ 16669 h 1485900"/>
              <a:gd name="connsiteX25" fmla="*/ 1483519 w 1612106"/>
              <a:gd name="connsiteY25" fmla="*/ 14287 h 1485900"/>
              <a:gd name="connsiteX26" fmla="*/ 1462087 w 1612106"/>
              <a:gd name="connsiteY26" fmla="*/ 2381 h 1485900"/>
              <a:gd name="connsiteX27" fmla="*/ 1443037 w 1612106"/>
              <a:gd name="connsiteY27" fmla="*/ 7144 h 1485900"/>
              <a:gd name="connsiteX28" fmla="*/ 1428750 w 1612106"/>
              <a:gd name="connsiteY28" fmla="*/ 14287 h 1485900"/>
              <a:gd name="connsiteX29" fmla="*/ 1402556 w 1612106"/>
              <a:gd name="connsiteY29" fmla="*/ 0 h 1485900"/>
              <a:gd name="connsiteX30" fmla="*/ 1388269 w 1612106"/>
              <a:gd name="connsiteY30" fmla="*/ 26194 h 1485900"/>
              <a:gd name="connsiteX31" fmla="*/ 1393031 w 1612106"/>
              <a:gd name="connsiteY31" fmla="*/ 42862 h 1485900"/>
              <a:gd name="connsiteX32" fmla="*/ 1369219 w 1612106"/>
              <a:gd name="connsiteY32" fmla="*/ 73819 h 1485900"/>
              <a:gd name="connsiteX33" fmla="*/ 1345406 w 1612106"/>
              <a:gd name="connsiteY33" fmla="*/ 83344 h 1485900"/>
              <a:gd name="connsiteX34" fmla="*/ 1328737 w 1612106"/>
              <a:gd name="connsiteY34" fmla="*/ 109537 h 1485900"/>
              <a:gd name="connsiteX35" fmla="*/ 1316831 w 1612106"/>
              <a:gd name="connsiteY35" fmla="*/ 128587 h 1485900"/>
              <a:gd name="connsiteX36" fmla="*/ 1316831 w 1612106"/>
              <a:gd name="connsiteY36" fmla="*/ 159544 h 1485900"/>
              <a:gd name="connsiteX37" fmla="*/ 1281112 w 1612106"/>
              <a:gd name="connsiteY37" fmla="*/ 164306 h 1485900"/>
              <a:gd name="connsiteX38" fmla="*/ 1252537 w 1612106"/>
              <a:gd name="connsiteY38" fmla="*/ 166687 h 1485900"/>
              <a:gd name="connsiteX39" fmla="*/ 1238250 w 1612106"/>
              <a:gd name="connsiteY39" fmla="*/ 185737 h 1485900"/>
              <a:gd name="connsiteX40" fmla="*/ 1233487 w 1612106"/>
              <a:gd name="connsiteY40" fmla="*/ 207169 h 1485900"/>
              <a:gd name="connsiteX41" fmla="*/ 1209675 w 1612106"/>
              <a:gd name="connsiteY41" fmla="*/ 202406 h 1485900"/>
              <a:gd name="connsiteX42" fmla="*/ 1173956 w 1612106"/>
              <a:gd name="connsiteY42" fmla="*/ 240506 h 1485900"/>
              <a:gd name="connsiteX43" fmla="*/ 1128712 w 1612106"/>
              <a:gd name="connsiteY43" fmla="*/ 264319 h 1485900"/>
              <a:gd name="connsiteX44" fmla="*/ 1114425 w 1612106"/>
              <a:gd name="connsiteY44" fmla="*/ 278606 h 1485900"/>
              <a:gd name="connsiteX45" fmla="*/ 1121569 w 1612106"/>
              <a:gd name="connsiteY45" fmla="*/ 302419 h 1485900"/>
              <a:gd name="connsiteX46" fmla="*/ 1123950 w 1612106"/>
              <a:gd name="connsiteY46" fmla="*/ 307181 h 1485900"/>
              <a:gd name="connsiteX47" fmla="*/ 1107281 w 1612106"/>
              <a:gd name="connsiteY47" fmla="*/ 326231 h 1485900"/>
              <a:gd name="connsiteX48" fmla="*/ 1085850 w 1612106"/>
              <a:gd name="connsiteY48" fmla="*/ 326231 h 1485900"/>
              <a:gd name="connsiteX49" fmla="*/ 1069181 w 1612106"/>
              <a:gd name="connsiteY49" fmla="*/ 323850 h 1485900"/>
              <a:gd name="connsiteX50" fmla="*/ 1021556 w 1612106"/>
              <a:gd name="connsiteY50" fmla="*/ 352425 h 1485900"/>
              <a:gd name="connsiteX51" fmla="*/ 1007269 w 1612106"/>
              <a:gd name="connsiteY51" fmla="*/ 361950 h 1485900"/>
              <a:gd name="connsiteX52" fmla="*/ 983456 w 1612106"/>
              <a:gd name="connsiteY52" fmla="*/ 366712 h 1485900"/>
              <a:gd name="connsiteX53" fmla="*/ 966787 w 1612106"/>
              <a:gd name="connsiteY53" fmla="*/ 347662 h 1485900"/>
              <a:gd name="connsiteX54" fmla="*/ 935831 w 1612106"/>
              <a:gd name="connsiteY54" fmla="*/ 345281 h 1485900"/>
              <a:gd name="connsiteX55" fmla="*/ 938212 w 1612106"/>
              <a:gd name="connsiteY55" fmla="*/ 388144 h 1485900"/>
              <a:gd name="connsiteX56" fmla="*/ 942975 w 1612106"/>
              <a:gd name="connsiteY56" fmla="*/ 414337 h 1485900"/>
              <a:gd name="connsiteX57" fmla="*/ 962025 w 1612106"/>
              <a:gd name="connsiteY57" fmla="*/ 438150 h 1485900"/>
              <a:gd name="connsiteX58" fmla="*/ 962025 w 1612106"/>
              <a:gd name="connsiteY58" fmla="*/ 476250 h 1485900"/>
              <a:gd name="connsiteX59" fmla="*/ 952500 w 1612106"/>
              <a:gd name="connsiteY59" fmla="*/ 490537 h 1485900"/>
              <a:gd name="connsiteX60" fmla="*/ 923925 w 1612106"/>
              <a:gd name="connsiteY60" fmla="*/ 483394 h 1485900"/>
              <a:gd name="connsiteX61" fmla="*/ 912019 w 1612106"/>
              <a:gd name="connsiteY61" fmla="*/ 478631 h 1485900"/>
              <a:gd name="connsiteX62" fmla="*/ 883444 w 1612106"/>
              <a:gd name="connsiteY62" fmla="*/ 511969 h 1485900"/>
              <a:gd name="connsiteX63" fmla="*/ 847725 w 1612106"/>
              <a:gd name="connsiteY63" fmla="*/ 521494 h 1485900"/>
              <a:gd name="connsiteX64" fmla="*/ 828675 w 1612106"/>
              <a:gd name="connsiteY64" fmla="*/ 521494 h 1485900"/>
              <a:gd name="connsiteX65" fmla="*/ 814387 w 1612106"/>
              <a:gd name="connsiteY65" fmla="*/ 538162 h 1485900"/>
              <a:gd name="connsiteX66" fmla="*/ 797719 w 1612106"/>
              <a:gd name="connsiteY66" fmla="*/ 538162 h 1485900"/>
              <a:gd name="connsiteX67" fmla="*/ 778669 w 1612106"/>
              <a:gd name="connsiteY67" fmla="*/ 528637 h 1485900"/>
              <a:gd name="connsiteX68" fmla="*/ 766762 w 1612106"/>
              <a:gd name="connsiteY68" fmla="*/ 550069 h 1485900"/>
              <a:gd name="connsiteX69" fmla="*/ 745331 w 1612106"/>
              <a:gd name="connsiteY69" fmla="*/ 561975 h 1485900"/>
              <a:gd name="connsiteX70" fmla="*/ 728662 w 1612106"/>
              <a:gd name="connsiteY70" fmla="*/ 540544 h 1485900"/>
              <a:gd name="connsiteX71" fmla="*/ 704850 w 1612106"/>
              <a:gd name="connsiteY71" fmla="*/ 528637 h 1485900"/>
              <a:gd name="connsiteX72" fmla="*/ 695325 w 1612106"/>
              <a:gd name="connsiteY72" fmla="*/ 519112 h 1485900"/>
              <a:gd name="connsiteX73" fmla="*/ 671512 w 1612106"/>
              <a:gd name="connsiteY73" fmla="*/ 526256 h 1485900"/>
              <a:gd name="connsiteX74" fmla="*/ 645319 w 1612106"/>
              <a:gd name="connsiteY74" fmla="*/ 535781 h 1485900"/>
              <a:gd name="connsiteX75" fmla="*/ 631031 w 1612106"/>
              <a:gd name="connsiteY75" fmla="*/ 561975 h 1485900"/>
              <a:gd name="connsiteX76" fmla="*/ 621506 w 1612106"/>
              <a:gd name="connsiteY76" fmla="*/ 573881 h 1485900"/>
              <a:gd name="connsiteX77" fmla="*/ 597694 w 1612106"/>
              <a:gd name="connsiteY77" fmla="*/ 590550 h 1485900"/>
              <a:gd name="connsiteX78" fmla="*/ 581025 w 1612106"/>
              <a:gd name="connsiteY78" fmla="*/ 604837 h 1485900"/>
              <a:gd name="connsiteX79" fmla="*/ 557212 w 1612106"/>
              <a:gd name="connsiteY79" fmla="*/ 611981 h 1485900"/>
              <a:gd name="connsiteX80" fmla="*/ 552450 w 1612106"/>
              <a:gd name="connsiteY80" fmla="*/ 609600 h 1485900"/>
              <a:gd name="connsiteX81" fmla="*/ 545306 w 1612106"/>
              <a:gd name="connsiteY81" fmla="*/ 628650 h 1485900"/>
              <a:gd name="connsiteX82" fmla="*/ 531019 w 1612106"/>
              <a:gd name="connsiteY82" fmla="*/ 645319 h 1485900"/>
              <a:gd name="connsiteX83" fmla="*/ 495300 w 1612106"/>
              <a:gd name="connsiteY83" fmla="*/ 664369 h 1485900"/>
              <a:gd name="connsiteX84" fmla="*/ 478631 w 1612106"/>
              <a:gd name="connsiteY84" fmla="*/ 671512 h 1485900"/>
              <a:gd name="connsiteX85" fmla="*/ 469106 w 1612106"/>
              <a:gd name="connsiteY85" fmla="*/ 661987 h 1485900"/>
              <a:gd name="connsiteX86" fmla="*/ 426244 w 1612106"/>
              <a:gd name="connsiteY86" fmla="*/ 676275 h 1485900"/>
              <a:gd name="connsiteX87" fmla="*/ 419100 w 1612106"/>
              <a:gd name="connsiteY87" fmla="*/ 683419 h 1485900"/>
              <a:gd name="connsiteX88" fmla="*/ 419100 w 1612106"/>
              <a:gd name="connsiteY88" fmla="*/ 707231 h 1485900"/>
              <a:gd name="connsiteX89" fmla="*/ 376237 w 1612106"/>
              <a:gd name="connsiteY89" fmla="*/ 719137 h 1485900"/>
              <a:gd name="connsiteX90" fmla="*/ 357187 w 1612106"/>
              <a:gd name="connsiteY90" fmla="*/ 735806 h 1485900"/>
              <a:gd name="connsiteX91" fmla="*/ 316706 w 1612106"/>
              <a:gd name="connsiteY91" fmla="*/ 757237 h 1485900"/>
              <a:gd name="connsiteX92" fmla="*/ 292894 w 1612106"/>
              <a:gd name="connsiteY92" fmla="*/ 769144 h 1485900"/>
              <a:gd name="connsiteX93" fmla="*/ 266700 w 1612106"/>
              <a:gd name="connsiteY93" fmla="*/ 781050 h 1485900"/>
              <a:gd name="connsiteX94" fmla="*/ 245269 w 1612106"/>
              <a:gd name="connsiteY94" fmla="*/ 790575 h 1485900"/>
              <a:gd name="connsiteX95" fmla="*/ 221456 w 1612106"/>
              <a:gd name="connsiteY95" fmla="*/ 788194 h 1485900"/>
              <a:gd name="connsiteX96" fmla="*/ 207169 w 1612106"/>
              <a:gd name="connsiteY96" fmla="*/ 785812 h 1485900"/>
              <a:gd name="connsiteX97" fmla="*/ 195262 w 1612106"/>
              <a:gd name="connsiteY97" fmla="*/ 804862 h 1485900"/>
              <a:gd name="connsiteX98" fmla="*/ 178594 w 1612106"/>
              <a:gd name="connsiteY98" fmla="*/ 826294 h 1485900"/>
              <a:gd name="connsiteX99" fmla="*/ 164306 w 1612106"/>
              <a:gd name="connsiteY99" fmla="*/ 873919 h 1485900"/>
              <a:gd name="connsiteX100" fmla="*/ 126206 w 1612106"/>
              <a:gd name="connsiteY100" fmla="*/ 907256 h 1485900"/>
              <a:gd name="connsiteX101" fmla="*/ 145256 w 1612106"/>
              <a:gd name="connsiteY101" fmla="*/ 988219 h 1485900"/>
              <a:gd name="connsiteX102" fmla="*/ 169069 w 1612106"/>
              <a:gd name="connsiteY102" fmla="*/ 983456 h 1485900"/>
              <a:gd name="connsiteX103" fmla="*/ 173831 w 1612106"/>
              <a:gd name="connsiteY103" fmla="*/ 1035844 h 1485900"/>
              <a:gd name="connsiteX104" fmla="*/ 173831 w 1612106"/>
              <a:gd name="connsiteY104" fmla="*/ 1066800 h 1485900"/>
              <a:gd name="connsiteX105" fmla="*/ 154781 w 1612106"/>
              <a:gd name="connsiteY105" fmla="*/ 1138237 h 1485900"/>
              <a:gd name="connsiteX106" fmla="*/ 114300 w 1612106"/>
              <a:gd name="connsiteY106" fmla="*/ 1169194 h 1485900"/>
              <a:gd name="connsiteX107" fmla="*/ 83344 w 1612106"/>
              <a:gd name="connsiteY107" fmla="*/ 1202531 h 1485900"/>
              <a:gd name="connsiteX108" fmla="*/ 78581 w 1612106"/>
              <a:gd name="connsiteY108" fmla="*/ 1233487 h 1485900"/>
              <a:gd name="connsiteX109" fmla="*/ 64294 w 1612106"/>
              <a:gd name="connsiteY109" fmla="*/ 1293019 h 1485900"/>
              <a:gd name="connsiteX110" fmla="*/ 0 w 1612106"/>
              <a:gd name="connsiteY110" fmla="*/ 1383506 h 1485900"/>
              <a:gd name="connsiteX111" fmla="*/ 33337 w 1612106"/>
              <a:gd name="connsiteY111" fmla="*/ 1385887 h 1485900"/>
              <a:gd name="connsiteX112" fmla="*/ 50006 w 1612106"/>
              <a:gd name="connsiteY112" fmla="*/ 1421606 h 1485900"/>
              <a:gd name="connsiteX113" fmla="*/ 83344 w 1612106"/>
              <a:gd name="connsiteY113" fmla="*/ 1416844 h 1485900"/>
              <a:gd name="connsiteX114" fmla="*/ 104775 w 1612106"/>
              <a:gd name="connsiteY114" fmla="*/ 1433512 h 1485900"/>
              <a:gd name="connsiteX115" fmla="*/ 119062 w 1612106"/>
              <a:gd name="connsiteY115" fmla="*/ 1404937 h 1485900"/>
              <a:gd name="connsiteX116" fmla="*/ 121444 w 1612106"/>
              <a:gd name="connsiteY116" fmla="*/ 1388269 h 1485900"/>
              <a:gd name="connsiteX117" fmla="*/ 116681 w 1612106"/>
              <a:gd name="connsiteY117" fmla="*/ 1371600 h 1485900"/>
              <a:gd name="connsiteX118" fmla="*/ 130969 w 1612106"/>
              <a:gd name="connsiteY118" fmla="*/ 1362075 h 1485900"/>
              <a:gd name="connsiteX119" fmla="*/ 161925 w 1612106"/>
              <a:gd name="connsiteY119" fmla="*/ 1369219 h 1485900"/>
              <a:gd name="connsiteX120" fmla="*/ 190500 w 1612106"/>
              <a:gd name="connsiteY120" fmla="*/ 1366837 h 1485900"/>
              <a:gd name="connsiteX121" fmla="*/ 200025 w 1612106"/>
              <a:gd name="connsiteY121" fmla="*/ 1362075 h 1485900"/>
              <a:gd name="connsiteX122" fmla="*/ 221456 w 1612106"/>
              <a:gd name="connsiteY122" fmla="*/ 1352550 h 1485900"/>
              <a:gd name="connsiteX123" fmla="*/ 238125 w 1612106"/>
              <a:gd name="connsiteY123" fmla="*/ 1366837 h 1485900"/>
              <a:gd name="connsiteX124" fmla="*/ 252412 w 1612106"/>
              <a:gd name="connsiteY124" fmla="*/ 1376362 h 1485900"/>
              <a:gd name="connsiteX125" fmla="*/ 259556 w 1612106"/>
              <a:gd name="connsiteY125" fmla="*/ 1354931 h 1485900"/>
              <a:gd name="connsiteX126" fmla="*/ 276225 w 1612106"/>
              <a:gd name="connsiteY126" fmla="*/ 1347787 h 1485900"/>
              <a:gd name="connsiteX127" fmla="*/ 292894 w 1612106"/>
              <a:gd name="connsiteY127" fmla="*/ 1352550 h 1485900"/>
              <a:gd name="connsiteX128" fmla="*/ 319087 w 1612106"/>
              <a:gd name="connsiteY128" fmla="*/ 1345406 h 1485900"/>
              <a:gd name="connsiteX129" fmla="*/ 323850 w 1612106"/>
              <a:gd name="connsiteY129" fmla="*/ 1314450 h 1485900"/>
              <a:gd name="connsiteX130" fmla="*/ 354806 w 1612106"/>
              <a:gd name="connsiteY130" fmla="*/ 1302544 h 1485900"/>
              <a:gd name="connsiteX131" fmla="*/ 361950 w 1612106"/>
              <a:gd name="connsiteY131" fmla="*/ 1297781 h 1485900"/>
              <a:gd name="connsiteX132" fmla="*/ 361950 w 1612106"/>
              <a:gd name="connsiteY132" fmla="*/ 1297781 h 1485900"/>
              <a:gd name="connsiteX133" fmla="*/ 366712 w 1612106"/>
              <a:gd name="connsiteY133" fmla="*/ 1278731 h 1485900"/>
              <a:gd name="connsiteX134" fmla="*/ 388144 w 1612106"/>
              <a:gd name="connsiteY134" fmla="*/ 1266825 h 1485900"/>
              <a:gd name="connsiteX135" fmla="*/ 371475 w 1612106"/>
              <a:gd name="connsiteY135" fmla="*/ 1228725 h 1485900"/>
              <a:gd name="connsiteX136" fmla="*/ 373856 w 1612106"/>
              <a:gd name="connsiteY136" fmla="*/ 1204912 h 1485900"/>
              <a:gd name="connsiteX137" fmla="*/ 359569 w 1612106"/>
              <a:gd name="connsiteY137" fmla="*/ 1193006 h 1485900"/>
              <a:gd name="connsiteX138" fmla="*/ 347662 w 1612106"/>
              <a:gd name="connsiteY138" fmla="*/ 1135856 h 1485900"/>
              <a:gd name="connsiteX139" fmla="*/ 361950 w 1612106"/>
              <a:gd name="connsiteY139" fmla="*/ 1121569 h 1485900"/>
              <a:gd name="connsiteX140" fmla="*/ 383381 w 1612106"/>
              <a:gd name="connsiteY140" fmla="*/ 1138237 h 1485900"/>
              <a:gd name="connsiteX141" fmla="*/ 411956 w 1612106"/>
              <a:gd name="connsiteY141" fmla="*/ 1114425 h 1485900"/>
              <a:gd name="connsiteX142" fmla="*/ 438150 w 1612106"/>
              <a:gd name="connsiteY142" fmla="*/ 1102519 h 1485900"/>
              <a:gd name="connsiteX143" fmla="*/ 469106 w 1612106"/>
              <a:gd name="connsiteY143" fmla="*/ 1116806 h 1485900"/>
              <a:gd name="connsiteX144" fmla="*/ 471487 w 1612106"/>
              <a:gd name="connsiteY144" fmla="*/ 1133475 h 1485900"/>
              <a:gd name="connsiteX145" fmla="*/ 495300 w 1612106"/>
              <a:gd name="connsiteY145" fmla="*/ 1159669 h 1485900"/>
              <a:gd name="connsiteX146" fmla="*/ 526256 w 1612106"/>
              <a:gd name="connsiteY146" fmla="*/ 1157287 h 1485900"/>
              <a:gd name="connsiteX147" fmla="*/ 545306 w 1612106"/>
              <a:gd name="connsiteY147" fmla="*/ 1145381 h 1485900"/>
              <a:gd name="connsiteX148" fmla="*/ 566737 w 1612106"/>
              <a:gd name="connsiteY148" fmla="*/ 1154906 h 1485900"/>
              <a:gd name="connsiteX149" fmla="*/ 581025 w 1612106"/>
              <a:gd name="connsiteY149" fmla="*/ 1169194 h 1485900"/>
              <a:gd name="connsiteX150" fmla="*/ 650081 w 1612106"/>
              <a:gd name="connsiteY150" fmla="*/ 1159669 h 1485900"/>
              <a:gd name="connsiteX151" fmla="*/ 676275 w 1612106"/>
              <a:gd name="connsiteY151" fmla="*/ 1152525 h 1485900"/>
              <a:gd name="connsiteX152" fmla="*/ 702469 w 1612106"/>
              <a:gd name="connsiteY152" fmla="*/ 1159669 h 1485900"/>
              <a:gd name="connsiteX153" fmla="*/ 731044 w 1612106"/>
              <a:gd name="connsiteY153" fmla="*/ 1178719 h 1485900"/>
              <a:gd name="connsiteX154" fmla="*/ 728662 w 1612106"/>
              <a:gd name="connsiteY154" fmla="*/ 1197769 h 1485900"/>
              <a:gd name="connsiteX155" fmla="*/ 742950 w 1612106"/>
              <a:gd name="connsiteY155" fmla="*/ 1216819 h 1485900"/>
              <a:gd name="connsiteX156" fmla="*/ 769144 w 1612106"/>
              <a:gd name="connsiteY156" fmla="*/ 1216819 h 1485900"/>
              <a:gd name="connsiteX157" fmla="*/ 802481 w 1612106"/>
              <a:gd name="connsiteY157" fmla="*/ 1245394 h 1485900"/>
              <a:gd name="connsiteX158" fmla="*/ 823912 w 1612106"/>
              <a:gd name="connsiteY158" fmla="*/ 1231106 h 1485900"/>
              <a:gd name="connsiteX159" fmla="*/ 852487 w 1612106"/>
              <a:gd name="connsiteY159" fmla="*/ 1245394 h 1485900"/>
              <a:gd name="connsiteX160" fmla="*/ 833437 w 1612106"/>
              <a:gd name="connsiteY160" fmla="*/ 1278731 h 1485900"/>
              <a:gd name="connsiteX161" fmla="*/ 859631 w 1612106"/>
              <a:gd name="connsiteY161" fmla="*/ 1323975 h 1485900"/>
              <a:gd name="connsiteX162" fmla="*/ 885825 w 1612106"/>
              <a:gd name="connsiteY162" fmla="*/ 1340644 h 1485900"/>
              <a:gd name="connsiteX163" fmla="*/ 897731 w 1612106"/>
              <a:gd name="connsiteY163" fmla="*/ 1338262 h 1485900"/>
              <a:gd name="connsiteX164" fmla="*/ 938212 w 1612106"/>
              <a:gd name="connsiteY164" fmla="*/ 1350169 h 1485900"/>
              <a:gd name="connsiteX165" fmla="*/ 926306 w 1612106"/>
              <a:gd name="connsiteY165" fmla="*/ 1371600 h 1485900"/>
              <a:gd name="connsiteX166" fmla="*/ 959644 w 1612106"/>
              <a:gd name="connsiteY166" fmla="*/ 1412081 h 1485900"/>
              <a:gd name="connsiteX167" fmla="*/ 966787 w 1612106"/>
              <a:gd name="connsiteY167" fmla="*/ 1426369 h 1485900"/>
              <a:gd name="connsiteX168" fmla="*/ 973931 w 1612106"/>
              <a:gd name="connsiteY168" fmla="*/ 1447800 h 1485900"/>
              <a:gd name="connsiteX169" fmla="*/ 995362 w 1612106"/>
              <a:gd name="connsiteY169" fmla="*/ 1462087 h 1485900"/>
              <a:gd name="connsiteX170" fmla="*/ 995362 w 1612106"/>
              <a:gd name="connsiteY170" fmla="*/ 1478756 h 1485900"/>
              <a:gd name="connsiteX171" fmla="*/ 1033462 w 1612106"/>
              <a:gd name="connsiteY171" fmla="*/ 1485900 h 1485900"/>
              <a:gd name="connsiteX172" fmla="*/ 1045369 w 1612106"/>
              <a:gd name="connsiteY172" fmla="*/ 1450181 h 1485900"/>
              <a:gd name="connsiteX173" fmla="*/ 1045369 w 1612106"/>
              <a:gd name="connsiteY173" fmla="*/ 1423987 h 1485900"/>
              <a:gd name="connsiteX174" fmla="*/ 1040606 w 1612106"/>
              <a:gd name="connsiteY174" fmla="*/ 1409700 h 1485900"/>
              <a:gd name="connsiteX175" fmla="*/ 1071562 w 1612106"/>
              <a:gd name="connsiteY175" fmla="*/ 1390650 h 1485900"/>
              <a:gd name="connsiteX176" fmla="*/ 1088231 w 1612106"/>
              <a:gd name="connsiteY176" fmla="*/ 1421606 h 1485900"/>
              <a:gd name="connsiteX177" fmla="*/ 1102519 w 1612106"/>
              <a:gd name="connsiteY177" fmla="*/ 1428750 h 1485900"/>
              <a:gd name="connsiteX178" fmla="*/ 1121569 w 1612106"/>
              <a:gd name="connsiteY178" fmla="*/ 1421606 h 1485900"/>
              <a:gd name="connsiteX179" fmla="*/ 1133475 w 1612106"/>
              <a:gd name="connsiteY179" fmla="*/ 1443037 h 1485900"/>
              <a:gd name="connsiteX180" fmla="*/ 1152525 w 1612106"/>
              <a:gd name="connsiteY180" fmla="*/ 1433512 h 1485900"/>
              <a:gd name="connsiteX181" fmla="*/ 1173956 w 1612106"/>
              <a:gd name="connsiteY181" fmla="*/ 1445419 h 1485900"/>
              <a:gd name="connsiteX182" fmla="*/ 1185862 w 1612106"/>
              <a:gd name="connsiteY182" fmla="*/ 1440656 h 1485900"/>
              <a:gd name="connsiteX183" fmla="*/ 1181100 w 1612106"/>
              <a:gd name="connsiteY183" fmla="*/ 1412081 h 1485900"/>
              <a:gd name="connsiteX184" fmla="*/ 1171575 w 1612106"/>
              <a:gd name="connsiteY184" fmla="*/ 1388269 h 1485900"/>
              <a:gd name="connsiteX185" fmla="*/ 1162050 w 1612106"/>
              <a:gd name="connsiteY185" fmla="*/ 1378744 h 1485900"/>
              <a:gd name="connsiteX186" fmla="*/ 1154906 w 1612106"/>
              <a:gd name="connsiteY186" fmla="*/ 1340644 h 1485900"/>
              <a:gd name="connsiteX187" fmla="*/ 1121569 w 1612106"/>
              <a:gd name="connsiteY187" fmla="*/ 1321594 h 1485900"/>
              <a:gd name="connsiteX188" fmla="*/ 1107281 w 1612106"/>
              <a:gd name="connsiteY188" fmla="*/ 1302544 h 1485900"/>
              <a:gd name="connsiteX189" fmla="*/ 1100137 w 1612106"/>
              <a:gd name="connsiteY189" fmla="*/ 1262062 h 1485900"/>
              <a:gd name="connsiteX190" fmla="*/ 1119187 w 1612106"/>
              <a:gd name="connsiteY190" fmla="*/ 1219200 h 1485900"/>
              <a:gd name="connsiteX191" fmla="*/ 1152525 w 1612106"/>
              <a:gd name="connsiteY191" fmla="*/ 1257300 h 1485900"/>
              <a:gd name="connsiteX192" fmla="*/ 1183481 w 1612106"/>
              <a:gd name="connsiteY192" fmla="*/ 1262062 h 1485900"/>
              <a:gd name="connsiteX193" fmla="*/ 1212056 w 1612106"/>
              <a:gd name="connsiteY193" fmla="*/ 1257300 h 1485900"/>
              <a:gd name="connsiteX194" fmla="*/ 1293019 w 1612106"/>
              <a:gd name="connsiteY194" fmla="*/ 1271587 h 1485900"/>
              <a:gd name="connsiteX195" fmla="*/ 1326356 w 1612106"/>
              <a:gd name="connsiteY195" fmla="*/ 1281112 h 1485900"/>
              <a:gd name="connsiteX196" fmla="*/ 1335881 w 1612106"/>
              <a:gd name="connsiteY196" fmla="*/ 1295400 h 1485900"/>
              <a:gd name="connsiteX197" fmla="*/ 1359694 w 1612106"/>
              <a:gd name="connsiteY197" fmla="*/ 1302544 h 1485900"/>
              <a:gd name="connsiteX198" fmla="*/ 1373981 w 1612106"/>
              <a:gd name="connsiteY198" fmla="*/ 1323975 h 1485900"/>
              <a:gd name="connsiteX199" fmla="*/ 1414462 w 1612106"/>
              <a:gd name="connsiteY199" fmla="*/ 1345406 h 1485900"/>
              <a:gd name="connsiteX200" fmla="*/ 1450181 w 1612106"/>
              <a:gd name="connsiteY200" fmla="*/ 1354931 h 1485900"/>
              <a:gd name="connsiteX201" fmla="*/ 1462087 w 1612106"/>
              <a:gd name="connsiteY201" fmla="*/ 1312069 h 1485900"/>
              <a:gd name="connsiteX202" fmla="*/ 1459706 w 1612106"/>
              <a:gd name="connsiteY202" fmla="*/ 1290637 h 1485900"/>
              <a:gd name="connsiteX203" fmla="*/ 1462087 w 1612106"/>
              <a:gd name="connsiteY203" fmla="*/ 1266825 h 1485900"/>
              <a:gd name="connsiteX204" fmla="*/ 1485900 w 1612106"/>
              <a:gd name="connsiteY204" fmla="*/ 1269206 h 1485900"/>
              <a:gd name="connsiteX205" fmla="*/ 1500187 w 1612106"/>
              <a:gd name="connsiteY205" fmla="*/ 1276350 h 1485900"/>
              <a:gd name="connsiteX206" fmla="*/ 1516856 w 1612106"/>
              <a:gd name="connsiteY206" fmla="*/ 1252537 h 1485900"/>
              <a:gd name="connsiteX207" fmla="*/ 1524000 w 1612106"/>
              <a:gd name="connsiteY207" fmla="*/ 1207294 h 1485900"/>
              <a:gd name="connsiteX208" fmla="*/ 1497806 w 1612106"/>
              <a:gd name="connsiteY208" fmla="*/ 1204912 h 1485900"/>
              <a:gd name="connsiteX209" fmla="*/ 1483519 w 1612106"/>
              <a:gd name="connsiteY209" fmla="*/ 1185862 h 1485900"/>
              <a:gd name="connsiteX210" fmla="*/ 1454944 w 1612106"/>
              <a:gd name="connsiteY210" fmla="*/ 1178719 h 1485900"/>
              <a:gd name="connsiteX211" fmla="*/ 1435894 w 1612106"/>
              <a:gd name="connsiteY211" fmla="*/ 1183481 h 1485900"/>
              <a:gd name="connsiteX212" fmla="*/ 1416844 w 1612106"/>
              <a:gd name="connsiteY212" fmla="*/ 1188244 h 1485900"/>
              <a:gd name="connsiteX213" fmla="*/ 1404937 w 1612106"/>
              <a:gd name="connsiteY213" fmla="*/ 1176337 h 1485900"/>
              <a:gd name="connsiteX214" fmla="*/ 1412081 w 1612106"/>
              <a:gd name="connsiteY214" fmla="*/ 1150144 h 1485900"/>
              <a:gd name="connsiteX215" fmla="*/ 1409700 w 1612106"/>
              <a:gd name="connsiteY215" fmla="*/ 1126331 h 1485900"/>
              <a:gd name="connsiteX216" fmla="*/ 1390650 w 1612106"/>
              <a:gd name="connsiteY216" fmla="*/ 1095375 h 1485900"/>
              <a:gd name="connsiteX217" fmla="*/ 1362075 w 1612106"/>
              <a:gd name="connsiteY217" fmla="*/ 1114425 h 1485900"/>
              <a:gd name="connsiteX218" fmla="*/ 1340644 w 1612106"/>
              <a:gd name="connsiteY218" fmla="*/ 1104900 h 1485900"/>
              <a:gd name="connsiteX219" fmla="*/ 1333500 w 1612106"/>
              <a:gd name="connsiteY219" fmla="*/ 1085850 h 1485900"/>
              <a:gd name="connsiteX220" fmla="*/ 1309687 w 1612106"/>
              <a:gd name="connsiteY220" fmla="*/ 1073944 h 1485900"/>
              <a:gd name="connsiteX221" fmla="*/ 1293019 w 1612106"/>
              <a:gd name="connsiteY221" fmla="*/ 1066800 h 1485900"/>
              <a:gd name="connsiteX222" fmla="*/ 1269206 w 1612106"/>
              <a:gd name="connsiteY222" fmla="*/ 1083469 h 1485900"/>
              <a:gd name="connsiteX223" fmla="*/ 1247775 w 1612106"/>
              <a:gd name="connsiteY223" fmla="*/ 1088231 h 1485900"/>
              <a:gd name="connsiteX224" fmla="*/ 1233487 w 1612106"/>
              <a:gd name="connsiteY224" fmla="*/ 1085850 h 1485900"/>
              <a:gd name="connsiteX225" fmla="*/ 1223962 w 1612106"/>
              <a:gd name="connsiteY225" fmla="*/ 1071562 h 1485900"/>
              <a:gd name="connsiteX226" fmla="*/ 1223962 w 1612106"/>
              <a:gd name="connsiteY226" fmla="*/ 1050131 h 1485900"/>
              <a:gd name="connsiteX227" fmla="*/ 1240631 w 1612106"/>
              <a:gd name="connsiteY227" fmla="*/ 1014412 h 1485900"/>
              <a:gd name="connsiteX228" fmla="*/ 1259681 w 1612106"/>
              <a:gd name="connsiteY228" fmla="*/ 997744 h 1485900"/>
              <a:gd name="connsiteX229" fmla="*/ 1259681 w 1612106"/>
              <a:gd name="connsiteY229" fmla="*/ 981075 h 1485900"/>
              <a:gd name="connsiteX230" fmla="*/ 1243012 w 1612106"/>
              <a:gd name="connsiteY230" fmla="*/ 969169 h 1485900"/>
              <a:gd name="connsiteX231" fmla="*/ 1243012 w 1612106"/>
              <a:gd name="connsiteY231" fmla="*/ 954881 h 1485900"/>
              <a:gd name="connsiteX232" fmla="*/ 1254919 w 1612106"/>
              <a:gd name="connsiteY232" fmla="*/ 926306 h 1485900"/>
              <a:gd name="connsiteX233" fmla="*/ 1259681 w 1612106"/>
              <a:gd name="connsiteY233" fmla="*/ 912019 h 1485900"/>
              <a:gd name="connsiteX234" fmla="*/ 1245394 w 1612106"/>
              <a:gd name="connsiteY234" fmla="*/ 897731 h 1485900"/>
              <a:gd name="connsiteX235" fmla="*/ 1223962 w 1612106"/>
              <a:gd name="connsiteY235" fmla="*/ 873919 h 1485900"/>
              <a:gd name="connsiteX236" fmla="*/ 1202531 w 1612106"/>
              <a:gd name="connsiteY236" fmla="*/ 852487 h 1485900"/>
              <a:gd name="connsiteX237" fmla="*/ 1197769 w 1612106"/>
              <a:gd name="connsiteY237" fmla="*/ 826294 h 1485900"/>
              <a:gd name="connsiteX238" fmla="*/ 1226344 w 1612106"/>
              <a:gd name="connsiteY238" fmla="*/ 788194 h 1485900"/>
              <a:gd name="connsiteX239" fmla="*/ 1235869 w 1612106"/>
              <a:gd name="connsiteY239" fmla="*/ 762000 h 1485900"/>
              <a:gd name="connsiteX240" fmla="*/ 1240631 w 1612106"/>
              <a:gd name="connsiteY240" fmla="*/ 721519 h 1485900"/>
              <a:gd name="connsiteX241" fmla="*/ 1235869 w 1612106"/>
              <a:gd name="connsiteY241" fmla="*/ 690562 h 1485900"/>
              <a:gd name="connsiteX242" fmla="*/ 1264444 w 1612106"/>
              <a:gd name="connsiteY242" fmla="*/ 678656 h 1485900"/>
              <a:gd name="connsiteX243" fmla="*/ 1283494 w 1612106"/>
              <a:gd name="connsiteY243" fmla="*/ 659606 h 1485900"/>
              <a:gd name="connsiteX244" fmla="*/ 1254919 w 1612106"/>
              <a:gd name="connsiteY244" fmla="*/ 647700 h 1485900"/>
              <a:gd name="connsiteX245" fmla="*/ 1247775 w 1612106"/>
              <a:gd name="connsiteY245" fmla="*/ 633412 h 1485900"/>
              <a:gd name="connsiteX246" fmla="*/ 1266825 w 1612106"/>
              <a:gd name="connsiteY246" fmla="*/ 597694 h 1485900"/>
              <a:gd name="connsiteX247" fmla="*/ 1281112 w 1612106"/>
              <a:gd name="connsiteY247" fmla="*/ 564356 h 1485900"/>
              <a:gd name="connsiteX248" fmla="*/ 1288256 w 1612106"/>
              <a:gd name="connsiteY248" fmla="*/ 519112 h 1485900"/>
              <a:gd name="connsiteX249" fmla="*/ 1323975 w 1612106"/>
              <a:gd name="connsiteY249" fmla="*/ 507206 h 1485900"/>
              <a:gd name="connsiteX250" fmla="*/ 1352550 w 1612106"/>
              <a:gd name="connsiteY250" fmla="*/ 502444 h 1485900"/>
              <a:gd name="connsiteX251" fmla="*/ 1383506 w 1612106"/>
              <a:gd name="connsiteY251" fmla="*/ 504825 h 1485900"/>
              <a:gd name="connsiteX252" fmla="*/ 1407319 w 1612106"/>
              <a:gd name="connsiteY252" fmla="*/ 507206 h 1485900"/>
              <a:gd name="connsiteX253" fmla="*/ 1443037 w 1612106"/>
              <a:gd name="connsiteY253" fmla="*/ 502444 h 1485900"/>
              <a:gd name="connsiteX254" fmla="*/ 1452562 w 1612106"/>
              <a:gd name="connsiteY254" fmla="*/ 531019 h 1485900"/>
              <a:gd name="connsiteX255" fmla="*/ 1476375 w 1612106"/>
              <a:gd name="connsiteY255" fmla="*/ 545306 h 1485900"/>
              <a:gd name="connsiteX256" fmla="*/ 1500187 w 1612106"/>
              <a:gd name="connsiteY256" fmla="*/ 542925 h 1485900"/>
              <a:gd name="connsiteX257" fmla="*/ 1519237 w 1612106"/>
              <a:gd name="connsiteY257" fmla="*/ 531019 h 1485900"/>
              <a:gd name="connsiteX258" fmla="*/ 1535906 w 1612106"/>
              <a:gd name="connsiteY258" fmla="*/ 535781 h 1485900"/>
              <a:gd name="connsiteX259" fmla="*/ 1559719 w 1612106"/>
              <a:gd name="connsiteY259" fmla="*/ 526256 h 1485900"/>
              <a:gd name="connsiteX260" fmla="*/ 1550194 w 1612106"/>
              <a:gd name="connsiteY260" fmla="*/ 507206 h 1485900"/>
              <a:gd name="connsiteX261" fmla="*/ 1554956 w 1612106"/>
              <a:gd name="connsiteY261" fmla="*/ 478631 h 1485900"/>
              <a:gd name="connsiteX262" fmla="*/ 1533525 w 1612106"/>
              <a:gd name="connsiteY262" fmla="*/ 419100 h 148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1612106" h="1485900">
                <a:moveTo>
                  <a:pt x="1533525" y="419100"/>
                </a:moveTo>
                <a:cubicBezTo>
                  <a:pt x="1528407" y="403747"/>
                  <a:pt x="1532312" y="408362"/>
                  <a:pt x="1526381" y="402431"/>
                </a:cubicBezTo>
                <a:cubicBezTo>
                  <a:pt x="1520825" y="392112"/>
                  <a:pt x="1514953" y="381957"/>
                  <a:pt x="1509712" y="371475"/>
                </a:cubicBezTo>
                <a:cubicBezTo>
                  <a:pt x="1508589" y="369230"/>
                  <a:pt x="1507331" y="364331"/>
                  <a:pt x="1507331" y="364331"/>
                </a:cubicBezTo>
                <a:lnTo>
                  <a:pt x="1509712" y="342900"/>
                </a:lnTo>
                <a:lnTo>
                  <a:pt x="1526381" y="335756"/>
                </a:lnTo>
                <a:lnTo>
                  <a:pt x="1538287" y="328612"/>
                </a:lnTo>
                <a:lnTo>
                  <a:pt x="1540669" y="302419"/>
                </a:lnTo>
                <a:lnTo>
                  <a:pt x="1552575" y="283369"/>
                </a:lnTo>
                <a:lnTo>
                  <a:pt x="1569244" y="259556"/>
                </a:lnTo>
                <a:lnTo>
                  <a:pt x="1604962" y="259556"/>
                </a:lnTo>
                <a:lnTo>
                  <a:pt x="1609725" y="247650"/>
                </a:lnTo>
                <a:lnTo>
                  <a:pt x="1604962" y="238125"/>
                </a:lnTo>
                <a:lnTo>
                  <a:pt x="1612106" y="209550"/>
                </a:lnTo>
                <a:lnTo>
                  <a:pt x="1595437" y="178594"/>
                </a:lnTo>
                <a:lnTo>
                  <a:pt x="1559719" y="180975"/>
                </a:lnTo>
                <a:cubicBezTo>
                  <a:pt x="1547457" y="156452"/>
                  <a:pt x="1546225" y="167084"/>
                  <a:pt x="1545431" y="157162"/>
                </a:cubicBezTo>
                <a:lnTo>
                  <a:pt x="1540669" y="147637"/>
                </a:lnTo>
                <a:lnTo>
                  <a:pt x="1557337" y="119062"/>
                </a:lnTo>
                <a:lnTo>
                  <a:pt x="1554956" y="92869"/>
                </a:lnTo>
                <a:cubicBezTo>
                  <a:pt x="1562379" y="73076"/>
                  <a:pt x="1562100" y="80601"/>
                  <a:pt x="1562100" y="71437"/>
                </a:cubicBezTo>
                <a:lnTo>
                  <a:pt x="1547812" y="59531"/>
                </a:lnTo>
                <a:cubicBezTo>
                  <a:pt x="1513378" y="52152"/>
                  <a:pt x="1522511" y="60423"/>
                  <a:pt x="1512094" y="50006"/>
                </a:cubicBezTo>
                <a:lnTo>
                  <a:pt x="1512094" y="30956"/>
                </a:lnTo>
                <a:lnTo>
                  <a:pt x="1500187" y="16669"/>
                </a:lnTo>
                <a:lnTo>
                  <a:pt x="1483519" y="14287"/>
                </a:lnTo>
                <a:lnTo>
                  <a:pt x="1462087" y="2381"/>
                </a:lnTo>
                <a:lnTo>
                  <a:pt x="1443037" y="7144"/>
                </a:lnTo>
                <a:cubicBezTo>
                  <a:pt x="1430254" y="17370"/>
                  <a:pt x="1434724" y="20264"/>
                  <a:pt x="1428750" y="14287"/>
                </a:cubicBezTo>
                <a:lnTo>
                  <a:pt x="1402556" y="0"/>
                </a:lnTo>
                <a:lnTo>
                  <a:pt x="1388269" y="26194"/>
                </a:lnTo>
                <a:lnTo>
                  <a:pt x="1393031" y="42862"/>
                </a:lnTo>
                <a:cubicBezTo>
                  <a:pt x="1372996" y="72914"/>
                  <a:pt x="1384219" y="66316"/>
                  <a:pt x="1369219" y="73819"/>
                </a:cubicBezTo>
                <a:lnTo>
                  <a:pt x="1345406" y="83344"/>
                </a:lnTo>
                <a:lnTo>
                  <a:pt x="1328737" y="109537"/>
                </a:lnTo>
                <a:lnTo>
                  <a:pt x="1316831" y="128587"/>
                </a:lnTo>
                <a:lnTo>
                  <a:pt x="1316831" y="159544"/>
                </a:lnTo>
                <a:cubicBezTo>
                  <a:pt x="1282708" y="164418"/>
                  <a:pt x="1293812" y="160734"/>
                  <a:pt x="1281112" y="164306"/>
                </a:cubicBezTo>
                <a:cubicBezTo>
                  <a:pt x="1254128" y="166759"/>
                  <a:pt x="1263686" y="166687"/>
                  <a:pt x="1252537" y="166687"/>
                </a:cubicBezTo>
                <a:lnTo>
                  <a:pt x="1238250" y="185737"/>
                </a:lnTo>
                <a:lnTo>
                  <a:pt x="1233487" y="207169"/>
                </a:lnTo>
                <a:lnTo>
                  <a:pt x="1209675" y="202406"/>
                </a:lnTo>
                <a:lnTo>
                  <a:pt x="1173956" y="240506"/>
                </a:lnTo>
                <a:lnTo>
                  <a:pt x="1128712" y="264319"/>
                </a:lnTo>
                <a:lnTo>
                  <a:pt x="1114425" y="278606"/>
                </a:lnTo>
                <a:lnTo>
                  <a:pt x="1121569" y="302419"/>
                </a:lnTo>
                <a:lnTo>
                  <a:pt x="1123950" y="307181"/>
                </a:lnTo>
                <a:lnTo>
                  <a:pt x="1107281" y="326231"/>
                </a:lnTo>
                <a:lnTo>
                  <a:pt x="1085850" y="326231"/>
                </a:lnTo>
                <a:lnTo>
                  <a:pt x="1069181" y="323850"/>
                </a:lnTo>
                <a:lnTo>
                  <a:pt x="1021556" y="352425"/>
                </a:lnTo>
                <a:lnTo>
                  <a:pt x="1007269" y="361950"/>
                </a:lnTo>
                <a:cubicBezTo>
                  <a:pt x="986557" y="369717"/>
                  <a:pt x="994285" y="372127"/>
                  <a:pt x="983456" y="366712"/>
                </a:cubicBezTo>
                <a:lnTo>
                  <a:pt x="966787" y="347662"/>
                </a:lnTo>
                <a:lnTo>
                  <a:pt x="935831" y="345281"/>
                </a:lnTo>
                <a:lnTo>
                  <a:pt x="938212" y="388144"/>
                </a:lnTo>
                <a:lnTo>
                  <a:pt x="942975" y="414337"/>
                </a:lnTo>
                <a:lnTo>
                  <a:pt x="962025" y="438150"/>
                </a:lnTo>
                <a:lnTo>
                  <a:pt x="962025" y="476250"/>
                </a:lnTo>
                <a:lnTo>
                  <a:pt x="952500" y="490537"/>
                </a:lnTo>
                <a:lnTo>
                  <a:pt x="923925" y="483394"/>
                </a:lnTo>
                <a:lnTo>
                  <a:pt x="912019" y="478631"/>
                </a:lnTo>
                <a:lnTo>
                  <a:pt x="883444" y="511969"/>
                </a:lnTo>
                <a:cubicBezTo>
                  <a:pt x="850970" y="521961"/>
                  <a:pt x="857250" y="517525"/>
                  <a:pt x="847725" y="521494"/>
                </a:cubicBezTo>
                <a:lnTo>
                  <a:pt x="828675" y="521494"/>
                </a:lnTo>
                <a:cubicBezTo>
                  <a:pt x="818362" y="539540"/>
                  <a:pt x="825549" y="538162"/>
                  <a:pt x="814387" y="538162"/>
                </a:cubicBezTo>
                <a:lnTo>
                  <a:pt x="797719" y="538162"/>
                </a:lnTo>
                <a:lnTo>
                  <a:pt x="778669" y="528637"/>
                </a:lnTo>
                <a:lnTo>
                  <a:pt x="766762" y="550069"/>
                </a:lnTo>
                <a:lnTo>
                  <a:pt x="745331" y="561975"/>
                </a:lnTo>
                <a:lnTo>
                  <a:pt x="728662" y="540544"/>
                </a:lnTo>
                <a:cubicBezTo>
                  <a:pt x="706537" y="528252"/>
                  <a:pt x="715403" y="528637"/>
                  <a:pt x="704850" y="528637"/>
                </a:cubicBezTo>
                <a:lnTo>
                  <a:pt x="695325" y="519112"/>
                </a:lnTo>
                <a:lnTo>
                  <a:pt x="671512" y="526256"/>
                </a:lnTo>
                <a:lnTo>
                  <a:pt x="645319" y="535781"/>
                </a:lnTo>
                <a:cubicBezTo>
                  <a:pt x="630623" y="560275"/>
                  <a:pt x="631031" y="550337"/>
                  <a:pt x="631031" y="561975"/>
                </a:cubicBezTo>
                <a:lnTo>
                  <a:pt x="621506" y="573881"/>
                </a:lnTo>
                <a:lnTo>
                  <a:pt x="597694" y="590550"/>
                </a:lnTo>
                <a:lnTo>
                  <a:pt x="581025" y="604837"/>
                </a:lnTo>
                <a:lnTo>
                  <a:pt x="557212" y="611981"/>
                </a:lnTo>
                <a:lnTo>
                  <a:pt x="552450" y="609600"/>
                </a:lnTo>
                <a:lnTo>
                  <a:pt x="545306" y="628650"/>
                </a:lnTo>
                <a:lnTo>
                  <a:pt x="531019" y="645319"/>
                </a:lnTo>
                <a:lnTo>
                  <a:pt x="495300" y="664369"/>
                </a:lnTo>
                <a:lnTo>
                  <a:pt x="478631" y="671512"/>
                </a:lnTo>
                <a:lnTo>
                  <a:pt x="469106" y="661987"/>
                </a:lnTo>
                <a:lnTo>
                  <a:pt x="426244" y="676275"/>
                </a:lnTo>
                <a:lnTo>
                  <a:pt x="419100" y="683419"/>
                </a:lnTo>
                <a:lnTo>
                  <a:pt x="419100" y="707231"/>
                </a:lnTo>
                <a:lnTo>
                  <a:pt x="376237" y="719137"/>
                </a:lnTo>
                <a:cubicBezTo>
                  <a:pt x="358125" y="732076"/>
                  <a:pt x="362624" y="724937"/>
                  <a:pt x="357187" y="735806"/>
                </a:cubicBezTo>
                <a:lnTo>
                  <a:pt x="316706" y="757237"/>
                </a:lnTo>
                <a:lnTo>
                  <a:pt x="292894" y="769144"/>
                </a:lnTo>
                <a:cubicBezTo>
                  <a:pt x="268371" y="781405"/>
                  <a:pt x="277956" y="781050"/>
                  <a:pt x="266700" y="781050"/>
                </a:cubicBezTo>
                <a:lnTo>
                  <a:pt x="245269" y="790575"/>
                </a:lnTo>
                <a:lnTo>
                  <a:pt x="221456" y="788194"/>
                </a:lnTo>
                <a:lnTo>
                  <a:pt x="207169" y="785812"/>
                </a:lnTo>
                <a:lnTo>
                  <a:pt x="195262" y="804862"/>
                </a:lnTo>
                <a:lnTo>
                  <a:pt x="178594" y="826294"/>
                </a:lnTo>
                <a:lnTo>
                  <a:pt x="164306" y="873919"/>
                </a:lnTo>
                <a:lnTo>
                  <a:pt x="126206" y="907256"/>
                </a:lnTo>
                <a:lnTo>
                  <a:pt x="145256" y="988219"/>
                </a:lnTo>
                <a:lnTo>
                  <a:pt x="169069" y="983456"/>
                </a:lnTo>
                <a:lnTo>
                  <a:pt x="173831" y="1035844"/>
                </a:lnTo>
                <a:lnTo>
                  <a:pt x="173831" y="1066800"/>
                </a:lnTo>
                <a:lnTo>
                  <a:pt x="154781" y="1138237"/>
                </a:lnTo>
                <a:lnTo>
                  <a:pt x="114300" y="1169194"/>
                </a:lnTo>
                <a:cubicBezTo>
                  <a:pt x="84964" y="1200975"/>
                  <a:pt x="95655" y="1190220"/>
                  <a:pt x="83344" y="1202531"/>
                </a:cubicBezTo>
                <a:lnTo>
                  <a:pt x="78581" y="1233487"/>
                </a:lnTo>
                <a:lnTo>
                  <a:pt x="64294" y="1293019"/>
                </a:lnTo>
                <a:lnTo>
                  <a:pt x="0" y="1383506"/>
                </a:lnTo>
                <a:lnTo>
                  <a:pt x="33337" y="1385887"/>
                </a:lnTo>
                <a:lnTo>
                  <a:pt x="50006" y="1421606"/>
                </a:lnTo>
                <a:lnTo>
                  <a:pt x="83344" y="1416844"/>
                </a:lnTo>
                <a:lnTo>
                  <a:pt x="104775" y="1433512"/>
                </a:lnTo>
                <a:lnTo>
                  <a:pt x="119062" y="1404937"/>
                </a:lnTo>
                <a:cubicBezTo>
                  <a:pt x="124484" y="1391383"/>
                  <a:pt x="125737" y="1396854"/>
                  <a:pt x="121444" y="1388269"/>
                </a:cubicBezTo>
                <a:cubicBezTo>
                  <a:pt x="116430" y="1373228"/>
                  <a:pt x="116681" y="1379001"/>
                  <a:pt x="116681" y="1371600"/>
                </a:cubicBezTo>
                <a:lnTo>
                  <a:pt x="130969" y="1362075"/>
                </a:lnTo>
                <a:cubicBezTo>
                  <a:pt x="158909" y="1367155"/>
                  <a:pt x="146844" y="1370013"/>
                  <a:pt x="161925" y="1369219"/>
                </a:cubicBezTo>
                <a:cubicBezTo>
                  <a:pt x="171450" y="1368425"/>
                  <a:pt x="181106" y="1368598"/>
                  <a:pt x="190500" y="1366837"/>
                </a:cubicBezTo>
                <a:cubicBezTo>
                  <a:pt x="193989" y="1366183"/>
                  <a:pt x="200025" y="1362075"/>
                  <a:pt x="200025" y="1362075"/>
                </a:cubicBezTo>
                <a:cubicBezTo>
                  <a:pt x="218138" y="1349138"/>
                  <a:pt x="210344" y="1351756"/>
                  <a:pt x="221456" y="1352550"/>
                </a:cubicBezTo>
                <a:lnTo>
                  <a:pt x="238125" y="1366837"/>
                </a:lnTo>
                <a:cubicBezTo>
                  <a:pt x="250825" y="1379538"/>
                  <a:pt x="246063" y="1382714"/>
                  <a:pt x="252412" y="1376362"/>
                </a:cubicBezTo>
                <a:lnTo>
                  <a:pt x="259556" y="1354931"/>
                </a:lnTo>
                <a:lnTo>
                  <a:pt x="276225" y="1347787"/>
                </a:lnTo>
                <a:cubicBezTo>
                  <a:pt x="291265" y="1352801"/>
                  <a:pt x="285492" y="1352550"/>
                  <a:pt x="292894" y="1352550"/>
                </a:cubicBezTo>
                <a:cubicBezTo>
                  <a:pt x="319833" y="1342754"/>
                  <a:pt x="309562" y="1352550"/>
                  <a:pt x="319087" y="1345406"/>
                </a:cubicBezTo>
                <a:lnTo>
                  <a:pt x="323850" y="1314450"/>
                </a:lnTo>
                <a:cubicBezTo>
                  <a:pt x="334169" y="1310481"/>
                  <a:pt x="344677" y="1306975"/>
                  <a:pt x="354806" y="1302544"/>
                </a:cubicBezTo>
                <a:cubicBezTo>
                  <a:pt x="357428" y="1301397"/>
                  <a:pt x="359569" y="1300162"/>
                  <a:pt x="361950" y="1297781"/>
                </a:cubicBezTo>
                <a:lnTo>
                  <a:pt x="361950" y="1297781"/>
                </a:lnTo>
                <a:lnTo>
                  <a:pt x="366712" y="1278731"/>
                </a:lnTo>
                <a:cubicBezTo>
                  <a:pt x="373856" y="1274762"/>
                  <a:pt x="384969" y="1277938"/>
                  <a:pt x="388144" y="1266825"/>
                </a:cubicBezTo>
                <a:lnTo>
                  <a:pt x="371475" y="1228725"/>
                </a:lnTo>
                <a:cubicBezTo>
                  <a:pt x="379075" y="1203391"/>
                  <a:pt x="386906" y="1204912"/>
                  <a:pt x="373856" y="1204912"/>
                </a:cubicBezTo>
                <a:cubicBezTo>
                  <a:pt x="363339" y="1191767"/>
                  <a:pt x="369413" y="1193006"/>
                  <a:pt x="359569" y="1193006"/>
                </a:cubicBezTo>
                <a:lnTo>
                  <a:pt x="347662" y="1135856"/>
                </a:lnTo>
                <a:cubicBezTo>
                  <a:pt x="362467" y="1118584"/>
                  <a:pt x="361950" y="1111869"/>
                  <a:pt x="361950" y="1121569"/>
                </a:cubicBezTo>
                <a:lnTo>
                  <a:pt x="383381" y="1138237"/>
                </a:lnTo>
                <a:lnTo>
                  <a:pt x="411956" y="1114425"/>
                </a:lnTo>
                <a:cubicBezTo>
                  <a:pt x="420687" y="1110456"/>
                  <a:pt x="423466" y="1096566"/>
                  <a:pt x="438150" y="1102519"/>
                </a:cubicBezTo>
                <a:lnTo>
                  <a:pt x="469106" y="1116806"/>
                </a:lnTo>
                <a:lnTo>
                  <a:pt x="471487" y="1133475"/>
                </a:lnTo>
                <a:cubicBezTo>
                  <a:pt x="489434" y="1161678"/>
                  <a:pt x="482203" y="1158478"/>
                  <a:pt x="495300" y="1159669"/>
                </a:cubicBezTo>
                <a:lnTo>
                  <a:pt x="526256" y="1157287"/>
                </a:lnTo>
                <a:cubicBezTo>
                  <a:pt x="543571" y="1144920"/>
                  <a:pt x="536097" y="1145381"/>
                  <a:pt x="545306" y="1145381"/>
                </a:cubicBezTo>
                <a:cubicBezTo>
                  <a:pt x="566078" y="1150574"/>
                  <a:pt x="561429" y="1144290"/>
                  <a:pt x="566737" y="1154906"/>
                </a:cubicBezTo>
                <a:cubicBezTo>
                  <a:pt x="579152" y="1169804"/>
                  <a:pt x="562769" y="1168400"/>
                  <a:pt x="581025" y="1169194"/>
                </a:cubicBezTo>
                <a:lnTo>
                  <a:pt x="650081" y="1159669"/>
                </a:lnTo>
                <a:lnTo>
                  <a:pt x="676275" y="1152525"/>
                </a:lnTo>
                <a:lnTo>
                  <a:pt x="702469" y="1159669"/>
                </a:lnTo>
                <a:cubicBezTo>
                  <a:pt x="732464" y="1174666"/>
                  <a:pt x="731044" y="1163307"/>
                  <a:pt x="731044" y="1178719"/>
                </a:cubicBezTo>
                <a:cubicBezTo>
                  <a:pt x="725973" y="1196466"/>
                  <a:pt x="722196" y="1191300"/>
                  <a:pt x="728662" y="1197769"/>
                </a:cubicBezTo>
                <a:cubicBezTo>
                  <a:pt x="736642" y="1219049"/>
                  <a:pt x="729024" y="1216819"/>
                  <a:pt x="742950" y="1216819"/>
                </a:cubicBezTo>
                <a:lnTo>
                  <a:pt x="769144" y="1216819"/>
                </a:lnTo>
                <a:cubicBezTo>
                  <a:pt x="800683" y="1245932"/>
                  <a:pt x="786057" y="1245394"/>
                  <a:pt x="802481" y="1245394"/>
                </a:cubicBezTo>
                <a:cubicBezTo>
                  <a:pt x="822166" y="1230630"/>
                  <a:pt x="813593" y="1231106"/>
                  <a:pt x="823912" y="1231106"/>
                </a:cubicBezTo>
                <a:lnTo>
                  <a:pt x="852487" y="1245394"/>
                </a:lnTo>
                <a:lnTo>
                  <a:pt x="833437" y="1278731"/>
                </a:lnTo>
                <a:lnTo>
                  <a:pt x="859631" y="1323975"/>
                </a:lnTo>
                <a:lnTo>
                  <a:pt x="885825" y="1340644"/>
                </a:lnTo>
                <a:lnTo>
                  <a:pt x="897731" y="1338262"/>
                </a:lnTo>
                <a:lnTo>
                  <a:pt x="938212" y="1350169"/>
                </a:lnTo>
                <a:lnTo>
                  <a:pt x="926306" y="1371600"/>
                </a:lnTo>
                <a:cubicBezTo>
                  <a:pt x="955797" y="1413378"/>
                  <a:pt x="943769" y="1393428"/>
                  <a:pt x="959644" y="1412081"/>
                </a:cubicBezTo>
                <a:cubicBezTo>
                  <a:pt x="967195" y="1424668"/>
                  <a:pt x="966787" y="1419359"/>
                  <a:pt x="966787" y="1426369"/>
                </a:cubicBezTo>
                <a:lnTo>
                  <a:pt x="973931" y="1447800"/>
                </a:lnTo>
                <a:lnTo>
                  <a:pt x="995362" y="1462087"/>
                </a:lnTo>
                <a:cubicBezTo>
                  <a:pt x="987281" y="1480945"/>
                  <a:pt x="982174" y="1478756"/>
                  <a:pt x="995362" y="1478756"/>
                </a:cubicBezTo>
                <a:lnTo>
                  <a:pt x="1033462" y="1485900"/>
                </a:lnTo>
                <a:lnTo>
                  <a:pt x="1045369" y="1450181"/>
                </a:lnTo>
                <a:lnTo>
                  <a:pt x="1045369" y="1423987"/>
                </a:lnTo>
                <a:lnTo>
                  <a:pt x="1040606" y="1409700"/>
                </a:lnTo>
                <a:lnTo>
                  <a:pt x="1071562" y="1390650"/>
                </a:lnTo>
                <a:lnTo>
                  <a:pt x="1088231" y="1421606"/>
                </a:lnTo>
                <a:cubicBezTo>
                  <a:pt x="1103179" y="1431571"/>
                  <a:pt x="1102519" y="1436855"/>
                  <a:pt x="1102519" y="1428750"/>
                </a:cubicBezTo>
                <a:cubicBezTo>
                  <a:pt x="1119917" y="1421293"/>
                  <a:pt x="1113142" y="1421606"/>
                  <a:pt x="1121569" y="1421606"/>
                </a:cubicBezTo>
                <a:lnTo>
                  <a:pt x="1133475" y="1443037"/>
                </a:lnTo>
                <a:cubicBezTo>
                  <a:pt x="1150833" y="1433118"/>
                  <a:pt x="1143745" y="1433512"/>
                  <a:pt x="1152525" y="1433512"/>
                </a:cubicBezTo>
                <a:lnTo>
                  <a:pt x="1173956" y="1445419"/>
                </a:lnTo>
                <a:lnTo>
                  <a:pt x="1185862" y="1440656"/>
                </a:lnTo>
                <a:lnTo>
                  <a:pt x="1181100" y="1412081"/>
                </a:lnTo>
                <a:lnTo>
                  <a:pt x="1171575" y="1388269"/>
                </a:lnTo>
                <a:lnTo>
                  <a:pt x="1162050" y="1378744"/>
                </a:lnTo>
                <a:cubicBezTo>
                  <a:pt x="1157189" y="1339856"/>
                  <a:pt x="1170086" y="1340644"/>
                  <a:pt x="1154906" y="1340644"/>
                </a:cubicBezTo>
                <a:lnTo>
                  <a:pt x="1121569" y="1321594"/>
                </a:lnTo>
                <a:lnTo>
                  <a:pt x="1107281" y="1302544"/>
                </a:lnTo>
                <a:lnTo>
                  <a:pt x="1100137" y="1262062"/>
                </a:lnTo>
                <a:lnTo>
                  <a:pt x="1119187" y="1219200"/>
                </a:lnTo>
                <a:cubicBezTo>
                  <a:pt x="1150644" y="1257916"/>
                  <a:pt x="1133780" y="1257300"/>
                  <a:pt x="1152525" y="1257300"/>
                </a:cubicBezTo>
                <a:cubicBezTo>
                  <a:pt x="1180281" y="1262346"/>
                  <a:pt x="1169845" y="1262062"/>
                  <a:pt x="1183481" y="1262062"/>
                </a:cubicBezTo>
                <a:lnTo>
                  <a:pt x="1212056" y="1257300"/>
                </a:lnTo>
                <a:lnTo>
                  <a:pt x="1293019" y="1271587"/>
                </a:lnTo>
                <a:lnTo>
                  <a:pt x="1326356" y="1281112"/>
                </a:lnTo>
                <a:lnTo>
                  <a:pt x="1335881" y="1295400"/>
                </a:lnTo>
                <a:cubicBezTo>
                  <a:pt x="1358408" y="1300406"/>
                  <a:pt x="1352137" y="1294987"/>
                  <a:pt x="1359694" y="1302544"/>
                </a:cubicBezTo>
                <a:lnTo>
                  <a:pt x="1373981" y="1323975"/>
                </a:lnTo>
                <a:lnTo>
                  <a:pt x="1414462" y="1345406"/>
                </a:lnTo>
                <a:lnTo>
                  <a:pt x="1450181" y="1354931"/>
                </a:lnTo>
                <a:lnTo>
                  <a:pt x="1462087" y="1312069"/>
                </a:lnTo>
                <a:lnTo>
                  <a:pt x="1459706" y="1290637"/>
                </a:lnTo>
                <a:lnTo>
                  <a:pt x="1462087" y="1266825"/>
                </a:lnTo>
                <a:lnTo>
                  <a:pt x="1485900" y="1269206"/>
                </a:lnTo>
                <a:lnTo>
                  <a:pt x="1500187" y="1276350"/>
                </a:lnTo>
                <a:lnTo>
                  <a:pt x="1516856" y="1252537"/>
                </a:lnTo>
                <a:lnTo>
                  <a:pt x="1524000" y="1207294"/>
                </a:lnTo>
                <a:cubicBezTo>
                  <a:pt x="1499397" y="1204833"/>
                  <a:pt x="1508164" y="1204912"/>
                  <a:pt x="1497806" y="1204912"/>
                </a:cubicBezTo>
                <a:lnTo>
                  <a:pt x="1483519" y="1185862"/>
                </a:lnTo>
                <a:cubicBezTo>
                  <a:pt x="1459828" y="1177966"/>
                  <a:pt x="1469617" y="1178719"/>
                  <a:pt x="1454944" y="1178719"/>
                </a:cubicBezTo>
                <a:lnTo>
                  <a:pt x="1435894" y="1183481"/>
                </a:lnTo>
                <a:cubicBezTo>
                  <a:pt x="1415424" y="1193716"/>
                  <a:pt x="1416844" y="1200106"/>
                  <a:pt x="1416844" y="1188244"/>
                </a:cubicBezTo>
                <a:lnTo>
                  <a:pt x="1404937" y="1176337"/>
                </a:lnTo>
                <a:lnTo>
                  <a:pt x="1412081" y="1150144"/>
                </a:lnTo>
                <a:lnTo>
                  <a:pt x="1409700" y="1126331"/>
                </a:lnTo>
                <a:cubicBezTo>
                  <a:pt x="1394618" y="1096169"/>
                  <a:pt x="1404937" y="1102519"/>
                  <a:pt x="1390650" y="1095375"/>
                </a:cubicBezTo>
                <a:lnTo>
                  <a:pt x="1362075" y="1114425"/>
                </a:lnTo>
                <a:cubicBezTo>
                  <a:pt x="1339094" y="1109318"/>
                  <a:pt x="1340644" y="1116980"/>
                  <a:pt x="1340644" y="1104900"/>
                </a:cubicBezTo>
                <a:lnTo>
                  <a:pt x="1333500" y="1085850"/>
                </a:lnTo>
                <a:lnTo>
                  <a:pt x="1309687" y="1073944"/>
                </a:lnTo>
                <a:lnTo>
                  <a:pt x="1293019" y="1066800"/>
                </a:lnTo>
                <a:lnTo>
                  <a:pt x="1269206" y="1083469"/>
                </a:lnTo>
                <a:cubicBezTo>
                  <a:pt x="1249386" y="1088423"/>
                  <a:pt x="1256701" y="1088231"/>
                  <a:pt x="1247775" y="1088231"/>
                </a:cubicBezTo>
                <a:lnTo>
                  <a:pt x="1233487" y="1085850"/>
                </a:lnTo>
                <a:lnTo>
                  <a:pt x="1223962" y="1071562"/>
                </a:lnTo>
                <a:lnTo>
                  <a:pt x="1223962" y="1050131"/>
                </a:lnTo>
                <a:lnTo>
                  <a:pt x="1240631" y="1014412"/>
                </a:lnTo>
                <a:lnTo>
                  <a:pt x="1259681" y="997744"/>
                </a:lnTo>
                <a:cubicBezTo>
                  <a:pt x="1262174" y="980289"/>
                  <a:pt x="1260872" y="989409"/>
                  <a:pt x="1259681" y="981075"/>
                </a:cubicBezTo>
                <a:cubicBezTo>
                  <a:pt x="1244784" y="968661"/>
                  <a:pt x="1251593" y="969169"/>
                  <a:pt x="1243012" y="969169"/>
                </a:cubicBezTo>
                <a:lnTo>
                  <a:pt x="1243012" y="954881"/>
                </a:lnTo>
                <a:lnTo>
                  <a:pt x="1254919" y="926306"/>
                </a:lnTo>
                <a:lnTo>
                  <a:pt x="1259681" y="912019"/>
                </a:lnTo>
                <a:lnTo>
                  <a:pt x="1245394" y="897731"/>
                </a:lnTo>
                <a:lnTo>
                  <a:pt x="1223962" y="873919"/>
                </a:lnTo>
                <a:lnTo>
                  <a:pt x="1202531" y="852487"/>
                </a:lnTo>
                <a:lnTo>
                  <a:pt x="1197769" y="826294"/>
                </a:lnTo>
                <a:lnTo>
                  <a:pt x="1226344" y="788194"/>
                </a:lnTo>
                <a:cubicBezTo>
                  <a:pt x="1236164" y="763644"/>
                  <a:pt x="1233488" y="775097"/>
                  <a:pt x="1235869" y="762000"/>
                </a:cubicBezTo>
                <a:cubicBezTo>
                  <a:pt x="1240729" y="723112"/>
                  <a:pt x="1240631" y="736699"/>
                  <a:pt x="1240631" y="721519"/>
                </a:cubicBezTo>
                <a:lnTo>
                  <a:pt x="1235869" y="690562"/>
                </a:lnTo>
                <a:lnTo>
                  <a:pt x="1264444" y="678656"/>
                </a:lnTo>
                <a:lnTo>
                  <a:pt x="1283494" y="659606"/>
                </a:lnTo>
                <a:cubicBezTo>
                  <a:pt x="1256577" y="647372"/>
                  <a:pt x="1266891" y="647700"/>
                  <a:pt x="1254919" y="647700"/>
                </a:cubicBezTo>
                <a:lnTo>
                  <a:pt x="1247775" y="633412"/>
                </a:lnTo>
                <a:lnTo>
                  <a:pt x="1266825" y="597694"/>
                </a:lnTo>
                <a:lnTo>
                  <a:pt x="1281112" y="564356"/>
                </a:lnTo>
                <a:lnTo>
                  <a:pt x="1288256" y="519112"/>
                </a:lnTo>
                <a:lnTo>
                  <a:pt x="1323975" y="507206"/>
                </a:lnTo>
                <a:lnTo>
                  <a:pt x="1352550" y="502444"/>
                </a:lnTo>
                <a:lnTo>
                  <a:pt x="1383506" y="504825"/>
                </a:lnTo>
                <a:lnTo>
                  <a:pt x="1407319" y="507206"/>
                </a:lnTo>
                <a:lnTo>
                  <a:pt x="1443037" y="502444"/>
                </a:lnTo>
                <a:lnTo>
                  <a:pt x="1452562" y="531019"/>
                </a:lnTo>
                <a:lnTo>
                  <a:pt x="1476375" y="545306"/>
                </a:lnTo>
                <a:lnTo>
                  <a:pt x="1500187" y="542925"/>
                </a:lnTo>
                <a:lnTo>
                  <a:pt x="1519237" y="531019"/>
                </a:lnTo>
                <a:lnTo>
                  <a:pt x="1535906" y="535781"/>
                </a:lnTo>
                <a:cubicBezTo>
                  <a:pt x="1558402" y="528282"/>
                  <a:pt x="1552011" y="533960"/>
                  <a:pt x="1559719" y="526256"/>
                </a:cubicBezTo>
                <a:cubicBezTo>
                  <a:pt x="1547159" y="508673"/>
                  <a:pt x="1542983" y="514414"/>
                  <a:pt x="1550194" y="507206"/>
                </a:cubicBezTo>
                <a:lnTo>
                  <a:pt x="1554956" y="478631"/>
                </a:lnTo>
                <a:lnTo>
                  <a:pt x="1533525" y="419100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8" name="자유형 127"/>
          <p:cNvSpPr/>
          <p:nvPr/>
        </p:nvSpPr>
        <p:spPr>
          <a:xfrm>
            <a:off x="1152509" y="3933818"/>
            <a:ext cx="421210" cy="426244"/>
          </a:xfrm>
          <a:custGeom>
            <a:avLst/>
            <a:gdLst>
              <a:gd name="connsiteX0" fmla="*/ 173560 w 421210"/>
              <a:gd name="connsiteY0" fmla="*/ 350044 h 426244"/>
              <a:gd name="connsiteX1" fmla="*/ 109266 w 421210"/>
              <a:gd name="connsiteY1" fmla="*/ 366713 h 426244"/>
              <a:gd name="connsiteX2" fmla="*/ 104504 w 421210"/>
              <a:gd name="connsiteY2" fmla="*/ 402432 h 426244"/>
              <a:gd name="connsiteX3" fmla="*/ 94979 w 421210"/>
              <a:gd name="connsiteY3" fmla="*/ 414338 h 426244"/>
              <a:gd name="connsiteX4" fmla="*/ 75929 w 421210"/>
              <a:gd name="connsiteY4" fmla="*/ 411957 h 426244"/>
              <a:gd name="connsiteX5" fmla="*/ 66404 w 421210"/>
              <a:gd name="connsiteY5" fmla="*/ 426244 h 426244"/>
              <a:gd name="connsiteX6" fmla="*/ 52116 w 421210"/>
              <a:gd name="connsiteY6" fmla="*/ 419100 h 426244"/>
              <a:gd name="connsiteX7" fmla="*/ 37829 w 421210"/>
              <a:gd name="connsiteY7" fmla="*/ 395288 h 426244"/>
              <a:gd name="connsiteX8" fmla="*/ 33066 w 421210"/>
              <a:gd name="connsiteY8" fmla="*/ 369094 h 426244"/>
              <a:gd name="connsiteX9" fmla="*/ 33066 w 421210"/>
              <a:gd name="connsiteY9" fmla="*/ 369094 h 426244"/>
              <a:gd name="connsiteX10" fmla="*/ 52116 w 421210"/>
              <a:gd name="connsiteY10" fmla="*/ 361950 h 426244"/>
              <a:gd name="connsiteX11" fmla="*/ 66404 w 421210"/>
              <a:gd name="connsiteY11" fmla="*/ 340519 h 426244"/>
              <a:gd name="connsiteX12" fmla="*/ 75929 w 421210"/>
              <a:gd name="connsiteY12" fmla="*/ 316707 h 426244"/>
              <a:gd name="connsiteX13" fmla="*/ 78310 w 421210"/>
              <a:gd name="connsiteY13" fmla="*/ 307182 h 426244"/>
              <a:gd name="connsiteX14" fmla="*/ 56879 w 421210"/>
              <a:gd name="connsiteY14" fmla="*/ 302419 h 426244"/>
              <a:gd name="connsiteX15" fmla="*/ 40210 w 421210"/>
              <a:gd name="connsiteY15" fmla="*/ 290513 h 426244"/>
              <a:gd name="connsiteX16" fmla="*/ 40210 w 421210"/>
              <a:gd name="connsiteY16" fmla="*/ 273844 h 426244"/>
              <a:gd name="connsiteX17" fmla="*/ 33066 w 421210"/>
              <a:gd name="connsiteY17" fmla="*/ 269082 h 426244"/>
              <a:gd name="connsiteX18" fmla="*/ 6873 w 421210"/>
              <a:gd name="connsiteY18" fmla="*/ 273844 h 426244"/>
              <a:gd name="connsiteX19" fmla="*/ 4491 w 421210"/>
              <a:gd name="connsiteY19" fmla="*/ 264319 h 426244"/>
              <a:gd name="connsiteX20" fmla="*/ 11635 w 421210"/>
              <a:gd name="connsiteY20" fmla="*/ 259557 h 426244"/>
              <a:gd name="connsiteX21" fmla="*/ 11635 w 421210"/>
              <a:gd name="connsiteY21" fmla="*/ 259557 h 426244"/>
              <a:gd name="connsiteX22" fmla="*/ 11635 w 421210"/>
              <a:gd name="connsiteY22" fmla="*/ 228600 h 426244"/>
              <a:gd name="connsiteX23" fmla="*/ 11635 w 421210"/>
              <a:gd name="connsiteY23" fmla="*/ 211932 h 426244"/>
              <a:gd name="connsiteX24" fmla="*/ 21160 w 421210"/>
              <a:gd name="connsiteY24" fmla="*/ 190500 h 426244"/>
              <a:gd name="connsiteX25" fmla="*/ 21160 w 421210"/>
              <a:gd name="connsiteY25" fmla="*/ 171450 h 426244"/>
              <a:gd name="connsiteX26" fmla="*/ 14016 w 421210"/>
              <a:gd name="connsiteY26" fmla="*/ 157163 h 426244"/>
              <a:gd name="connsiteX27" fmla="*/ 25923 w 421210"/>
              <a:gd name="connsiteY27" fmla="*/ 152400 h 426244"/>
              <a:gd name="connsiteX28" fmla="*/ 47354 w 421210"/>
              <a:gd name="connsiteY28" fmla="*/ 90488 h 426244"/>
              <a:gd name="connsiteX29" fmla="*/ 66404 w 421210"/>
              <a:gd name="connsiteY29" fmla="*/ 64294 h 426244"/>
              <a:gd name="connsiteX30" fmla="*/ 61641 w 421210"/>
              <a:gd name="connsiteY30" fmla="*/ 52388 h 426244"/>
              <a:gd name="connsiteX31" fmla="*/ 73548 w 421210"/>
              <a:gd name="connsiteY31" fmla="*/ 35719 h 426244"/>
              <a:gd name="connsiteX32" fmla="*/ 99741 w 421210"/>
              <a:gd name="connsiteY32" fmla="*/ 42863 h 426244"/>
              <a:gd name="connsiteX33" fmla="*/ 114029 w 421210"/>
              <a:gd name="connsiteY33" fmla="*/ 57150 h 426244"/>
              <a:gd name="connsiteX34" fmla="*/ 114029 w 421210"/>
              <a:gd name="connsiteY34" fmla="*/ 73819 h 426244"/>
              <a:gd name="connsiteX35" fmla="*/ 140223 w 421210"/>
              <a:gd name="connsiteY35" fmla="*/ 66675 h 426244"/>
              <a:gd name="connsiteX36" fmla="*/ 161654 w 421210"/>
              <a:gd name="connsiteY36" fmla="*/ 73819 h 426244"/>
              <a:gd name="connsiteX37" fmla="*/ 173560 w 421210"/>
              <a:gd name="connsiteY37" fmla="*/ 80963 h 426244"/>
              <a:gd name="connsiteX38" fmla="*/ 183085 w 421210"/>
              <a:gd name="connsiteY38" fmla="*/ 64294 h 426244"/>
              <a:gd name="connsiteX39" fmla="*/ 187848 w 421210"/>
              <a:gd name="connsiteY39" fmla="*/ 42863 h 426244"/>
              <a:gd name="connsiteX40" fmla="*/ 185466 w 421210"/>
              <a:gd name="connsiteY40" fmla="*/ 33338 h 426244"/>
              <a:gd name="connsiteX41" fmla="*/ 180704 w 421210"/>
              <a:gd name="connsiteY41" fmla="*/ 19050 h 426244"/>
              <a:gd name="connsiteX42" fmla="*/ 209279 w 421210"/>
              <a:gd name="connsiteY42" fmla="*/ 14288 h 426244"/>
              <a:gd name="connsiteX43" fmla="*/ 247379 w 421210"/>
              <a:gd name="connsiteY43" fmla="*/ 23813 h 426244"/>
              <a:gd name="connsiteX44" fmla="*/ 283098 w 421210"/>
              <a:gd name="connsiteY44" fmla="*/ 9525 h 426244"/>
              <a:gd name="connsiteX45" fmla="*/ 292623 w 421210"/>
              <a:gd name="connsiteY45" fmla="*/ 4763 h 426244"/>
              <a:gd name="connsiteX46" fmla="*/ 302148 w 421210"/>
              <a:gd name="connsiteY46" fmla="*/ 21432 h 426244"/>
              <a:gd name="connsiteX47" fmla="*/ 304529 w 421210"/>
              <a:gd name="connsiteY47" fmla="*/ 28575 h 426244"/>
              <a:gd name="connsiteX48" fmla="*/ 304529 w 421210"/>
              <a:gd name="connsiteY48" fmla="*/ 28575 h 426244"/>
              <a:gd name="connsiteX49" fmla="*/ 311673 w 421210"/>
              <a:gd name="connsiteY49" fmla="*/ 33338 h 426244"/>
              <a:gd name="connsiteX50" fmla="*/ 330723 w 421210"/>
              <a:gd name="connsiteY50" fmla="*/ 7144 h 426244"/>
              <a:gd name="connsiteX51" fmla="*/ 349773 w 421210"/>
              <a:gd name="connsiteY51" fmla="*/ 4763 h 426244"/>
              <a:gd name="connsiteX52" fmla="*/ 383110 w 421210"/>
              <a:gd name="connsiteY52" fmla="*/ 0 h 426244"/>
              <a:gd name="connsiteX53" fmla="*/ 406923 w 421210"/>
              <a:gd name="connsiteY53" fmla="*/ 19050 h 426244"/>
              <a:gd name="connsiteX54" fmla="*/ 416448 w 421210"/>
              <a:gd name="connsiteY54" fmla="*/ 35719 h 426244"/>
              <a:gd name="connsiteX55" fmla="*/ 395016 w 421210"/>
              <a:gd name="connsiteY55" fmla="*/ 50007 h 426244"/>
              <a:gd name="connsiteX56" fmla="*/ 385491 w 421210"/>
              <a:gd name="connsiteY56" fmla="*/ 61913 h 426244"/>
              <a:gd name="connsiteX57" fmla="*/ 411685 w 421210"/>
              <a:gd name="connsiteY57" fmla="*/ 71438 h 426244"/>
              <a:gd name="connsiteX58" fmla="*/ 421210 w 421210"/>
              <a:gd name="connsiteY58" fmla="*/ 92869 h 426244"/>
              <a:gd name="connsiteX59" fmla="*/ 390254 w 421210"/>
              <a:gd name="connsiteY59" fmla="*/ 109538 h 426244"/>
              <a:gd name="connsiteX60" fmla="*/ 390254 w 421210"/>
              <a:gd name="connsiteY60" fmla="*/ 140494 h 426244"/>
              <a:gd name="connsiteX61" fmla="*/ 364060 w 421210"/>
              <a:gd name="connsiteY61" fmla="*/ 169069 h 426244"/>
              <a:gd name="connsiteX62" fmla="*/ 337866 w 421210"/>
              <a:gd name="connsiteY62" fmla="*/ 173832 h 426244"/>
              <a:gd name="connsiteX63" fmla="*/ 330723 w 421210"/>
              <a:gd name="connsiteY63" fmla="*/ 200025 h 426244"/>
              <a:gd name="connsiteX64" fmla="*/ 354535 w 421210"/>
              <a:gd name="connsiteY64" fmla="*/ 240507 h 426244"/>
              <a:gd name="connsiteX65" fmla="*/ 368823 w 421210"/>
              <a:gd name="connsiteY65" fmla="*/ 238125 h 426244"/>
              <a:gd name="connsiteX66" fmla="*/ 383110 w 421210"/>
              <a:gd name="connsiteY66" fmla="*/ 311944 h 426244"/>
              <a:gd name="connsiteX67" fmla="*/ 409304 w 421210"/>
              <a:gd name="connsiteY67" fmla="*/ 323850 h 426244"/>
              <a:gd name="connsiteX68" fmla="*/ 395016 w 421210"/>
              <a:gd name="connsiteY68" fmla="*/ 361950 h 426244"/>
              <a:gd name="connsiteX69" fmla="*/ 414066 w 421210"/>
              <a:gd name="connsiteY69" fmla="*/ 390525 h 426244"/>
              <a:gd name="connsiteX70" fmla="*/ 399779 w 421210"/>
              <a:gd name="connsiteY70" fmla="*/ 407194 h 426244"/>
              <a:gd name="connsiteX71" fmla="*/ 387873 w 421210"/>
              <a:gd name="connsiteY71" fmla="*/ 407194 h 426244"/>
              <a:gd name="connsiteX72" fmla="*/ 373585 w 421210"/>
              <a:gd name="connsiteY72" fmla="*/ 376238 h 426244"/>
              <a:gd name="connsiteX73" fmla="*/ 349773 w 421210"/>
              <a:gd name="connsiteY73" fmla="*/ 347663 h 426244"/>
              <a:gd name="connsiteX74" fmla="*/ 311673 w 421210"/>
              <a:gd name="connsiteY74" fmla="*/ 335757 h 426244"/>
              <a:gd name="connsiteX75" fmla="*/ 259285 w 421210"/>
              <a:gd name="connsiteY75" fmla="*/ 330994 h 426244"/>
              <a:gd name="connsiteX76" fmla="*/ 173560 w 421210"/>
              <a:gd name="connsiteY76" fmla="*/ 350044 h 42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21210" h="426244">
                <a:moveTo>
                  <a:pt x="173560" y="350044"/>
                </a:moveTo>
                <a:lnTo>
                  <a:pt x="109266" y="366713"/>
                </a:lnTo>
                <a:lnTo>
                  <a:pt x="104504" y="402432"/>
                </a:lnTo>
                <a:lnTo>
                  <a:pt x="94979" y="414338"/>
                </a:lnTo>
                <a:lnTo>
                  <a:pt x="75929" y="411957"/>
                </a:lnTo>
                <a:lnTo>
                  <a:pt x="66404" y="426244"/>
                </a:lnTo>
                <a:cubicBezTo>
                  <a:pt x="54701" y="423318"/>
                  <a:pt x="59193" y="426177"/>
                  <a:pt x="52116" y="419100"/>
                </a:cubicBezTo>
                <a:lnTo>
                  <a:pt x="37829" y="395288"/>
                </a:lnTo>
                <a:lnTo>
                  <a:pt x="33066" y="369094"/>
                </a:lnTo>
                <a:lnTo>
                  <a:pt x="33066" y="369094"/>
                </a:lnTo>
                <a:lnTo>
                  <a:pt x="52116" y="361950"/>
                </a:lnTo>
                <a:lnTo>
                  <a:pt x="66404" y="340519"/>
                </a:lnTo>
                <a:cubicBezTo>
                  <a:pt x="76639" y="320049"/>
                  <a:pt x="75929" y="328569"/>
                  <a:pt x="75929" y="316707"/>
                </a:cubicBezTo>
                <a:lnTo>
                  <a:pt x="78310" y="307182"/>
                </a:lnTo>
                <a:lnTo>
                  <a:pt x="56879" y="302419"/>
                </a:lnTo>
                <a:lnTo>
                  <a:pt x="40210" y="290513"/>
                </a:lnTo>
                <a:lnTo>
                  <a:pt x="40210" y="273844"/>
                </a:lnTo>
                <a:lnTo>
                  <a:pt x="33066" y="269082"/>
                </a:lnTo>
                <a:cubicBezTo>
                  <a:pt x="2807" y="279168"/>
                  <a:pt x="0" y="287587"/>
                  <a:pt x="6873" y="273844"/>
                </a:cubicBezTo>
                <a:cubicBezTo>
                  <a:pt x="6079" y="270669"/>
                  <a:pt x="3456" y="267424"/>
                  <a:pt x="4491" y="264319"/>
                </a:cubicBezTo>
                <a:cubicBezTo>
                  <a:pt x="5396" y="261604"/>
                  <a:pt x="11635" y="259557"/>
                  <a:pt x="11635" y="259557"/>
                </a:cubicBezTo>
                <a:lnTo>
                  <a:pt x="11635" y="259557"/>
                </a:lnTo>
                <a:lnTo>
                  <a:pt x="11635" y="228600"/>
                </a:lnTo>
                <a:lnTo>
                  <a:pt x="11635" y="211932"/>
                </a:lnTo>
                <a:lnTo>
                  <a:pt x="21160" y="190500"/>
                </a:lnTo>
                <a:lnTo>
                  <a:pt x="21160" y="171450"/>
                </a:lnTo>
                <a:lnTo>
                  <a:pt x="14016" y="157163"/>
                </a:lnTo>
                <a:lnTo>
                  <a:pt x="25923" y="152400"/>
                </a:lnTo>
                <a:lnTo>
                  <a:pt x="47354" y="90488"/>
                </a:lnTo>
                <a:lnTo>
                  <a:pt x="66404" y="64294"/>
                </a:lnTo>
                <a:lnTo>
                  <a:pt x="61641" y="52388"/>
                </a:lnTo>
                <a:lnTo>
                  <a:pt x="73548" y="35719"/>
                </a:lnTo>
                <a:cubicBezTo>
                  <a:pt x="98461" y="40702"/>
                  <a:pt x="91636" y="34758"/>
                  <a:pt x="99741" y="42863"/>
                </a:cubicBezTo>
                <a:lnTo>
                  <a:pt x="114029" y="57150"/>
                </a:lnTo>
                <a:lnTo>
                  <a:pt x="114029" y="73819"/>
                </a:lnTo>
                <a:lnTo>
                  <a:pt x="140223" y="66675"/>
                </a:lnTo>
                <a:lnTo>
                  <a:pt x="161654" y="73819"/>
                </a:lnTo>
                <a:lnTo>
                  <a:pt x="173560" y="80963"/>
                </a:lnTo>
                <a:lnTo>
                  <a:pt x="183085" y="64294"/>
                </a:lnTo>
                <a:cubicBezTo>
                  <a:pt x="190928" y="45994"/>
                  <a:pt x="192932" y="53032"/>
                  <a:pt x="187848" y="42863"/>
                </a:cubicBezTo>
                <a:lnTo>
                  <a:pt x="185466" y="33338"/>
                </a:lnTo>
                <a:lnTo>
                  <a:pt x="180704" y="19050"/>
                </a:lnTo>
                <a:lnTo>
                  <a:pt x="209279" y="14288"/>
                </a:lnTo>
                <a:lnTo>
                  <a:pt x="247379" y="23813"/>
                </a:lnTo>
                <a:lnTo>
                  <a:pt x="283098" y="9525"/>
                </a:lnTo>
                <a:lnTo>
                  <a:pt x="292623" y="4763"/>
                </a:lnTo>
                <a:cubicBezTo>
                  <a:pt x="295798" y="10319"/>
                  <a:pt x="299286" y="15708"/>
                  <a:pt x="302148" y="21432"/>
                </a:cubicBezTo>
                <a:cubicBezTo>
                  <a:pt x="303270" y="23677"/>
                  <a:pt x="304529" y="28575"/>
                  <a:pt x="304529" y="28575"/>
                </a:cubicBezTo>
                <a:lnTo>
                  <a:pt x="304529" y="28575"/>
                </a:lnTo>
                <a:lnTo>
                  <a:pt x="311673" y="33338"/>
                </a:lnTo>
                <a:cubicBezTo>
                  <a:pt x="326873" y="8003"/>
                  <a:pt x="317680" y="13664"/>
                  <a:pt x="330723" y="7144"/>
                </a:cubicBezTo>
                <a:cubicBezTo>
                  <a:pt x="346576" y="4502"/>
                  <a:pt x="340182" y="4763"/>
                  <a:pt x="349773" y="4763"/>
                </a:cubicBezTo>
                <a:lnTo>
                  <a:pt x="383110" y="0"/>
                </a:lnTo>
                <a:lnTo>
                  <a:pt x="406923" y="19050"/>
                </a:lnTo>
                <a:lnTo>
                  <a:pt x="416448" y="35719"/>
                </a:lnTo>
                <a:lnTo>
                  <a:pt x="395016" y="50007"/>
                </a:lnTo>
                <a:lnTo>
                  <a:pt x="385491" y="61913"/>
                </a:lnTo>
                <a:lnTo>
                  <a:pt x="411685" y="71438"/>
                </a:lnTo>
                <a:lnTo>
                  <a:pt x="421210" y="92869"/>
                </a:lnTo>
                <a:lnTo>
                  <a:pt x="390254" y="109538"/>
                </a:lnTo>
                <a:lnTo>
                  <a:pt x="390254" y="140494"/>
                </a:lnTo>
                <a:lnTo>
                  <a:pt x="364060" y="169069"/>
                </a:lnTo>
                <a:lnTo>
                  <a:pt x="337866" y="173832"/>
                </a:lnTo>
                <a:lnTo>
                  <a:pt x="330723" y="200025"/>
                </a:lnTo>
                <a:lnTo>
                  <a:pt x="354535" y="240507"/>
                </a:lnTo>
                <a:lnTo>
                  <a:pt x="368823" y="238125"/>
                </a:lnTo>
                <a:lnTo>
                  <a:pt x="383110" y="311944"/>
                </a:lnTo>
                <a:lnTo>
                  <a:pt x="409304" y="323850"/>
                </a:lnTo>
                <a:lnTo>
                  <a:pt x="395016" y="361950"/>
                </a:lnTo>
                <a:lnTo>
                  <a:pt x="414066" y="390525"/>
                </a:lnTo>
                <a:lnTo>
                  <a:pt x="399779" y="407194"/>
                </a:lnTo>
                <a:lnTo>
                  <a:pt x="387873" y="407194"/>
                </a:lnTo>
                <a:lnTo>
                  <a:pt x="373585" y="376238"/>
                </a:lnTo>
                <a:lnTo>
                  <a:pt x="349773" y="347663"/>
                </a:lnTo>
                <a:lnTo>
                  <a:pt x="311673" y="335757"/>
                </a:lnTo>
                <a:lnTo>
                  <a:pt x="259285" y="330994"/>
                </a:lnTo>
                <a:lnTo>
                  <a:pt x="173560" y="350044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0" name="자유형 129"/>
          <p:cNvSpPr/>
          <p:nvPr/>
        </p:nvSpPr>
        <p:spPr>
          <a:xfrm>
            <a:off x="2894803" y="5803906"/>
            <a:ext cx="1148400" cy="1288800"/>
          </a:xfrm>
          <a:custGeom>
            <a:avLst/>
            <a:gdLst>
              <a:gd name="connsiteX0" fmla="*/ 1670050 w 1993900"/>
              <a:gd name="connsiteY0" fmla="*/ 666750 h 2251075"/>
              <a:gd name="connsiteX1" fmla="*/ 1708150 w 1993900"/>
              <a:gd name="connsiteY1" fmla="*/ 701675 h 2251075"/>
              <a:gd name="connsiteX2" fmla="*/ 1701800 w 1993900"/>
              <a:gd name="connsiteY2" fmla="*/ 746125 h 2251075"/>
              <a:gd name="connsiteX3" fmla="*/ 1682750 w 1993900"/>
              <a:gd name="connsiteY3" fmla="*/ 777875 h 2251075"/>
              <a:gd name="connsiteX4" fmla="*/ 1666875 w 1993900"/>
              <a:gd name="connsiteY4" fmla="*/ 790575 h 2251075"/>
              <a:gd name="connsiteX5" fmla="*/ 1628775 w 1993900"/>
              <a:gd name="connsiteY5" fmla="*/ 793750 h 2251075"/>
              <a:gd name="connsiteX6" fmla="*/ 1597025 w 1993900"/>
              <a:gd name="connsiteY6" fmla="*/ 809625 h 2251075"/>
              <a:gd name="connsiteX7" fmla="*/ 1571625 w 1993900"/>
              <a:gd name="connsiteY7" fmla="*/ 812800 h 2251075"/>
              <a:gd name="connsiteX8" fmla="*/ 1543050 w 1993900"/>
              <a:gd name="connsiteY8" fmla="*/ 787400 h 2251075"/>
              <a:gd name="connsiteX9" fmla="*/ 1520825 w 1993900"/>
              <a:gd name="connsiteY9" fmla="*/ 787400 h 2251075"/>
              <a:gd name="connsiteX10" fmla="*/ 1479550 w 1993900"/>
              <a:gd name="connsiteY10" fmla="*/ 755650 h 2251075"/>
              <a:gd name="connsiteX11" fmla="*/ 1463675 w 1993900"/>
              <a:gd name="connsiteY11" fmla="*/ 714375 h 2251075"/>
              <a:gd name="connsiteX12" fmla="*/ 1416050 w 1993900"/>
              <a:gd name="connsiteY12" fmla="*/ 695325 h 2251075"/>
              <a:gd name="connsiteX13" fmla="*/ 1403350 w 1993900"/>
              <a:gd name="connsiteY13" fmla="*/ 704850 h 2251075"/>
              <a:gd name="connsiteX14" fmla="*/ 1397000 w 1993900"/>
              <a:gd name="connsiteY14" fmla="*/ 723900 h 2251075"/>
              <a:gd name="connsiteX15" fmla="*/ 1397000 w 1993900"/>
              <a:gd name="connsiteY15" fmla="*/ 736600 h 2251075"/>
              <a:gd name="connsiteX16" fmla="*/ 1362075 w 1993900"/>
              <a:gd name="connsiteY16" fmla="*/ 736600 h 2251075"/>
              <a:gd name="connsiteX17" fmla="*/ 1368425 w 1993900"/>
              <a:gd name="connsiteY17" fmla="*/ 793750 h 2251075"/>
              <a:gd name="connsiteX18" fmla="*/ 1298575 w 1993900"/>
              <a:gd name="connsiteY18" fmla="*/ 781050 h 2251075"/>
              <a:gd name="connsiteX19" fmla="*/ 1263650 w 1993900"/>
              <a:gd name="connsiteY19" fmla="*/ 771525 h 2251075"/>
              <a:gd name="connsiteX20" fmla="*/ 1257300 w 1993900"/>
              <a:gd name="connsiteY20" fmla="*/ 758825 h 2251075"/>
              <a:gd name="connsiteX21" fmla="*/ 1206500 w 1993900"/>
              <a:gd name="connsiteY21" fmla="*/ 806450 h 2251075"/>
              <a:gd name="connsiteX22" fmla="*/ 1184275 w 1993900"/>
              <a:gd name="connsiteY22" fmla="*/ 822325 h 2251075"/>
              <a:gd name="connsiteX23" fmla="*/ 1168400 w 1993900"/>
              <a:gd name="connsiteY23" fmla="*/ 806450 h 2251075"/>
              <a:gd name="connsiteX24" fmla="*/ 1146175 w 1993900"/>
              <a:gd name="connsiteY24" fmla="*/ 793750 h 2251075"/>
              <a:gd name="connsiteX25" fmla="*/ 1111250 w 1993900"/>
              <a:gd name="connsiteY25" fmla="*/ 885825 h 2251075"/>
              <a:gd name="connsiteX26" fmla="*/ 1098550 w 1993900"/>
              <a:gd name="connsiteY26" fmla="*/ 911225 h 2251075"/>
              <a:gd name="connsiteX27" fmla="*/ 1152525 w 1993900"/>
              <a:gd name="connsiteY27" fmla="*/ 968375 h 2251075"/>
              <a:gd name="connsiteX28" fmla="*/ 1152525 w 1993900"/>
              <a:gd name="connsiteY28" fmla="*/ 981075 h 2251075"/>
              <a:gd name="connsiteX29" fmla="*/ 1136650 w 1993900"/>
              <a:gd name="connsiteY29" fmla="*/ 987425 h 2251075"/>
              <a:gd name="connsiteX30" fmla="*/ 1111250 w 1993900"/>
              <a:gd name="connsiteY30" fmla="*/ 981075 h 2251075"/>
              <a:gd name="connsiteX31" fmla="*/ 1076325 w 1993900"/>
              <a:gd name="connsiteY31" fmla="*/ 952500 h 2251075"/>
              <a:gd name="connsiteX32" fmla="*/ 1054100 w 1993900"/>
              <a:gd name="connsiteY32" fmla="*/ 974725 h 2251075"/>
              <a:gd name="connsiteX33" fmla="*/ 1035050 w 1993900"/>
              <a:gd name="connsiteY33" fmla="*/ 974725 h 2251075"/>
              <a:gd name="connsiteX34" fmla="*/ 1003300 w 1993900"/>
              <a:gd name="connsiteY34" fmla="*/ 936625 h 2251075"/>
              <a:gd name="connsiteX35" fmla="*/ 984250 w 1993900"/>
              <a:gd name="connsiteY35" fmla="*/ 962025 h 2251075"/>
              <a:gd name="connsiteX36" fmla="*/ 981075 w 1993900"/>
              <a:gd name="connsiteY36" fmla="*/ 984250 h 2251075"/>
              <a:gd name="connsiteX37" fmla="*/ 962025 w 1993900"/>
              <a:gd name="connsiteY37" fmla="*/ 996950 h 2251075"/>
              <a:gd name="connsiteX38" fmla="*/ 958850 w 1993900"/>
              <a:gd name="connsiteY38" fmla="*/ 1012825 h 2251075"/>
              <a:gd name="connsiteX39" fmla="*/ 895350 w 1993900"/>
              <a:gd name="connsiteY39" fmla="*/ 1016000 h 2251075"/>
              <a:gd name="connsiteX40" fmla="*/ 879475 w 1993900"/>
              <a:gd name="connsiteY40" fmla="*/ 1041400 h 2251075"/>
              <a:gd name="connsiteX41" fmla="*/ 936625 w 1993900"/>
              <a:gd name="connsiteY41" fmla="*/ 1047750 h 2251075"/>
              <a:gd name="connsiteX42" fmla="*/ 955675 w 1993900"/>
              <a:gd name="connsiteY42" fmla="*/ 1073150 h 2251075"/>
              <a:gd name="connsiteX43" fmla="*/ 955675 w 1993900"/>
              <a:gd name="connsiteY43" fmla="*/ 1085850 h 2251075"/>
              <a:gd name="connsiteX44" fmla="*/ 962025 w 1993900"/>
              <a:gd name="connsiteY44" fmla="*/ 1114425 h 2251075"/>
              <a:gd name="connsiteX45" fmla="*/ 939800 w 1993900"/>
              <a:gd name="connsiteY45" fmla="*/ 1181100 h 2251075"/>
              <a:gd name="connsiteX46" fmla="*/ 920750 w 1993900"/>
              <a:gd name="connsiteY46" fmla="*/ 1139825 h 2251075"/>
              <a:gd name="connsiteX47" fmla="*/ 898525 w 1993900"/>
              <a:gd name="connsiteY47" fmla="*/ 1133475 h 2251075"/>
              <a:gd name="connsiteX48" fmla="*/ 876300 w 1993900"/>
              <a:gd name="connsiteY48" fmla="*/ 1082675 h 2251075"/>
              <a:gd name="connsiteX49" fmla="*/ 857250 w 1993900"/>
              <a:gd name="connsiteY49" fmla="*/ 1123950 h 2251075"/>
              <a:gd name="connsiteX50" fmla="*/ 835025 w 1993900"/>
              <a:gd name="connsiteY50" fmla="*/ 1127125 h 2251075"/>
              <a:gd name="connsiteX51" fmla="*/ 847725 w 1993900"/>
              <a:gd name="connsiteY51" fmla="*/ 1171575 h 2251075"/>
              <a:gd name="connsiteX52" fmla="*/ 803275 w 1993900"/>
              <a:gd name="connsiteY52" fmla="*/ 1168400 h 2251075"/>
              <a:gd name="connsiteX53" fmla="*/ 771525 w 1993900"/>
              <a:gd name="connsiteY53" fmla="*/ 1174750 h 2251075"/>
              <a:gd name="connsiteX54" fmla="*/ 762000 w 1993900"/>
              <a:gd name="connsiteY54" fmla="*/ 1196975 h 2251075"/>
              <a:gd name="connsiteX55" fmla="*/ 793750 w 1993900"/>
              <a:gd name="connsiteY55" fmla="*/ 1228725 h 2251075"/>
              <a:gd name="connsiteX56" fmla="*/ 828675 w 1993900"/>
              <a:gd name="connsiteY56" fmla="*/ 1244600 h 2251075"/>
              <a:gd name="connsiteX57" fmla="*/ 863600 w 1993900"/>
              <a:gd name="connsiteY57" fmla="*/ 1244600 h 2251075"/>
              <a:gd name="connsiteX58" fmla="*/ 869950 w 1993900"/>
              <a:gd name="connsiteY58" fmla="*/ 1270000 h 2251075"/>
              <a:gd name="connsiteX59" fmla="*/ 879475 w 1993900"/>
              <a:gd name="connsiteY59" fmla="*/ 1304925 h 2251075"/>
              <a:gd name="connsiteX60" fmla="*/ 911225 w 1993900"/>
              <a:gd name="connsiteY60" fmla="*/ 1317625 h 2251075"/>
              <a:gd name="connsiteX61" fmla="*/ 920750 w 1993900"/>
              <a:gd name="connsiteY61" fmla="*/ 1358900 h 2251075"/>
              <a:gd name="connsiteX62" fmla="*/ 882650 w 1993900"/>
              <a:gd name="connsiteY62" fmla="*/ 1381125 h 2251075"/>
              <a:gd name="connsiteX63" fmla="*/ 876300 w 1993900"/>
              <a:gd name="connsiteY63" fmla="*/ 1393825 h 2251075"/>
              <a:gd name="connsiteX64" fmla="*/ 889000 w 1993900"/>
              <a:gd name="connsiteY64" fmla="*/ 1428750 h 2251075"/>
              <a:gd name="connsiteX65" fmla="*/ 869950 w 1993900"/>
              <a:gd name="connsiteY65" fmla="*/ 1482725 h 2251075"/>
              <a:gd name="connsiteX66" fmla="*/ 885825 w 1993900"/>
              <a:gd name="connsiteY66" fmla="*/ 1511300 h 2251075"/>
              <a:gd name="connsiteX67" fmla="*/ 863600 w 1993900"/>
              <a:gd name="connsiteY67" fmla="*/ 1552575 h 2251075"/>
              <a:gd name="connsiteX68" fmla="*/ 882650 w 1993900"/>
              <a:gd name="connsiteY68" fmla="*/ 1581150 h 2251075"/>
              <a:gd name="connsiteX69" fmla="*/ 898525 w 1993900"/>
              <a:gd name="connsiteY69" fmla="*/ 1619250 h 2251075"/>
              <a:gd name="connsiteX70" fmla="*/ 866775 w 1993900"/>
              <a:gd name="connsiteY70" fmla="*/ 1663700 h 2251075"/>
              <a:gd name="connsiteX71" fmla="*/ 844550 w 1993900"/>
              <a:gd name="connsiteY71" fmla="*/ 1676400 h 2251075"/>
              <a:gd name="connsiteX72" fmla="*/ 825500 w 1993900"/>
              <a:gd name="connsiteY72" fmla="*/ 1711325 h 2251075"/>
              <a:gd name="connsiteX73" fmla="*/ 844550 w 1993900"/>
              <a:gd name="connsiteY73" fmla="*/ 1771650 h 2251075"/>
              <a:gd name="connsiteX74" fmla="*/ 892175 w 1993900"/>
              <a:gd name="connsiteY74" fmla="*/ 1771650 h 2251075"/>
              <a:gd name="connsiteX75" fmla="*/ 914400 w 1993900"/>
              <a:gd name="connsiteY75" fmla="*/ 1730375 h 2251075"/>
              <a:gd name="connsiteX76" fmla="*/ 930275 w 1993900"/>
              <a:gd name="connsiteY76" fmla="*/ 1762125 h 2251075"/>
              <a:gd name="connsiteX77" fmla="*/ 968375 w 1993900"/>
              <a:gd name="connsiteY77" fmla="*/ 1771650 h 2251075"/>
              <a:gd name="connsiteX78" fmla="*/ 996950 w 1993900"/>
              <a:gd name="connsiteY78" fmla="*/ 1812925 h 2251075"/>
              <a:gd name="connsiteX79" fmla="*/ 1019175 w 1993900"/>
              <a:gd name="connsiteY79" fmla="*/ 1812925 h 2251075"/>
              <a:gd name="connsiteX80" fmla="*/ 1035050 w 1993900"/>
              <a:gd name="connsiteY80" fmla="*/ 1790700 h 2251075"/>
              <a:gd name="connsiteX81" fmla="*/ 1085850 w 1993900"/>
              <a:gd name="connsiteY81" fmla="*/ 1787525 h 2251075"/>
              <a:gd name="connsiteX82" fmla="*/ 1127125 w 1993900"/>
              <a:gd name="connsiteY82" fmla="*/ 1806575 h 2251075"/>
              <a:gd name="connsiteX83" fmla="*/ 1108075 w 1993900"/>
              <a:gd name="connsiteY83" fmla="*/ 1831975 h 2251075"/>
              <a:gd name="connsiteX84" fmla="*/ 1143000 w 1993900"/>
              <a:gd name="connsiteY84" fmla="*/ 1908175 h 2251075"/>
              <a:gd name="connsiteX85" fmla="*/ 1127125 w 1993900"/>
              <a:gd name="connsiteY85" fmla="*/ 1914525 h 2251075"/>
              <a:gd name="connsiteX86" fmla="*/ 1104900 w 1993900"/>
              <a:gd name="connsiteY86" fmla="*/ 1905000 h 2251075"/>
              <a:gd name="connsiteX87" fmla="*/ 1076325 w 1993900"/>
              <a:gd name="connsiteY87" fmla="*/ 1895475 h 2251075"/>
              <a:gd name="connsiteX88" fmla="*/ 1035050 w 1993900"/>
              <a:gd name="connsiteY88" fmla="*/ 1905000 h 2251075"/>
              <a:gd name="connsiteX89" fmla="*/ 1022350 w 1993900"/>
              <a:gd name="connsiteY89" fmla="*/ 1930400 h 2251075"/>
              <a:gd name="connsiteX90" fmla="*/ 1047750 w 1993900"/>
              <a:gd name="connsiteY90" fmla="*/ 1971675 h 2251075"/>
              <a:gd name="connsiteX91" fmla="*/ 1050925 w 1993900"/>
              <a:gd name="connsiteY91" fmla="*/ 2009775 h 2251075"/>
              <a:gd name="connsiteX92" fmla="*/ 1041400 w 1993900"/>
              <a:gd name="connsiteY92" fmla="*/ 2019300 h 2251075"/>
              <a:gd name="connsiteX93" fmla="*/ 1041400 w 1993900"/>
              <a:gd name="connsiteY93" fmla="*/ 2041525 h 2251075"/>
              <a:gd name="connsiteX94" fmla="*/ 1012825 w 1993900"/>
              <a:gd name="connsiteY94" fmla="*/ 2066925 h 2251075"/>
              <a:gd name="connsiteX95" fmla="*/ 1003300 w 1993900"/>
              <a:gd name="connsiteY95" fmla="*/ 2120900 h 2251075"/>
              <a:gd name="connsiteX96" fmla="*/ 993775 w 1993900"/>
              <a:gd name="connsiteY96" fmla="*/ 2155825 h 2251075"/>
              <a:gd name="connsiteX97" fmla="*/ 952500 w 1993900"/>
              <a:gd name="connsiteY97" fmla="*/ 2178050 h 2251075"/>
              <a:gd name="connsiteX98" fmla="*/ 927100 w 1993900"/>
              <a:gd name="connsiteY98" fmla="*/ 2178050 h 2251075"/>
              <a:gd name="connsiteX99" fmla="*/ 911225 w 1993900"/>
              <a:gd name="connsiteY99" fmla="*/ 2203450 h 2251075"/>
              <a:gd name="connsiteX100" fmla="*/ 889000 w 1993900"/>
              <a:gd name="connsiteY100" fmla="*/ 2206625 h 2251075"/>
              <a:gd name="connsiteX101" fmla="*/ 879475 w 1993900"/>
              <a:gd name="connsiteY101" fmla="*/ 2251075 h 2251075"/>
              <a:gd name="connsiteX102" fmla="*/ 869950 w 1993900"/>
              <a:gd name="connsiteY102" fmla="*/ 2222500 h 2251075"/>
              <a:gd name="connsiteX103" fmla="*/ 844550 w 1993900"/>
              <a:gd name="connsiteY103" fmla="*/ 2203450 h 2251075"/>
              <a:gd name="connsiteX104" fmla="*/ 831850 w 1993900"/>
              <a:gd name="connsiteY104" fmla="*/ 2209800 h 2251075"/>
              <a:gd name="connsiteX105" fmla="*/ 815975 w 1993900"/>
              <a:gd name="connsiteY105" fmla="*/ 2212975 h 2251075"/>
              <a:gd name="connsiteX106" fmla="*/ 758825 w 1993900"/>
              <a:gd name="connsiteY106" fmla="*/ 2228850 h 2251075"/>
              <a:gd name="connsiteX107" fmla="*/ 739775 w 1993900"/>
              <a:gd name="connsiteY107" fmla="*/ 2247900 h 2251075"/>
              <a:gd name="connsiteX108" fmla="*/ 708025 w 1993900"/>
              <a:gd name="connsiteY108" fmla="*/ 2247900 h 2251075"/>
              <a:gd name="connsiteX109" fmla="*/ 701675 w 1993900"/>
              <a:gd name="connsiteY109" fmla="*/ 2222500 h 2251075"/>
              <a:gd name="connsiteX110" fmla="*/ 638175 w 1993900"/>
              <a:gd name="connsiteY110" fmla="*/ 2216150 h 2251075"/>
              <a:gd name="connsiteX111" fmla="*/ 619125 w 1993900"/>
              <a:gd name="connsiteY111" fmla="*/ 2206625 h 2251075"/>
              <a:gd name="connsiteX112" fmla="*/ 612775 w 1993900"/>
              <a:gd name="connsiteY112" fmla="*/ 2178050 h 2251075"/>
              <a:gd name="connsiteX113" fmla="*/ 603250 w 1993900"/>
              <a:gd name="connsiteY113" fmla="*/ 2165350 h 2251075"/>
              <a:gd name="connsiteX114" fmla="*/ 577850 w 1993900"/>
              <a:gd name="connsiteY114" fmla="*/ 2174875 h 2251075"/>
              <a:gd name="connsiteX115" fmla="*/ 568325 w 1993900"/>
              <a:gd name="connsiteY115" fmla="*/ 2200275 h 2251075"/>
              <a:gd name="connsiteX116" fmla="*/ 561975 w 1993900"/>
              <a:gd name="connsiteY116" fmla="*/ 2184400 h 2251075"/>
              <a:gd name="connsiteX117" fmla="*/ 530225 w 1993900"/>
              <a:gd name="connsiteY117" fmla="*/ 2143125 h 2251075"/>
              <a:gd name="connsiteX118" fmla="*/ 520700 w 1993900"/>
              <a:gd name="connsiteY118" fmla="*/ 2114550 h 2251075"/>
              <a:gd name="connsiteX119" fmla="*/ 501650 w 1993900"/>
              <a:gd name="connsiteY119" fmla="*/ 2101850 h 2251075"/>
              <a:gd name="connsiteX120" fmla="*/ 492125 w 1993900"/>
              <a:gd name="connsiteY120" fmla="*/ 2076450 h 2251075"/>
              <a:gd name="connsiteX121" fmla="*/ 460375 w 1993900"/>
              <a:gd name="connsiteY121" fmla="*/ 2032000 h 2251075"/>
              <a:gd name="connsiteX122" fmla="*/ 479425 w 1993900"/>
              <a:gd name="connsiteY122" fmla="*/ 1984375 h 2251075"/>
              <a:gd name="connsiteX123" fmla="*/ 473075 w 1993900"/>
              <a:gd name="connsiteY123" fmla="*/ 1952625 h 2251075"/>
              <a:gd name="connsiteX124" fmla="*/ 469900 w 1993900"/>
              <a:gd name="connsiteY124" fmla="*/ 1936750 h 2251075"/>
              <a:gd name="connsiteX125" fmla="*/ 466725 w 1993900"/>
              <a:gd name="connsiteY125" fmla="*/ 1889125 h 2251075"/>
              <a:gd name="connsiteX126" fmla="*/ 454025 w 1993900"/>
              <a:gd name="connsiteY126" fmla="*/ 1857375 h 2251075"/>
              <a:gd name="connsiteX127" fmla="*/ 425450 w 1993900"/>
              <a:gd name="connsiteY127" fmla="*/ 1844675 h 2251075"/>
              <a:gd name="connsiteX128" fmla="*/ 400050 w 1993900"/>
              <a:gd name="connsiteY128" fmla="*/ 1870075 h 2251075"/>
              <a:gd name="connsiteX129" fmla="*/ 393700 w 1993900"/>
              <a:gd name="connsiteY129" fmla="*/ 1847850 h 2251075"/>
              <a:gd name="connsiteX130" fmla="*/ 384175 w 1993900"/>
              <a:gd name="connsiteY130" fmla="*/ 1822450 h 2251075"/>
              <a:gd name="connsiteX131" fmla="*/ 339725 w 1993900"/>
              <a:gd name="connsiteY131" fmla="*/ 1838325 h 2251075"/>
              <a:gd name="connsiteX132" fmla="*/ 320675 w 1993900"/>
              <a:gd name="connsiteY132" fmla="*/ 1841500 h 2251075"/>
              <a:gd name="connsiteX133" fmla="*/ 311150 w 1993900"/>
              <a:gd name="connsiteY133" fmla="*/ 1822450 h 2251075"/>
              <a:gd name="connsiteX134" fmla="*/ 307975 w 1993900"/>
              <a:gd name="connsiteY134" fmla="*/ 1800225 h 2251075"/>
              <a:gd name="connsiteX135" fmla="*/ 327025 w 1993900"/>
              <a:gd name="connsiteY135" fmla="*/ 1758950 h 2251075"/>
              <a:gd name="connsiteX136" fmla="*/ 320675 w 1993900"/>
              <a:gd name="connsiteY136" fmla="*/ 1736725 h 2251075"/>
              <a:gd name="connsiteX137" fmla="*/ 327025 w 1993900"/>
              <a:gd name="connsiteY137" fmla="*/ 1670050 h 2251075"/>
              <a:gd name="connsiteX138" fmla="*/ 361950 w 1993900"/>
              <a:gd name="connsiteY138" fmla="*/ 1593850 h 2251075"/>
              <a:gd name="connsiteX139" fmla="*/ 361950 w 1993900"/>
              <a:gd name="connsiteY139" fmla="*/ 1568450 h 2251075"/>
              <a:gd name="connsiteX140" fmla="*/ 409575 w 1993900"/>
              <a:gd name="connsiteY140" fmla="*/ 1549400 h 2251075"/>
              <a:gd name="connsiteX141" fmla="*/ 390525 w 1993900"/>
              <a:gd name="connsiteY141" fmla="*/ 1524000 h 2251075"/>
              <a:gd name="connsiteX142" fmla="*/ 374650 w 1993900"/>
              <a:gd name="connsiteY142" fmla="*/ 1508125 h 2251075"/>
              <a:gd name="connsiteX143" fmla="*/ 358775 w 1993900"/>
              <a:gd name="connsiteY143" fmla="*/ 1501775 h 2251075"/>
              <a:gd name="connsiteX144" fmla="*/ 333375 w 1993900"/>
              <a:gd name="connsiteY144" fmla="*/ 1524000 h 2251075"/>
              <a:gd name="connsiteX145" fmla="*/ 317500 w 1993900"/>
              <a:gd name="connsiteY145" fmla="*/ 1485900 h 2251075"/>
              <a:gd name="connsiteX146" fmla="*/ 333375 w 1993900"/>
              <a:gd name="connsiteY146" fmla="*/ 1454150 h 2251075"/>
              <a:gd name="connsiteX147" fmla="*/ 295275 w 1993900"/>
              <a:gd name="connsiteY147" fmla="*/ 1441450 h 2251075"/>
              <a:gd name="connsiteX148" fmla="*/ 298450 w 1993900"/>
              <a:gd name="connsiteY148" fmla="*/ 1412875 h 2251075"/>
              <a:gd name="connsiteX149" fmla="*/ 276225 w 1993900"/>
              <a:gd name="connsiteY149" fmla="*/ 1428750 h 2251075"/>
              <a:gd name="connsiteX150" fmla="*/ 257175 w 1993900"/>
              <a:gd name="connsiteY150" fmla="*/ 1460500 h 2251075"/>
              <a:gd name="connsiteX151" fmla="*/ 231775 w 1993900"/>
              <a:gd name="connsiteY151" fmla="*/ 1447800 h 2251075"/>
              <a:gd name="connsiteX152" fmla="*/ 184150 w 1993900"/>
              <a:gd name="connsiteY152" fmla="*/ 1444625 h 2251075"/>
              <a:gd name="connsiteX153" fmla="*/ 180975 w 1993900"/>
              <a:gd name="connsiteY153" fmla="*/ 1393825 h 2251075"/>
              <a:gd name="connsiteX154" fmla="*/ 165100 w 1993900"/>
              <a:gd name="connsiteY154" fmla="*/ 1371600 h 2251075"/>
              <a:gd name="connsiteX155" fmla="*/ 193675 w 1993900"/>
              <a:gd name="connsiteY155" fmla="*/ 1368425 h 2251075"/>
              <a:gd name="connsiteX156" fmla="*/ 190500 w 1993900"/>
              <a:gd name="connsiteY156" fmla="*/ 1358900 h 2251075"/>
              <a:gd name="connsiteX157" fmla="*/ 180975 w 1993900"/>
              <a:gd name="connsiteY157" fmla="*/ 1320800 h 2251075"/>
              <a:gd name="connsiteX158" fmla="*/ 190500 w 1993900"/>
              <a:gd name="connsiteY158" fmla="*/ 1308100 h 2251075"/>
              <a:gd name="connsiteX159" fmla="*/ 177800 w 1993900"/>
              <a:gd name="connsiteY159" fmla="*/ 1295400 h 2251075"/>
              <a:gd name="connsiteX160" fmla="*/ 155575 w 1993900"/>
              <a:gd name="connsiteY160" fmla="*/ 1295400 h 2251075"/>
              <a:gd name="connsiteX161" fmla="*/ 136525 w 1993900"/>
              <a:gd name="connsiteY161" fmla="*/ 1250950 h 2251075"/>
              <a:gd name="connsiteX162" fmla="*/ 85725 w 1993900"/>
              <a:gd name="connsiteY162" fmla="*/ 1254125 h 2251075"/>
              <a:gd name="connsiteX163" fmla="*/ 66675 w 1993900"/>
              <a:gd name="connsiteY163" fmla="*/ 1216025 h 2251075"/>
              <a:gd name="connsiteX164" fmla="*/ 31750 w 1993900"/>
              <a:gd name="connsiteY164" fmla="*/ 1216025 h 2251075"/>
              <a:gd name="connsiteX165" fmla="*/ 44450 w 1993900"/>
              <a:gd name="connsiteY165" fmla="*/ 1190625 h 2251075"/>
              <a:gd name="connsiteX166" fmla="*/ 31750 w 1993900"/>
              <a:gd name="connsiteY166" fmla="*/ 1158875 h 2251075"/>
              <a:gd name="connsiteX167" fmla="*/ 19050 w 1993900"/>
              <a:gd name="connsiteY167" fmla="*/ 1123950 h 2251075"/>
              <a:gd name="connsiteX168" fmla="*/ 0 w 1993900"/>
              <a:gd name="connsiteY168" fmla="*/ 1123950 h 2251075"/>
              <a:gd name="connsiteX169" fmla="*/ 6350 w 1993900"/>
              <a:gd name="connsiteY169" fmla="*/ 1092200 h 2251075"/>
              <a:gd name="connsiteX170" fmla="*/ 31750 w 1993900"/>
              <a:gd name="connsiteY170" fmla="*/ 1069975 h 2251075"/>
              <a:gd name="connsiteX171" fmla="*/ 44450 w 1993900"/>
              <a:gd name="connsiteY171" fmla="*/ 1041400 h 2251075"/>
              <a:gd name="connsiteX172" fmla="*/ 19050 w 1993900"/>
              <a:gd name="connsiteY172" fmla="*/ 1022350 h 2251075"/>
              <a:gd name="connsiteX173" fmla="*/ 47625 w 1993900"/>
              <a:gd name="connsiteY173" fmla="*/ 996950 h 2251075"/>
              <a:gd name="connsiteX174" fmla="*/ 47625 w 1993900"/>
              <a:gd name="connsiteY174" fmla="*/ 971550 h 2251075"/>
              <a:gd name="connsiteX175" fmla="*/ 73025 w 1993900"/>
              <a:gd name="connsiteY175" fmla="*/ 949325 h 2251075"/>
              <a:gd name="connsiteX176" fmla="*/ 92075 w 1993900"/>
              <a:gd name="connsiteY176" fmla="*/ 949325 h 2251075"/>
              <a:gd name="connsiteX177" fmla="*/ 88900 w 1993900"/>
              <a:gd name="connsiteY177" fmla="*/ 917575 h 2251075"/>
              <a:gd name="connsiteX178" fmla="*/ 130175 w 1993900"/>
              <a:gd name="connsiteY178" fmla="*/ 895350 h 2251075"/>
              <a:gd name="connsiteX179" fmla="*/ 171450 w 1993900"/>
              <a:gd name="connsiteY179" fmla="*/ 911225 h 2251075"/>
              <a:gd name="connsiteX180" fmla="*/ 187325 w 1993900"/>
              <a:gd name="connsiteY180" fmla="*/ 911225 h 2251075"/>
              <a:gd name="connsiteX181" fmla="*/ 209550 w 1993900"/>
              <a:gd name="connsiteY181" fmla="*/ 885825 h 2251075"/>
              <a:gd name="connsiteX182" fmla="*/ 174625 w 1993900"/>
              <a:gd name="connsiteY182" fmla="*/ 857250 h 2251075"/>
              <a:gd name="connsiteX183" fmla="*/ 177800 w 1993900"/>
              <a:gd name="connsiteY183" fmla="*/ 825500 h 2251075"/>
              <a:gd name="connsiteX184" fmla="*/ 123825 w 1993900"/>
              <a:gd name="connsiteY184" fmla="*/ 774700 h 2251075"/>
              <a:gd name="connsiteX185" fmla="*/ 85725 w 1993900"/>
              <a:gd name="connsiteY185" fmla="*/ 774700 h 2251075"/>
              <a:gd name="connsiteX186" fmla="*/ 82550 w 1993900"/>
              <a:gd name="connsiteY186" fmla="*/ 723900 h 2251075"/>
              <a:gd name="connsiteX187" fmla="*/ 47625 w 1993900"/>
              <a:gd name="connsiteY187" fmla="*/ 717550 h 2251075"/>
              <a:gd name="connsiteX188" fmla="*/ 47625 w 1993900"/>
              <a:gd name="connsiteY188" fmla="*/ 673100 h 2251075"/>
              <a:gd name="connsiteX189" fmla="*/ 22225 w 1993900"/>
              <a:gd name="connsiteY189" fmla="*/ 650875 h 2251075"/>
              <a:gd name="connsiteX190" fmla="*/ 34925 w 1993900"/>
              <a:gd name="connsiteY190" fmla="*/ 622300 h 2251075"/>
              <a:gd name="connsiteX191" fmla="*/ 34925 w 1993900"/>
              <a:gd name="connsiteY191" fmla="*/ 590550 h 2251075"/>
              <a:gd name="connsiteX192" fmla="*/ 117475 w 1993900"/>
              <a:gd name="connsiteY192" fmla="*/ 549275 h 2251075"/>
              <a:gd name="connsiteX193" fmla="*/ 142875 w 1993900"/>
              <a:gd name="connsiteY193" fmla="*/ 549275 h 2251075"/>
              <a:gd name="connsiteX194" fmla="*/ 184150 w 1993900"/>
              <a:gd name="connsiteY194" fmla="*/ 520700 h 2251075"/>
              <a:gd name="connsiteX195" fmla="*/ 168275 w 1993900"/>
              <a:gd name="connsiteY195" fmla="*/ 485775 h 2251075"/>
              <a:gd name="connsiteX196" fmla="*/ 184150 w 1993900"/>
              <a:gd name="connsiteY196" fmla="*/ 460375 h 2251075"/>
              <a:gd name="connsiteX197" fmla="*/ 231775 w 1993900"/>
              <a:gd name="connsiteY197" fmla="*/ 447675 h 2251075"/>
              <a:gd name="connsiteX198" fmla="*/ 269875 w 1993900"/>
              <a:gd name="connsiteY198" fmla="*/ 422275 h 2251075"/>
              <a:gd name="connsiteX199" fmla="*/ 279400 w 1993900"/>
              <a:gd name="connsiteY199" fmla="*/ 374650 h 2251075"/>
              <a:gd name="connsiteX200" fmla="*/ 295275 w 1993900"/>
              <a:gd name="connsiteY200" fmla="*/ 368300 h 2251075"/>
              <a:gd name="connsiteX201" fmla="*/ 333375 w 1993900"/>
              <a:gd name="connsiteY201" fmla="*/ 371475 h 2251075"/>
              <a:gd name="connsiteX202" fmla="*/ 368300 w 1993900"/>
              <a:gd name="connsiteY202" fmla="*/ 358775 h 2251075"/>
              <a:gd name="connsiteX203" fmla="*/ 403225 w 1993900"/>
              <a:gd name="connsiteY203" fmla="*/ 381000 h 2251075"/>
              <a:gd name="connsiteX204" fmla="*/ 428625 w 1993900"/>
              <a:gd name="connsiteY204" fmla="*/ 358775 h 2251075"/>
              <a:gd name="connsiteX205" fmla="*/ 428625 w 1993900"/>
              <a:gd name="connsiteY205" fmla="*/ 346075 h 2251075"/>
              <a:gd name="connsiteX206" fmla="*/ 444500 w 1993900"/>
              <a:gd name="connsiteY206" fmla="*/ 333375 h 2251075"/>
              <a:gd name="connsiteX207" fmla="*/ 469900 w 1993900"/>
              <a:gd name="connsiteY207" fmla="*/ 330200 h 2251075"/>
              <a:gd name="connsiteX208" fmla="*/ 479425 w 1993900"/>
              <a:gd name="connsiteY208" fmla="*/ 304800 h 2251075"/>
              <a:gd name="connsiteX209" fmla="*/ 523875 w 1993900"/>
              <a:gd name="connsiteY209" fmla="*/ 282575 h 2251075"/>
              <a:gd name="connsiteX210" fmla="*/ 523875 w 1993900"/>
              <a:gd name="connsiteY210" fmla="*/ 209550 h 2251075"/>
              <a:gd name="connsiteX211" fmla="*/ 504825 w 1993900"/>
              <a:gd name="connsiteY211" fmla="*/ 180975 h 2251075"/>
              <a:gd name="connsiteX212" fmla="*/ 555625 w 1993900"/>
              <a:gd name="connsiteY212" fmla="*/ 200025 h 2251075"/>
              <a:gd name="connsiteX213" fmla="*/ 600075 w 1993900"/>
              <a:gd name="connsiteY213" fmla="*/ 215900 h 2251075"/>
              <a:gd name="connsiteX214" fmla="*/ 635000 w 1993900"/>
              <a:gd name="connsiteY214" fmla="*/ 130175 h 2251075"/>
              <a:gd name="connsiteX215" fmla="*/ 647700 w 1993900"/>
              <a:gd name="connsiteY215" fmla="*/ 133350 h 2251075"/>
              <a:gd name="connsiteX216" fmla="*/ 679450 w 1993900"/>
              <a:gd name="connsiteY216" fmla="*/ 79375 h 2251075"/>
              <a:gd name="connsiteX217" fmla="*/ 708025 w 1993900"/>
              <a:gd name="connsiteY217" fmla="*/ 174625 h 2251075"/>
              <a:gd name="connsiteX218" fmla="*/ 717550 w 1993900"/>
              <a:gd name="connsiteY218" fmla="*/ 177800 h 2251075"/>
              <a:gd name="connsiteX219" fmla="*/ 749300 w 1993900"/>
              <a:gd name="connsiteY219" fmla="*/ 200025 h 2251075"/>
              <a:gd name="connsiteX220" fmla="*/ 831850 w 1993900"/>
              <a:gd name="connsiteY220" fmla="*/ 177800 h 2251075"/>
              <a:gd name="connsiteX221" fmla="*/ 869950 w 1993900"/>
              <a:gd name="connsiteY221" fmla="*/ 171450 h 2251075"/>
              <a:gd name="connsiteX222" fmla="*/ 904875 w 1993900"/>
              <a:gd name="connsiteY222" fmla="*/ 177800 h 2251075"/>
              <a:gd name="connsiteX223" fmla="*/ 923925 w 1993900"/>
              <a:gd name="connsiteY223" fmla="*/ 152400 h 2251075"/>
              <a:gd name="connsiteX224" fmla="*/ 946150 w 1993900"/>
              <a:gd name="connsiteY224" fmla="*/ 155575 h 2251075"/>
              <a:gd name="connsiteX225" fmla="*/ 955675 w 1993900"/>
              <a:gd name="connsiteY225" fmla="*/ 123825 h 2251075"/>
              <a:gd name="connsiteX226" fmla="*/ 955675 w 1993900"/>
              <a:gd name="connsiteY226" fmla="*/ 82550 h 2251075"/>
              <a:gd name="connsiteX227" fmla="*/ 936625 w 1993900"/>
              <a:gd name="connsiteY227" fmla="*/ 60325 h 2251075"/>
              <a:gd name="connsiteX228" fmla="*/ 946150 w 1993900"/>
              <a:gd name="connsiteY228" fmla="*/ 41275 h 2251075"/>
              <a:gd name="connsiteX229" fmla="*/ 1000125 w 1993900"/>
              <a:gd name="connsiteY229" fmla="*/ 3175 h 2251075"/>
              <a:gd name="connsiteX230" fmla="*/ 1035050 w 1993900"/>
              <a:gd name="connsiteY230" fmla="*/ 0 h 2251075"/>
              <a:gd name="connsiteX231" fmla="*/ 1082675 w 1993900"/>
              <a:gd name="connsiteY231" fmla="*/ 25400 h 2251075"/>
              <a:gd name="connsiteX232" fmla="*/ 1082675 w 1993900"/>
              <a:gd name="connsiteY232" fmla="*/ 44450 h 2251075"/>
              <a:gd name="connsiteX233" fmla="*/ 1104900 w 1993900"/>
              <a:gd name="connsiteY233" fmla="*/ 66675 h 2251075"/>
              <a:gd name="connsiteX234" fmla="*/ 1085850 w 1993900"/>
              <a:gd name="connsiteY234" fmla="*/ 92075 h 2251075"/>
              <a:gd name="connsiteX235" fmla="*/ 1104900 w 1993900"/>
              <a:gd name="connsiteY235" fmla="*/ 114300 h 2251075"/>
              <a:gd name="connsiteX236" fmla="*/ 1177925 w 1993900"/>
              <a:gd name="connsiteY236" fmla="*/ 101600 h 2251075"/>
              <a:gd name="connsiteX237" fmla="*/ 1212850 w 1993900"/>
              <a:gd name="connsiteY237" fmla="*/ 82550 h 2251075"/>
              <a:gd name="connsiteX238" fmla="*/ 1216025 w 1993900"/>
              <a:gd name="connsiteY238" fmla="*/ 69850 h 2251075"/>
              <a:gd name="connsiteX239" fmla="*/ 1235075 w 1993900"/>
              <a:gd name="connsiteY239" fmla="*/ 38100 h 2251075"/>
              <a:gd name="connsiteX240" fmla="*/ 1279525 w 1993900"/>
              <a:gd name="connsiteY240" fmla="*/ 73025 h 2251075"/>
              <a:gd name="connsiteX241" fmla="*/ 1295400 w 1993900"/>
              <a:gd name="connsiteY241" fmla="*/ 69850 h 2251075"/>
              <a:gd name="connsiteX242" fmla="*/ 1301750 w 1993900"/>
              <a:gd name="connsiteY242" fmla="*/ 41275 h 2251075"/>
              <a:gd name="connsiteX243" fmla="*/ 1343025 w 1993900"/>
              <a:gd name="connsiteY243" fmla="*/ 6350 h 2251075"/>
              <a:gd name="connsiteX244" fmla="*/ 1381125 w 1993900"/>
              <a:gd name="connsiteY244" fmla="*/ 47625 h 2251075"/>
              <a:gd name="connsiteX245" fmla="*/ 1412875 w 1993900"/>
              <a:gd name="connsiteY245" fmla="*/ 44450 h 2251075"/>
              <a:gd name="connsiteX246" fmla="*/ 1441450 w 1993900"/>
              <a:gd name="connsiteY246" fmla="*/ 79375 h 2251075"/>
              <a:gd name="connsiteX247" fmla="*/ 1517650 w 1993900"/>
              <a:gd name="connsiteY247" fmla="*/ 60325 h 2251075"/>
              <a:gd name="connsiteX248" fmla="*/ 1530350 w 1993900"/>
              <a:gd name="connsiteY248" fmla="*/ 66675 h 2251075"/>
              <a:gd name="connsiteX249" fmla="*/ 1524000 w 1993900"/>
              <a:gd name="connsiteY249" fmla="*/ 88900 h 2251075"/>
              <a:gd name="connsiteX250" fmla="*/ 1482725 w 1993900"/>
              <a:gd name="connsiteY250" fmla="*/ 127000 h 2251075"/>
              <a:gd name="connsiteX251" fmla="*/ 1485900 w 1993900"/>
              <a:gd name="connsiteY251" fmla="*/ 142875 h 2251075"/>
              <a:gd name="connsiteX252" fmla="*/ 1454150 w 1993900"/>
              <a:gd name="connsiteY252" fmla="*/ 149225 h 2251075"/>
              <a:gd name="connsiteX253" fmla="*/ 1435100 w 1993900"/>
              <a:gd name="connsiteY253" fmla="*/ 174625 h 2251075"/>
              <a:gd name="connsiteX254" fmla="*/ 1485900 w 1993900"/>
              <a:gd name="connsiteY254" fmla="*/ 212725 h 2251075"/>
              <a:gd name="connsiteX255" fmla="*/ 1536700 w 1993900"/>
              <a:gd name="connsiteY255" fmla="*/ 171450 h 2251075"/>
              <a:gd name="connsiteX256" fmla="*/ 1577975 w 1993900"/>
              <a:gd name="connsiteY256" fmla="*/ 177800 h 2251075"/>
              <a:gd name="connsiteX257" fmla="*/ 1619250 w 1993900"/>
              <a:gd name="connsiteY257" fmla="*/ 177800 h 2251075"/>
              <a:gd name="connsiteX258" fmla="*/ 1631950 w 1993900"/>
              <a:gd name="connsiteY258" fmla="*/ 200025 h 2251075"/>
              <a:gd name="connsiteX259" fmla="*/ 1628775 w 1993900"/>
              <a:gd name="connsiteY259" fmla="*/ 215900 h 2251075"/>
              <a:gd name="connsiteX260" fmla="*/ 1657350 w 1993900"/>
              <a:gd name="connsiteY260" fmla="*/ 247650 h 2251075"/>
              <a:gd name="connsiteX261" fmla="*/ 1670050 w 1993900"/>
              <a:gd name="connsiteY261" fmla="*/ 269875 h 2251075"/>
              <a:gd name="connsiteX262" fmla="*/ 1711325 w 1993900"/>
              <a:gd name="connsiteY262" fmla="*/ 254000 h 2251075"/>
              <a:gd name="connsiteX263" fmla="*/ 1746250 w 1993900"/>
              <a:gd name="connsiteY263" fmla="*/ 254000 h 2251075"/>
              <a:gd name="connsiteX264" fmla="*/ 1771650 w 1993900"/>
              <a:gd name="connsiteY264" fmla="*/ 231775 h 2251075"/>
              <a:gd name="connsiteX265" fmla="*/ 1806575 w 1993900"/>
              <a:gd name="connsiteY265" fmla="*/ 279400 h 2251075"/>
              <a:gd name="connsiteX266" fmla="*/ 1828800 w 1993900"/>
              <a:gd name="connsiteY266" fmla="*/ 276225 h 2251075"/>
              <a:gd name="connsiteX267" fmla="*/ 1838325 w 1993900"/>
              <a:gd name="connsiteY267" fmla="*/ 301625 h 2251075"/>
              <a:gd name="connsiteX268" fmla="*/ 1857375 w 1993900"/>
              <a:gd name="connsiteY268" fmla="*/ 295275 h 2251075"/>
              <a:gd name="connsiteX269" fmla="*/ 1917700 w 1993900"/>
              <a:gd name="connsiteY269" fmla="*/ 314325 h 2251075"/>
              <a:gd name="connsiteX270" fmla="*/ 1952625 w 1993900"/>
              <a:gd name="connsiteY270" fmla="*/ 304800 h 2251075"/>
              <a:gd name="connsiteX271" fmla="*/ 1993900 w 1993900"/>
              <a:gd name="connsiteY271" fmla="*/ 336550 h 2251075"/>
              <a:gd name="connsiteX272" fmla="*/ 1962150 w 1993900"/>
              <a:gd name="connsiteY272" fmla="*/ 377825 h 2251075"/>
              <a:gd name="connsiteX273" fmla="*/ 1936750 w 1993900"/>
              <a:gd name="connsiteY273" fmla="*/ 361950 h 2251075"/>
              <a:gd name="connsiteX274" fmla="*/ 1914525 w 1993900"/>
              <a:gd name="connsiteY274" fmla="*/ 374650 h 2251075"/>
              <a:gd name="connsiteX275" fmla="*/ 1889125 w 1993900"/>
              <a:gd name="connsiteY275" fmla="*/ 387350 h 2251075"/>
              <a:gd name="connsiteX276" fmla="*/ 1876425 w 1993900"/>
              <a:gd name="connsiteY276" fmla="*/ 393700 h 2251075"/>
              <a:gd name="connsiteX277" fmla="*/ 1882775 w 1993900"/>
              <a:gd name="connsiteY277" fmla="*/ 422275 h 2251075"/>
              <a:gd name="connsiteX278" fmla="*/ 1863725 w 1993900"/>
              <a:gd name="connsiteY278" fmla="*/ 447675 h 2251075"/>
              <a:gd name="connsiteX279" fmla="*/ 1844675 w 1993900"/>
              <a:gd name="connsiteY279" fmla="*/ 469900 h 2251075"/>
              <a:gd name="connsiteX280" fmla="*/ 1803400 w 1993900"/>
              <a:gd name="connsiteY280" fmla="*/ 479425 h 2251075"/>
              <a:gd name="connsiteX281" fmla="*/ 1774825 w 1993900"/>
              <a:gd name="connsiteY281" fmla="*/ 520700 h 2251075"/>
              <a:gd name="connsiteX282" fmla="*/ 1749425 w 1993900"/>
              <a:gd name="connsiteY282" fmla="*/ 530225 h 2251075"/>
              <a:gd name="connsiteX283" fmla="*/ 1704975 w 1993900"/>
              <a:gd name="connsiteY283" fmla="*/ 584200 h 2251075"/>
              <a:gd name="connsiteX284" fmla="*/ 1698625 w 1993900"/>
              <a:gd name="connsiteY284" fmla="*/ 615950 h 2251075"/>
              <a:gd name="connsiteX285" fmla="*/ 1670050 w 1993900"/>
              <a:gd name="connsiteY285" fmla="*/ 666750 h 2251075"/>
              <a:gd name="connsiteX0" fmla="*/ 1670050 w 1993900"/>
              <a:gd name="connsiteY0" fmla="*/ 666750 h 2251075"/>
              <a:gd name="connsiteX1" fmla="*/ 1708150 w 1993900"/>
              <a:gd name="connsiteY1" fmla="*/ 701675 h 2251075"/>
              <a:gd name="connsiteX2" fmla="*/ 1701800 w 1993900"/>
              <a:gd name="connsiteY2" fmla="*/ 746125 h 2251075"/>
              <a:gd name="connsiteX3" fmla="*/ 1682750 w 1993900"/>
              <a:gd name="connsiteY3" fmla="*/ 777875 h 2251075"/>
              <a:gd name="connsiteX4" fmla="*/ 1666875 w 1993900"/>
              <a:gd name="connsiteY4" fmla="*/ 790575 h 2251075"/>
              <a:gd name="connsiteX5" fmla="*/ 1628775 w 1993900"/>
              <a:gd name="connsiteY5" fmla="*/ 793750 h 2251075"/>
              <a:gd name="connsiteX6" fmla="*/ 1597025 w 1993900"/>
              <a:gd name="connsiteY6" fmla="*/ 809625 h 2251075"/>
              <a:gd name="connsiteX7" fmla="*/ 1571625 w 1993900"/>
              <a:gd name="connsiteY7" fmla="*/ 812800 h 2251075"/>
              <a:gd name="connsiteX8" fmla="*/ 1543050 w 1993900"/>
              <a:gd name="connsiteY8" fmla="*/ 787400 h 2251075"/>
              <a:gd name="connsiteX9" fmla="*/ 1520825 w 1993900"/>
              <a:gd name="connsiteY9" fmla="*/ 787400 h 2251075"/>
              <a:gd name="connsiteX10" fmla="*/ 1479550 w 1993900"/>
              <a:gd name="connsiteY10" fmla="*/ 755650 h 2251075"/>
              <a:gd name="connsiteX11" fmla="*/ 1463675 w 1993900"/>
              <a:gd name="connsiteY11" fmla="*/ 714375 h 2251075"/>
              <a:gd name="connsiteX12" fmla="*/ 1416050 w 1993900"/>
              <a:gd name="connsiteY12" fmla="*/ 695325 h 2251075"/>
              <a:gd name="connsiteX13" fmla="*/ 1403350 w 1993900"/>
              <a:gd name="connsiteY13" fmla="*/ 704850 h 2251075"/>
              <a:gd name="connsiteX14" fmla="*/ 1397000 w 1993900"/>
              <a:gd name="connsiteY14" fmla="*/ 723900 h 2251075"/>
              <a:gd name="connsiteX15" fmla="*/ 1397000 w 1993900"/>
              <a:gd name="connsiteY15" fmla="*/ 736600 h 2251075"/>
              <a:gd name="connsiteX16" fmla="*/ 1362075 w 1993900"/>
              <a:gd name="connsiteY16" fmla="*/ 736600 h 2251075"/>
              <a:gd name="connsiteX17" fmla="*/ 1368425 w 1993900"/>
              <a:gd name="connsiteY17" fmla="*/ 793750 h 2251075"/>
              <a:gd name="connsiteX18" fmla="*/ 1298575 w 1993900"/>
              <a:gd name="connsiteY18" fmla="*/ 781050 h 2251075"/>
              <a:gd name="connsiteX19" fmla="*/ 1263650 w 1993900"/>
              <a:gd name="connsiteY19" fmla="*/ 771525 h 2251075"/>
              <a:gd name="connsiteX20" fmla="*/ 1257300 w 1993900"/>
              <a:gd name="connsiteY20" fmla="*/ 758825 h 2251075"/>
              <a:gd name="connsiteX21" fmla="*/ 1206500 w 1993900"/>
              <a:gd name="connsiteY21" fmla="*/ 806450 h 2251075"/>
              <a:gd name="connsiteX22" fmla="*/ 1184275 w 1993900"/>
              <a:gd name="connsiteY22" fmla="*/ 822325 h 2251075"/>
              <a:gd name="connsiteX23" fmla="*/ 1168400 w 1993900"/>
              <a:gd name="connsiteY23" fmla="*/ 806450 h 2251075"/>
              <a:gd name="connsiteX24" fmla="*/ 1146175 w 1993900"/>
              <a:gd name="connsiteY24" fmla="*/ 793750 h 2251075"/>
              <a:gd name="connsiteX25" fmla="*/ 1111250 w 1993900"/>
              <a:gd name="connsiteY25" fmla="*/ 885825 h 2251075"/>
              <a:gd name="connsiteX26" fmla="*/ 1098550 w 1993900"/>
              <a:gd name="connsiteY26" fmla="*/ 911225 h 2251075"/>
              <a:gd name="connsiteX27" fmla="*/ 1152525 w 1993900"/>
              <a:gd name="connsiteY27" fmla="*/ 968375 h 2251075"/>
              <a:gd name="connsiteX28" fmla="*/ 1152525 w 1993900"/>
              <a:gd name="connsiteY28" fmla="*/ 981075 h 2251075"/>
              <a:gd name="connsiteX29" fmla="*/ 1136650 w 1993900"/>
              <a:gd name="connsiteY29" fmla="*/ 987425 h 2251075"/>
              <a:gd name="connsiteX30" fmla="*/ 1111250 w 1993900"/>
              <a:gd name="connsiteY30" fmla="*/ 981075 h 2251075"/>
              <a:gd name="connsiteX31" fmla="*/ 1076325 w 1993900"/>
              <a:gd name="connsiteY31" fmla="*/ 952500 h 2251075"/>
              <a:gd name="connsiteX32" fmla="*/ 1054100 w 1993900"/>
              <a:gd name="connsiteY32" fmla="*/ 974725 h 2251075"/>
              <a:gd name="connsiteX33" fmla="*/ 1035050 w 1993900"/>
              <a:gd name="connsiteY33" fmla="*/ 974725 h 2251075"/>
              <a:gd name="connsiteX34" fmla="*/ 1003300 w 1993900"/>
              <a:gd name="connsiteY34" fmla="*/ 936625 h 2251075"/>
              <a:gd name="connsiteX35" fmla="*/ 984250 w 1993900"/>
              <a:gd name="connsiteY35" fmla="*/ 962025 h 2251075"/>
              <a:gd name="connsiteX36" fmla="*/ 981075 w 1993900"/>
              <a:gd name="connsiteY36" fmla="*/ 984250 h 2251075"/>
              <a:gd name="connsiteX37" fmla="*/ 962025 w 1993900"/>
              <a:gd name="connsiteY37" fmla="*/ 996950 h 2251075"/>
              <a:gd name="connsiteX38" fmla="*/ 958850 w 1993900"/>
              <a:gd name="connsiteY38" fmla="*/ 1012825 h 2251075"/>
              <a:gd name="connsiteX39" fmla="*/ 895350 w 1993900"/>
              <a:gd name="connsiteY39" fmla="*/ 1016000 h 2251075"/>
              <a:gd name="connsiteX40" fmla="*/ 879475 w 1993900"/>
              <a:gd name="connsiteY40" fmla="*/ 1041400 h 2251075"/>
              <a:gd name="connsiteX41" fmla="*/ 936625 w 1993900"/>
              <a:gd name="connsiteY41" fmla="*/ 1047750 h 2251075"/>
              <a:gd name="connsiteX42" fmla="*/ 955675 w 1993900"/>
              <a:gd name="connsiteY42" fmla="*/ 1073150 h 2251075"/>
              <a:gd name="connsiteX43" fmla="*/ 955675 w 1993900"/>
              <a:gd name="connsiteY43" fmla="*/ 1085850 h 2251075"/>
              <a:gd name="connsiteX44" fmla="*/ 962025 w 1993900"/>
              <a:gd name="connsiteY44" fmla="*/ 1114425 h 2251075"/>
              <a:gd name="connsiteX45" fmla="*/ 939800 w 1993900"/>
              <a:gd name="connsiteY45" fmla="*/ 1181100 h 2251075"/>
              <a:gd name="connsiteX46" fmla="*/ 920750 w 1993900"/>
              <a:gd name="connsiteY46" fmla="*/ 1139825 h 2251075"/>
              <a:gd name="connsiteX47" fmla="*/ 898525 w 1993900"/>
              <a:gd name="connsiteY47" fmla="*/ 1133475 h 2251075"/>
              <a:gd name="connsiteX48" fmla="*/ 876300 w 1993900"/>
              <a:gd name="connsiteY48" fmla="*/ 1082675 h 2251075"/>
              <a:gd name="connsiteX49" fmla="*/ 857250 w 1993900"/>
              <a:gd name="connsiteY49" fmla="*/ 1123950 h 2251075"/>
              <a:gd name="connsiteX50" fmla="*/ 835025 w 1993900"/>
              <a:gd name="connsiteY50" fmla="*/ 1127125 h 2251075"/>
              <a:gd name="connsiteX51" fmla="*/ 847725 w 1993900"/>
              <a:gd name="connsiteY51" fmla="*/ 1171575 h 2251075"/>
              <a:gd name="connsiteX52" fmla="*/ 803275 w 1993900"/>
              <a:gd name="connsiteY52" fmla="*/ 1168400 h 2251075"/>
              <a:gd name="connsiteX53" fmla="*/ 771525 w 1993900"/>
              <a:gd name="connsiteY53" fmla="*/ 1174750 h 2251075"/>
              <a:gd name="connsiteX54" fmla="*/ 762000 w 1993900"/>
              <a:gd name="connsiteY54" fmla="*/ 1196975 h 2251075"/>
              <a:gd name="connsiteX55" fmla="*/ 793750 w 1993900"/>
              <a:gd name="connsiteY55" fmla="*/ 1228725 h 2251075"/>
              <a:gd name="connsiteX56" fmla="*/ 828675 w 1993900"/>
              <a:gd name="connsiteY56" fmla="*/ 1244600 h 2251075"/>
              <a:gd name="connsiteX57" fmla="*/ 863600 w 1993900"/>
              <a:gd name="connsiteY57" fmla="*/ 1244600 h 2251075"/>
              <a:gd name="connsiteX58" fmla="*/ 869950 w 1993900"/>
              <a:gd name="connsiteY58" fmla="*/ 1270000 h 2251075"/>
              <a:gd name="connsiteX59" fmla="*/ 879475 w 1993900"/>
              <a:gd name="connsiteY59" fmla="*/ 1304925 h 2251075"/>
              <a:gd name="connsiteX60" fmla="*/ 911225 w 1993900"/>
              <a:gd name="connsiteY60" fmla="*/ 1317625 h 2251075"/>
              <a:gd name="connsiteX61" fmla="*/ 920750 w 1993900"/>
              <a:gd name="connsiteY61" fmla="*/ 1358900 h 2251075"/>
              <a:gd name="connsiteX62" fmla="*/ 882650 w 1993900"/>
              <a:gd name="connsiteY62" fmla="*/ 1381125 h 2251075"/>
              <a:gd name="connsiteX63" fmla="*/ 876300 w 1993900"/>
              <a:gd name="connsiteY63" fmla="*/ 1393825 h 2251075"/>
              <a:gd name="connsiteX64" fmla="*/ 889000 w 1993900"/>
              <a:gd name="connsiteY64" fmla="*/ 1428750 h 2251075"/>
              <a:gd name="connsiteX65" fmla="*/ 869950 w 1993900"/>
              <a:gd name="connsiteY65" fmla="*/ 1482725 h 2251075"/>
              <a:gd name="connsiteX66" fmla="*/ 885825 w 1993900"/>
              <a:gd name="connsiteY66" fmla="*/ 1511300 h 2251075"/>
              <a:gd name="connsiteX67" fmla="*/ 863600 w 1993900"/>
              <a:gd name="connsiteY67" fmla="*/ 1552575 h 2251075"/>
              <a:gd name="connsiteX68" fmla="*/ 882650 w 1993900"/>
              <a:gd name="connsiteY68" fmla="*/ 1581150 h 2251075"/>
              <a:gd name="connsiteX69" fmla="*/ 898525 w 1993900"/>
              <a:gd name="connsiteY69" fmla="*/ 1619250 h 2251075"/>
              <a:gd name="connsiteX70" fmla="*/ 866775 w 1993900"/>
              <a:gd name="connsiteY70" fmla="*/ 1663700 h 2251075"/>
              <a:gd name="connsiteX71" fmla="*/ 844550 w 1993900"/>
              <a:gd name="connsiteY71" fmla="*/ 1676400 h 2251075"/>
              <a:gd name="connsiteX72" fmla="*/ 825500 w 1993900"/>
              <a:gd name="connsiteY72" fmla="*/ 1711325 h 2251075"/>
              <a:gd name="connsiteX73" fmla="*/ 844550 w 1993900"/>
              <a:gd name="connsiteY73" fmla="*/ 1771650 h 2251075"/>
              <a:gd name="connsiteX74" fmla="*/ 892175 w 1993900"/>
              <a:gd name="connsiteY74" fmla="*/ 1771650 h 2251075"/>
              <a:gd name="connsiteX75" fmla="*/ 914400 w 1993900"/>
              <a:gd name="connsiteY75" fmla="*/ 1730375 h 2251075"/>
              <a:gd name="connsiteX76" fmla="*/ 930275 w 1993900"/>
              <a:gd name="connsiteY76" fmla="*/ 1762125 h 2251075"/>
              <a:gd name="connsiteX77" fmla="*/ 968375 w 1993900"/>
              <a:gd name="connsiteY77" fmla="*/ 1771650 h 2251075"/>
              <a:gd name="connsiteX78" fmla="*/ 996950 w 1993900"/>
              <a:gd name="connsiteY78" fmla="*/ 1812925 h 2251075"/>
              <a:gd name="connsiteX79" fmla="*/ 1019175 w 1993900"/>
              <a:gd name="connsiteY79" fmla="*/ 1812925 h 2251075"/>
              <a:gd name="connsiteX80" fmla="*/ 1035050 w 1993900"/>
              <a:gd name="connsiteY80" fmla="*/ 1790700 h 2251075"/>
              <a:gd name="connsiteX81" fmla="*/ 1085850 w 1993900"/>
              <a:gd name="connsiteY81" fmla="*/ 1787525 h 2251075"/>
              <a:gd name="connsiteX82" fmla="*/ 1127125 w 1993900"/>
              <a:gd name="connsiteY82" fmla="*/ 1806575 h 2251075"/>
              <a:gd name="connsiteX83" fmla="*/ 1108075 w 1993900"/>
              <a:gd name="connsiteY83" fmla="*/ 1831975 h 2251075"/>
              <a:gd name="connsiteX84" fmla="*/ 1143000 w 1993900"/>
              <a:gd name="connsiteY84" fmla="*/ 1908175 h 2251075"/>
              <a:gd name="connsiteX85" fmla="*/ 1127125 w 1993900"/>
              <a:gd name="connsiteY85" fmla="*/ 1914525 h 2251075"/>
              <a:gd name="connsiteX86" fmla="*/ 1104900 w 1993900"/>
              <a:gd name="connsiteY86" fmla="*/ 1905000 h 2251075"/>
              <a:gd name="connsiteX87" fmla="*/ 1076325 w 1993900"/>
              <a:gd name="connsiteY87" fmla="*/ 1895475 h 2251075"/>
              <a:gd name="connsiteX88" fmla="*/ 1035050 w 1993900"/>
              <a:gd name="connsiteY88" fmla="*/ 1905000 h 2251075"/>
              <a:gd name="connsiteX89" fmla="*/ 1022350 w 1993900"/>
              <a:gd name="connsiteY89" fmla="*/ 1930400 h 2251075"/>
              <a:gd name="connsiteX90" fmla="*/ 1047750 w 1993900"/>
              <a:gd name="connsiteY90" fmla="*/ 1971675 h 2251075"/>
              <a:gd name="connsiteX91" fmla="*/ 1050925 w 1993900"/>
              <a:gd name="connsiteY91" fmla="*/ 2009775 h 2251075"/>
              <a:gd name="connsiteX92" fmla="*/ 1041400 w 1993900"/>
              <a:gd name="connsiteY92" fmla="*/ 2019300 h 2251075"/>
              <a:gd name="connsiteX93" fmla="*/ 1041400 w 1993900"/>
              <a:gd name="connsiteY93" fmla="*/ 2041525 h 2251075"/>
              <a:gd name="connsiteX94" fmla="*/ 1012825 w 1993900"/>
              <a:gd name="connsiteY94" fmla="*/ 2066925 h 2251075"/>
              <a:gd name="connsiteX95" fmla="*/ 1003300 w 1993900"/>
              <a:gd name="connsiteY95" fmla="*/ 2120900 h 2251075"/>
              <a:gd name="connsiteX96" fmla="*/ 993775 w 1993900"/>
              <a:gd name="connsiteY96" fmla="*/ 2155825 h 2251075"/>
              <a:gd name="connsiteX97" fmla="*/ 952500 w 1993900"/>
              <a:gd name="connsiteY97" fmla="*/ 2178050 h 2251075"/>
              <a:gd name="connsiteX98" fmla="*/ 927100 w 1993900"/>
              <a:gd name="connsiteY98" fmla="*/ 2178050 h 2251075"/>
              <a:gd name="connsiteX99" fmla="*/ 911225 w 1993900"/>
              <a:gd name="connsiteY99" fmla="*/ 2203450 h 2251075"/>
              <a:gd name="connsiteX100" fmla="*/ 889000 w 1993900"/>
              <a:gd name="connsiteY100" fmla="*/ 2206625 h 2251075"/>
              <a:gd name="connsiteX101" fmla="*/ 879475 w 1993900"/>
              <a:gd name="connsiteY101" fmla="*/ 2251075 h 2251075"/>
              <a:gd name="connsiteX102" fmla="*/ 869950 w 1993900"/>
              <a:gd name="connsiteY102" fmla="*/ 2222500 h 2251075"/>
              <a:gd name="connsiteX103" fmla="*/ 844550 w 1993900"/>
              <a:gd name="connsiteY103" fmla="*/ 2203450 h 2251075"/>
              <a:gd name="connsiteX104" fmla="*/ 831850 w 1993900"/>
              <a:gd name="connsiteY104" fmla="*/ 2209800 h 2251075"/>
              <a:gd name="connsiteX105" fmla="*/ 815975 w 1993900"/>
              <a:gd name="connsiteY105" fmla="*/ 2212975 h 2251075"/>
              <a:gd name="connsiteX106" fmla="*/ 758825 w 1993900"/>
              <a:gd name="connsiteY106" fmla="*/ 2228850 h 2251075"/>
              <a:gd name="connsiteX107" fmla="*/ 739775 w 1993900"/>
              <a:gd name="connsiteY107" fmla="*/ 2247900 h 2251075"/>
              <a:gd name="connsiteX108" fmla="*/ 708025 w 1993900"/>
              <a:gd name="connsiteY108" fmla="*/ 2247900 h 2251075"/>
              <a:gd name="connsiteX109" fmla="*/ 701675 w 1993900"/>
              <a:gd name="connsiteY109" fmla="*/ 2222500 h 2251075"/>
              <a:gd name="connsiteX110" fmla="*/ 638175 w 1993900"/>
              <a:gd name="connsiteY110" fmla="*/ 2216150 h 2251075"/>
              <a:gd name="connsiteX111" fmla="*/ 619125 w 1993900"/>
              <a:gd name="connsiteY111" fmla="*/ 2206625 h 2251075"/>
              <a:gd name="connsiteX112" fmla="*/ 612775 w 1993900"/>
              <a:gd name="connsiteY112" fmla="*/ 2178050 h 2251075"/>
              <a:gd name="connsiteX113" fmla="*/ 603250 w 1993900"/>
              <a:gd name="connsiteY113" fmla="*/ 2165350 h 2251075"/>
              <a:gd name="connsiteX114" fmla="*/ 577850 w 1993900"/>
              <a:gd name="connsiteY114" fmla="*/ 2174875 h 2251075"/>
              <a:gd name="connsiteX115" fmla="*/ 568325 w 1993900"/>
              <a:gd name="connsiteY115" fmla="*/ 2200275 h 2251075"/>
              <a:gd name="connsiteX116" fmla="*/ 561975 w 1993900"/>
              <a:gd name="connsiteY116" fmla="*/ 2184400 h 2251075"/>
              <a:gd name="connsiteX117" fmla="*/ 530225 w 1993900"/>
              <a:gd name="connsiteY117" fmla="*/ 2143125 h 2251075"/>
              <a:gd name="connsiteX118" fmla="*/ 520700 w 1993900"/>
              <a:gd name="connsiteY118" fmla="*/ 2114550 h 2251075"/>
              <a:gd name="connsiteX119" fmla="*/ 501650 w 1993900"/>
              <a:gd name="connsiteY119" fmla="*/ 2101850 h 2251075"/>
              <a:gd name="connsiteX120" fmla="*/ 492125 w 1993900"/>
              <a:gd name="connsiteY120" fmla="*/ 2076450 h 2251075"/>
              <a:gd name="connsiteX121" fmla="*/ 460375 w 1993900"/>
              <a:gd name="connsiteY121" fmla="*/ 2032000 h 2251075"/>
              <a:gd name="connsiteX122" fmla="*/ 479425 w 1993900"/>
              <a:gd name="connsiteY122" fmla="*/ 1984375 h 2251075"/>
              <a:gd name="connsiteX123" fmla="*/ 473075 w 1993900"/>
              <a:gd name="connsiteY123" fmla="*/ 1952625 h 2251075"/>
              <a:gd name="connsiteX124" fmla="*/ 469900 w 1993900"/>
              <a:gd name="connsiteY124" fmla="*/ 1936750 h 2251075"/>
              <a:gd name="connsiteX125" fmla="*/ 466725 w 1993900"/>
              <a:gd name="connsiteY125" fmla="*/ 1889125 h 2251075"/>
              <a:gd name="connsiteX126" fmla="*/ 454025 w 1993900"/>
              <a:gd name="connsiteY126" fmla="*/ 1857375 h 2251075"/>
              <a:gd name="connsiteX127" fmla="*/ 425450 w 1993900"/>
              <a:gd name="connsiteY127" fmla="*/ 1844675 h 2251075"/>
              <a:gd name="connsiteX128" fmla="*/ 400050 w 1993900"/>
              <a:gd name="connsiteY128" fmla="*/ 1870075 h 2251075"/>
              <a:gd name="connsiteX129" fmla="*/ 393700 w 1993900"/>
              <a:gd name="connsiteY129" fmla="*/ 1847850 h 2251075"/>
              <a:gd name="connsiteX130" fmla="*/ 384175 w 1993900"/>
              <a:gd name="connsiteY130" fmla="*/ 1822450 h 2251075"/>
              <a:gd name="connsiteX131" fmla="*/ 339725 w 1993900"/>
              <a:gd name="connsiteY131" fmla="*/ 1838325 h 2251075"/>
              <a:gd name="connsiteX132" fmla="*/ 320675 w 1993900"/>
              <a:gd name="connsiteY132" fmla="*/ 1841500 h 2251075"/>
              <a:gd name="connsiteX133" fmla="*/ 311150 w 1993900"/>
              <a:gd name="connsiteY133" fmla="*/ 1822450 h 2251075"/>
              <a:gd name="connsiteX134" fmla="*/ 307975 w 1993900"/>
              <a:gd name="connsiteY134" fmla="*/ 1800225 h 2251075"/>
              <a:gd name="connsiteX135" fmla="*/ 327025 w 1993900"/>
              <a:gd name="connsiteY135" fmla="*/ 1758950 h 2251075"/>
              <a:gd name="connsiteX136" fmla="*/ 320675 w 1993900"/>
              <a:gd name="connsiteY136" fmla="*/ 1736725 h 2251075"/>
              <a:gd name="connsiteX137" fmla="*/ 327025 w 1993900"/>
              <a:gd name="connsiteY137" fmla="*/ 1670050 h 2251075"/>
              <a:gd name="connsiteX138" fmla="*/ 361950 w 1993900"/>
              <a:gd name="connsiteY138" fmla="*/ 1593850 h 2251075"/>
              <a:gd name="connsiteX139" fmla="*/ 361950 w 1993900"/>
              <a:gd name="connsiteY139" fmla="*/ 1568450 h 2251075"/>
              <a:gd name="connsiteX140" fmla="*/ 409575 w 1993900"/>
              <a:gd name="connsiteY140" fmla="*/ 1549400 h 2251075"/>
              <a:gd name="connsiteX141" fmla="*/ 390525 w 1993900"/>
              <a:gd name="connsiteY141" fmla="*/ 1524000 h 2251075"/>
              <a:gd name="connsiteX142" fmla="*/ 374650 w 1993900"/>
              <a:gd name="connsiteY142" fmla="*/ 1508125 h 2251075"/>
              <a:gd name="connsiteX143" fmla="*/ 358775 w 1993900"/>
              <a:gd name="connsiteY143" fmla="*/ 1501775 h 2251075"/>
              <a:gd name="connsiteX144" fmla="*/ 333375 w 1993900"/>
              <a:gd name="connsiteY144" fmla="*/ 1524000 h 2251075"/>
              <a:gd name="connsiteX145" fmla="*/ 317500 w 1993900"/>
              <a:gd name="connsiteY145" fmla="*/ 1485900 h 2251075"/>
              <a:gd name="connsiteX146" fmla="*/ 333375 w 1993900"/>
              <a:gd name="connsiteY146" fmla="*/ 1454150 h 2251075"/>
              <a:gd name="connsiteX147" fmla="*/ 295275 w 1993900"/>
              <a:gd name="connsiteY147" fmla="*/ 1441450 h 2251075"/>
              <a:gd name="connsiteX148" fmla="*/ 298450 w 1993900"/>
              <a:gd name="connsiteY148" fmla="*/ 1412875 h 2251075"/>
              <a:gd name="connsiteX149" fmla="*/ 276225 w 1993900"/>
              <a:gd name="connsiteY149" fmla="*/ 1428750 h 2251075"/>
              <a:gd name="connsiteX150" fmla="*/ 257175 w 1993900"/>
              <a:gd name="connsiteY150" fmla="*/ 1460500 h 2251075"/>
              <a:gd name="connsiteX151" fmla="*/ 231775 w 1993900"/>
              <a:gd name="connsiteY151" fmla="*/ 1447800 h 2251075"/>
              <a:gd name="connsiteX152" fmla="*/ 184150 w 1993900"/>
              <a:gd name="connsiteY152" fmla="*/ 1444625 h 2251075"/>
              <a:gd name="connsiteX153" fmla="*/ 180975 w 1993900"/>
              <a:gd name="connsiteY153" fmla="*/ 1393825 h 2251075"/>
              <a:gd name="connsiteX154" fmla="*/ 165100 w 1993900"/>
              <a:gd name="connsiteY154" fmla="*/ 1371600 h 2251075"/>
              <a:gd name="connsiteX155" fmla="*/ 193675 w 1993900"/>
              <a:gd name="connsiteY155" fmla="*/ 1368425 h 2251075"/>
              <a:gd name="connsiteX156" fmla="*/ 190500 w 1993900"/>
              <a:gd name="connsiteY156" fmla="*/ 1358900 h 2251075"/>
              <a:gd name="connsiteX157" fmla="*/ 180975 w 1993900"/>
              <a:gd name="connsiteY157" fmla="*/ 1320800 h 2251075"/>
              <a:gd name="connsiteX158" fmla="*/ 190500 w 1993900"/>
              <a:gd name="connsiteY158" fmla="*/ 1308100 h 2251075"/>
              <a:gd name="connsiteX159" fmla="*/ 177800 w 1993900"/>
              <a:gd name="connsiteY159" fmla="*/ 1295400 h 2251075"/>
              <a:gd name="connsiteX160" fmla="*/ 155575 w 1993900"/>
              <a:gd name="connsiteY160" fmla="*/ 1295400 h 2251075"/>
              <a:gd name="connsiteX161" fmla="*/ 136525 w 1993900"/>
              <a:gd name="connsiteY161" fmla="*/ 1250950 h 2251075"/>
              <a:gd name="connsiteX162" fmla="*/ 85725 w 1993900"/>
              <a:gd name="connsiteY162" fmla="*/ 1254125 h 2251075"/>
              <a:gd name="connsiteX163" fmla="*/ 66675 w 1993900"/>
              <a:gd name="connsiteY163" fmla="*/ 1216025 h 2251075"/>
              <a:gd name="connsiteX164" fmla="*/ 31750 w 1993900"/>
              <a:gd name="connsiteY164" fmla="*/ 1216025 h 2251075"/>
              <a:gd name="connsiteX165" fmla="*/ 44450 w 1993900"/>
              <a:gd name="connsiteY165" fmla="*/ 1190625 h 2251075"/>
              <a:gd name="connsiteX166" fmla="*/ 31750 w 1993900"/>
              <a:gd name="connsiteY166" fmla="*/ 1158875 h 2251075"/>
              <a:gd name="connsiteX167" fmla="*/ 19050 w 1993900"/>
              <a:gd name="connsiteY167" fmla="*/ 1123950 h 2251075"/>
              <a:gd name="connsiteX168" fmla="*/ 0 w 1993900"/>
              <a:gd name="connsiteY168" fmla="*/ 1123950 h 2251075"/>
              <a:gd name="connsiteX169" fmla="*/ 6350 w 1993900"/>
              <a:gd name="connsiteY169" fmla="*/ 1092200 h 2251075"/>
              <a:gd name="connsiteX170" fmla="*/ 31750 w 1993900"/>
              <a:gd name="connsiteY170" fmla="*/ 1069975 h 2251075"/>
              <a:gd name="connsiteX171" fmla="*/ 44450 w 1993900"/>
              <a:gd name="connsiteY171" fmla="*/ 1041400 h 2251075"/>
              <a:gd name="connsiteX172" fmla="*/ 19050 w 1993900"/>
              <a:gd name="connsiteY172" fmla="*/ 1022350 h 2251075"/>
              <a:gd name="connsiteX173" fmla="*/ 47625 w 1993900"/>
              <a:gd name="connsiteY173" fmla="*/ 996950 h 2251075"/>
              <a:gd name="connsiteX174" fmla="*/ 47625 w 1993900"/>
              <a:gd name="connsiteY174" fmla="*/ 971550 h 2251075"/>
              <a:gd name="connsiteX175" fmla="*/ 73025 w 1993900"/>
              <a:gd name="connsiteY175" fmla="*/ 949325 h 2251075"/>
              <a:gd name="connsiteX176" fmla="*/ 92075 w 1993900"/>
              <a:gd name="connsiteY176" fmla="*/ 949325 h 2251075"/>
              <a:gd name="connsiteX177" fmla="*/ 88900 w 1993900"/>
              <a:gd name="connsiteY177" fmla="*/ 917575 h 2251075"/>
              <a:gd name="connsiteX178" fmla="*/ 130175 w 1993900"/>
              <a:gd name="connsiteY178" fmla="*/ 895350 h 2251075"/>
              <a:gd name="connsiteX179" fmla="*/ 171450 w 1993900"/>
              <a:gd name="connsiteY179" fmla="*/ 911225 h 2251075"/>
              <a:gd name="connsiteX180" fmla="*/ 187325 w 1993900"/>
              <a:gd name="connsiteY180" fmla="*/ 911225 h 2251075"/>
              <a:gd name="connsiteX181" fmla="*/ 209550 w 1993900"/>
              <a:gd name="connsiteY181" fmla="*/ 885825 h 2251075"/>
              <a:gd name="connsiteX182" fmla="*/ 174625 w 1993900"/>
              <a:gd name="connsiteY182" fmla="*/ 857250 h 2251075"/>
              <a:gd name="connsiteX183" fmla="*/ 177800 w 1993900"/>
              <a:gd name="connsiteY183" fmla="*/ 825500 h 2251075"/>
              <a:gd name="connsiteX184" fmla="*/ 123825 w 1993900"/>
              <a:gd name="connsiteY184" fmla="*/ 774700 h 2251075"/>
              <a:gd name="connsiteX185" fmla="*/ 85725 w 1993900"/>
              <a:gd name="connsiteY185" fmla="*/ 774700 h 2251075"/>
              <a:gd name="connsiteX186" fmla="*/ 82550 w 1993900"/>
              <a:gd name="connsiteY186" fmla="*/ 723900 h 2251075"/>
              <a:gd name="connsiteX187" fmla="*/ 47625 w 1993900"/>
              <a:gd name="connsiteY187" fmla="*/ 717550 h 2251075"/>
              <a:gd name="connsiteX188" fmla="*/ 47625 w 1993900"/>
              <a:gd name="connsiteY188" fmla="*/ 673100 h 2251075"/>
              <a:gd name="connsiteX189" fmla="*/ 22225 w 1993900"/>
              <a:gd name="connsiteY189" fmla="*/ 650875 h 2251075"/>
              <a:gd name="connsiteX190" fmla="*/ 34925 w 1993900"/>
              <a:gd name="connsiteY190" fmla="*/ 622300 h 2251075"/>
              <a:gd name="connsiteX191" fmla="*/ 34925 w 1993900"/>
              <a:gd name="connsiteY191" fmla="*/ 590550 h 2251075"/>
              <a:gd name="connsiteX192" fmla="*/ 117475 w 1993900"/>
              <a:gd name="connsiteY192" fmla="*/ 549275 h 2251075"/>
              <a:gd name="connsiteX193" fmla="*/ 142875 w 1993900"/>
              <a:gd name="connsiteY193" fmla="*/ 549275 h 2251075"/>
              <a:gd name="connsiteX194" fmla="*/ 184150 w 1993900"/>
              <a:gd name="connsiteY194" fmla="*/ 520700 h 2251075"/>
              <a:gd name="connsiteX195" fmla="*/ 168275 w 1993900"/>
              <a:gd name="connsiteY195" fmla="*/ 485775 h 2251075"/>
              <a:gd name="connsiteX196" fmla="*/ 184150 w 1993900"/>
              <a:gd name="connsiteY196" fmla="*/ 460375 h 2251075"/>
              <a:gd name="connsiteX197" fmla="*/ 231775 w 1993900"/>
              <a:gd name="connsiteY197" fmla="*/ 447675 h 2251075"/>
              <a:gd name="connsiteX198" fmla="*/ 269875 w 1993900"/>
              <a:gd name="connsiteY198" fmla="*/ 422275 h 2251075"/>
              <a:gd name="connsiteX199" fmla="*/ 279400 w 1993900"/>
              <a:gd name="connsiteY199" fmla="*/ 374650 h 2251075"/>
              <a:gd name="connsiteX200" fmla="*/ 295275 w 1993900"/>
              <a:gd name="connsiteY200" fmla="*/ 368300 h 2251075"/>
              <a:gd name="connsiteX201" fmla="*/ 333375 w 1993900"/>
              <a:gd name="connsiteY201" fmla="*/ 371475 h 2251075"/>
              <a:gd name="connsiteX202" fmla="*/ 368300 w 1993900"/>
              <a:gd name="connsiteY202" fmla="*/ 358775 h 2251075"/>
              <a:gd name="connsiteX203" fmla="*/ 403225 w 1993900"/>
              <a:gd name="connsiteY203" fmla="*/ 381000 h 2251075"/>
              <a:gd name="connsiteX204" fmla="*/ 428625 w 1993900"/>
              <a:gd name="connsiteY204" fmla="*/ 358775 h 2251075"/>
              <a:gd name="connsiteX205" fmla="*/ 428625 w 1993900"/>
              <a:gd name="connsiteY205" fmla="*/ 346075 h 2251075"/>
              <a:gd name="connsiteX206" fmla="*/ 444500 w 1993900"/>
              <a:gd name="connsiteY206" fmla="*/ 333375 h 2251075"/>
              <a:gd name="connsiteX207" fmla="*/ 469900 w 1993900"/>
              <a:gd name="connsiteY207" fmla="*/ 330200 h 2251075"/>
              <a:gd name="connsiteX208" fmla="*/ 479425 w 1993900"/>
              <a:gd name="connsiteY208" fmla="*/ 304800 h 2251075"/>
              <a:gd name="connsiteX209" fmla="*/ 523875 w 1993900"/>
              <a:gd name="connsiteY209" fmla="*/ 282575 h 2251075"/>
              <a:gd name="connsiteX210" fmla="*/ 523875 w 1993900"/>
              <a:gd name="connsiteY210" fmla="*/ 209550 h 2251075"/>
              <a:gd name="connsiteX211" fmla="*/ 504825 w 1993900"/>
              <a:gd name="connsiteY211" fmla="*/ 180975 h 2251075"/>
              <a:gd name="connsiteX212" fmla="*/ 555625 w 1993900"/>
              <a:gd name="connsiteY212" fmla="*/ 200025 h 2251075"/>
              <a:gd name="connsiteX213" fmla="*/ 600075 w 1993900"/>
              <a:gd name="connsiteY213" fmla="*/ 215900 h 2251075"/>
              <a:gd name="connsiteX214" fmla="*/ 635000 w 1993900"/>
              <a:gd name="connsiteY214" fmla="*/ 130175 h 2251075"/>
              <a:gd name="connsiteX215" fmla="*/ 647700 w 1993900"/>
              <a:gd name="connsiteY215" fmla="*/ 133350 h 2251075"/>
              <a:gd name="connsiteX216" fmla="*/ 679450 w 1993900"/>
              <a:gd name="connsiteY216" fmla="*/ 79375 h 2251075"/>
              <a:gd name="connsiteX217" fmla="*/ 708025 w 1993900"/>
              <a:gd name="connsiteY217" fmla="*/ 174625 h 2251075"/>
              <a:gd name="connsiteX218" fmla="*/ 717550 w 1993900"/>
              <a:gd name="connsiteY218" fmla="*/ 177800 h 2251075"/>
              <a:gd name="connsiteX219" fmla="*/ 749300 w 1993900"/>
              <a:gd name="connsiteY219" fmla="*/ 200025 h 2251075"/>
              <a:gd name="connsiteX220" fmla="*/ 831850 w 1993900"/>
              <a:gd name="connsiteY220" fmla="*/ 177800 h 2251075"/>
              <a:gd name="connsiteX221" fmla="*/ 869950 w 1993900"/>
              <a:gd name="connsiteY221" fmla="*/ 171450 h 2251075"/>
              <a:gd name="connsiteX222" fmla="*/ 904875 w 1993900"/>
              <a:gd name="connsiteY222" fmla="*/ 177800 h 2251075"/>
              <a:gd name="connsiteX223" fmla="*/ 923925 w 1993900"/>
              <a:gd name="connsiteY223" fmla="*/ 152400 h 2251075"/>
              <a:gd name="connsiteX224" fmla="*/ 946150 w 1993900"/>
              <a:gd name="connsiteY224" fmla="*/ 155575 h 2251075"/>
              <a:gd name="connsiteX225" fmla="*/ 955675 w 1993900"/>
              <a:gd name="connsiteY225" fmla="*/ 123825 h 2251075"/>
              <a:gd name="connsiteX226" fmla="*/ 955675 w 1993900"/>
              <a:gd name="connsiteY226" fmla="*/ 82550 h 2251075"/>
              <a:gd name="connsiteX227" fmla="*/ 936625 w 1993900"/>
              <a:gd name="connsiteY227" fmla="*/ 60325 h 2251075"/>
              <a:gd name="connsiteX228" fmla="*/ 946150 w 1993900"/>
              <a:gd name="connsiteY228" fmla="*/ 41275 h 2251075"/>
              <a:gd name="connsiteX229" fmla="*/ 1000125 w 1993900"/>
              <a:gd name="connsiteY229" fmla="*/ 3175 h 2251075"/>
              <a:gd name="connsiteX230" fmla="*/ 1035050 w 1993900"/>
              <a:gd name="connsiteY230" fmla="*/ 0 h 2251075"/>
              <a:gd name="connsiteX231" fmla="*/ 1082675 w 1993900"/>
              <a:gd name="connsiteY231" fmla="*/ 25400 h 2251075"/>
              <a:gd name="connsiteX232" fmla="*/ 1082675 w 1993900"/>
              <a:gd name="connsiteY232" fmla="*/ 44450 h 2251075"/>
              <a:gd name="connsiteX233" fmla="*/ 1104900 w 1993900"/>
              <a:gd name="connsiteY233" fmla="*/ 66675 h 2251075"/>
              <a:gd name="connsiteX234" fmla="*/ 1085850 w 1993900"/>
              <a:gd name="connsiteY234" fmla="*/ 92075 h 2251075"/>
              <a:gd name="connsiteX235" fmla="*/ 1104900 w 1993900"/>
              <a:gd name="connsiteY235" fmla="*/ 114300 h 2251075"/>
              <a:gd name="connsiteX236" fmla="*/ 1177925 w 1993900"/>
              <a:gd name="connsiteY236" fmla="*/ 101600 h 2251075"/>
              <a:gd name="connsiteX237" fmla="*/ 1212850 w 1993900"/>
              <a:gd name="connsiteY237" fmla="*/ 82550 h 2251075"/>
              <a:gd name="connsiteX238" fmla="*/ 1216025 w 1993900"/>
              <a:gd name="connsiteY238" fmla="*/ 69850 h 2251075"/>
              <a:gd name="connsiteX239" fmla="*/ 1235075 w 1993900"/>
              <a:gd name="connsiteY239" fmla="*/ 38100 h 2251075"/>
              <a:gd name="connsiteX240" fmla="*/ 1279525 w 1993900"/>
              <a:gd name="connsiteY240" fmla="*/ 73025 h 2251075"/>
              <a:gd name="connsiteX241" fmla="*/ 1295400 w 1993900"/>
              <a:gd name="connsiteY241" fmla="*/ 69850 h 2251075"/>
              <a:gd name="connsiteX242" fmla="*/ 1301750 w 1993900"/>
              <a:gd name="connsiteY242" fmla="*/ 41275 h 2251075"/>
              <a:gd name="connsiteX243" fmla="*/ 1343025 w 1993900"/>
              <a:gd name="connsiteY243" fmla="*/ 6350 h 2251075"/>
              <a:gd name="connsiteX244" fmla="*/ 1381125 w 1993900"/>
              <a:gd name="connsiteY244" fmla="*/ 47625 h 2251075"/>
              <a:gd name="connsiteX245" fmla="*/ 1412875 w 1993900"/>
              <a:gd name="connsiteY245" fmla="*/ 44450 h 2251075"/>
              <a:gd name="connsiteX246" fmla="*/ 1441450 w 1993900"/>
              <a:gd name="connsiteY246" fmla="*/ 79375 h 2251075"/>
              <a:gd name="connsiteX247" fmla="*/ 1517650 w 1993900"/>
              <a:gd name="connsiteY247" fmla="*/ 60325 h 2251075"/>
              <a:gd name="connsiteX248" fmla="*/ 1530350 w 1993900"/>
              <a:gd name="connsiteY248" fmla="*/ 66675 h 2251075"/>
              <a:gd name="connsiteX249" fmla="*/ 1524000 w 1993900"/>
              <a:gd name="connsiteY249" fmla="*/ 88900 h 2251075"/>
              <a:gd name="connsiteX250" fmla="*/ 1482725 w 1993900"/>
              <a:gd name="connsiteY250" fmla="*/ 127000 h 2251075"/>
              <a:gd name="connsiteX251" fmla="*/ 1485900 w 1993900"/>
              <a:gd name="connsiteY251" fmla="*/ 142875 h 2251075"/>
              <a:gd name="connsiteX252" fmla="*/ 1454150 w 1993900"/>
              <a:gd name="connsiteY252" fmla="*/ 149225 h 2251075"/>
              <a:gd name="connsiteX253" fmla="*/ 1435100 w 1993900"/>
              <a:gd name="connsiteY253" fmla="*/ 174625 h 2251075"/>
              <a:gd name="connsiteX254" fmla="*/ 1485900 w 1993900"/>
              <a:gd name="connsiteY254" fmla="*/ 212725 h 2251075"/>
              <a:gd name="connsiteX255" fmla="*/ 1536700 w 1993900"/>
              <a:gd name="connsiteY255" fmla="*/ 171450 h 2251075"/>
              <a:gd name="connsiteX256" fmla="*/ 1577975 w 1993900"/>
              <a:gd name="connsiteY256" fmla="*/ 177800 h 2251075"/>
              <a:gd name="connsiteX257" fmla="*/ 1619250 w 1993900"/>
              <a:gd name="connsiteY257" fmla="*/ 177800 h 2251075"/>
              <a:gd name="connsiteX258" fmla="*/ 1631950 w 1993900"/>
              <a:gd name="connsiteY258" fmla="*/ 200025 h 2251075"/>
              <a:gd name="connsiteX259" fmla="*/ 1628775 w 1993900"/>
              <a:gd name="connsiteY259" fmla="*/ 215900 h 2251075"/>
              <a:gd name="connsiteX260" fmla="*/ 1657350 w 1993900"/>
              <a:gd name="connsiteY260" fmla="*/ 247650 h 2251075"/>
              <a:gd name="connsiteX261" fmla="*/ 1670050 w 1993900"/>
              <a:gd name="connsiteY261" fmla="*/ 269875 h 2251075"/>
              <a:gd name="connsiteX262" fmla="*/ 1711325 w 1993900"/>
              <a:gd name="connsiteY262" fmla="*/ 254000 h 2251075"/>
              <a:gd name="connsiteX263" fmla="*/ 1746250 w 1993900"/>
              <a:gd name="connsiteY263" fmla="*/ 254000 h 2251075"/>
              <a:gd name="connsiteX264" fmla="*/ 1771650 w 1993900"/>
              <a:gd name="connsiteY264" fmla="*/ 231775 h 2251075"/>
              <a:gd name="connsiteX265" fmla="*/ 1806575 w 1993900"/>
              <a:gd name="connsiteY265" fmla="*/ 279400 h 2251075"/>
              <a:gd name="connsiteX266" fmla="*/ 1828800 w 1993900"/>
              <a:gd name="connsiteY266" fmla="*/ 276225 h 2251075"/>
              <a:gd name="connsiteX267" fmla="*/ 1838325 w 1993900"/>
              <a:gd name="connsiteY267" fmla="*/ 301625 h 2251075"/>
              <a:gd name="connsiteX268" fmla="*/ 1857375 w 1993900"/>
              <a:gd name="connsiteY268" fmla="*/ 295275 h 2251075"/>
              <a:gd name="connsiteX269" fmla="*/ 1917700 w 1993900"/>
              <a:gd name="connsiteY269" fmla="*/ 314325 h 2251075"/>
              <a:gd name="connsiteX270" fmla="*/ 1952625 w 1993900"/>
              <a:gd name="connsiteY270" fmla="*/ 304800 h 2251075"/>
              <a:gd name="connsiteX271" fmla="*/ 1993900 w 1993900"/>
              <a:gd name="connsiteY271" fmla="*/ 336550 h 2251075"/>
              <a:gd name="connsiteX272" fmla="*/ 1962150 w 1993900"/>
              <a:gd name="connsiteY272" fmla="*/ 377825 h 2251075"/>
              <a:gd name="connsiteX273" fmla="*/ 1936750 w 1993900"/>
              <a:gd name="connsiteY273" fmla="*/ 361950 h 2251075"/>
              <a:gd name="connsiteX274" fmla="*/ 1914525 w 1993900"/>
              <a:gd name="connsiteY274" fmla="*/ 374650 h 2251075"/>
              <a:gd name="connsiteX275" fmla="*/ 1889125 w 1993900"/>
              <a:gd name="connsiteY275" fmla="*/ 387350 h 2251075"/>
              <a:gd name="connsiteX276" fmla="*/ 1876425 w 1993900"/>
              <a:gd name="connsiteY276" fmla="*/ 393700 h 2251075"/>
              <a:gd name="connsiteX277" fmla="*/ 1882775 w 1993900"/>
              <a:gd name="connsiteY277" fmla="*/ 422275 h 2251075"/>
              <a:gd name="connsiteX278" fmla="*/ 1863725 w 1993900"/>
              <a:gd name="connsiteY278" fmla="*/ 447675 h 2251075"/>
              <a:gd name="connsiteX279" fmla="*/ 1844675 w 1993900"/>
              <a:gd name="connsiteY279" fmla="*/ 469900 h 2251075"/>
              <a:gd name="connsiteX280" fmla="*/ 1803400 w 1993900"/>
              <a:gd name="connsiteY280" fmla="*/ 479425 h 2251075"/>
              <a:gd name="connsiteX281" fmla="*/ 1774825 w 1993900"/>
              <a:gd name="connsiteY281" fmla="*/ 520700 h 2251075"/>
              <a:gd name="connsiteX282" fmla="*/ 1749425 w 1993900"/>
              <a:gd name="connsiteY282" fmla="*/ 530225 h 2251075"/>
              <a:gd name="connsiteX283" fmla="*/ 1704975 w 1993900"/>
              <a:gd name="connsiteY283" fmla="*/ 584200 h 2251075"/>
              <a:gd name="connsiteX284" fmla="*/ 1698625 w 1993900"/>
              <a:gd name="connsiteY284" fmla="*/ 615950 h 2251075"/>
              <a:gd name="connsiteX285" fmla="*/ 1670050 w 1993900"/>
              <a:gd name="connsiteY285" fmla="*/ 666750 h 2251075"/>
              <a:gd name="connsiteX0" fmla="*/ 1670050 w 1993900"/>
              <a:gd name="connsiteY0" fmla="*/ 666750 h 2251075"/>
              <a:gd name="connsiteX1" fmla="*/ 1708150 w 1993900"/>
              <a:gd name="connsiteY1" fmla="*/ 701675 h 2251075"/>
              <a:gd name="connsiteX2" fmla="*/ 1701800 w 1993900"/>
              <a:gd name="connsiteY2" fmla="*/ 746125 h 2251075"/>
              <a:gd name="connsiteX3" fmla="*/ 1682750 w 1993900"/>
              <a:gd name="connsiteY3" fmla="*/ 777875 h 2251075"/>
              <a:gd name="connsiteX4" fmla="*/ 1666875 w 1993900"/>
              <a:gd name="connsiteY4" fmla="*/ 790575 h 2251075"/>
              <a:gd name="connsiteX5" fmla="*/ 1628775 w 1993900"/>
              <a:gd name="connsiteY5" fmla="*/ 793750 h 2251075"/>
              <a:gd name="connsiteX6" fmla="*/ 1597025 w 1993900"/>
              <a:gd name="connsiteY6" fmla="*/ 809625 h 2251075"/>
              <a:gd name="connsiteX7" fmla="*/ 1571625 w 1993900"/>
              <a:gd name="connsiteY7" fmla="*/ 812800 h 2251075"/>
              <a:gd name="connsiteX8" fmla="*/ 1543050 w 1993900"/>
              <a:gd name="connsiteY8" fmla="*/ 787400 h 2251075"/>
              <a:gd name="connsiteX9" fmla="*/ 1520825 w 1993900"/>
              <a:gd name="connsiteY9" fmla="*/ 787400 h 2251075"/>
              <a:gd name="connsiteX10" fmla="*/ 1479550 w 1993900"/>
              <a:gd name="connsiteY10" fmla="*/ 755650 h 2251075"/>
              <a:gd name="connsiteX11" fmla="*/ 1463675 w 1993900"/>
              <a:gd name="connsiteY11" fmla="*/ 714375 h 2251075"/>
              <a:gd name="connsiteX12" fmla="*/ 1416050 w 1993900"/>
              <a:gd name="connsiteY12" fmla="*/ 695325 h 2251075"/>
              <a:gd name="connsiteX13" fmla="*/ 1403350 w 1993900"/>
              <a:gd name="connsiteY13" fmla="*/ 704850 h 2251075"/>
              <a:gd name="connsiteX14" fmla="*/ 1397000 w 1993900"/>
              <a:gd name="connsiteY14" fmla="*/ 723900 h 2251075"/>
              <a:gd name="connsiteX15" fmla="*/ 1397000 w 1993900"/>
              <a:gd name="connsiteY15" fmla="*/ 736600 h 2251075"/>
              <a:gd name="connsiteX16" fmla="*/ 1362075 w 1993900"/>
              <a:gd name="connsiteY16" fmla="*/ 736600 h 2251075"/>
              <a:gd name="connsiteX17" fmla="*/ 1368425 w 1993900"/>
              <a:gd name="connsiteY17" fmla="*/ 793750 h 2251075"/>
              <a:gd name="connsiteX18" fmla="*/ 1298575 w 1993900"/>
              <a:gd name="connsiteY18" fmla="*/ 781050 h 2251075"/>
              <a:gd name="connsiteX19" fmla="*/ 1263650 w 1993900"/>
              <a:gd name="connsiteY19" fmla="*/ 771525 h 2251075"/>
              <a:gd name="connsiteX20" fmla="*/ 1257300 w 1993900"/>
              <a:gd name="connsiteY20" fmla="*/ 758825 h 2251075"/>
              <a:gd name="connsiteX21" fmla="*/ 1206500 w 1993900"/>
              <a:gd name="connsiteY21" fmla="*/ 806450 h 2251075"/>
              <a:gd name="connsiteX22" fmla="*/ 1184275 w 1993900"/>
              <a:gd name="connsiteY22" fmla="*/ 822325 h 2251075"/>
              <a:gd name="connsiteX23" fmla="*/ 1168400 w 1993900"/>
              <a:gd name="connsiteY23" fmla="*/ 806450 h 2251075"/>
              <a:gd name="connsiteX24" fmla="*/ 1146175 w 1993900"/>
              <a:gd name="connsiteY24" fmla="*/ 793750 h 2251075"/>
              <a:gd name="connsiteX25" fmla="*/ 1111250 w 1993900"/>
              <a:gd name="connsiteY25" fmla="*/ 885825 h 2251075"/>
              <a:gd name="connsiteX26" fmla="*/ 1098550 w 1993900"/>
              <a:gd name="connsiteY26" fmla="*/ 911225 h 2251075"/>
              <a:gd name="connsiteX27" fmla="*/ 1152525 w 1993900"/>
              <a:gd name="connsiteY27" fmla="*/ 968375 h 2251075"/>
              <a:gd name="connsiteX28" fmla="*/ 1152525 w 1993900"/>
              <a:gd name="connsiteY28" fmla="*/ 981075 h 2251075"/>
              <a:gd name="connsiteX29" fmla="*/ 1136650 w 1993900"/>
              <a:gd name="connsiteY29" fmla="*/ 987425 h 2251075"/>
              <a:gd name="connsiteX30" fmla="*/ 1111250 w 1993900"/>
              <a:gd name="connsiteY30" fmla="*/ 981075 h 2251075"/>
              <a:gd name="connsiteX31" fmla="*/ 1076325 w 1993900"/>
              <a:gd name="connsiteY31" fmla="*/ 952500 h 2251075"/>
              <a:gd name="connsiteX32" fmla="*/ 1054100 w 1993900"/>
              <a:gd name="connsiteY32" fmla="*/ 974725 h 2251075"/>
              <a:gd name="connsiteX33" fmla="*/ 1035050 w 1993900"/>
              <a:gd name="connsiteY33" fmla="*/ 974725 h 2251075"/>
              <a:gd name="connsiteX34" fmla="*/ 1003300 w 1993900"/>
              <a:gd name="connsiteY34" fmla="*/ 936625 h 2251075"/>
              <a:gd name="connsiteX35" fmla="*/ 984250 w 1993900"/>
              <a:gd name="connsiteY35" fmla="*/ 962025 h 2251075"/>
              <a:gd name="connsiteX36" fmla="*/ 981075 w 1993900"/>
              <a:gd name="connsiteY36" fmla="*/ 984250 h 2251075"/>
              <a:gd name="connsiteX37" fmla="*/ 962025 w 1993900"/>
              <a:gd name="connsiteY37" fmla="*/ 996950 h 2251075"/>
              <a:gd name="connsiteX38" fmla="*/ 958850 w 1993900"/>
              <a:gd name="connsiteY38" fmla="*/ 1012825 h 2251075"/>
              <a:gd name="connsiteX39" fmla="*/ 895350 w 1993900"/>
              <a:gd name="connsiteY39" fmla="*/ 1016000 h 2251075"/>
              <a:gd name="connsiteX40" fmla="*/ 879475 w 1993900"/>
              <a:gd name="connsiteY40" fmla="*/ 1041400 h 2251075"/>
              <a:gd name="connsiteX41" fmla="*/ 936625 w 1993900"/>
              <a:gd name="connsiteY41" fmla="*/ 1047750 h 2251075"/>
              <a:gd name="connsiteX42" fmla="*/ 955675 w 1993900"/>
              <a:gd name="connsiteY42" fmla="*/ 1073150 h 2251075"/>
              <a:gd name="connsiteX43" fmla="*/ 955675 w 1993900"/>
              <a:gd name="connsiteY43" fmla="*/ 1085850 h 2251075"/>
              <a:gd name="connsiteX44" fmla="*/ 962025 w 1993900"/>
              <a:gd name="connsiteY44" fmla="*/ 1114425 h 2251075"/>
              <a:gd name="connsiteX45" fmla="*/ 939800 w 1993900"/>
              <a:gd name="connsiteY45" fmla="*/ 1181100 h 2251075"/>
              <a:gd name="connsiteX46" fmla="*/ 920750 w 1993900"/>
              <a:gd name="connsiteY46" fmla="*/ 1139825 h 2251075"/>
              <a:gd name="connsiteX47" fmla="*/ 898525 w 1993900"/>
              <a:gd name="connsiteY47" fmla="*/ 1133475 h 2251075"/>
              <a:gd name="connsiteX48" fmla="*/ 876300 w 1993900"/>
              <a:gd name="connsiteY48" fmla="*/ 1082675 h 2251075"/>
              <a:gd name="connsiteX49" fmla="*/ 857250 w 1993900"/>
              <a:gd name="connsiteY49" fmla="*/ 1123950 h 2251075"/>
              <a:gd name="connsiteX50" fmla="*/ 835025 w 1993900"/>
              <a:gd name="connsiteY50" fmla="*/ 1127125 h 2251075"/>
              <a:gd name="connsiteX51" fmla="*/ 847725 w 1993900"/>
              <a:gd name="connsiteY51" fmla="*/ 1171575 h 2251075"/>
              <a:gd name="connsiteX52" fmla="*/ 803275 w 1993900"/>
              <a:gd name="connsiteY52" fmla="*/ 1168400 h 2251075"/>
              <a:gd name="connsiteX53" fmla="*/ 771525 w 1993900"/>
              <a:gd name="connsiteY53" fmla="*/ 1174750 h 2251075"/>
              <a:gd name="connsiteX54" fmla="*/ 762000 w 1993900"/>
              <a:gd name="connsiteY54" fmla="*/ 1196975 h 2251075"/>
              <a:gd name="connsiteX55" fmla="*/ 793750 w 1993900"/>
              <a:gd name="connsiteY55" fmla="*/ 1228725 h 2251075"/>
              <a:gd name="connsiteX56" fmla="*/ 828675 w 1993900"/>
              <a:gd name="connsiteY56" fmla="*/ 1244600 h 2251075"/>
              <a:gd name="connsiteX57" fmla="*/ 863600 w 1993900"/>
              <a:gd name="connsiteY57" fmla="*/ 1244600 h 2251075"/>
              <a:gd name="connsiteX58" fmla="*/ 869950 w 1993900"/>
              <a:gd name="connsiteY58" fmla="*/ 1270000 h 2251075"/>
              <a:gd name="connsiteX59" fmla="*/ 879475 w 1993900"/>
              <a:gd name="connsiteY59" fmla="*/ 1304925 h 2251075"/>
              <a:gd name="connsiteX60" fmla="*/ 911225 w 1993900"/>
              <a:gd name="connsiteY60" fmla="*/ 1317625 h 2251075"/>
              <a:gd name="connsiteX61" fmla="*/ 920750 w 1993900"/>
              <a:gd name="connsiteY61" fmla="*/ 1358900 h 2251075"/>
              <a:gd name="connsiteX62" fmla="*/ 882650 w 1993900"/>
              <a:gd name="connsiteY62" fmla="*/ 1381125 h 2251075"/>
              <a:gd name="connsiteX63" fmla="*/ 876300 w 1993900"/>
              <a:gd name="connsiteY63" fmla="*/ 1393825 h 2251075"/>
              <a:gd name="connsiteX64" fmla="*/ 889000 w 1993900"/>
              <a:gd name="connsiteY64" fmla="*/ 1428750 h 2251075"/>
              <a:gd name="connsiteX65" fmla="*/ 869950 w 1993900"/>
              <a:gd name="connsiteY65" fmla="*/ 1482725 h 2251075"/>
              <a:gd name="connsiteX66" fmla="*/ 885825 w 1993900"/>
              <a:gd name="connsiteY66" fmla="*/ 1511300 h 2251075"/>
              <a:gd name="connsiteX67" fmla="*/ 863600 w 1993900"/>
              <a:gd name="connsiteY67" fmla="*/ 1552575 h 2251075"/>
              <a:gd name="connsiteX68" fmla="*/ 882650 w 1993900"/>
              <a:gd name="connsiteY68" fmla="*/ 1581150 h 2251075"/>
              <a:gd name="connsiteX69" fmla="*/ 898525 w 1993900"/>
              <a:gd name="connsiteY69" fmla="*/ 1619250 h 2251075"/>
              <a:gd name="connsiteX70" fmla="*/ 866775 w 1993900"/>
              <a:gd name="connsiteY70" fmla="*/ 1663700 h 2251075"/>
              <a:gd name="connsiteX71" fmla="*/ 844550 w 1993900"/>
              <a:gd name="connsiteY71" fmla="*/ 1676400 h 2251075"/>
              <a:gd name="connsiteX72" fmla="*/ 825500 w 1993900"/>
              <a:gd name="connsiteY72" fmla="*/ 1711325 h 2251075"/>
              <a:gd name="connsiteX73" fmla="*/ 844550 w 1993900"/>
              <a:gd name="connsiteY73" fmla="*/ 1771650 h 2251075"/>
              <a:gd name="connsiteX74" fmla="*/ 892175 w 1993900"/>
              <a:gd name="connsiteY74" fmla="*/ 1771650 h 2251075"/>
              <a:gd name="connsiteX75" fmla="*/ 914400 w 1993900"/>
              <a:gd name="connsiteY75" fmla="*/ 1730375 h 2251075"/>
              <a:gd name="connsiteX76" fmla="*/ 930275 w 1993900"/>
              <a:gd name="connsiteY76" fmla="*/ 1762125 h 2251075"/>
              <a:gd name="connsiteX77" fmla="*/ 968375 w 1993900"/>
              <a:gd name="connsiteY77" fmla="*/ 1771650 h 2251075"/>
              <a:gd name="connsiteX78" fmla="*/ 996950 w 1993900"/>
              <a:gd name="connsiteY78" fmla="*/ 1812925 h 2251075"/>
              <a:gd name="connsiteX79" fmla="*/ 1019175 w 1993900"/>
              <a:gd name="connsiteY79" fmla="*/ 1812925 h 2251075"/>
              <a:gd name="connsiteX80" fmla="*/ 1035050 w 1993900"/>
              <a:gd name="connsiteY80" fmla="*/ 1790700 h 2251075"/>
              <a:gd name="connsiteX81" fmla="*/ 1085850 w 1993900"/>
              <a:gd name="connsiteY81" fmla="*/ 1787525 h 2251075"/>
              <a:gd name="connsiteX82" fmla="*/ 1127125 w 1993900"/>
              <a:gd name="connsiteY82" fmla="*/ 1806575 h 2251075"/>
              <a:gd name="connsiteX83" fmla="*/ 1108075 w 1993900"/>
              <a:gd name="connsiteY83" fmla="*/ 1831975 h 2251075"/>
              <a:gd name="connsiteX84" fmla="*/ 1143000 w 1993900"/>
              <a:gd name="connsiteY84" fmla="*/ 1908175 h 2251075"/>
              <a:gd name="connsiteX85" fmla="*/ 1127125 w 1993900"/>
              <a:gd name="connsiteY85" fmla="*/ 1914525 h 2251075"/>
              <a:gd name="connsiteX86" fmla="*/ 1104900 w 1993900"/>
              <a:gd name="connsiteY86" fmla="*/ 1905000 h 2251075"/>
              <a:gd name="connsiteX87" fmla="*/ 1076325 w 1993900"/>
              <a:gd name="connsiteY87" fmla="*/ 1895475 h 2251075"/>
              <a:gd name="connsiteX88" fmla="*/ 1035050 w 1993900"/>
              <a:gd name="connsiteY88" fmla="*/ 1905000 h 2251075"/>
              <a:gd name="connsiteX89" fmla="*/ 1022350 w 1993900"/>
              <a:gd name="connsiteY89" fmla="*/ 1930400 h 2251075"/>
              <a:gd name="connsiteX90" fmla="*/ 1047750 w 1993900"/>
              <a:gd name="connsiteY90" fmla="*/ 1971675 h 2251075"/>
              <a:gd name="connsiteX91" fmla="*/ 1050925 w 1993900"/>
              <a:gd name="connsiteY91" fmla="*/ 2009775 h 2251075"/>
              <a:gd name="connsiteX92" fmla="*/ 1041400 w 1993900"/>
              <a:gd name="connsiteY92" fmla="*/ 2019300 h 2251075"/>
              <a:gd name="connsiteX93" fmla="*/ 1041400 w 1993900"/>
              <a:gd name="connsiteY93" fmla="*/ 2041525 h 2251075"/>
              <a:gd name="connsiteX94" fmla="*/ 1012825 w 1993900"/>
              <a:gd name="connsiteY94" fmla="*/ 2066925 h 2251075"/>
              <a:gd name="connsiteX95" fmla="*/ 1003300 w 1993900"/>
              <a:gd name="connsiteY95" fmla="*/ 2120900 h 2251075"/>
              <a:gd name="connsiteX96" fmla="*/ 993775 w 1993900"/>
              <a:gd name="connsiteY96" fmla="*/ 2155825 h 2251075"/>
              <a:gd name="connsiteX97" fmla="*/ 952500 w 1993900"/>
              <a:gd name="connsiteY97" fmla="*/ 2178050 h 2251075"/>
              <a:gd name="connsiteX98" fmla="*/ 927100 w 1993900"/>
              <a:gd name="connsiteY98" fmla="*/ 2178050 h 2251075"/>
              <a:gd name="connsiteX99" fmla="*/ 911225 w 1993900"/>
              <a:gd name="connsiteY99" fmla="*/ 2203450 h 2251075"/>
              <a:gd name="connsiteX100" fmla="*/ 889000 w 1993900"/>
              <a:gd name="connsiteY100" fmla="*/ 2206625 h 2251075"/>
              <a:gd name="connsiteX101" fmla="*/ 879475 w 1993900"/>
              <a:gd name="connsiteY101" fmla="*/ 2251075 h 2251075"/>
              <a:gd name="connsiteX102" fmla="*/ 869950 w 1993900"/>
              <a:gd name="connsiteY102" fmla="*/ 2222500 h 2251075"/>
              <a:gd name="connsiteX103" fmla="*/ 844550 w 1993900"/>
              <a:gd name="connsiteY103" fmla="*/ 2203450 h 2251075"/>
              <a:gd name="connsiteX104" fmla="*/ 831850 w 1993900"/>
              <a:gd name="connsiteY104" fmla="*/ 2209800 h 2251075"/>
              <a:gd name="connsiteX105" fmla="*/ 815975 w 1993900"/>
              <a:gd name="connsiteY105" fmla="*/ 2212975 h 2251075"/>
              <a:gd name="connsiteX106" fmla="*/ 758825 w 1993900"/>
              <a:gd name="connsiteY106" fmla="*/ 2228850 h 2251075"/>
              <a:gd name="connsiteX107" fmla="*/ 739775 w 1993900"/>
              <a:gd name="connsiteY107" fmla="*/ 2247900 h 2251075"/>
              <a:gd name="connsiteX108" fmla="*/ 708025 w 1993900"/>
              <a:gd name="connsiteY108" fmla="*/ 2247900 h 2251075"/>
              <a:gd name="connsiteX109" fmla="*/ 701675 w 1993900"/>
              <a:gd name="connsiteY109" fmla="*/ 2222500 h 2251075"/>
              <a:gd name="connsiteX110" fmla="*/ 638175 w 1993900"/>
              <a:gd name="connsiteY110" fmla="*/ 2216150 h 2251075"/>
              <a:gd name="connsiteX111" fmla="*/ 619125 w 1993900"/>
              <a:gd name="connsiteY111" fmla="*/ 2206625 h 2251075"/>
              <a:gd name="connsiteX112" fmla="*/ 612775 w 1993900"/>
              <a:gd name="connsiteY112" fmla="*/ 2178050 h 2251075"/>
              <a:gd name="connsiteX113" fmla="*/ 603250 w 1993900"/>
              <a:gd name="connsiteY113" fmla="*/ 2165350 h 2251075"/>
              <a:gd name="connsiteX114" fmla="*/ 577850 w 1993900"/>
              <a:gd name="connsiteY114" fmla="*/ 2174875 h 2251075"/>
              <a:gd name="connsiteX115" fmla="*/ 568325 w 1993900"/>
              <a:gd name="connsiteY115" fmla="*/ 2200275 h 2251075"/>
              <a:gd name="connsiteX116" fmla="*/ 561975 w 1993900"/>
              <a:gd name="connsiteY116" fmla="*/ 2184400 h 2251075"/>
              <a:gd name="connsiteX117" fmla="*/ 530225 w 1993900"/>
              <a:gd name="connsiteY117" fmla="*/ 2143125 h 2251075"/>
              <a:gd name="connsiteX118" fmla="*/ 520700 w 1993900"/>
              <a:gd name="connsiteY118" fmla="*/ 2114550 h 2251075"/>
              <a:gd name="connsiteX119" fmla="*/ 501650 w 1993900"/>
              <a:gd name="connsiteY119" fmla="*/ 2101850 h 2251075"/>
              <a:gd name="connsiteX120" fmla="*/ 492125 w 1993900"/>
              <a:gd name="connsiteY120" fmla="*/ 2076450 h 2251075"/>
              <a:gd name="connsiteX121" fmla="*/ 460375 w 1993900"/>
              <a:gd name="connsiteY121" fmla="*/ 2032000 h 2251075"/>
              <a:gd name="connsiteX122" fmla="*/ 479425 w 1993900"/>
              <a:gd name="connsiteY122" fmla="*/ 1984375 h 2251075"/>
              <a:gd name="connsiteX123" fmla="*/ 473075 w 1993900"/>
              <a:gd name="connsiteY123" fmla="*/ 1952625 h 2251075"/>
              <a:gd name="connsiteX124" fmla="*/ 469900 w 1993900"/>
              <a:gd name="connsiteY124" fmla="*/ 1936750 h 2251075"/>
              <a:gd name="connsiteX125" fmla="*/ 466725 w 1993900"/>
              <a:gd name="connsiteY125" fmla="*/ 1889125 h 2251075"/>
              <a:gd name="connsiteX126" fmla="*/ 454025 w 1993900"/>
              <a:gd name="connsiteY126" fmla="*/ 1857375 h 2251075"/>
              <a:gd name="connsiteX127" fmla="*/ 425450 w 1993900"/>
              <a:gd name="connsiteY127" fmla="*/ 1844675 h 2251075"/>
              <a:gd name="connsiteX128" fmla="*/ 400050 w 1993900"/>
              <a:gd name="connsiteY128" fmla="*/ 1870075 h 2251075"/>
              <a:gd name="connsiteX129" fmla="*/ 393700 w 1993900"/>
              <a:gd name="connsiteY129" fmla="*/ 1847850 h 2251075"/>
              <a:gd name="connsiteX130" fmla="*/ 384175 w 1993900"/>
              <a:gd name="connsiteY130" fmla="*/ 1822450 h 2251075"/>
              <a:gd name="connsiteX131" fmla="*/ 339725 w 1993900"/>
              <a:gd name="connsiteY131" fmla="*/ 1838325 h 2251075"/>
              <a:gd name="connsiteX132" fmla="*/ 320675 w 1993900"/>
              <a:gd name="connsiteY132" fmla="*/ 1841500 h 2251075"/>
              <a:gd name="connsiteX133" fmla="*/ 311150 w 1993900"/>
              <a:gd name="connsiteY133" fmla="*/ 1822450 h 2251075"/>
              <a:gd name="connsiteX134" fmla="*/ 307975 w 1993900"/>
              <a:gd name="connsiteY134" fmla="*/ 1800225 h 2251075"/>
              <a:gd name="connsiteX135" fmla="*/ 327025 w 1993900"/>
              <a:gd name="connsiteY135" fmla="*/ 1758950 h 2251075"/>
              <a:gd name="connsiteX136" fmla="*/ 320675 w 1993900"/>
              <a:gd name="connsiteY136" fmla="*/ 1736725 h 2251075"/>
              <a:gd name="connsiteX137" fmla="*/ 327025 w 1993900"/>
              <a:gd name="connsiteY137" fmla="*/ 1670050 h 2251075"/>
              <a:gd name="connsiteX138" fmla="*/ 361950 w 1993900"/>
              <a:gd name="connsiteY138" fmla="*/ 1593850 h 2251075"/>
              <a:gd name="connsiteX139" fmla="*/ 361950 w 1993900"/>
              <a:gd name="connsiteY139" fmla="*/ 1568450 h 2251075"/>
              <a:gd name="connsiteX140" fmla="*/ 409575 w 1993900"/>
              <a:gd name="connsiteY140" fmla="*/ 1549400 h 2251075"/>
              <a:gd name="connsiteX141" fmla="*/ 390525 w 1993900"/>
              <a:gd name="connsiteY141" fmla="*/ 1524000 h 2251075"/>
              <a:gd name="connsiteX142" fmla="*/ 374650 w 1993900"/>
              <a:gd name="connsiteY142" fmla="*/ 1508125 h 2251075"/>
              <a:gd name="connsiteX143" fmla="*/ 358775 w 1993900"/>
              <a:gd name="connsiteY143" fmla="*/ 1501775 h 2251075"/>
              <a:gd name="connsiteX144" fmla="*/ 333375 w 1993900"/>
              <a:gd name="connsiteY144" fmla="*/ 1524000 h 2251075"/>
              <a:gd name="connsiteX145" fmla="*/ 317500 w 1993900"/>
              <a:gd name="connsiteY145" fmla="*/ 1485900 h 2251075"/>
              <a:gd name="connsiteX146" fmla="*/ 333375 w 1993900"/>
              <a:gd name="connsiteY146" fmla="*/ 1454150 h 2251075"/>
              <a:gd name="connsiteX147" fmla="*/ 332581 w 1993900"/>
              <a:gd name="connsiteY147" fmla="*/ 1454150 h 2251075"/>
              <a:gd name="connsiteX148" fmla="*/ 295275 w 1993900"/>
              <a:gd name="connsiteY148" fmla="*/ 1441450 h 2251075"/>
              <a:gd name="connsiteX149" fmla="*/ 298450 w 1993900"/>
              <a:gd name="connsiteY149" fmla="*/ 1412875 h 2251075"/>
              <a:gd name="connsiteX150" fmla="*/ 276225 w 1993900"/>
              <a:gd name="connsiteY150" fmla="*/ 1428750 h 2251075"/>
              <a:gd name="connsiteX151" fmla="*/ 257175 w 1993900"/>
              <a:gd name="connsiteY151" fmla="*/ 1460500 h 2251075"/>
              <a:gd name="connsiteX152" fmla="*/ 231775 w 1993900"/>
              <a:gd name="connsiteY152" fmla="*/ 1447800 h 2251075"/>
              <a:gd name="connsiteX153" fmla="*/ 184150 w 1993900"/>
              <a:gd name="connsiteY153" fmla="*/ 1444625 h 2251075"/>
              <a:gd name="connsiteX154" fmla="*/ 180975 w 1993900"/>
              <a:gd name="connsiteY154" fmla="*/ 1393825 h 2251075"/>
              <a:gd name="connsiteX155" fmla="*/ 165100 w 1993900"/>
              <a:gd name="connsiteY155" fmla="*/ 1371600 h 2251075"/>
              <a:gd name="connsiteX156" fmla="*/ 193675 w 1993900"/>
              <a:gd name="connsiteY156" fmla="*/ 1368425 h 2251075"/>
              <a:gd name="connsiteX157" fmla="*/ 190500 w 1993900"/>
              <a:gd name="connsiteY157" fmla="*/ 1358900 h 2251075"/>
              <a:gd name="connsiteX158" fmla="*/ 180975 w 1993900"/>
              <a:gd name="connsiteY158" fmla="*/ 1320800 h 2251075"/>
              <a:gd name="connsiteX159" fmla="*/ 190500 w 1993900"/>
              <a:gd name="connsiteY159" fmla="*/ 1308100 h 2251075"/>
              <a:gd name="connsiteX160" fmla="*/ 177800 w 1993900"/>
              <a:gd name="connsiteY160" fmla="*/ 1295400 h 2251075"/>
              <a:gd name="connsiteX161" fmla="*/ 155575 w 1993900"/>
              <a:gd name="connsiteY161" fmla="*/ 1295400 h 2251075"/>
              <a:gd name="connsiteX162" fmla="*/ 136525 w 1993900"/>
              <a:gd name="connsiteY162" fmla="*/ 1250950 h 2251075"/>
              <a:gd name="connsiteX163" fmla="*/ 85725 w 1993900"/>
              <a:gd name="connsiteY163" fmla="*/ 1254125 h 2251075"/>
              <a:gd name="connsiteX164" fmla="*/ 66675 w 1993900"/>
              <a:gd name="connsiteY164" fmla="*/ 1216025 h 2251075"/>
              <a:gd name="connsiteX165" fmla="*/ 31750 w 1993900"/>
              <a:gd name="connsiteY165" fmla="*/ 1216025 h 2251075"/>
              <a:gd name="connsiteX166" fmla="*/ 44450 w 1993900"/>
              <a:gd name="connsiteY166" fmla="*/ 1190625 h 2251075"/>
              <a:gd name="connsiteX167" fmla="*/ 31750 w 1993900"/>
              <a:gd name="connsiteY167" fmla="*/ 1158875 h 2251075"/>
              <a:gd name="connsiteX168" fmla="*/ 19050 w 1993900"/>
              <a:gd name="connsiteY168" fmla="*/ 1123950 h 2251075"/>
              <a:gd name="connsiteX169" fmla="*/ 0 w 1993900"/>
              <a:gd name="connsiteY169" fmla="*/ 1123950 h 2251075"/>
              <a:gd name="connsiteX170" fmla="*/ 6350 w 1993900"/>
              <a:gd name="connsiteY170" fmla="*/ 1092200 h 2251075"/>
              <a:gd name="connsiteX171" fmla="*/ 31750 w 1993900"/>
              <a:gd name="connsiteY171" fmla="*/ 1069975 h 2251075"/>
              <a:gd name="connsiteX172" fmla="*/ 44450 w 1993900"/>
              <a:gd name="connsiteY172" fmla="*/ 1041400 h 2251075"/>
              <a:gd name="connsiteX173" fmla="*/ 19050 w 1993900"/>
              <a:gd name="connsiteY173" fmla="*/ 1022350 h 2251075"/>
              <a:gd name="connsiteX174" fmla="*/ 47625 w 1993900"/>
              <a:gd name="connsiteY174" fmla="*/ 996950 h 2251075"/>
              <a:gd name="connsiteX175" fmla="*/ 47625 w 1993900"/>
              <a:gd name="connsiteY175" fmla="*/ 971550 h 2251075"/>
              <a:gd name="connsiteX176" fmla="*/ 73025 w 1993900"/>
              <a:gd name="connsiteY176" fmla="*/ 949325 h 2251075"/>
              <a:gd name="connsiteX177" fmla="*/ 92075 w 1993900"/>
              <a:gd name="connsiteY177" fmla="*/ 949325 h 2251075"/>
              <a:gd name="connsiteX178" fmla="*/ 88900 w 1993900"/>
              <a:gd name="connsiteY178" fmla="*/ 917575 h 2251075"/>
              <a:gd name="connsiteX179" fmla="*/ 130175 w 1993900"/>
              <a:gd name="connsiteY179" fmla="*/ 895350 h 2251075"/>
              <a:gd name="connsiteX180" fmla="*/ 171450 w 1993900"/>
              <a:gd name="connsiteY180" fmla="*/ 911225 h 2251075"/>
              <a:gd name="connsiteX181" fmla="*/ 187325 w 1993900"/>
              <a:gd name="connsiteY181" fmla="*/ 911225 h 2251075"/>
              <a:gd name="connsiteX182" fmla="*/ 209550 w 1993900"/>
              <a:gd name="connsiteY182" fmla="*/ 885825 h 2251075"/>
              <a:gd name="connsiteX183" fmla="*/ 174625 w 1993900"/>
              <a:gd name="connsiteY183" fmla="*/ 857250 h 2251075"/>
              <a:gd name="connsiteX184" fmla="*/ 177800 w 1993900"/>
              <a:gd name="connsiteY184" fmla="*/ 825500 h 2251075"/>
              <a:gd name="connsiteX185" fmla="*/ 123825 w 1993900"/>
              <a:gd name="connsiteY185" fmla="*/ 774700 h 2251075"/>
              <a:gd name="connsiteX186" fmla="*/ 85725 w 1993900"/>
              <a:gd name="connsiteY186" fmla="*/ 774700 h 2251075"/>
              <a:gd name="connsiteX187" fmla="*/ 82550 w 1993900"/>
              <a:gd name="connsiteY187" fmla="*/ 723900 h 2251075"/>
              <a:gd name="connsiteX188" fmla="*/ 47625 w 1993900"/>
              <a:gd name="connsiteY188" fmla="*/ 717550 h 2251075"/>
              <a:gd name="connsiteX189" fmla="*/ 47625 w 1993900"/>
              <a:gd name="connsiteY189" fmla="*/ 673100 h 2251075"/>
              <a:gd name="connsiteX190" fmla="*/ 22225 w 1993900"/>
              <a:gd name="connsiteY190" fmla="*/ 650875 h 2251075"/>
              <a:gd name="connsiteX191" fmla="*/ 34925 w 1993900"/>
              <a:gd name="connsiteY191" fmla="*/ 622300 h 2251075"/>
              <a:gd name="connsiteX192" fmla="*/ 34925 w 1993900"/>
              <a:gd name="connsiteY192" fmla="*/ 590550 h 2251075"/>
              <a:gd name="connsiteX193" fmla="*/ 117475 w 1993900"/>
              <a:gd name="connsiteY193" fmla="*/ 549275 h 2251075"/>
              <a:gd name="connsiteX194" fmla="*/ 142875 w 1993900"/>
              <a:gd name="connsiteY194" fmla="*/ 549275 h 2251075"/>
              <a:gd name="connsiteX195" fmla="*/ 184150 w 1993900"/>
              <a:gd name="connsiteY195" fmla="*/ 520700 h 2251075"/>
              <a:gd name="connsiteX196" fmla="*/ 168275 w 1993900"/>
              <a:gd name="connsiteY196" fmla="*/ 485775 h 2251075"/>
              <a:gd name="connsiteX197" fmla="*/ 184150 w 1993900"/>
              <a:gd name="connsiteY197" fmla="*/ 460375 h 2251075"/>
              <a:gd name="connsiteX198" fmla="*/ 231775 w 1993900"/>
              <a:gd name="connsiteY198" fmla="*/ 447675 h 2251075"/>
              <a:gd name="connsiteX199" fmla="*/ 269875 w 1993900"/>
              <a:gd name="connsiteY199" fmla="*/ 422275 h 2251075"/>
              <a:gd name="connsiteX200" fmla="*/ 279400 w 1993900"/>
              <a:gd name="connsiteY200" fmla="*/ 374650 h 2251075"/>
              <a:gd name="connsiteX201" fmla="*/ 295275 w 1993900"/>
              <a:gd name="connsiteY201" fmla="*/ 368300 h 2251075"/>
              <a:gd name="connsiteX202" fmla="*/ 333375 w 1993900"/>
              <a:gd name="connsiteY202" fmla="*/ 371475 h 2251075"/>
              <a:gd name="connsiteX203" fmla="*/ 368300 w 1993900"/>
              <a:gd name="connsiteY203" fmla="*/ 358775 h 2251075"/>
              <a:gd name="connsiteX204" fmla="*/ 403225 w 1993900"/>
              <a:gd name="connsiteY204" fmla="*/ 381000 h 2251075"/>
              <a:gd name="connsiteX205" fmla="*/ 428625 w 1993900"/>
              <a:gd name="connsiteY205" fmla="*/ 358775 h 2251075"/>
              <a:gd name="connsiteX206" fmla="*/ 428625 w 1993900"/>
              <a:gd name="connsiteY206" fmla="*/ 346075 h 2251075"/>
              <a:gd name="connsiteX207" fmla="*/ 444500 w 1993900"/>
              <a:gd name="connsiteY207" fmla="*/ 333375 h 2251075"/>
              <a:gd name="connsiteX208" fmla="*/ 469900 w 1993900"/>
              <a:gd name="connsiteY208" fmla="*/ 330200 h 2251075"/>
              <a:gd name="connsiteX209" fmla="*/ 479425 w 1993900"/>
              <a:gd name="connsiteY209" fmla="*/ 304800 h 2251075"/>
              <a:gd name="connsiteX210" fmla="*/ 523875 w 1993900"/>
              <a:gd name="connsiteY210" fmla="*/ 282575 h 2251075"/>
              <a:gd name="connsiteX211" fmla="*/ 523875 w 1993900"/>
              <a:gd name="connsiteY211" fmla="*/ 209550 h 2251075"/>
              <a:gd name="connsiteX212" fmla="*/ 504825 w 1993900"/>
              <a:gd name="connsiteY212" fmla="*/ 180975 h 2251075"/>
              <a:gd name="connsiteX213" fmla="*/ 555625 w 1993900"/>
              <a:gd name="connsiteY213" fmla="*/ 200025 h 2251075"/>
              <a:gd name="connsiteX214" fmla="*/ 600075 w 1993900"/>
              <a:gd name="connsiteY214" fmla="*/ 215900 h 2251075"/>
              <a:gd name="connsiteX215" fmla="*/ 635000 w 1993900"/>
              <a:gd name="connsiteY215" fmla="*/ 130175 h 2251075"/>
              <a:gd name="connsiteX216" fmla="*/ 647700 w 1993900"/>
              <a:gd name="connsiteY216" fmla="*/ 133350 h 2251075"/>
              <a:gd name="connsiteX217" fmla="*/ 679450 w 1993900"/>
              <a:gd name="connsiteY217" fmla="*/ 79375 h 2251075"/>
              <a:gd name="connsiteX218" fmla="*/ 708025 w 1993900"/>
              <a:gd name="connsiteY218" fmla="*/ 174625 h 2251075"/>
              <a:gd name="connsiteX219" fmla="*/ 717550 w 1993900"/>
              <a:gd name="connsiteY219" fmla="*/ 177800 h 2251075"/>
              <a:gd name="connsiteX220" fmla="*/ 749300 w 1993900"/>
              <a:gd name="connsiteY220" fmla="*/ 200025 h 2251075"/>
              <a:gd name="connsiteX221" fmla="*/ 831850 w 1993900"/>
              <a:gd name="connsiteY221" fmla="*/ 177800 h 2251075"/>
              <a:gd name="connsiteX222" fmla="*/ 869950 w 1993900"/>
              <a:gd name="connsiteY222" fmla="*/ 171450 h 2251075"/>
              <a:gd name="connsiteX223" fmla="*/ 904875 w 1993900"/>
              <a:gd name="connsiteY223" fmla="*/ 177800 h 2251075"/>
              <a:gd name="connsiteX224" fmla="*/ 923925 w 1993900"/>
              <a:gd name="connsiteY224" fmla="*/ 152400 h 2251075"/>
              <a:gd name="connsiteX225" fmla="*/ 946150 w 1993900"/>
              <a:gd name="connsiteY225" fmla="*/ 155575 h 2251075"/>
              <a:gd name="connsiteX226" fmla="*/ 955675 w 1993900"/>
              <a:gd name="connsiteY226" fmla="*/ 123825 h 2251075"/>
              <a:gd name="connsiteX227" fmla="*/ 955675 w 1993900"/>
              <a:gd name="connsiteY227" fmla="*/ 82550 h 2251075"/>
              <a:gd name="connsiteX228" fmla="*/ 936625 w 1993900"/>
              <a:gd name="connsiteY228" fmla="*/ 60325 h 2251075"/>
              <a:gd name="connsiteX229" fmla="*/ 946150 w 1993900"/>
              <a:gd name="connsiteY229" fmla="*/ 41275 h 2251075"/>
              <a:gd name="connsiteX230" fmla="*/ 1000125 w 1993900"/>
              <a:gd name="connsiteY230" fmla="*/ 3175 h 2251075"/>
              <a:gd name="connsiteX231" fmla="*/ 1035050 w 1993900"/>
              <a:gd name="connsiteY231" fmla="*/ 0 h 2251075"/>
              <a:gd name="connsiteX232" fmla="*/ 1082675 w 1993900"/>
              <a:gd name="connsiteY232" fmla="*/ 25400 h 2251075"/>
              <a:gd name="connsiteX233" fmla="*/ 1082675 w 1993900"/>
              <a:gd name="connsiteY233" fmla="*/ 44450 h 2251075"/>
              <a:gd name="connsiteX234" fmla="*/ 1104900 w 1993900"/>
              <a:gd name="connsiteY234" fmla="*/ 66675 h 2251075"/>
              <a:gd name="connsiteX235" fmla="*/ 1085850 w 1993900"/>
              <a:gd name="connsiteY235" fmla="*/ 92075 h 2251075"/>
              <a:gd name="connsiteX236" fmla="*/ 1104900 w 1993900"/>
              <a:gd name="connsiteY236" fmla="*/ 114300 h 2251075"/>
              <a:gd name="connsiteX237" fmla="*/ 1177925 w 1993900"/>
              <a:gd name="connsiteY237" fmla="*/ 101600 h 2251075"/>
              <a:gd name="connsiteX238" fmla="*/ 1212850 w 1993900"/>
              <a:gd name="connsiteY238" fmla="*/ 82550 h 2251075"/>
              <a:gd name="connsiteX239" fmla="*/ 1216025 w 1993900"/>
              <a:gd name="connsiteY239" fmla="*/ 69850 h 2251075"/>
              <a:gd name="connsiteX240" fmla="*/ 1235075 w 1993900"/>
              <a:gd name="connsiteY240" fmla="*/ 38100 h 2251075"/>
              <a:gd name="connsiteX241" fmla="*/ 1279525 w 1993900"/>
              <a:gd name="connsiteY241" fmla="*/ 73025 h 2251075"/>
              <a:gd name="connsiteX242" fmla="*/ 1295400 w 1993900"/>
              <a:gd name="connsiteY242" fmla="*/ 69850 h 2251075"/>
              <a:gd name="connsiteX243" fmla="*/ 1301750 w 1993900"/>
              <a:gd name="connsiteY243" fmla="*/ 41275 h 2251075"/>
              <a:gd name="connsiteX244" fmla="*/ 1343025 w 1993900"/>
              <a:gd name="connsiteY244" fmla="*/ 6350 h 2251075"/>
              <a:gd name="connsiteX245" fmla="*/ 1381125 w 1993900"/>
              <a:gd name="connsiteY245" fmla="*/ 47625 h 2251075"/>
              <a:gd name="connsiteX246" fmla="*/ 1412875 w 1993900"/>
              <a:gd name="connsiteY246" fmla="*/ 44450 h 2251075"/>
              <a:gd name="connsiteX247" fmla="*/ 1441450 w 1993900"/>
              <a:gd name="connsiteY247" fmla="*/ 79375 h 2251075"/>
              <a:gd name="connsiteX248" fmla="*/ 1517650 w 1993900"/>
              <a:gd name="connsiteY248" fmla="*/ 60325 h 2251075"/>
              <a:gd name="connsiteX249" fmla="*/ 1530350 w 1993900"/>
              <a:gd name="connsiteY249" fmla="*/ 66675 h 2251075"/>
              <a:gd name="connsiteX250" fmla="*/ 1524000 w 1993900"/>
              <a:gd name="connsiteY250" fmla="*/ 88900 h 2251075"/>
              <a:gd name="connsiteX251" fmla="*/ 1482725 w 1993900"/>
              <a:gd name="connsiteY251" fmla="*/ 127000 h 2251075"/>
              <a:gd name="connsiteX252" fmla="*/ 1485900 w 1993900"/>
              <a:gd name="connsiteY252" fmla="*/ 142875 h 2251075"/>
              <a:gd name="connsiteX253" fmla="*/ 1454150 w 1993900"/>
              <a:gd name="connsiteY253" fmla="*/ 149225 h 2251075"/>
              <a:gd name="connsiteX254" fmla="*/ 1435100 w 1993900"/>
              <a:gd name="connsiteY254" fmla="*/ 174625 h 2251075"/>
              <a:gd name="connsiteX255" fmla="*/ 1485900 w 1993900"/>
              <a:gd name="connsiteY255" fmla="*/ 212725 h 2251075"/>
              <a:gd name="connsiteX256" fmla="*/ 1536700 w 1993900"/>
              <a:gd name="connsiteY256" fmla="*/ 171450 h 2251075"/>
              <a:gd name="connsiteX257" fmla="*/ 1577975 w 1993900"/>
              <a:gd name="connsiteY257" fmla="*/ 177800 h 2251075"/>
              <a:gd name="connsiteX258" fmla="*/ 1619250 w 1993900"/>
              <a:gd name="connsiteY258" fmla="*/ 177800 h 2251075"/>
              <a:gd name="connsiteX259" fmla="*/ 1631950 w 1993900"/>
              <a:gd name="connsiteY259" fmla="*/ 200025 h 2251075"/>
              <a:gd name="connsiteX260" fmla="*/ 1628775 w 1993900"/>
              <a:gd name="connsiteY260" fmla="*/ 215900 h 2251075"/>
              <a:gd name="connsiteX261" fmla="*/ 1657350 w 1993900"/>
              <a:gd name="connsiteY261" fmla="*/ 247650 h 2251075"/>
              <a:gd name="connsiteX262" fmla="*/ 1670050 w 1993900"/>
              <a:gd name="connsiteY262" fmla="*/ 269875 h 2251075"/>
              <a:gd name="connsiteX263" fmla="*/ 1711325 w 1993900"/>
              <a:gd name="connsiteY263" fmla="*/ 254000 h 2251075"/>
              <a:gd name="connsiteX264" fmla="*/ 1746250 w 1993900"/>
              <a:gd name="connsiteY264" fmla="*/ 254000 h 2251075"/>
              <a:gd name="connsiteX265" fmla="*/ 1771650 w 1993900"/>
              <a:gd name="connsiteY265" fmla="*/ 231775 h 2251075"/>
              <a:gd name="connsiteX266" fmla="*/ 1806575 w 1993900"/>
              <a:gd name="connsiteY266" fmla="*/ 279400 h 2251075"/>
              <a:gd name="connsiteX267" fmla="*/ 1828800 w 1993900"/>
              <a:gd name="connsiteY267" fmla="*/ 276225 h 2251075"/>
              <a:gd name="connsiteX268" fmla="*/ 1838325 w 1993900"/>
              <a:gd name="connsiteY268" fmla="*/ 301625 h 2251075"/>
              <a:gd name="connsiteX269" fmla="*/ 1857375 w 1993900"/>
              <a:gd name="connsiteY269" fmla="*/ 295275 h 2251075"/>
              <a:gd name="connsiteX270" fmla="*/ 1917700 w 1993900"/>
              <a:gd name="connsiteY270" fmla="*/ 314325 h 2251075"/>
              <a:gd name="connsiteX271" fmla="*/ 1952625 w 1993900"/>
              <a:gd name="connsiteY271" fmla="*/ 304800 h 2251075"/>
              <a:gd name="connsiteX272" fmla="*/ 1993900 w 1993900"/>
              <a:gd name="connsiteY272" fmla="*/ 336550 h 2251075"/>
              <a:gd name="connsiteX273" fmla="*/ 1962150 w 1993900"/>
              <a:gd name="connsiteY273" fmla="*/ 377825 h 2251075"/>
              <a:gd name="connsiteX274" fmla="*/ 1936750 w 1993900"/>
              <a:gd name="connsiteY274" fmla="*/ 361950 h 2251075"/>
              <a:gd name="connsiteX275" fmla="*/ 1914525 w 1993900"/>
              <a:gd name="connsiteY275" fmla="*/ 374650 h 2251075"/>
              <a:gd name="connsiteX276" fmla="*/ 1889125 w 1993900"/>
              <a:gd name="connsiteY276" fmla="*/ 387350 h 2251075"/>
              <a:gd name="connsiteX277" fmla="*/ 1876425 w 1993900"/>
              <a:gd name="connsiteY277" fmla="*/ 393700 h 2251075"/>
              <a:gd name="connsiteX278" fmla="*/ 1882775 w 1993900"/>
              <a:gd name="connsiteY278" fmla="*/ 422275 h 2251075"/>
              <a:gd name="connsiteX279" fmla="*/ 1863725 w 1993900"/>
              <a:gd name="connsiteY279" fmla="*/ 447675 h 2251075"/>
              <a:gd name="connsiteX280" fmla="*/ 1844675 w 1993900"/>
              <a:gd name="connsiteY280" fmla="*/ 469900 h 2251075"/>
              <a:gd name="connsiteX281" fmla="*/ 1803400 w 1993900"/>
              <a:gd name="connsiteY281" fmla="*/ 479425 h 2251075"/>
              <a:gd name="connsiteX282" fmla="*/ 1774825 w 1993900"/>
              <a:gd name="connsiteY282" fmla="*/ 520700 h 2251075"/>
              <a:gd name="connsiteX283" fmla="*/ 1749425 w 1993900"/>
              <a:gd name="connsiteY283" fmla="*/ 530225 h 2251075"/>
              <a:gd name="connsiteX284" fmla="*/ 1704975 w 1993900"/>
              <a:gd name="connsiteY284" fmla="*/ 584200 h 2251075"/>
              <a:gd name="connsiteX285" fmla="*/ 1698625 w 1993900"/>
              <a:gd name="connsiteY285" fmla="*/ 615950 h 2251075"/>
              <a:gd name="connsiteX286" fmla="*/ 1670050 w 1993900"/>
              <a:gd name="connsiteY286" fmla="*/ 666750 h 2251075"/>
              <a:gd name="connsiteX0" fmla="*/ 1670050 w 1993900"/>
              <a:gd name="connsiteY0" fmla="*/ 666750 h 2247900"/>
              <a:gd name="connsiteX1" fmla="*/ 1708150 w 1993900"/>
              <a:gd name="connsiteY1" fmla="*/ 701675 h 2247900"/>
              <a:gd name="connsiteX2" fmla="*/ 1701800 w 1993900"/>
              <a:gd name="connsiteY2" fmla="*/ 746125 h 2247900"/>
              <a:gd name="connsiteX3" fmla="*/ 1682750 w 1993900"/>
              <a:gd name="connsiteY3" fmla="*/ 777875 h 2247900"/>
              <a:gd name="connsiteX4" fmla="*/ 1666875 w 1993900"/>
              <a:gd name="connsiteY4" fmla="*/ 790575 h 2247900"/>
              <a:gd name="connsiteX5" fmla="*/ 1628775 w 1993900"/>
              <a:gd name="connsiteY5" fmla="*/ 793750 h 2247900"/>
              <a:gd name="connsiteX6" fmla="*/ 1597025 w 1993900"/>
              <a:gd name="connsiteY6" fmla="*/ 809625 h 2247900"/>
              <a:gd name="connsiteX7" fmla="*/ 1571625 w 1993900"/>
              <a:gd name="connsiteY7" fmla="*/ 812800 h 2247900"/>
              <a:gd name="connsiteX8" fmla="*/ 1543050 w 1993900"/>
              <a:gd name="connsiteY8" fmla="*/ 787400 h 2247900"/>
              <a:gd name="connsiteX9" fmla="*/ 1520825 w 1993900"/>
              <a:gd name="connsiteY9" fmla="*/ 787400 h 2247900"/>
              <a:gd name="connsiteX10" fmla="*/ 1479550 w 1993900"/>
              <a:gd name="connsiteY10" fmla="*/ 755650 h 2247900"/>
              <a:gd name="connsiteX11" fmla="*/ 1463675 w 1993900"/>
              <a:gd name="connsiteY11" fmla="*/ 714375 h 2247900"/>
              <a:gd name="connsiteX12" fmla="*/ 1416050 w 1993900"/>
              <a:gd name="connsiteY12" fmla="*/ 695325 h 2247900"/>
              <a:gd name="connsiteX13" fmla="*/ 1403350 w 1993900"/>
              <a:gd name="connsiteY13" fmla="*/ 704850 h 2247900"/>
              <a:gd name="connsiteX14" fmla="*/ 1397000 w 1993900"/>
              <a:gd name="connsiteY14" fmla="*/ 723900 h 2247900"/>
              <a:gd name="connsiteX15" fmla="*/ 1397000 w 1993900"/>
              <a:gd name="connsiteY15" fmla="*/ 736600 h 2247900"/>
              <a:gd name="connsiteX16" fmla="*/ 1362075 w 1993900"/>
              <a:gd name="connsiteY16" fmla="*/ 736600 h 2247900"/>
              <a:gd name="connsiteX17" fmla="*/ 1368425 w 1993900"/>
              <a:gd name="connsiteY17" fmla="*/ 793750 h 2247900"/>
              <a:gd name="connsiteX18" fmla="*/ 1298575 w 1993900"/>
              <a:gd name="connsiteY18" fmla="*/ 781050 h 2247900"/>
              <a:gd name="connsiteX19" fmla="*/ 1263650 w 1993900"/>
              <a:gd name="connsiteY19" fmla="*/ 771525 h 2247900"/>
              <a:gd name="connsiteX20" fmla="*/ 1257300 w 1993900"/>
              <a:gd name="connsiteY20" fmla="*/ 758825 h 2247900"/>
              <a:gd name="connsiteX21" fmla="*/ 1206500 w 1993900"/>
              <a:gd name="connsiteY21" fmla="*/ 806450 h 2247900"/>
              <a:gd name="connsiteX22" fmla="*/ 1184275 w 1993900"/>
              <a:gd name="connsiteY22" fmla="*/ 822325 h 2247900"/>
              <a:gd name="connsiteX23" fmla="*/ 1168400 w 1993900"/>
              <a:gd name="connsiteY23" fmla="*/ 806450 h 2247900"/>
              <a:gd name="connsiteX24" fmla="*/ 1146175 w 1993900"/>
              <a:gd name="connsiteY24" fmla="*/ 793750 h 2247900"/>
              <a:gd name="connsiteX25" fmla="*/ 1111250 w 1993900"/>
              <a:gd name="connsiteY25" fmla="*/ 885825 h 2247900"/>
              <a:gd name="connsiteX26" fmla="*/ 1098550 w 1993900"/>
              <a:gd name="connsiteY26" fmla="*/ 911225 h 2247900"/>
              <a:gd name="connsiteX27" fmla="*/ 1152525 w 1993900"/>
              <a:gd name="connsiteY27" fmla="*/ 968375 h 2247900"/>
              <a:gd name="connsiteX28" fmla="*/ 1152525 w 1993900"/>
              <a:gd name="connsiteY28" fmla="*/ 981075 h 2247900"/>
              <a:gd name="connsiteX29" fmla="*/ 1136650 w 1993900"/>
              <a:gd name="connsiteY29" fmla="*/ 987425 h 2247900"/>
              <a:gd name="connsiteX30" fmla="*/ 1111250 w 1993900"/>
              <a:gd name="connsiteY30" fmla="*/ 981075 h 2247900"/>
              <a:gd name="connsiteX31" fmla="*/ 1076325 w 1993900"/>
              <a:gd name="connsiteY31" fmla="*/ 952500 h 2247900"/>
              <a:gd name="connsiteX32" fmla="*/ 1054100 w 1993900"/>
              <a:gd name="connsiteY32" fmla="*/ 974725 h 2247900"/>
              <a:gd name="connsiteX33" fmla="*/ 1035050 w 1993900"/>
              <a:gd name="connsiteY33" fmla="*/ 974725 h 2247900"/>
              <a:gd name="connsiteX34" fmla="*/ 1003300 w 1993900"/>
              <a:gd name="connsiteY34" fmla="*/ 936625 h 2247900"/>
              <a:gd name="connsiteX35" fmla="*/ 984250 w 1993900"/>
              <a:gd name="connsiteY35" fmla="*/ 962025 h 2247900"/>
              <a:gd name="connsiteX36" fmla="*/ 981075 w 1993900"/>
              <a:gd name="connsiteY36" fmla="*/ 984250 h 2247900"/>
              <a:gd name="connsiteX37" fmla="*/ 962025 w 1993900"/>
              <a:gd name="connsiteY37" fmla="*/ 996950 h 2247900"/>
              <a:gd name="connsiteX38" fmla="*/ 958850 w 1993900"/>
              <a:gd name="connsiteY38" fmla="*/ 1012825 h 2247900"/>
              <a:gd name="connsiteX39" fmla="*/ 895350 w 1993900"/>
              <a:gd name="connsiteY39" fmla="*/ 1016000 h 2247900"/>
              <a:gd name="connsiteX40" fmla="*/ 879475 w 1993900"/>
              <a:gd name="connsiteY40" fmla="*/ 1041400 h 2247900"/>
              <a:gd name="connsiteX41" fmla="*/ 936625 w 1993900"/>
              <a:gd name="connsiteY41" fmla="*/ 1047750 h 2247900"/>
              <a:gd name="connsiteX42" fmla="*/ 955675 w 1993900"/>
              <a:gd name="connsiteY42" fmla="*/ 1073150 h 2247900"/>
              <a:gd name="connsiteX43" fmla="*/ 955675 w 1993900"/>
              <a:gd name="connsiteY43" fmla="*/ 1085850 h 2247900"/>
              <a:gd name="connsiteX44" fmla="*/ 962025 w 1993900"/>
              <a:gd name="connsiteY44" fmla="*/ 1114425 h 2247900"/>
              <a:gd name="connsiteX45" fmla="*/ 939800 w 1993900"/>
              <a:gd name="connsiteY45" fmla="*/ 1181100 h 2247900"/>
              <a:gd name="connsiteX46" fmla="*/ 920750 w 1993900"/>
              <a:gd name="connsiteY46" fmla="*/ 1139825 h 2247900"/>
              <a:gd name="connsiteX47" fmla="*/ 898525 w 1993900"/>
              <a:gd name="connsiteY47" fmla="*/ 1133475 h 2247900"/>
              <a:gd name="connsiteX48" fmla="*/ 876300 w 1993900"/>
              <a:gd name="connsiteY48" fmla="*/ 1082675 h 2247900"/>
              <a:gd name="connsiteX49" fmla="*/ 857250 w 1993900"/>
              <a:gd name="connsiteY49" fmla="*/ 1123950 h 2247900"/>
              <a:gd name="connsiteX50" fmla="*/ 835025 w 1993900"/>
              <a:gd name="connsiteY50" fmla="*/ 1127125 h 2247900"/>
              <a:gd name="connsiteX51" fmla="*/ 847725 w 1993900"/>
              <a:gd name="connsiteY51" fmla="*/ 1171575 h 2247900"/>
              <a:gd name="connsiteX52" fmla="*/ 803275 w 1993900"/>
              <a:gd name="connsiteY52" fmla="*/ 1168400 h 2247900"/>
              <a:gd name="connsiteX53" fmla="*/ 771525 w 1993900"/>
              <a:gd name="connsiteY53" fmla="*/ 1174750 h 2247900"/>
              <a:gd name="connsiteX54" fmla="*/ 762000 w 1993900"/>
              <a:gd name="connsiteY54" fmla="*/ 1196975 h 2247900"/>
              <a:gd name="connsiteX55" fmla="*/ 793750 w 1993900"/>
              <a:gd name="connsiteY55" fmla="*/ 1228725 h 2247900"/>
              <a:gd name="connsiteX56" fmla="*/ 828675 w 1993900"/>
              <a:gd name="connsiteY56" fmla="*/ 1244600 h 2247900"/>
              <a:gd name="connsiteX57" fmla="*/ 863600 w 1993900"/>
              <a:gd name="connsiteY57" fmla="*/ 1244600 h 2247900"/>
              <a:gd name="connsiteX58" fmla="*/ 869950 w 1993900"/>
              <a:gd name="connsiteY58" fmla="*/ 1270000 h 2247900"/>
              <a:gd name="connsiteX59" fmla="*/ 879475 w 1993900"/>
              <a:gd name="connsiteY59" fmla="*/ 1304925 h 2247900"/>
              <a:gd name="connsiteX60" fmla="*/ 911225 w 1993900"/>
              <a:gd name="connsiteY60" fmla="*/ 1317625 h 2247900"/>
              <a:gd name="connsiteX61" fmla="*/ 920750 w 1993900"/>
              <a:gd name="connsiteY61" fmla="*/ 1358900 h 2247900"/>
              <a:gd name="connsiteX62" fmla="*/ 882650 w 1993900"/>
              <a:gd name="connsiteY62" fmla="*/ 1381125 h 2247900"/>
              <a:gd name="connsiteX63" fmla="*/ 876300 w 1993900"/>
              <a:gd name="connsiteY63" fmla="*/ 1393825 h 2247900"/>
              <a:gd name="connsiteX64" fmla="*/ 889000 w 1993900"/>
              <a:gd name="connsiteY64" fmla="*/ 1428750 h 2247900"/>
              <a:gd name="connsiteX65" fmla="*/ 869950 w 1993900"/>
              <a:gd name="connsiteY65" fmla="*/ 1482725 h 2247900"/>
              <a:gd name="connsiteX66" fmla="*/ 885825 w 1993900"/>
              <a:gd name="connsiteY66" fmla="*/ 1511300 h 2247900"/>
              <a:gd name="connsiteX67" fmla="*/ 863600 w 1993900"/>
              <a:gd name="connsiteY67" fmla="*/ 1552575 h 2247900"/>
              <a:gd name="connsiteX68" fmla="*/ 882650 w 1993900"/>
              <a:gd name="connsiteY68" fmla="*/ 1581150 h 2247900"/>
              <a:gd name="connsiteX69" fmla="*/ 898525 w 1993900"/>
              <a:gd name="connsiteY69" fmla="*/ 1619250 h 2247900"/>
              <a:gd name="connsiteX70" fmla="*/ 866775 w 1993900"/>
              <a:gd name="connsiteY70" fmla="*/ 1663700 h 2247900"/>
              <a:gd name="connsiteX71" fmla="*/ 844550 w 1993900"/>
              <a:gd name="connsiteY71" fmla="*/ 1676400 h 2247900"/>
              <a:gd name="connsiteX72" fmla="*/ 825500 w 1993900"/>
              <a:gd name="connsiteY72" fmla="*/ 1711325 h 2247900"/>
              <a:gd name="connsiteX73" fmla="*/ 844550 w 1993900"/>
              <a:gd name="connsiteY73" fmla="*/ 1771650 h 2247900"/>
              <a:gd name="connsiteX74" fmla="*/ 892175 w 1993900"/>
              <a:gd name="connsiteY74" fmla="*/ 1771650 h 2247900"/>
              <a:gd name="connsiteX75" fmla="*/ 914400 w 1993900"/>
              <a:gd name="connsiteY75" fmla="*/ 1730375 h 2247900"/>
              <a:gd name="connsiteX76" fmla="*/ 930275 w 1993900"/>
              <a:gd name="connsiteY76" fmla="*/ 1762125 h 2247900"/>
              <a:gd name="connsiteX77" fmla="*/ 968375 w 1993900"/>
              <a:gd name="connsiteY77" fmla="*/ 1771650 h 2247900"/>
              <a:gd name="connsiteX78" fmla="*/ 996950 w 1993900"/>
              <a:gd name="connsiteY78" fmla="*/ 1812925 h 2247900"/>
              <a:gd name="connsiteX79" fmla="*/ 1019175 w 1993900"/>
              <a:gd name="connsiteY79" fmla="*/ 1812925 h 2247900"/>
              <a:gd name="connsiteX80" fmla="*/ 1035050 w 1993900"/>
              <a:gd name="connsiteY80" fmla="*/ 1790700 h 2247900"/>
              <a:gd name="connsiteX81" fmla="*/ 1085850 w 1993900"/>
              <a:gd name="connsiteY81" fmla="*/ 1787525 h 2247900"/>
              <a:gd name="connsiteX82" fmla="*/ 1127125 w 1993900"/>
              <a:gd name="connsiteY82" fmla="*/ 1806575 h 2247900"/>
              <a:gd name="connsiteX83" fmla="*/ 1108075 w 1993900"/>
              <a:gd name="connsiteY83" fmla="*/ 1831975 h 2247900"/>
              <a:gd name="connsiteX84" fmla="*/ 1143000 w 1993900"/>
              <a:gd name="connsiteY84" fmla="*/ 1908175 h 2247900"/>
              <a:gd name="connsiteX85" fmla="*/ 1127125 w 1993900"/>
              <a:gd name="connsiteY85" fmla="*/ 1914525 h 2247900"/>
              <a:gd name="connsiteX86" fmla="*/ 1104900 w 1993900"/>
              <a:gd name="connsiteY86" fmla="*/ 1905000 h 2247900"/>
              <a:gd name="connsiteX87" fmla="*/ 1076325 w 1993900"/>
              <a:gd name="connsiteY87" fmla="*/ 1895475 h 2247900"/>
              <a:gd name="connsiteX88" fmla="*/ 1035050 w 1993900"/>
              <a:gd name="connsiteY88" fmla="*/ 1905000 h 2247900"/>
              <a:gd name="connsiteX89" fmla="*/ 1022350 w 1993900"/>
              <a:gd name="connsiteY89" fmla="*/ 1930400 h 2247900"/>
              <a:gd name="connsiteX90" fmla="*/ 1047750 w 1993900"/>
              <a:gd name="connsiteY90" fmla="*/ 1971675 h 2247900"/>
              <a:gd name="connsiteX91" fmla="*/ 1050925 w 1993900"/>
              <a:gd name="connsiteY91" fmla="*/ 2009775 h 2247900"/>
              <a:gd name="connsiteX92" fmla="*/ 1041400 w 1993900"/>
              <a:gd name="connsiteY92" fmla="*/ 2019300 h 2247900"/>
              <a:gd name="connsiteX93" fmla="*/ 1041400 w 1993900"/>
              <a:gd name="connsiteY93" fmla="*/ 2041525 h 2247900"/>
              <a:gd name="connsiteX94" fmla="*/ 1012825 w 1993900"/>
              <a:gd name="connsiteY94" fmla="*/ 2066925 h 2247900"/>
              <a:gd name="connsiteX95" fmla="*/ 1003300 w 1993900"/>
              <a:gd name="connsiteY95" fmla="*/ 2120900 h 2247900"/>
              <a:gd name="connsiteX96" fmla="*/ 993775 w 1993900"/>
              <a:gd name="connsiteY96" fmla="*/ 2155825 h 2247900"/>
              <a:gd name="connsiteX97" fmla="*/ 952500 w 1993900"/>
              <a:gd name="connsiteY97" fmla="*/ 2178050 h 2247900"/>
              <a:gd name="connsiteX98" fmla="*/ 927100 w 1993900"/>
              <a:gd name="connsiteY98" fmla="*/ 2178050 h 2247900"/>
              <a:gd name="connsiteX99" fmla="*/ 911225 w 1993900"/>
              <a:gd name="connsiteY99" fmla="*/ 2203450 h 2247900"/>
              <a:gd name="connsiteX100" fmla="*/ 889000 w 1993900"/>
              <a:gd name="connsiteY100" fmla="*/ 2206625 h 2247900"/>
              <a:gd name="connsiteX101" fmla="*/ 879435 w 1993900"/>
              <a:gd name="connsiteY101" fmla="*/ 2168292 h 2247900"/>
              <a:gd name="connsiteX102" fmla="*/ 869950 w 1993900"/>
              <a:gd name="connsiteY102" fmla="*/ 2222500 h 2247900"/>
              <a:gd name="connsiteX103" fmla="*/ 844550 w 1993900"/>
              <a:gd name="connsiteY103" fmla="*/ 2203450 h 2247900"/>
              <a:gd name="connsiteX104" fmla="*/ 831850 w 1993900"/>
              <a:gd name="connsiteY104" fmla="*/ 2209800 h 2247900"/>
              <a:gd name="connsiteX105" fmla="*/ 815975 w 1993900"/>
              <a:gd name="connsiteY105" fmla="*/ 2212975 h 2247900"/>
              <a:gd name="connsiteX106" fmla="*/ 758825 w 1993900"/>
              <a:gd name="connsiteY106" fmla="*/ 2228850 h 2247900"/>
              <a:gd name="connsiteX107" fmla="*/ 739775 w 1993900"/>
              <a:gd name="connsiteY107" fmla="*/ 2247900 h 2247900"/>
              <a:gd name="connsiteX108" fmla="*/ 708025 w 1993900"/>
              <a:gd name="connsiteY108" fmla="*/ 2247900 h 2247900"/>
              <a:gd name="connsiteX109" fmla="*/ 701675 w 1993900"/>
              <a:gd name="connsiteY109" fmla="*/ 2222500 h 2247900"/>
              <a:gd name="connsiteX110" fmla="*/ 638175 w 1993900"/>
              <a:gd name="connsiteY110" fmla="*/ 2216150 h 2247900"/>
              <a:gd name="connsiteX111" fmla="*/ 619125 w 1993900"/>
              <a:gd name="connsiteY111" fmla="*/ 2206625 h 2247900"/>
              <a:gd name="connsiteX112" fmla="*/ 612775 w 1993900"/>
              <a:gd name="connsiteY112" fmla="*/ 2178050 h 2247900"/>
              <a:gd name="connsiteX113" fmla="*/ 603250 w 1993900"/>
              <a:gd name="connsiteY113" fmla="*/ 2165350 h 2247900"/>
              <a:gd name="connsiteX114" fmla="*/ 577850 w 1993900"/>
              <a:gd name="connsiteY114" fmla="*/ 2174875 h 2247900"/>
              <a:gd name="connsiteX115" fmla="*/ 568325 w 1993900"/>
              <a:gd name="connsiteY115" fmla="*/ 2200275 h 2247900"/>
              <a:gd name="connsiteX116" fmla="*/ 561975 w 1993900"/>
              <a:gd name="connsiteY116" fmla="*/ 2184400 h 2247900"/>
              <a:gd name="connsiteX117" fmla="*/ 530225 w 1993900"/>
              <a:gd name="connsiteY117" fmla="*/ 2143125 h 2247900"/>
              <a:gd name="connsiteX118" fmla="*/ 520700 w 1993900"/>
              <a:gd name="connsiteY118" fmla="*/ 2114550 h 2247900"/>
              <a:gd name="connsiteX119" fmla="*/ 501650 w 1993900"/>
              <a:gd name="connsiteY119" fmla="*/ 2101850 h 2247900"/>
              <a:gd name="connsiteX120" fmla="*/ 492125 w 1993900"/>
              <a:gd name="connsiteY120" fmla="*/ 2076450 h 2247900"/>
              <a:gd name="connsiteX121" fmla="*/ 460375 w 1993900"/>
              <a:gd name="connsiteY121" fmla="*/ 2032000 h 2247900"/>
              <a:gd name="connsiteX122" fmla="*/ 479425 w 1993900"/>
              <a:gd name="connsiteY122" fmla="*/ 1984375 h 2247900"/>
              <a:gd name="connsiteX123" fmla="*/ 473075 w 1993900"/>
              <a:gd name="connsiteY123" fmla="*/ 1952625 h 2247900"/>
              <a:gd name="connsiteX124" fmla="*/ 469900 w 1993900"/>
              <a:gd name="connsiteY124" fmla="*/ 1936750 h 2247900"/>
              <a:gd name="connsiteX125" fmla="*/ 466725 w 1993900"/>
              <a:gd name="connsiteY125" fmla="*/ 1889125 h 2247900"/>
              <a:gd name="connsiteX126" fmla="*/ 454025 w 1993900"/>
              <a:gd name="connsiteY126" fmla="*/ 1857375 h 2247900"/>
              <a:gd name="connsiteX127" fmla="*/ 425450 w 1993900"/>
              <a:gd name="connsiteY127" fmla="*/ 1844675 h 2247900"/>
              <a:gd name="connsiteX128" fmla="*/ 400050 w 1993900"/>
              <a:gd name="connsiteY128" fmla="*/ 1870075 h 2247900"/>
              <a:gd name="connsiteX129" fmla="*/ 393700 w 1993900"/>
              <a:gd name="connsiteY129" fmla="*/ 1847850 h 2247900"/>
              <a:gd name="connsiteX130" fmla="*/ 384175 w 1993900"/>
              <a:gd name="connsiteY130" fmla="*/ 1822450 h 2247900"/>
              <a:gd name="connsiteX131" fmla="*/ 339725 w 1993900"/>
              <a:gd name="connsiteY131" fmla="*/ 1838325 h 2247900"/>
              <a:gd name="connsiteX132" fmla="*/ 320675 w 1993900"/>
              <a:gd name="connsiteY132" fmla="*/ 1841500 h 2247900"/>
              <a:gd name="connsiteX133" fmla="*/ 311150 w 1993900"/>
              <a:gd name="connsiteY133" fmla="*/ 1822450 h 2247900"/>
              <a:gd name="connsiteX134" fmla="*/ 307975 w 1993900"/>
              <a:gd name="connsiteY134" fmla="*/ 1800225 h 2247900"/>
              <a:gd name="connsiteX135" fmla="*/ 327025 w 1993900"/>
              <a:gd name="connsiteY135" fmla="*/ 1758950 h 2247900"/>
              <a:gd name="connsiteX136" fmla="*/ 320675 w 1993900"/>
              <a:gd name="connsiteY136" fmla="*/ 1736725 h 2247900"/>
              <a:gd name="connsiteX137" fmla="*/ 327025 w 1993900"/>
              <a:gd name="connsiteY137" fmla="*/ 1670050 h 2247900"/>
              <a:gd name="connsiteX138" fmla="*/ 361950 w 1993900"/>
              <a:gd name="connsiteY138" fmla="*/ 1593850 h 2247900"/>
              <a:gd name="connsiteX139" fmla="*/ 361950 w 1993900"/>
              <a:gd name="connsiteY139" fmla="*/ 1568450 h 2247900"/>
              <a:gd name="connsiteX140" fmla="*/ 409575 w 1993900"/>
              <a:gd name="connsiteY140" fmla="*/ 1549400 h 2247900"/>
              <a:gd name="connsiteX141" fmla="*/ 390525 w 1993900"/>
              <a:gd name="connsiteY141" fmla="*/ 1524000 h 2247900"/>
              <a:gd name="connsiteX142" fmla="*/ 374650 w 1993900"/>
              <a:gd name="connsiteY142" fmla="*/ 1508125 h 2247900"/>
              <a:gd name="connsiteX143" fmla="*/ 358775 w 1993900"/>
              <a:gd name="connsiteY143" fmla="*/ 1501775 h 2247900"/>
              <a:gd name="connsiteX144" fmla="*/ 333375 w 1993900"/>
              <a:gd name="connsiteY144" fmla="*/ 1524000 h 2247900"/>
              <a:gd name="connsiteX145" fmla="*/ 317500 w 1993900"/>
              <a:gd name="connsiteY145" fmla="*/ 1485900 h 2247900"/>
              <a:gd name="connsiteX146" fmla="*/ 333375 w 1993900"/>
              <a:gd name="connsiteY146" fmla="*/ 1454150 h 2247900"/>
              <a:gd name="connsiteX147" fmla="*/ 332581 w 1993900"/>
              <a:gd name="connsiteY147" fmla="*/ 1454150 h 2247900"/>
              <a:gd name="connsiteX148" fmla="*/ 295275 w 1993900"/>
              <a:gd name="connsiteY148" fmla="*/ 1441450 h 2247900"/>
              <a:gd name="connsiteX149" fmla="*/ 298450 w 1993900"/>
              <a:gd name="connsiteY149" fmla="*/ 1412875 h 2247900"/>
              <a:gd name="connsiteX150" fmla="*/ 276225 w 1993900"/>
              <a:gd name="connsiteY150" fmla="*/ 1428750 h 2247900"/>
              <a:gd name="connsiteX151" fmla="*/ 257175 w 1993900"/>
              <a:gd name="connsiteY151" fmla="*/ 1460500 h 2247900"/>
              <a:gd name="connsiteX152" fmla="*/ 231775 w 1993900"/>
              <a:gd name="connsiteY152" fmla="*/ 1447800 h 2247900"/>
              <a:gd name="connsiteX153" fmla="*/ 184150 w 1993900"/>
              <a:gd name="connsiteY153" fmla="*/ 1444625 h 2247900"/>
              <a:gd name="connsiteX154" fmla="*/ 180975 w 1993900"/>
              <a:gd name="connsiteY154" fmla="*/ 1393825 h 2247900"/>
              <a:gd name="connsiteX155" fmla="*/ 165100 w 1993900"/>
              <a:gd name="connsiteY155" fmla="*/ 1371600 h 2247900"/>
              <a:gd name="connsiteX156" fmla="*/ 193675 w 1993900"/>
              <a:gd name="connsiteY156" fmla="*/ 1368425 h 2247900"/>
              <a:gd name="connsiteX157" fmla="*/ 190500 w 1993900"/>
              <a:gd name="connsiteY157" fmla="*/ 1358900 h 2247900"/>
              <a:gd name="connsiteX158" fmla="*/ 180975 w 1993900"/>
              <a:gd name="connsiteY158" fmla="*/ 1320800 h 2247900"/>
              <a:gd name="connsiteX159" fmla="*/ 190500 w 1993900"/>
              <a:gd name="connsiteY159" fmla="*/ 1308100 h 2247900"/>
              <a:gd name="connsiteX160" fmla="*/ 177800 w 1993900"/>
              <a:gd name="connsiteY160" fmla="*/ 1295400 h 2247900"/>
              <a:gd name="connsiteX161" fmla="*/ 155575 w 1993900"/>
              <a:gd name="connsiteY161" fmla="*/ 1295400 h 2247900"/>
              <a:gd name="connsiteX162" fmla="*/ 136525 w 1993900"/>
              <a:gd name="connsiteY162" fmla="*/ 1250950 h 2247900"/>
              <a:gd name="connsiteX163" fmla="*/ 85725 w 1993900"/>
              <a:gd name="connsiteY163" fmla="*/ 1254125 h 2247900"/>
              <a:gd name="connsiteX164" fmla="*/ 66675 w 1993900"/>
              <a:gd name="connsiteY164" fmla="*/ 1216025 h 2247900"/>
              <a:gd name="connsiteX165" fmla="*/ 31750 w 1993900"/>
              <a:gd name="connsiteY165" fmla="*/ 1216025 h 2247900"/>
              <a:gd name="connsiteX166" fmla="*/ 44450 w 1993900"/>
              <a:gd name="connsiteY166" fmla="*/ 1190625 h 2247900"/>
              <a:gd name="connsiteX167" fmla="*/ 31750 w 1993900"/>
              <a:gd name="connsiteY167" fmla="*/ 1158875 h 2247900"/>
              <a:gd name="connsiteX168" fmla="*/ 19050 w 1993900"/>
              <a:gd name="connsiteY168" fmla="*/ 1123950 h 2247900"/>
              <a:gd name="connsiteX169" fmla="*/ 0 w 1993900"/>
              <a:gd name="connsiteY169" fmla="*/ 1123950 h 2247900"/>
              <a:gd name="connsiteX170" fmla="*/ 6350 w 1993900"/>
              <a:gd name="connsiteY170" fmla="*/ 1092200 h 2247900"/>
              <a:gd name="connsiteX171" fmla="*/ 31750 w 1993900"/>
              <a:gd name="connsiteY171" fmla="*/ 1069975 h 2247900"/>
              <a:gd name="connsiteX172" fmla="*/ 44450 w 1993900"/>
              <a:gd name="connsiteY172" fmla="*/ 1041400 h 2247900"/>
              <a:gd name="connsiteX173" fmla="*/ 19050 w 1993900"/>
              <a:gd name="connsiteY173" fmla="*/ 1022350 h 2247900"/>
              <a:gd name="connsiteX174" fmla="*/ 47625 w 1993900"/>
              <a:gd name="connsiteY174" fmla="*/ 996950 h 2247900"/>
              <a:gd name="connsiteX175" fmla="*/ 47625 w 1993900"/>
              <a:gd name="connsiteY175" fmla="*/ 971550 h 2247900"/>
              <a:gd name="connsiteX176" fmla="*/ 73025 w 1993900"/>
              <a:gd name="connsiteY176" fmla="*/ 949325 h 2247900"/>
              <a:gd name="connsiteX177" fmla="*/ 92075 w 1993900"/>
              <a:gd name="connsiteY177" fmla="*/ 949325 h 2247900"/>
              <a:gd name="connsiteX178" fmla="*/ 88900 w 1993900"/>
              <a:gd name="connsiteY178" fmla="*/ 917575 h 2247900"/>
              <a:gd name="connsiteX179" fmla="*/ 130175 w 1993900"/>
              <a:gd name="connsiteY179" fmla="*/ 895350 h 2247900"/>
              <a:gd name="connsiteX180" fmla="*/ 171450 w 1993900"/>
              <a:gd name="connsiteY180" fmla="*/ 911225 h 2247900"/>
              <a:gd name="connsiteX181" fmla="*/ 187325 w 1993900"/>
              <a:gd name="connsiteY181" fmla="*/ 911225 h 2247900"/>
              <a:gd name="connsiteX182" fmla="*/ 209550 w 1993900"/>
              <a:gd name="connsiteY182" fmla="*/ 885825 h 2247900"/>
              <a:gd name="connsiteX183" fmla="*/ 174625 w 1993900"/>
              <a:gd name="connsiteY183" fmla="*/ 857250 h 2247900"/>
              <a:gd name="connsiteX184" fmla="*/ 177800 w 1993900"/>
              <a:gd name="connsiteY184" fmla="*/ 825500 h 2247900"/>
              <a:gd name="connsiteX185" fmla="*/ 123825 w 1993900"/>
              <a:gd name="connsiteY185" fmla="*/ 774700 h 2247900"/>
              <a:gd name="connsiteX186" fmla="*/ 85725 w 1993900"/>
              <a:gd name="connsiteY186" fmla="*/ 774700 h 2247900"/>
              <a:gd name="connsiteX187" fmla="*/ 82550 w 1993900"/>
              <a:gd name="connsiteY187" fmla="*/ 723900 h 2247900"/>
              <a:gd name="connsiteX188" fmla="*/ 47625 w 1993900"/>
              <a:gd name="connsiteY188" fmla="*/ 717550 h 2247900"/>
              <a:gd name="connsiteX189" fmla="*/ 47625 w 1993900"/>
              <a:gd name="connsiteY189" fmla="*/ 673100 h 2247900"/>
              <a:gd name="connsiteX190" fmla="*/ 22225 w 1993900"/>
              <a:gd name="connsiteY190" fmla="*/ 650875 h 2247900"/>
              <a:gd name="connsiteX191" fmla="*/ 34925 w 1993900"/>
              <a:gd name="connsiteY191" fmla="*/ 622300 h 2247900"/>
              <a:gd name="connsiteX192" fmla="*/ 34925 w 1993900"/>
              <a:gd name="connsiteY192" fmla="*/ 590550 h 2247900"/>
              <a:gd name="connsiteX193" fmla="*/ 117475 w 1993900"/>
              <a:gd name="connsiteY193" fmla="*/ 549275 h 2247900"/>
              <a:gd name="connsiteX194" fmla="*/ 142875 w 1993900"/>
              <a:gd name="connsiteY194" fmla="*/ 549275 h 2247900"/>
              <a:gd name="connsiteX195" fmla="*/ 184150 w 1993900"/>
              <a:gd name="connsiteY195" fmla="*/ 520700 h 2247900"/>
              <a:gd name="connsiteX196" fmla="*/ 168275 w 1993900"/>
              <a:gd name="connsiteY196" fmla="*/ 485775 h 2247900"/>
              <a:gd name="connsiteX197" fmla="*/ 184150 w 1993900"/>
              <a:gd name="connsiteY197" fmla="*/ 460375 h 2247900"/>
              <a:gd name="connsiteX198" fmla="*/ 231775 w 1993900"/>
              <a:gd name="connsiteY198" fmla="*/ 447675 h 2247900"/>
              <a:gd name="connsiteX199" fmla="*/ 269875 w 1993900"/>
              <a:gd name="connsiteY199" fmla="*/ 422275 h 2247900"/>
              <a:gd name="connsiteX200" fmla="*/ 279400 w 1993900"/>
              <a:gd name="connsiteY200" fmla="*/ 374650 h 2247900"/>
              <a:gd name="connsiteX201" fmla="*/ 295275 w 1993900"/>
              <a:gd name="connsiteY201" fmla="*/ 368300 h 2247900"/>
              <a:gd name="connsiteX202" fmla="*/ 333375 w 1993900"/>
              <a:gd name="connsiteY202" fmla="*/ 371475 h 2247900"/>
              <a:gd name="connsiteX203" fmla="*/ 368300 w 1993900"/>
              <a:gd name="connsiteY203" fmla="*/ 358775 h 2247900"/>
              <a:gd name="connsiteX204" fmla="*/ 403225 w 1993900"/>
              <a:gd name="connsiteY204" fmla="*/ 381000 h 2247900"/>
              <a:gd name="connsiteX205" fmla="*/ 428625 w 1993900"/>
              <a:gd name="connsiteY205" fmla="*/ 358775 h 2247900"/>
              <a:gd name="connsiteX206" fmla="*/ 428625 w 1993900"/>
              <a:gd name="connsiteY206" fmla="*/ 346075 h 2247900"/>
              <a:gd name="connsiteX207" fmla="*/ 444500 w 1993900"/>
              <a:gd name="connsiteY207" fmla="*/ 333375 h 2247900"/>
              <a:gd name="connsiteX208" fmla="*/ 469900 w 1993900"/>
              <a:gd name="connsiteY208" fmla="*/ 330200 h 2247900"/>
              <a:gd name="connsiteX209" fmla="*/ 479425 w 1993900"/>
              <a:gd name="connsiteY209" fmla="*/ 304800 h 2247900"/>
              <a:gd name="connsiteX210" fmla="*/ 523875 w 1993900"/>
              <a:gd name="connsiteY210" fmla="*/ 282575 h 2247900"/>
              <a:gd name="connsiteX211" fmla="*/ 523875 w 1993900"/>
              <a:gd name="connsiteY211" fmla="*/ 209550 h 2247900"/>
              <a:gd name="connsiteX212" fmla="*/ 504825 w 1993900"/>
              <a:gd name="connsiteY212" fmla="*/ 180975 h 2247900"/>
              <a:gd name="connsiteX213" fmla="*/ 555625 w 1993900"/>
              <a:gd name="connsiteY213" fmla="*/ 200025 h 2247900"/>
              <a:gd name="connsiteX214" fmla="*/ 600075 w 1993900"/>
              <a:gd name="connsiteY214" fmla="*/ 215900 h 2247900"/>
              <a:gd name="connsiteX215" fmla="*/ 635000 w 1993900"/>
              <a:gd name="connsiteY215" fmla="*/ 130175 h 2247900"/>
              <a:gd name="connsiteX216" fmla="*/ 647700 w 1993900"/>
              <a:gd name="connsiteY216" fmla="*/ 133350 h 2247900"/>
              <a:gd name="connsiteX217" fmla="*/ 679450 w 1993900"/>
              <a:gd name="connsiteY217" fmla="*/ 79375 h 2247900"/>
              <a:gd name="connsiteX218" fmla="*/ 708025 w 1993900"/>
              <a:gd name="connsiteY218" fmla="*/ 174625 h 2247900"/>
              <a:gd name="connsiteX219" fmla="*/ 717550 w 1993900"/>
              <a:gd name="connsiteY219" fmla="*/ 177800 h 2247900"/>
              <a:gd name="connsiteX220" fmla="*/ 749300 w 1993900"/>
              <a:gd name="connsiteY220" fmla="*/ 200025 h 2247900"/>
              <a:gd name="connsiteX221" fmla="*/ 831850 w 1993900"/>
              <a:gd name="connsiteY221" fmla="*/ 177800 h 2247900"/>
              <a:gd name="connsiteX222" fmla="*/ 869950 w 1993900"/>
              <a:gd name="connsiteY222" fmla="*/ 171450 h 2247900"/>
              <a:gd name="connsiteX223" fmla="*/ 904875 w 1993900"/>
              <a:gd name="connsiteY223" fmla="*/ 177800 h 2247900"/>
              <a:gd name="connsiteX224" fmla="*/ 923925 w 1993900"/>
              <a:gd name="connsiteY224" fmla="*/ 152400 h 2247900"/>
              <a:gd name="connsiteX225" fmla="*/ 946150 w 1993900"/>
              <a:gd name="connsiteY225" fmla="*/ 155575 h 2247900"/>
              <a:gd name="connsiteX226" fmla="*/ 955675 w 1993900"/>
              <a:gd name="connsiteY226" fmla="*/ 123825 h 2247900"/>
              <a:gd name="connsiteX227" fmla="*/ 955675 w 1993900"/>
              <a:gd name="connsiteY227" fmla="*/ 82550 h 2247900"/>
              <a:gd name="connsiteX228" fmla="*/ 936625 w 1993900"/>
              <a:gd name="connsiteY228" fmla="*/ 60325 h 2247900"/>
              <a:gd name="connsiteX229" fmla="*/ 946150 w 1993900"/>
              <a:gd name="connsiteY229" fmla="*/ 41275 h 2247900"/>
              <a:gd name="connsiteX230" fmla="*/ 1000125 w 1993900"/>
              <a:gd name="connsiteY230" fmla="*/ 3175 h 2247900"/>
              <a:gd name="connsiteX231" fmla="*/ 1035050 w 1993900"/>
              <a:gd name="connsiteY231" fmla="*/ 0 h 2247900"/>
              <a:gd name="connsiteX232" fmla="*/ 1082675 w 1993900"/>
              <a:gd name="connsiteY232" fmla="*/ 25400 h 2247900"/>
              <a:gd name="connsiteX233" fmla="*/ 1082675 w 1993900"/>
              <a:gd name="connsiteY233" fmla="*/ 44450 h 2247900"/>
              <a:gd name="connsiteX234" fmla="*/ 1104900 w 1993900"/>
              <a:gd name="connsiteY234" fmla="*/ 66675 h 2247900"/>
              <a:gd name="connsiteX235" fmla="*/ 1085850 w 1993900"/>
              <a:gd name="connsiteY235" fmla="*/ 92075 h 2247900"/>
              <a:gd name="connsiteX236" fmla="*/ 1104900 w 1993900"/>
              <a:gd name="connsiteY236" fmla="*/ 114300 h 2247900"/>
              <a:gd name="connsiteX237" fmla="*/ 1177925 w 1993900"/>
              <a:gd name="connsiteY237" fmla="*/ 101600 h 2247900"/>
              <a:gd name="connsiteX238" fmla="*/ 1212850 w 1993900"/>
              <a:gd name="connsiteY238" fmla="*/ 82550 h 2247900"/>
              <a:gd name="connsiteX239" fmla="*/ 1216025 w 1993900"/>
              <a:gd name="connsiteY239" fmla="*/ 69850 h 2247900"/>
              <a:gd name="connsiteX240" fmla="*/ 1235075 w 1993900"/>
              <a:gd name="connsiteY240" fmla="*/ 38100 h 2247900"/>
              <a:gd name="connsiteX241" fmla="*/ 1279525 w 1993900"/>
              <a:gd name="connsiteY241" fmla="*/ 73025 h 2247900"/>
              <a:gd name="connsiteX242" fmla="*/ 1295400 w 1993900"/>
              <a:gd name="connsiteY242" fmla="*/ 69850 h 2247900"/>
              <a:gd name="connsiteX243" fmla="*/ 1301750 w 1993900"/>
              <a:gd name="connsiteY243" fmla="*/ 41275 h 2247900"/>
              <a:gd name="connsiteX244" fmla="*/ 1343025 w 1993900"/>
              <a:gd name="connsiteY244" fmla="*/ 6350 h 2247900"/>
              <a:gd name="connsiteX245" fmla="*/ 1381125 w 1993900"/>
              <a:gd name="connsiteY245" fmla="*/ 47625 h 2247900"/>
              <a:gd name="connsiteX246" fmla="*/ 1412875 w 1993900"/>
              <a:gd name="connsiteY246" fmla="*/ 44450 h 2247900"/>
              <a:gd name="connsiteX247" fmla="*/ 1441450 w 1993900"/>
              <a:gd name="connsiteY247" fmla="*/ 79375 h 2247900"/>
              <a:gd name="connsiteX248" fmla="*/ 1517650 w 1993900"/>
              <a:gd name="connsiteY248" fmla="*/ 60325 h 2247900"/>
              <a:gd name="connsiteX249" fmla="*/ 1530350 w 1993900"/>
              <a:gd name="connsiteY249" fmla="*/ 66675 h 2247900"/>
              <a:gd name="connsiteX250" fmla="*/ 1524000 w 1993900"/>
              <a:gd name="connsiteY250" fmla="*/ 88900 h 2247900"/>
              <a:gd name="connsiteX251" fmla="*/ 1482725 w 1993900"/>
              <a:gd name="connsiteY251" fmla="*/ 127000 h 2247900"/>
              <a:gd name="connsiteX252" fmla="*/ 1485900 w 1993900"/>
              <a:gd name="connsiteY252" fmla="*/ 142875 h 2247900"/>
              <a:gd name="connsiteX253" fmla="*/ 1454150 w 1993900"/>
              <a:gd name="connsiteY253" fmla="*/ 149225 h 2247900"/>
              <a:gd name="connsiteX254" fmla="*/ 1435100 w 1993900"/>
              <a:gd name="connsiteY254" fmla="*/ 174625 h 2247900"/>
              <a:gd name="connsiteX255" fmla="*/ 1485900 w 1993900"/>
              <a:gd name="connsiteY255" fmla="*/ 212725 h 2247900"/>
              <a:gd name="connsiteX256" fmla="*/ 1536700 w 1993900"/>
              <a:gd name="connsiteY256" fmla="*/ 171450 h 2247900"/>
              <a:gd name="connsiteX257" fmla="*/ 1577975 w 1993900"/>
              <a:gd name="connsiteY257" fmla="*/ 177800 h 2247900"/>
              <a:gd name="connsiteX258" fmla="*/ 1619250 w 1993900"/>
              <a:gd name="connsiteY258" fmla="*/ 177800 h 2247900"/>
              <a:gd name="connsiteX259" fmla="*/ 1631950 w 1993900"/>
              <a:gd name="connsiteY259" fmla="*/ 200025 h 2247900"/>
              <a:gd name="connsiteX260" fmla="*/ 1628775 w 1993900"/>
              <a:gd name="connsiteY260" fmla="*/ 215900 h 2247900"/>
              <a:gd name="connsiteX261" fmla="*/ 1657350 w 1993900"/>
              <a:gd name="connsiteY261" fmla="*/ 247650 h 2247900"/>
              <a:gd name="connsiteX262" fmla="*/ 1670050 w 1993900"/>
              <a:gd name="connsiteY262" fmla="*/ 269875 h 2247900"/>
              <a:gd name="connsiteX263" fmla="*/ 1711325 w 1993900"/>
              <a:gd name="connsiteY263" fmla="*/ 254000 h 2247900"/>
              <a:gd name="connsiteX264" fmla="*/ 1746250 w 1993900"/>
              <a:gd name="connsiteY264" fmla="*/ 254000 h 2247900"/>
              <a:gd name="connsiteX265" fmla="*/ 1771650 w 1993900"/>
              <a:gd name="connsiteY265" fmla="*/ 231775 h 2247900"/>
              <a:gd name="connsiteX266" fmla="*/ 1806575 w 1993900"/>
              <a:gd name="connsiteY266" fmla="*/ 279400 h 2247900"/>
              <a:gd name="connsiteX267" fmla="*/ 1828800 w 1993900"/>
              <a:gd name="connsiteY267" fmla="*/ 276225 h 2247900"/>
              <a:gd name="connsiteX268" fmla="*/ 1838325 w 1993900"/>
              <a:gd name="connsiteY268" fmla="*/ 301625 h 2247900"/>
              <a:gd name="connsiteX269" fmla="*/ 1857375 w 1993900"/>
              <a:gd name="connsiteY269" fmla="*/ 295275 h 2247900"/>
              <a:gd name="connsiteX270" fmla="*/ 1917700 w 1993900"/>
              <a:gd name="connsiteY270" fmla="*/ 314325 h 2247900"/>
              <a:gd name="connsiteX271" fmla="*/ 1952625 w 1993900"/>
              <a:gd name="connsiteY271" fmla="*/ 304800 h 2247900"/>
              <a:gd name="connsiteX272" fmla="*/ 1993900 w 1993900"/>
              <a:gd name="connsiteY272" fmla="*/ 336550 h 2247900"/>
              <a:gd name="connsiteX273" fmla="*/ 1962150 w 1993900"/>
              <a:gd name="connsiteY273" fmla="*/ 377825 h 2247900"/>
              <a:gd name="connsiteX274" fmla="*/ 1936750 w 1993900"/>
              <a:gd name="connsiteY274" fmla="*/ 361950 h 2247900"/>
              <a:gd name="connsiteX275" fmla="*/ 1914525 w 1993900"/>
              <a:gd name="connsiteY275" fmla="*/ 374650 h 2247900"/>
              <a:gd name="connsiteX276" fmla="*/ 1889125 w 1993900"/>
              <a:gd name="connsiteY276" fmla="*/ 387350 h 2247900"/>
              <a:gd name="connsiteX277" fmla="*/ 1876425 w 1993900"/>
              <a:gd name="connsiteY277" fmla="*/ 393700 h 2247900"/>
              <a:gd name="connsiteX278" fmla="*/ 1882775 w 1993900"/>
              <a:gd name="connsiteY278" fmla="*/ 422275 h 2247900"/>
              <a:gd name="connsiteX279" fmla="*/ 1863725 w 1993900"/>
              <a:gd name="connsiteY279" fmla="*/ 447675 h 2247900"/>
              <a:gd name="connsiteX280" fmla="*/ 1844675 w 1993900"/>
              <a:gd name="connsiteY280" fmla="*/ 469900 h 2247900"/>
              <a:gd name="connsiteX281" fmla="*/ 1803400 w 1993900"/>
              <a:gd name="connsiteY281" fmla="*/ 479425 h 2247900"/>
              <a:gd name="connsiteX282" fmla="*/ 1774825 w 1993900"/>
              <a:gd name="connsiteY282" fmla="*/ 520700 h 2247900"/>
              <a:gd name="connsiteX283" fmla="*/ 1749425 w 1993900"/>
              <a:gd name="connsiteY283" fmla="*/ 530225 h 2247900"/>
              <a:gd name="connsiteX284" fmla="*/ 1704975 w 1993900"/>
              <a:gd name="connsiteY284" fmla="*/ 584200 h 2247900"/>
              <a:gd name="connsiteX285" fmla="*/ 1698625 w 1993900"/>
              <a:gd name="connsiteY285" fmla="*/ 615950 h 2247900"/>
              <a:gd name="connsiteX286" fmla="*/ 1670050 w 1993900"/>
              <a:gd name="connsiteY286" fmla="*/ 666750 h 2247900"/>
              <a:gd name="connsiteX0" fmla="*/ 1670050 w 1993900"/>
              <a:gd name="connsiteY0" fmla="*/ 666750 h 2247900"/>
              <a:gd name="connsiteX1" fmla="*/ 1708150 w 1993900"/>
              <a:gd name="connsiteY1" fmla="*/ 701675 h 2247900"/>
              <a:gd name="connsiteX2" fmla="*/ 1701800 w 1993900"/>
              <a:gd name="connsiteY2" fmla="*/ 746125 h 2247900"/>
              <a:gd name="connsiteX3" fmla="*/ 1682750 w 1993900"/>
              <a:gd name="connsiteY3" fmla="*/ 777875 h 2247900"/>
              <a:gd name="connsiteX4" fmla="*/ 1666875 w 1993900"/>
              <a:gd name="connsiteY4" fmla="*/ 790575 h 2247900"/>
              <a:gd name="connsiteX5" fmla="*/ 1628775 w 1993900"/>
              <a:gd name="connsiteY5" fmla="*/ 793750 h 2247900"/>
              <a:gd name="connsiteX6" fmla="*/ 1597025 w 1993900"/>
              <a:gd name="connsiteY6" fmla="*/ 809625 h 2247900"/>
              <a:gd name="connsiteX7" fmla="*/ 1571625 w 1993900"/>
              <a:gd name="connsiteY7" fmla="*/ 812800 h 2247900"/>
              <a:gd name="connsiteX8" fmla="*/ 1543050 w 1993900"/>
              <a:gd name="connsiteY8" fmla="*/ 787400 h 2247900"/>
              <a:gd name="connsiteX9" fmla="*/ 1520825 w 1993900"/>
              <a:gd name="connsiteY9" fmla="*/ 787400 h 2247900"/>
              <a:gd name="connsiteX10" fmla="*/ 1479550 w 1993900"/>
              <a:gd name="connsiteY10" fmla="*/ 755650 h 2247900"/>
              <a:gd name="connsiteX11" fmla="*/ 1463675 w 1993900"/>
              <a:gd name="connsiteY11" fmla="*/ 714375 h 2247900"/>
              <a:gd name="connsiteX12" fmla="*/ 1416050 w 1993900"/>
              <a:gd name="connsiteY12" fmla="*/ 695325 h 2247900"/>
              <a:gd name="connsiteX13" fmla="*/ 1403350 w 1993900"/>
              <a:gd name="connsiteY13" fmla="*/ 704850 h 2247900"/>
              <a:gd name="connsiteX14" fmla="*/ 1397000 w 1993900"/>
              <a:gd name="connsiteY14" fmla="*/ 723900 h 2247900"/>
              <a:gd name="connsiteX15" fmla="*/ 1397000 w 1993900"/>
              <a:gd name="connsiteY15" fmla="*/ 736600 h 2247900"/>
              <a:gd name="connsiteX16" fmla="*/ 1362075 w 1993900"/>
              <a:gd name="connsiteY16" fmla="*/ 736600 h 2247900"/>
              <a:gd name="connsiteX17" fmla="*/ 1368425 w 1993900"/>
              <a:gd name="connsiteY17" fmla="*/ 793750 h 2247900"/>
              <a:gd name="connsiteX18" fmla="*/ 1298575 w 1993900"/>
              <a:gd name="connsiteY18" fmla="*/ 781050 h 2247900"/>
              <a:gd name="connsiteX19" fmla="*/ 1263650 w 1993900"/>
              <a:gd name="connsiteY19" fmla="*/ 771525 h 2247900"/>
              <a:gd name="connsiteX20" fmla="*/ 1257300 w 1993900"/>
              <a:gd name="connsiteY20" fmla="*/ 758825 h 2247900"/>
              <a:gd name="connsiteX21" fmla="*/ 1206500 w 1993900"/>
              <a:gd name="connsiteY21" fmla="*/ 806450 h 2247900"/>
              <a:gd name="connsiteX22" fmla="*/ 1184275 w 1993900"/>
              <a:gd name="connsiteY22" fmla="*/ 822325 h 2247900"/>
              <a:gd name="connsiteX23" fmla="*/ 1168400 w 1993900"/>
              <a:gd name="connsiteY23" fmla="*/ 806450 h 2247900"/>
              <a:gd name="connsiteX24" fmla="*/ 1146175 w 1993900"/>
              <a:gd name="connsiteY24" fmla="*/ 793750 h 2247900"/>
              <a:gd name="connsiteX25" fmla="*/ 1111250 w 1993900"/>
              <a:gd name="connsiteY25" fmla="*/ 885825 h 2247900"/>
              <a:gd name="connsiteX26" fmla="*/ 1098550 w 1993900"/>
              <a:gd name="connsiteY26" fmla="*/ 911225 h 2247900"/>
              <a:gd name="connsiteX27" fmla="*/ 1152525 w 1993900"/>
              <a:gd name="connsiteY27" fmla="*/ 968375 h 2247900"/>
              <a:gd name="connsiteX28" fmla="*/ 1152525 w 1993900"/>
              <a:gd name="connsiteY28" fmla="*/ 981075 h 2247900"/>
              <a:gd name="connsiteX29" fmla="*/ 1136650 w 1993900"/>
              <a:gd name="connsiteY29" fmla="*/ 987425 h 2247900"/>
              <a:gd name="connsiteX30" fmla="*/ 1111250 w 1993900"/>
              <a:gd name="connsiteY30" fmla="*/ 981075 h 2247900"/>
              <a:gd name="connsiteX31" fmla="*/ 1076325 w 1993900"/>
              <a:gd name="connsiteY31" fmla="*/ 952500 h 2247900"/>
              <a:gd name="connsiteX32" fmla="*/ 1054100 w 1993900"/>
              <a:gd name="connsiteY32" fmla="*/ 974725 h 2247900"/>
              <a:gd name="connsiteX33" fmla="*/ 1035050 w 1993900"/>
              <a:gd name="connsiteY33" fmla="*/ 974725 h 2247900"/>
              <a:gd name="connsiteX34" fmla="*/ 1003300 w 1993900"/>
              <a:gd name="connsiteY34" fmla="*/ 936625 h 2247900"/>
              <a:gd name="connsiteX35" fmla="*/ 984250 w 1993900"/>
              <a:gd name="connsiteY35" fmla="*/ 962025 h 2247900"/>
              <a:gd name="connsiteX36" fmla="*/ 981075 w 1993900"/>
              <a:gd name="connsiteY36" fmla="*/ 984250 h 2247900"/>
              <a:gd name="connsiteX37" fmla="*/ 962025 w 1993900"/>
              <a:gd name="connsiteY37" fmla="*/ 996950 h 2247900"/>
              <a:gd name="connsiteX38" fmla="*/ 958850 w 1993900"/>
              <a:gd name="connsiteY38" fmla="*/ 1012825 h 2247900"/>
              <a:gd name="connsiteX39" fmla="*/ 895350 w 1993900"/>
              <a:gd name="connsiteY39" fmla="*/ 1016000 h 2247900"/>
              <a:gd name="connsiteX40" fmla="*/ 879475 w 1993900"/>
              <a:gd name="connsiteY40" fmla="*/ 1041400 h 2247900"/>
              <a:gd name="connsiteX41" fmla="*/ 936625 w 1993900"/>
              <a:gd name="connsiteY41" fmla="*/ 1047750 h 2247900"/>
              <a:gd name="connsiteX42" fmla="*/ 955675 w 1993900"/>
              <a:gd name="connsiteY42" fmla="*/ 1073150 h 2247900"/>
              <a:gd name="connsiteX43" fmla="*/ 955675 w 1993900"/>
              <a:gd name="connsiteY43" fmla="*/ 1085850 h 2247900"/>
              <a:gd name="connsiteX44" fmla="*/ 962025 w 1993900"/>
              <a:gd name="connsiteY44" fmla="*/ 1114425 h 2247900"/>
              <a:gd name="connsiteX45" fmla="*/ 939800 w 1993900"/>
              <a:gd name="connsiteY45" fmla="*/ 1181100 h 2247900"/>
              <a:gd name="connsiteX46" fmla="*/ 920750 w 1993900"/>
              <a:gd name="connsiteY46" fmla="*/ 1139825 h 2247900"/>
              <a:gd name="connsiteX47" fmla="*/ 898525 w 1993900"/>
              <a:gd name="connsiteY47" fmla="*/ 1133475 h 2247900"/>
              <a:gd name="connsiteX48" fmla="*/ 876300 w 1993900"/>
              <a:gd name="connsiteY48" fmla="*/ 1082675 h 2247900"/>
              <a:gd name="connsiteX49" fmla="*/ 857250 w 1993900"/>
              <a:gd name="connsiteY49" fmla="*/ 1123950 h 2247900"/>
              <a:gd name="connsiteX50" fmla="*/ 835025 w 1993900"/>
              <a:gd name="connsiteY50" fmla="*/ 1127125 h 2247900"/>
              <a:gd name="connsiteX51" fmla="*/ 847725 w 1993900"/>
              <a:gd name="connsiteY51" fmla="*/ 1171575 h 2247900"/>
              <a:gd name="connsiteX52" fmla="*/ 803275 w 1993900"/>
              <a:gd name="connsiteY52" fmla="*/ 1168400 h 2247900"/>
              <a:gd name="connsiteX53" fmla="*/ 771525 w 1993900"/>
              <a:gd name="connsiteY53" fmla="*/ 1174750 h 2247900"/>
              <a:gd name="connsiteX54" fmla="*/ 762000 w 1993900"/>
              <a:gd name="connsiteY54" fmla="*/ 1196975 h 2247900"/>
              <a:gd name="connsiteX55" fmla="*/ 793750 w 1993900"/>
              <a:gd name="connsiteY55" fmla="*/ 1228725 h 2247900"/>
              <a:gd name="connsiteX56" fmla="*/ 828675 w 1993900"/>
              <a:gd name="connsiteY56" fmla="*/ 1244600 h 2247900"/>
              <a:gd name="connsiteX57" fmla="*/ 863600 w 1993900"/>
              <a:gd name="connsiteY57" fmla="*/ 1244600 h 2247900"/>
              <a:gd name="connsiteX58" fmla="*/ 869950 w 1993900"/>
              <a:gd name="connsiteY58" fmla="*/ 1270000 h 2247900"/>
              <a:gd name="connsiteX59" fmla="*/ 879475 w 1993900"/>
              <a:gd name="connsiteY59" fmla="*/ 1304925 h 2247900"/>
              <a:gd name="connsiteX60" fmla="*/ 911225 w 1993900"/>
              <a:gd name="connsiteY60" fmla="*/ 1317625 h 2247900"/>
              <a:gd name="connsiteX61" fmla="*/ 920750 w 1993900"/>
              <a:gd name="connsiteY61" fmla="*/ 1358900 h 2247900"/>
              <a:gd name="connsiteX62" fmla="*/ 882650 w 1993900"/>
              <a:gd name="connsiteY62" fmla="*/ 1381125 h 2247900"/>
              <a:gd name="connsiteX63" fmla="*/ 876300 w 1993900"/>
              <a:gd name="connsiteY63" fmla="*/ 1393825 h 2247900"/>
              <a:gd name="connsiteX64" fmla="*/ 889000 w 1993900"/>
              <a:gd name="connsiteY64" fmla="*/ 1428750 h 2247900"/>
              <a:gd name="connsiteX65" fmla="*/ 869950 w 1993900"/>
              <a:gd name="connsiteY65" fmla="*/ 1482725 h 2247900"/>
              <a:gd name="connsiteX66" fmla="*/ 885825 w 1993900"/>
              <a:gd name="connsiteY66" fmla="*/ 1511300 h 2247900"/>
              <a:gd name="connsiteX67" fmla="*/ 863600 w 1993900"/>
              <a:gd name="connsiteY67" fmla="*/ 1552575 h 2247900"/>
              <a:gd name="connsiteX68" fmla="*/ 882650 w 1993900"/>
              <a:gd name="connsiteY68" fmla="*/ 1581150 h 2247900"/>
              <a:gd name="connsiteX69" fmla="*/ 898525 w 1993900"/>
              <a:gd name="connsiteY69" fmla="*/ 1619250 h 2247900"/>
              <a:gd name="connsiteX70" fmla="*/ 866775 w 1993900"/>
              <a:gd name="connsiteY70" fmla="*/ 1663700 h 2247900"/>
              <a:gd name="connsiteX71" fmla="*/ 844550 w 1993900"/>
              <a:gd name="connsiteY71" fmla="*/ 1676400 h 2247900"/>
              <a:gd name="connsiteX72" fmla="*/ 825500 w 1993900"/>
              <a:gd name="connsiteY72" fmla="*/ 1711325 h 2247900"/>
              <a:gd name="connsiteX73" fmla="*/ 844550 w 1993900"/>
              <a:gd name="connsiteY73" fmla="*/ 1771650 h 2247900"/>
              <a:gd name="connsiteX74" fmla="*/ 892175 w 1993900"/>
              <a:gd name="connsiteY74" fmla="*/ 1771650 h 2247900"/>
              <a:gd name="connsiteX75" fmla="*/ 914400 w 1993900"/>
              <a:gd name="connsiteY75" fmla="*/ 1730375 h 2247900"/>
              <a:gd name="connsiteX76" fmla="*/ 930275 w 1993900"/>
              <a:gd name="connsiteY76" fmla="*/ 1762125 h 2247900"/>
              <a:gd name="connsiteX77" fmla="*/ 968375 w 1993900"/>
              <a:gd name="connsiteY77" fmla="*/ 1771650 h 2247900"/>
              <a:gd name="connsiteX78" fmla="*/ 996950 w 1993900"/>
              <a:gd name="connsiteY78" fmla="*/ 1812925 h 2247900"/>
              <a:gd name="connsiteX79" fmla="*/ 1019175 w 1993900"/>
              <a:gd name="connsiteY79" fmla="*/ 1812925 h 2247900"/>
              <a:gd name="connsiteX80" fmla="*/ 1035050 w 1993900"/>
              <a:gd name="connsiteY80" fmla="*/ 1790700 h 2247900"/>
              <a:gd name="connsiteX81" fmla="*/ 1085850 w 1993900"/>
              <a:gd name="connsiteY81" fmla="*/ 1787525 h 2247900"/>
              <a:gd name="connsiteX82" fmla="*/ 1127125 w 1993900"/>
              <a:gd name="connsiteY82" fmla="*/ 1806575 h 2247900"/>
              <a:gd name="connsiteX83" fmla="*/ 1108075 w 1993900"/>
              <a:gd name="connsiteY83" fmla="*/ 1831975 h 2247900"/>
              <a:gd name="connsiteX84" fmla="*/ 1143000 w 1993900"/>
              <a:gd name="connsiteY84" fmla="*/ 1908175 h 2247900"/>
              <a:gd name="connsiteX85" fmla="*/ 1127125 w 1993900"/>
              <a:gd name="connsiteY85" fmla="*/ 1914525 h 2247900"/>
              <a:gd name="connsiteX86" fmla="*/ 1104900 w 1993900"/>
              <a:gd name="connsiteY86" fmla="*/ 1905000 h 2247900"/>
              <a:gd name="connsiteX87" fmla="*/ 1076325 w 1993900"/>
              <a:gd name="connsiteY87" fmla="*/ 1895475 h 2247900"/>
              <a:gd name="connsiteX88" fmla="*/ 1035050 w 1993900"/>
              <a:gd name="connsiteY88" fmla="*/ 1905000 h 2247900"/>
              <a:gd name="connsiteX89" fmla="*/ 1022350 w 1993900"/>
              <a:gd name="connsiteY89" fmla="*/ 1930400 h 2247900"/>
              <a:gd name="connsiteX90" fmla="*/ 1047750 w 1993900"/>
              <a:gd name="connsiteY90" fmla="*/ 1971675 h 2247900"/>
              <a:gd name="connsiteX91" fmla="*/ 1050925 w 1993900"/>
              <a:gd name="connsiteY91" fmla="*/ 2009775 h 2247900"/>
              <a:gd name="connsiteX92" fmla="*/ 1041400 w 1993900"/>
              <a:gd name="connsiteY92" fmla="*/ 2019300 h 2247900"/>
              <a:gd name="connsiteX93" fmla="*/ 1041400 w 1993900"/>
              <a:gd name="connsiteY93" fmla="*/ 2041525 h 2247900"/>
              <a:gd name="connsiteX94" fmla="*/ 1012825 w 1993900"/>
              <a:gd name="connsiteY94" fmla="*/ 2066925 h 2247900"/>
              <a:gd name="connsiteX95" fmla="*/ 1003300 w 1993900"/>
              <a:gd name="connsiteY95" fmla="*/ 2120900 h 2247900"/>
              <a:gd name="connsiteX96" fmla="*/ 993775 w 1993900"/>
              <a:gd name="connsiteY96" fmla="*/ 2155825 h 2247900"/>
              <a:gd name="connsiteX97" fmla="*/ 952500 w 1993900"/>
              <a:gd name="connsiteY97" fmla="*/ 2178050 h 2247900"/>
              <a:gd name="connsiteX98" fmla="*/ 927100 w 1993900"/>
              <a:gd name="connsiteY98" fmla="*/ 2178050 h 2247900"/>
              <a:gd name="connsiteX99" fmla="*/ 911225 w 1993900"/>
              <a:gd name="connsiteY99" fmla="*/ 2203450 h 2247900"/>
              <a:gd name="connsiteX100" fmla="*/ 889000 w 1993900"/>
              <a:gd name="connsiteY100" fmla="*/ 2206625 h 2247900"/>
              <a:gd name="connsiteX101" fmla="*/ 879435 w 1993900"/>
              <a:gd name="connsiteY101" fmla="*/ 2209594 h 2247900"/>
              <a:gd name="connsiteX102" fmla="*/ 869950 w 1993900"/>
              <a:gd name="connsiteY102" fmla="*/ 2222500 h 2247900"/>
              <a:gd name="connsiteX103" fmla="*/ 844550 w 1993900"/>
              <a:gd name="connsiteY103" fmla="*/ 2203450 h 2247900"/>
              <a:gd name="connsiteX104" fmla="*/ 831850 w 1993900"/>
              <a:gd name="connsiteY104" fmla="*/ 2209800 h 2247900"/>
              <a:gd name="connsiteX105" fmla="*/ 815975 w 1993900"/>
              <a:gd name="connsiteY105" fmla="*/ 2212975 h 2247900"/>
              <a:gd name="connsiteX106" fmla="*/ 758825 w 1993900"/>
              <a:gd name="connsiteY106" fmla="*/ 2228850 h 2247900"/>
              <a:gd name="connsiteX107" fmla="*/ 739775 w 1993900"/>
              <a:gd name="connsiteY107" fmla="*/ 2247900 h 2247900"/>
              <a:gd name="connsiteX108" fmla="*/ 708025 w 1993900"/>
              <a:gd name="connsiteY108" fmla="*/ 2247900 h 2247900"/>
              <a:gd name="connsiteX109" fmla="*/ 701675 w 1993900"/>
              <a:gd name="connsiteY109" fmla="*/ 2222500 h 2247900"/>
              <a:gd name="connsiteX110" fmla="*/ 638175 w 1993900"/>
              <a:gd name="connsiteY110" fmla="*/ 2216150 h 2247900"/>
              <a:gd name="connsiteX111" fmla="*/ 619125 w 1993900"/>
              <a:gd name="connsiteY111" fmla="*/ 2206625 h 2247900"/>
              <a:gd name="connsiteX112" fmla="*/ 612775 w 1993900"/>
              <a:gd name="connsiteY112" fmla="*/ 2178050 h 2247900"/>
              <a:gd name="connsiteX113" fmla="*/ 603250 w 1993900"/>
              <a:gd name="connsiteY113" fmla="*/ 2165350 h 2247900"/>
              <a:gd name="connsiteX114" fmla="*/ 577850 w 1993900"/>
              <a:gd name="connsiteY114" fmla="*/ 2174875 h 2247900"/>
              <a:gd name="connsiteX115" fmla="*/ 568325 w 1993900"/>
              <a:gd name="connsiteY115" fmla="*/ 2200275 h 2247900"/>
              <a:gd name="connsiteX116" fmla="*/ 561975 w 1993900"/>
              <a:gd name="connsiteY116" fmla="*/ 2184400 h 2247900"/>
              <a:gd name="connsiteX117" fmla="*/ 530225 w 1993900"/>
              <a:gd name="connsiteY117" fmla="*/ 2143125 h 2247900"/>
              <a:gd name="connsiteX118" fmla="*/ 520700 w 1993900"/>
              <a:gd name="connsiteY118" fmla="*/ 2114550 h 2247900"/>
              <a:gd name="connsiteX119" fmla="*/ 501650 w 1993900"/>
              <a:gd name="connsiteY119" fmla="*/ 2101850 h 2247900"/>
              <a:gd name="connsiteX120" fmla="*/ 492125 w 1993900"/>
              <a:gd name="connsiteY120" fmla="*/ 2076450 h 2247900"/>
              <a:gd name="connsiteX121" fmla="*/ 460375 w 1993900"/>
              <a:gd name="connsiteY121" fmla="*/ 2032000 h 2247900"/>
              <a:gd name="connsiteX122" fmla="*/ 479425 w 1993900"/>
              <a:gd name="connsiteY122" fmla="*/ 1984375 h 2247900"/>
              <a:gd name="connsiteX123" fmla="*/ 473075 w 1993900"/>
              <a:gd name="connsiteY123" fmla="*/ 1952625 h 2247900"/>
              <a:gd name="connsiteX124" fmla="*/ 469900 w 1993900"/>
              <a:gd name="connsiteY124" fmla="*/ 1936750 h 2247900"/>
              <a:gd name="connsiteX125" fmla="*/ 466725 w 1993900"/>
              <a:gd name="connsiteY125" fmla="*/ 1889125 h 2247900"/>
              <a:gd name="connsiteX126" fmla="*/ 454025 w 1993900"/>
              <a:gd name="connsiteY126" fmla="*/ 1857375 h 2247900"/>
              <a:gd name="connsiteX127" fmla="*/ 425450 w 1993900"/>
              <a:gd name="connsiteY127" fmla="*/ 1844675 h 2247900"/>
              <a:gd name="connsiteX128" fmla="*/ 400050 w 1993900"/>
              <a:gd name="connsiteY128" fmla="*/ 1870075 h 2247900"/>
              <a:gd name="connsiteX129" fmla="*/ 393700 w 1993900"/>
              <a:gd name="connsiteY129" fmla="*/ 1847850 h 2247900"/>
              <a:gd name="connsiteX130" fmla="*/ 384175 w 1993900"/>
              <a:gd name="connsiteY130" fmla="*/ 1822450 h 2247900"/>
              <a:gd name="connsiteX131" fmla="*/ 339725 w 1993900"/>
              <a:gd name="connsiteY131" fmla="*/ 1838325 h 2247900"/>
              <a:gd name="connsiteX132" fmla="*/ 320675 w 1993900"/>
              <a:gd name="connsiteY132" fmla="*/ 1841500 h 2247900"/>
              <a:gd name="connsiteX133" fmla="*/ 311150 w 1993900"/>
              <a:gd name="connsiteY133" fmla="*/ 1822450 h 2247900"/>
              <a:gd name="connsiteX134" fmla="*/ 307975 w 1993900"/>
              <a:gd name="connsiteY134" fmla="*/ 1800225 h 2247900"/>
              <a:gd name="connsiteX135" fmla="*/ 327025 w 1993900"/>
              <a:gd name="connsiteY135" fmla="*/ 1758950 h 2247900"/>
              <a:gd name="connsiteX136" fmla="*/ 320675 w 1993900"/>
              <a:gd name="connsiteY136" fmla="*/ 1736725 h 2247900"/>
              <a:gd name="connsiteX137" fmla="*/ 327025 w 1993900"/>
              <a:gd name="connsiteY137" fmla="*/ 1670050 h 2247900"/>
              <a:gd name="connsiteX138" fmla="*/ 361950 w 1993900"/>
              <a:gd name="connsiteY138" fmla="*/ 1593850 h 2247900"/>
              <a:gd name="connsiteX139" fmla="*/ 361950 w 1993900"/>
              <a:gd name="connsiteY139" fmla="*/ 1568450 h 2247900"/>
              <a:gd name="connsiteX140" fmla="*/ 409575 w 1993900"/>
              <a:gd name="connsiteY140" fmla="*/ 1549400 h 2247900"/>
              <a:gd name="connsiteX141" fmla="*/ 390525 w 1993900"/>
              <a:gd name="connsiteY141" fmla="*/ 1524000 h 2247900"/>
              <a:gd name="connsiteX142" fmla="*/ 374650 w 1993900"/>
              <a:gd name="connsiteY142" fmla="*/ 1508125 h 2247900"/>
              <a:gd name="connsiteX143" fmla="*/ 358775 w 1993900"/>
              <a:gd name="connsiteY143" fmla="*/ 1501775 h 2247900"/>
              <a:gd name="connsiteX144" fmla="*/ 333375 w 1993900"/>
              <a:gd name="connsiteY144" fmla="*/ 1524000 h 2247900"/>
              <a:gd name="connsiteX145" fmla="*/ 317500 w 1993900"/>
              <a:gd name="connsiteY145" fmla="*/ 1485900 h 2247900"/>
              <a:gd name="connsiteX146" fmla="*/ 333375 w 1993900"/>
              <a:gd name="connsiteY146" fmla="*/ 1454150 h 2247900"/>
              <a:gd name="connsiteX147" fmla="*/ 332581 w 1993900"/>
              <a:gd name="connsiteY147" fmla="*/ 1454150 h 2247900"/>
              <a:gd name="connsiteX148" fmla="*/ 295275 w 1993900"/>
              <a:gd name="connsiteY148" fmla="*/ 1441450 h 2247900"/>
              <a:gd name="connsiteX149" fmla="*/ 298450 w 1993900"/>
              <a:gd name="connsiteY149" fmla="*/ 1412875 h 2247900"/>
              <a:gd name="connsiteX150" fmla="*/ 276225 w 1993900"/>
              <a:gd name="connsiteY150" fmla="*/ 1428750 h 2247900"/>
              <a:gd name="connsiteX151" fmla="*/ 257175 w 1993900"/>
              <a:gd name="connsiteY151" fmla="*/ 1460500 h 2247900"/>
              <a:gd name="connsiteX152" fmla="*/ 231775 w 1993900"/>
              <a:gd name="connsiteY152" fmla="*/ 1447800 h 2247900"/>
              <a:gd name="connsiteX153" fmla="*/ 184150 w 1993900"/>
              <a:gd name="connsiteY153" fmla="*/ 1444625 h 2247900"/>
              <a:gd name="connsiteX154" fmla="*/ 180975 w 1993900"/>
              <a:gd name="connsiteY154" fmla="*/ 1393825 h 2247900"/>
              <a:gd name="connsiteX155" fmla="*/ 165100 w 1993900"/>
              <a:gd name="connsiteY155" fmla="*/ 1371600 h 2247900"/>
              <a:gd name="connsiteX156" fmla="*/ 193675 w 1993900"/>
              <a:gd name="connsiteY156" fmla="*/ 1368425 h 2247900"/>
              <a:gd name="connsiteX157" fmla="*/ 190500 w 1993900"/>
              <a:gd name="connsiteY157" fmla="*/ 1358900 h 2247900"/>
              <a:gd name="connsiteX158" fmla="*/ 180975 w 1993900"/>
              <a:gd name="connsiteY158" fmla="*/ 1320800 h 2247900"/>
              <a:gd name="connsiteX159" fmla="*/ 190500 w 1993900"/>
              <a:gd name="connsiteY159" fmla="*/ 1308100 h 2247900"/>
              <a:gd name="connsiteX160" fmla="*/ 177800 w 1993900"/>
              <a:gd name="connsiteY160" fmla="*/ 1295400 h 2247900"/>
              <a:gd name="connsiteX161" fmla="*/ 155575 w 1993900"/>
              <a:gd name="connsiteY161" fmla="*/ 1295400 h 2247900"/>
              <a:gd name="connsiteX162" fmla="*/ 136525 w 1993900"/>
              <a:gd name="connsiteY162" fmla="*/ 1250950 h 2247900"/>
              <a:gd name="connsiteX163" fmla="*/ 85725 w 1993900"/>
              <a:gd name="connsiteY163" fmla="*/ 1254125 h 2247900"/>
              <a:gd name="connsiteX164" fmla="*/ 66675 w 1993900"/>
              <a:gd name="connsiteY164" fmla="*/ 1216025 h 2247900"/>
              <a:gd name="connsiteX165" fmla="*/ 31750 w 1993900"/>
              <a:gd name="connsiteY165" fmla="*/ 1216025 h 2247900"/>
              <a:gd name="connsiteX166" fmla="*/ 44450 w 1993900"/>
              <a:gd name="connsiteY166" fmla="*/ 1190625 h 2247900"/>
              <a:gd name="connsiteX167" fmla="*/ 31750 w 1993900"/>
              <a:gd name="connsiteY167" fmla="*/ 1158875 h 2247900"/>
              <a:gd name="connsiteX168" fmla="*/ 19050 w 1993900"/>
              <a:gd name="connsiteY168" fmla="*/ 1123950 h 2247900"/>
              <a:gd name="connsiteX169" fmla="*/ 0 w 1993900"/>
              <a:gd name="connsiteY169" fmla="*/ 1123950 h 2247900"/>
              <a:gd name="connsiteX170" fmla="*/ 6350 w 1993900"/>
              <a:gd name="connsiteY170" fmla="*/ 1092200 h 2247900"/>
              <a:gd name="connsiteX171" fmla="*/ 31750 w 1993900"/>
              <a:gd name="connsiteY171" fmla="*/ 1069975 h 2247900"/>
              <a:gd name="connsiteX172" fmla="*/ 44450 w 1993900"/>
              <a:gd name="connsiteY172" fmla="*/ 1041400 h 2247900"/>
              <a:gd name="connsiteX173" fmla="*/ 19050 w 1993900"/>
              <a:gd name="connsiteY173" fmla="*/ 1022350 h 2247900"/>
              <a:gd name="connsiteX174" fmla="*/ 47625 w 1993900"/>
              <a:gd name="connsiteY174" fmla="*/ 996950 h 2247900"/>
              <a:gd name="connsiteX175" fmla="*/ 47625 w 1993900"/>
              <a:gd name="connsiteY175" fmla="*/ 971550 h 2247900"/>
              <a:gd name="connsiteX176" fmla="*/ 73025 w 1993900"/>
              <a:gd name="connsiteY176" fmla="*/ 949325 h 2247900"/>
              <a:gd name="connsiteX177" fmla="*/ 92075 w 1993900"/>
              <a:gd name="connsiteY177" fmla="*/ 949325 h 2247900"/>
              <a:gd name="connsiteX178" fmla="*/ 88900 w 1993900"/>
              <a:gd name="connsiteY178" fmla="*/ 917575 h 2247900"/>
              <a:gd name="connsiteX179" fmla="*/ 130175 w 1993900"/>
              <a:gd name="connsiteY179" fmla="*/ 895350 h 2247900"/>
              <a:gd name="connsiteX180" fmla="*/ 171450 w 1993900"/>
              <a:gd name="connsiteY180" fmla="*/ 911225 h 2247900"/>
              <a:gd name="connsiteX181" fmla="*/ 187325 w 1993900"/>
              <a:gd name="connsiteY181" fmla="*/ 911225 h 2247900"/>
              <a:gd name="connsiteX182" fmla="*/ 209550 w 1993900"/>
              <a:gd name="connsiteY182" fmla="*/ 885825 h 2247900"/>
              <a:gd name="connsiteX183" fmla="*/ 174625 w 1993900"/>
              <a:gd name="connsiteY183" fmla="*/ 857250 h 2247900"/>
              <a:gd name="connsiteX184" fmla="*/ 177800 w 1993900"/>
              <a:gd name="connsiteY184" fmla="*/ 825500 h 2247900"/>
              <a:gd name="connsiteX185" fmla="*/ 123825 w 1993900"/>
              <a:gd name="connsiteY185" fmla="*/ 774700 h 2247900"/>
              <a:gd name="connsiteX186" fmla="*/ 85725 w 1993900"/>
              <a:gd name="connsiteY186" fmla="*/ 774700 h 2247900"/>
              <a:gd name="connsiteX187" fmla="*/ 82550 w 1993900"/>
              <a:gd name="connsiteY187" fmla="*/ 723900 h 2247900"/>
              <a:gd name="connsiteX188" fmla="*/ 47625 w 1993900"/>
              <a:gd name="connsiteY188" fmla="*/ 717550 h 2247900"/>
              <a:gd name="connsiteX189" fmla="*/ 47625 w 1993900"/>
              <a:gd name="connsiteY189" fmla="*/ 673100 h 2247900"/>
              <a:gd name="connsiteX190" fmla="*/ 22225 w 1993900"/>
              <a:gd name="connsiteY190" fmla="*/ 650875 h 2247900"/>
              <a:gd name="connsiteX191" fmla="*/ 34925 w 1993900"/>
              <a:gd name="connsiteY191" fmla="*/ 622300 h 2247900"/>
              <a:gd name="connsiteX192" fmla="*/ 34925 w 1993900"/>
              <a:gd name="connsiteY192" fmla="*/ 590550 h 2247900"/>
              <a:gd name="connsiteX193" fmla="*/ 117475 w 1993900"/>
              <a:gd name="connsiteY193" fmla="*/ 549275 h 2247900"/>
              <a:gd name="connsiteX194" fmla="*/ 142875 w 1993900"/>
              <a:gd name="connsiteY194" fmla="*/ 549275 h 2247900"/>
              <a:gd name="connsiteX195" fmla="*/ 184150 w 1993900"/>
              <a:gd name="connsiteY195" fmla="*/ 520700 h 2247900"/>
              <a:gd name="connsiteX196" fmla="*/ 168275 w 1993900"/>
              <a:gd name="connsiteY196" fmla="*/ 485775 h 2247900"/>
              <a:gd name="connsiteX197" fmla="*/ 184150 w 1993900"/>
              <a:gd name="connsiteY197" fmla="*/ 460375 h 2247900"/>
              <a:gd name="connsiteX198" fmla="*/ 231775 w 1993900"/>
              <a:gd name="connsiteY198" fmla="*/ 447675 h 2247900"/>
              <a:gd name="connsiteX199" fmla="*/ 269875 w 1993900"/>
              <a:gd name="connsiteY199" fmla="*/ 422275 h 2247900"/>
              <a:gd name="connsiteX200" fmla="*/ 279400 w 1993900"/>
              <a:gd name="connsiteY200" fmla="*/ 374650 h 2247900"/>
              <a:gd name="connsiteX201" fmla="*/ 295275 w 1993900"/>
              <a:gd name="connsiteY201" fmla="*/ 368300 h 2247900"/>
              <a:gd name="connsiteX202" fmla="*/ 333375 w 1993900"/>
              <a:gd name="connsiteY202" fmla="*/ 371475 h 2247900"/>
              <a:gd name="connsiteX203" fmla="*/ 368300 w 1993900"/>
              <a:gd name="connsiteY203" fmla="*/ 358775 h 2247900"/>
              <a:gd name="connsiteX204" fmla="*/ 403225 w 1993900"/>
              <a:gd name="connsiteY204" fmla="*/ 381000 h 2247900"/>
              <a:gd name="connsiteX205" fmla="*/ 428625 w 1993900"/>
              <a:gd name="connsiteY205" fmla="*/ 358775 h 2247900"/>
              <a:gd name="connsiteX206" fmla="*/ 428625 w 1993900"/>
              <a:gd name="connsiteY206" fmla="*/ 346075 h 2247900"/>
              <a:gd name="connsiteX207" fmla="*/ 444500 w 1993900"/>
              <a:gd name="connsiteY207" fmla="*/ 333375 h 2247900"/>
              <a:gd name="connsiteX208" fmla="*/ 469900 w 1993900"/>
              <a:gd name="connsiteY208" fmla="*/ 330200 h 2247900"/>
              <a:gd name="connsiteX209" fmla="*/ 479425 w 1993900"/>
              <a:gd name="connsiteY209" fmla="*/ 304800 h 2247900"/>
              <a:gd name="connsiteX210" fmla="*/ 523875 w 1993900"/>
              <a:gd name="connsiteY210" fmla="*/ 282575 h 2247900"/>
              <a:gd name="connsiteX211" fmla="*/ 523875 w 1993900"/>
              <a:gd name="connsiteY211" fmla="*/ 209550 h 2247900"/>
              <a:gd name="connsiteX212" fmla="*/ 504825 w 1993900"/>
              <a:gd name="connsiteY212" fmla="*/ 180975 h 2247900"/>
              <a:gd name="connsiteX213" fmla="*/ 555625 w 1993900"/>
              <a:gd name="connsiteY213" fmla="*/ 200025 h 2247900"/>
              <a:gd name="connsiteX214" fmla="*/ 600075 w 1993900"/>
              <a:gd name="connsiteY214" fmla="*/ 215900 h 2247900"/>
              <a:gd name="connsiteX215" fmla="*/ 635000 w 1993900"/>
              <a:gd name="connsiteY215" fmla="*/ 130175 h 2247900"/>
              <a:gd name="connsiteX216" fmla="*/ 647700 w 1993900"/>
              <a:gd name="connsiteY216" fmla="*/ 133350 h 2247900"/>
              <a:gd name="connsiteX217" fmla="*/ 679450 w 1993900"/>
              <a:gd name="connsiteY217" fmla="*/ 79375 h 2247900"/>
              <a:gd name="connsiteX218" fmla="*/ 708025 w 1993900"/>
              <a:gd name="connsiteY218" fmla="*/ 174625 h 2247900"/>
              <a:gd name="connsiteX219" fmla="*/ 717550 w 1993900"/>
              <a:gd name="connsiteY219" fmla="*/ 177800 h 2247900"/>
              <a:gd name="connsiteX220" fmla="*/ 749300 w 1993900"/>
              <a:gd name="connsiteY220" fmla="*/ 200025 h 2247900"/>
              <a:gd name="connsiteX221" fmla="*/ 831850 w 1993900"/>
              <a:gd name="connsiteY221" fmla="*/ 177800 h 2247900"/>
              <a:gd name="connsiteX222" fmla="*/ 869950 w 1993900"/>
              <a:gd name="connsiteY222" fmla="*/ 171450 h 2247900"/>
              <a:gd name="connsiteX223" fmla="*/ 904875 w 1993900"/>
              <a:gd name="connsiteY223" fmla="*/ 177800 h 2247900"/>
              <a:gd name="connsiteX224" fmla="*/ 923925 w 1993900"/>
              <a:gd name="connsiteY224" fmla="*/ 152400 h 2247900"/>
              <a:gd name="connsiteX225" fmla="*/ 946150 w 1993900"/>
              <a:gd name="connsiteY225" fmla="*/ 155575 h 2247900"/>
              <a:gd name="connsiteX226" fmla="*/ 955675 w 1993900"/>
              <a:gd name="connsiteY226" fmla="*/ 123825 h 2247900"/>
              <a:gd name="connsiteX227" fmla="*/ 955675 w 1993900"/>
              <a:gd name="connsiteY227" fmla="*/ 82550 h 2247900"/>
              <a:gd name="connsiteX228" fmla="*/ 936625 w 1993900"/>
              <a:gd name="connsiteY228" fmla="*/ 60325 h 2247900"/>
              <a:gd name="connsiteX229" fmla="*/ 946150 w 1993900"/>
              <a:gd name="connsiteY229" fmla="*/ 41275 h 2247900"/>
              <a:gd name="connsiteX230" fmla="*/ 1000125 w 1993900"/>
              <a:gd name="connsiteY230" fmla="*/ 3175 h 2247900"/>
              <a:gd name="connsiteX231" fmla="*/ 1035050 w 1993900"/>
              <a:gd name="connsiteY231" fmla="*/ 0 h 2247900"/>
              <a:gd name="connsiteX232" fmla="*/ 1082675 w 1993900"/>
              <a:gd name="connsiteY232" fmla="*/ 25400 h 2247900"/>
              <a:gd name="connsiteX233" fmla="*/ 1082675 w 1993900"/>
              <a:gd name="connsiteY233" fmla="*/ 44450 h 2247900"/>
              <a:gd name="connsiteX234" fmla="*/ 1104900 w 1993900"/>
              <a:gd name="connsiteY234" fmla="*/ 66675 h 2247900"/>
              <a:gd name="connsiteX235" fmla="*/ 1085850 w 1993900"/>
              <a:gd name="connsiteY235" fmla="*/ 92075 h 2247900"/>
              <a:gd name="connsiteX236" fmla="*/ 1104900 w 1993900"/>
              <a:gd name="connsiteY236" fmla="*/ 114300 h 2247900"/>
              <a:gd name="connsiteX237" fmla="*/ 1177925 w 1993900"/>
              <a:gd name="connsiteY237" fmla="*/ 101600 h 2247900"/>
              <a:gd name="connsiteX238" fmla="*/ 1212850 w 1993900"/>
              <a:gd name="connsiteY238" fmla="*/ 82550 h 2247900"/>
              <a:gd name="connsiteX239" fmla="*/ 1216025 w 1993900"/>
              <a:gd name="connsiteY239" fmla="*/ 69850 h 2247900"/>
              <a:gd name="connsiteX240" fmla="*/ 1235075 w 1993900"/>
              <a:gd name="connsiteY240" fmla="*/ 38100 h 2247900"/>
              <a:gd name="connsiteX241" fmla="*/ 1279525 w 1993900"/>
              <a:gd name="connsiteY241" fmla="*/ 73025 h 2247900"/>
              <a:gd name="connsiteX242" fmla="*/ 1295400 w 1993900"/>
              <a:gd name="connsiteY242" fmla="*/ 69850 h 2247900"/>
              <a:gd name="connsiteX243" fmla="*/ 1301750 w 1993900"/>
              <a:gd name="connsiteY243" fmla="*/ 41275 h 2247900"/>
              <a:gd name="connsiteX244" fmla="*/ 1343025 w 1993900"/>
              <a:gd name="connsiteY244" fmla="*/ 6350 h 2247900"/>
              <a:gd name="connsiteX245" fmla="*/ 1381125 w 1993900"/>
              <a:gd name="connsiteY245" fmla="*/ 47625 h 2247900"/>
              <a:gd name="connsiteX246" fmla="*/ 1412875 w 1993900"/>
              <a:gd name="connsiteY246" fmla="*/ 44450 h 2247900"/>
              <a:gd name="connsiteX247" fmla="*/ 1441450 w 1993900"/>
              <a:gd name="connsiteY247" fmla="*/ 79375 h 2247900"/>
              <a:gd name="connsiteX248" fmla="*/ 1517650 w 1993900"/>
              <a:gd name="connsiteY248" fmla="*/ 60325 h 2247900"/>
              <a:gd name="connsiteX249" fmla="*/ 1530350 w 1993900"/>
              <a:gd name="connsiteY249" fmla="*/ 66675 h 2247900"/>
              <a:gd name="connsiteX250" fmla="*/ 1524000 w 1993900"/>
              <a:gd name="connsiteY250" fmla="*/ 88900 h 2247900"/>
              <a:gd name="connsiteX251" fmla="*/ 1482725 w 1993900"/>
              <a:gd name="connsiteY251" fmla="*/ 127000 h 2247900"/>
              <a:gd name="connsiteX252" fmla="*/ 1485900 w 1993900"/>
              <a:gd name="connsiteY252" fmla="*/ 142875 h 2247900"/>
              <a:gd name="connsiteX253" fmla="*/ 1454150 w 1993900"/>
              <a:gd name="connsiteY253" fmla="*/ 149225 h 2247900"/>
              <a:gd name="connsiteX254" fmla="*/ 1435100 w 1993900"/>
              <a:gd name="connsiteY254" fmla="*/ 174625 h 2247900"/>
              <a:gd name="connsiteX255" fmla="*/ 1485900 w 1993900"/>
              <a:gd name="connsiteY255" fmla="*/ 212725 h 2247900"/>
              <a:gd name="connsiteX256" fmla="*/ 1536700 w 1993900"/>
              <a:gd name="connsiteY256" fmla="*/ 171450 h 2247900"/>
              <a:gd name="connsiteX257" fmla="*/ 1577975 w 1993900"/>
              <a:gd name="connsiteY257" fmla="*/ 177800 h 2247900"/>
              <a:gd name="connsiteX258" fmla="*/ 1619250 w 1993900"/>
              <a:gd name="connsiteY258" fmla="*/ 177800 h 2247900"/>
              <a:gd name="connsiteX259" fmla="*/ 1631950 w 1993900"/>
              <a:gd name="connsiteY259" fmla="*/ 200025 h 2247900"/>
              <a:gd name="connsiteX260" fmla="*/ 1628775 w 1993900"/>
              <a:gd name="connsiteY260" fmla="*/ 215900 h 2247900"/>
              <a:gd name="connsiteX261" fmla="*/ 1657350 w 1993900"/>
              <a:gd name="connsiteY261" fmla="*/ 247650 h 2247900"/>
              <a:gd name="connsiteX262" fmla="*/ 1670050 w 1993900"/>
              <a:gd name="connsiteY262" fmla="*/ 269875 h 2247900"/>
              <a:gd name="connsiteX263" fmla="*/ 1711325 w 1993900"/>
              <a:gd name="connsiteY263" fmla="*/ 254000 h 2247900"/>
              <a:gd name="connsiteX264" fmla="*/ 1746250 w 1993900"/>
              <a:gd name="connsiteY264" fmla="*/ 254000 h 2247900"/>
              <a:gd name="connsiteX265" fmla="*/ 1771650 w 1993900"/>
              <a:gd name="connsiteY265" fmla="*/ 231775 h 2247900"/>
              <a:gd name="connsiteX266" fmla="*/ 1806575 w 1993900"/>
              <a:gd name="connsiteY266" fmla="*/ 279400 h 2247900"/>
              <a:gd name="connsiteX267" fmla="*/ 1828800 w 1993900"/>
              <a:gd name="connsiteY267" fmla="*/ 276225 h 2247900"/>
              <a:gd name="connsiteX268" fmla="*/ 1838325 w 1993900"/>
              <a:gd name="connsiteY268" fmla="*/ 301625 h 2247900"/>
              <a:gd name="connsiteX269" fmla="*/ 1857375 w 1993900"/>
              <a:gd name="connsiteY269" fmla="*/ 295275 h 2247900"/>
              <a:gd name="connsiteX270" fmla="*/ 1917700 w 1993900"/>
              <a:gd name="connsiteY270" fmla="*/ 314325 h 2247900"/>
              <a:gd name="connsiteX271" fmla="*/ 1952625 w 1993900"/>
              <a:gd name="connsiteY271" fmla="*/ 304800 h 2247900"/>
              <a:gd name="connsiteX272" fmla="*/ 1993900 w 1993900"/>
              <a:gd name="connsiteY272" fmla="*/ 336550 h 2247900"/>
              <a:gd name="connsiteX273" fmla="*/ 1962150 w 1993900"/>
              <a:gd name="connsiteY273" fmla="*/ 377825 h 2247900"/>
              <a:gd name="connsiteX274" fmla="*/ 1936750 w 1993900"/>
              <a:gd name="connsiteY274" fmla="*/ 361950 h 2247900"/>
              <a:gd name="connsiteX275" fmla="*/ 1914525 w 1993900"/>
              <a:gd name="connsiteY275" fmla="*/ 374650 h 2247900"/>
              <a:gd name="connsiteX276" fmla="*/ 1889125 w 1993900"/>
              <a:gd name="connsiteY276" fmla="*/ 387350 h 2247900"/>
              <a:gd name="connsiteX277" fmla="*/ 1876425 w 1993900"/>
              <a:gd name="connsiteY277" fmla="*/ 393700 h 2247900"/>
              <a:gd name="connsiteX278" fmla="*/ 1882775 w 1993900"/>
              <a:gd name="connsiteY278" fmla="*/ 422275 h 2247900"/>
              <a:gd name="connsiteX279" fmla="*/ 1863725 w 1993900"/>
              <a:gd name="connsiteY279" fmla="*/ 447675 h 2247900"/>
              <a:gd name="connsiteX280" fmla="*/ 1844675 w 1993900"/>
              <a:gd name="connsiteY280" fmla="*/ 469900 h 2247900"/>
              <a:gd name="connsiteX281" fmla="*/ 1803400 w 1993900"/>
              <a:gd name="connsiteY281" fmla="*/ 479425 h 2247900"/>
              <a:gd name="connsiteX282" fmla="*/ 1774825 w 1993900"/>
              <a:gd name="connsiteY282" fmla="*/ 520700 h 2247900"/>
              <a:gd name="connsiteX283" fmla="*/ 1749425 w 1993900"/>
              <a:gd name="connsiteY283" fmla="*/ 530225 h 2247900"/>
              <a:gd name="connsiteX284" fmla="*/ 1704975 w 1993900"/>
              <a:gd name="connsiteY284" fmla="*/ 584200 h 2247900"/>
              <a:gd name="connsiteX285" fmla="*/ 1698625 w 1993900"/>
              <a:gd name="connsiteY285" fmla="*/ 615950 h 2247900"/>
              <a:gd name="connsiteX286" fmla="*/ 1670050 w 1993900"/>
              <a:gd name="connsiteY286" fmla="*/ 666750 h 224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</a:cxnLst>
            <a:rect l="l" t="t" r="r" b="b"/>
            <a:pathLst>
              <a:path w="1993900" h="2247900">
                <a:moveTo>
                  <a:pt x="1670050" y="666750"/>
                </a:moveTo>
                <a:lnTo>
                  <a:pt x="1708150" y="701675"/>
                </a:lnTo>
                <a:lnTo>
                  <a:pt x="1701800" y="746125"/>
                </a:lnTo>
                <a:lnTo>
                  <a:pt x="1682750" y="777875"/>
                </a:lnTo>
                <a:lnTo>
                  <a:pt x="1666875" y="790575"/>
                </a:lnTo>
                <a:lnTo>
                  <a:pt x="1628775" y="793750"/>
                </a:lnTo>
                <a:lnTo>
                  <a:pt x="1597025" y="809625"/>
                </a:lnTo>
                <a:lnTo>
                  <a:pt x="1571625" y="812800"/>
                </a:lnTo>
                <a:lnTo>
                  <a:pt x="1543050" y="787400"/>
                </a:lnTo>
                <a:lnTo>
                  <a:pt x="1520825" y="787400"/>
                </a:lnTo>
                <a:lnTo>
                  <a:pt x="1479550" y="755650"/>
                </a:lnTo>
                <a:lnTo>
                  <a:pt x="1463675" y="714375"/>
                </a:lnTo>
                <a:lnTo>
                  <a:pt x="1416050" y="695325"/>
                </a:lnTo>
                <a:lnTo>
                  <a:pt x="1403350" y="704850"/>
                </a:lnTo>
                <a:lnTo>
                  <a:pt x="1397000" y="723900"/>
                </a:lnTo>
                <a:lnTo>
                  <a:pt x="1397000" y="736600"/>
                </a:lnTo>
                <a:lnTo>
                  <a:pt x="1362075" y="736600"/>
                </a:lnTo>
                <a:lnTo>
                  <a:pt x="1368425" y="793750"/>
                </a:lnTo>
                <a:cubicBezTo>
                  <a:pt x="1302849" y="780635"/>
                  <a:pt x="1326511" y="781050"/>
                  <a:pt x="1298575" y="781050"/>
                </a:cubicBezTo>
                <a:lnTo>
                  <a:pt x="1263650" y="771525"/>
                </a:lnTo>
                <a:lnTo>
                  <a:pt x="1257300" y="758825"/>
                </a:lnTo>
                <a:lnTo>
                  <a:pt x="1206500" y="806450"/>
                </a:lnTo>
                <a:lnTo>
                  <a:pt x="1184275" y="822325"/>
                </a:lnTo>
                <a:cubicBezTo>
                  <a:pt x="1173330" y="807732"/>
                  <a:pt x="1174750" y="800629"/>
                  <a:pt x="1168400" y="806450"/>
                </a:cubicBezTo>
                <a:lnTo>
                  <a:pt x="1146175" y="793750"/>
                </a:lnTo>
                <a:lnTo>
                  <a:pt x="1111250" y="885825"/>
                </a:lnTo>
                <a:lnTo>
                  <a:pt x="1098550" y="911225"/>
                </a:lnTo>
                <a:lnTo>
                  <a:pt x="1152525" y="968375"/>
                </a:lnTo>
                <a:lnTo>
                  <a:pt x="1152525" y="981075"/>
                </a:lnTo>
                <a:lnTo>
                  <a:pt x="1136650" y="987425"/>
                </a:lnTo>
                <a:lnTo>
                  <a:pt x="1111250" y="981075"/>
                </a:lnTo>
                <a:lnTo>
                  <a:pt x="1076325" y="952500"/>
                </a:lnTo>
                <a:lnTo>
                  <a:pt x="1054100" y="974725"/>
                </a:lnTo>
                <a:lnTo>
                  <a:pt x="1035050" y="974725"/>
                </a:lnTo>
                <a:lnTo>
                  <a:pt x="1003300" y="936625"/>
                </a:lnTo>
                <a:lnTo>
                  <a:pt x="984250" y="962025"/>
                </a:lnTo>
                <a:lnTo>
                  <a:pt x="981075" y="984250"/>
                </a:lnTo>
                <a:lnTo>
                  <a:pt x="962025" y="996950"/>
                </a:lnTo>
                <a:lnTo>
                  <a:pt x="958850" y="1012825"/>
                </a:lnTo>
                <a:lnTo>
                  <a:pt x="895350" y="1016000"/>
                </a:lnTo>
                <a:lnTo>
                  <a:pt x="879475" y="1041400"/>
                </a:lnTo>
                <a:lnTo>
                  <a:pt x="936625" y="1047750"/>
                </a:lnTo>
                <a:lnTo>
                  <a:pt x="955675" y="1073150"/>
                </a:lnTo>
                <a:lnTo>
                  <a:pt x="955675" y="1085850"/>
                </a:lnTo>
                <a:lnTo>
                  <a:pt x="962025" y="1114425"/>
                </a:lnTo>
                <a:lnTo>
                  <a:pt x="939800" y="1181100"/>
                </a:lnTo>
                <a:lnTo>
                  <a:pt x="920750" y="1139825"/>
                </a:lnTo>
                <a:lnTo>
                  <a:pt x="898525" y="1133475"/>
                </a:lnTo>
                <a:lnTo>
                  <a:pt x="876300" y="1082675"/>
                </a:lnTo>
                <a:lnTo>
                  <a:pt x="857250" y="1123950"/>
                </a:lnTo>
                <a:lnTo>
                  <a:pt x="835025" y="1127125"/>
                </a:lnTo>
                <a:lnTo>
                  <a:pt x="847725" y="1171575"/>
                </a:lnTo>
                <a:lnTo>
                  <a:pt x="803275" y="1168400"/>
                </a:lnTo>
                <a:lnTo>
                  <a:pt x="771525" y="1174750"/>
                </a:lnTo>
                <a:lnTo>
                  <a:pt x="762000" y="1196975"/>
                </a:lnTo>
                <a:cubicBezTo>
                  <a:pt x="788972" y="1227319"/>
                  <a:pt x="776001" y="1219851"/>
                  <a:pt x="793750" y="1228725"/>
                </a:cubicBezTo>
                <a:lnTo>
                  <a:pt x="828675" y="1244600"/>
                </a:lnTo>
                <a:lnTo>
                  <a:pt x="863600" y="1244600"/>
                </a:lnTo>
                <a:lnTo>
                  <a:pt x="869950" y="1270000"/>
                </a:lnTo>
                <a:lnTo>
                  <a:pt x="879475" y="1304925"/>
                </a:lnTo>
                <a:lnTo>
                  <a:pt x="911225" y="1317625"/>
                </a:lnTo>
                <a:lnTo>
                  <a:pt x="920750" y="1358900"/>
                </a:lnTo>
                <a:lnTo>
                  <a:pt x="882650" y="1381125"/>
                </a:lnTo>
                <a:lnTo>
                  <a:pt x="876300" y="1393825"/>
                </a:lnTo>
                <a:lnTo>
                  <a:pt x="889000" y="1428750"/>
                </a:lnTo>
                <a:lnTo>
                  <a:pt x="869950" y="1482725"/>
                </a:lnTo>
                <a:lnTo>
                  <a:pt x="885825" y="1511300"/>
                </a:lnTo>
                <a:lnTo>
                  <a:pt x="863600" y="1552575"/>
                </a:lnTo>
                <a:lnTo>
                  <a:pt x="882650" y="1581150"/>
                </a:lnTo>
                <a:lnTo>
                  <a:pt x="898525" y="1619250"/>
                </a:lnTo>
                <a:lnTo>
                  <a:pt x="866775" y="1663700"/>
                </a:lnTo>
                <a:lnTo>
                  <a:pt x="844550" y="1676400"/>
                </a:lnTo>
                <a:lnTo>
                  <a:pt x="825500" y="1711325"/>
                </a:lnTo>
                <a:lnTo>
                  <a:pt x="844550" y="1771650"/>
                </a:lnTo>
                <a:lnTo>
                  <a:pt x="892175" y="1771650"/>
                </a:lnTo>
                <a:lnTo>
                  <a:pt x="914400" y="1730375"/>
                </a:lnTo>
                <a:lnTo>
                  <a:pt x="930275" y="1762125"/>
                </a:lnTo>
                <a:cubicBezTo>
                  <a:pt x="966221" y="1771928"/>
                  <a:pt x="950913" y="1764771"/>
                  <a:pt x="968375" y="1771650"/>
                </a:cubicBezTo>
                <a:lnTo>
                  <a:pt x="996950" y="1812925"/>
                </a:lnTo>
                <a:lnTo>
                  <a:pt x="1019175" y="1812925"/>
                </a:lnTo>
                <a:lnTo>
                  <a:pt x="1035050" y="1790700"/>
                </a:lnTo>
                <a:lnTo>
                  <a:pt x="1085850" y="1787525"/>
                </a:lnTo>
                <a:lnTo>
                  <a:pt x="1127125" y="1806575"/>
                </a:lnTo>
                <a:cubicBezTo>
                  <a:pt x="1110689" y="1832872"/>
                  <a:pt x="1107017" y="1809750"/>
                  <a:pt x="1108075" y="1831975"/>
                </a:cubicBezTo>
                <a:lnTo>
                  <a:pt x="1143000" y="1908175"/>
                </a:lnTo>
                <a:lnTo>
                  <a:pt x="1127125" y="1914525"/>
                </a:lnTo>
                <a:lnTo>
                  <a:pt x="1104900" y="1905000"/>
                </a:lnTo>
                <a:cubicBezTo>
                  <a:pt x="1078161" y="1891631"/>
                  <a:pt x="1086193" y="1885607"/>
                  <a:pt x="1076325" y="1895475"/>
                </a:cubicBezTo>
                <a:lnTo>
                  <a:pt x="1035050" y="1905000"/>
                </a:lnTo>
                <a:lnTo>
                  <a:pt x="1022350" y="1930400"/>
                </a:lnTo>
                <a:lnTo>
                  <a:pt x="1047750" y="1971675"/>
                </a:lnTo>
                <a:lnTo>
                  <a:pt x="1050925" y="2009775"/>
                </a:lnTo>
                <a:lnTo>
                  <a:pt x="1041400" y="2019300"/>
                </a:lnTo>
                <a:lnTo>
                  <a:pt x="1041400" y="2041525"/>
                </a:lnTo>
                <a:lnTo>
                  <a:pt x="1012825" y="2066925"/>
                </a:lnTo>
                <a:lnTo>
                  <a:pt x="1003300" y="2120900"/>
                </a:lnTo>
                <a:lnTo>
                  <a:pt x="993775" y="2155825"/>
                </a:lnTo>
                <a:lnTo>
                  <a:pt x="952500" y="2178050"/>
                </a:lnTo>
                <a:lnTo>
                  <a:pt x="927100" y="2178050"/>
                </a:lnTo>
                <a:lnTo>
                  <a:pt x="911225" y="2203450"/>
                </a:lnTo>
                <a:cubicBezTo>
                  <a:pt x="891131" y="2206799"/>
                  <a:pt x="898613" y="2206625"/>
                  <a:pt x="889000" y="2206625"/>
                </a:cubicBezTo>
                <a:lnTo>
                  <a:pt x="879435" y="2209594"/>
                </a:lnTo>
                <a:lnTo>
                  <a:pt x="869950" y="2222500"/>
                </a:lnTo>
                <a:cubicBezTo>
                  <a:pt x="861483" y="2216150"/>
                  <a:pt x="854590" y="2206797"/>
                  <a:pt x="844550" y="2203450"/>
                </a:cubicBezTo>
                <a:cubicBezTo>
                  <a:pt x="840060" y="2201953"/>
                  <a:pt x="836340" y="2208303"/>
                  <a:pt x="831850" y="2209800"/>
                </a:cubicBezTo>
                <a:cubicBezTo>
                  <a:pt x="826730" y="2211507"/>
                  <a:pt x="815975" y="2212975"/>
                  <a:pt x="815975" y="2212975"/>
                </a:cubicBezTo>
                <a:lnTo>
                  <a:pt x="758825" y="2228850"/>
                </a:lnTo>
                <a:lnTo>
                  <a:pt x="739775" y="2247900"/>
                </a:lnTo>
                <a:lnTo>
                  <a:pt x="708025" y="2247900"/>
                </a:lnTo>
                <a:lnTo>
                  <a:pt x="701675" y="2222500"/>
                </a:lnTo>
                <a:lnTo>
                  <a:pt x="638175" y="2216150"/>
                </a:lnTo>
                <a:lnTo>
                  <a:pt x="619125" y="2206625"/>
                </a:lnTo>
                <a:lnTo>
                  <a:pt x="612775" y="2178050"/>
                </a:lnTo>
                <a:lnTo>
                  <a:pt x="603250" y="2165350"/>
                </a:lnTo>
                <a:cubicBezTo>
                  <a:pt x="580052" y="2175292"/>
                  <a:pt x="589085" y="2174875"/>
                  <a:pt x="577850" y="2174875"/>
                </a:cubicBezTo>
                <a:lnTo>
                  <a:pt x="568325" y="2200275"/>
                </a:lnTo>
                <a:lnTo>
                  <a:pt x="561975" y="2184400"/>
                </a:lnTo>
                <a:lnTo>
                  <a:pt x="530225" y="2143125"/>
                </a:lnTo>
                <a:lnTo>
                  <a:pt x="520700" y="2114550"/>
                </a:lnTo>
                <a:lnTo>
                  <a:pt x="501650" y="2101850"/>
                </a:lnTo>
                <a:lnTo>
                  <a:pt x="492125" y="2076450"/>
                </a:lnTo>
                <a:lnTo>
                  <a:pt x="460375" y="2032000"/>
                </a:lnTo>
                <a:lnTo>
                  <a:pt x="479425" y="1984375"/>
                </a:lnTo>
                <a:lnTo>
                  <a:pt x="473075" y="1952625"/>
                </a:lnTo>
                <a:lnTo>
                  <a:pt x="469900" y="1936750"/>
                </a:lnTo>
                <a:lnTo>
                  <a:pt x="466725" y="1889125"/>
                </a:lnTo>
                <a:cubicBezTo>
                  <a:pt x="459862" y="1858240"/>
                  <a:pt x="469102" y="1864914"/>
                  <a:pt x="454025" y="1857375"/>
                </a:cubicBezTo>
                <a:lnTo>
                  <a:pt x="425450" y="1844675"/>
                </a:lnTo>
                <a:lnTo>
                  <a:pt x="400050" y="1870075"/>
                </a:lnTo>
                <a:lnTo>
                  <a:pt x="393700" y="1847850"/>
                </a:lnTo>
                <a:lnTo>
                  <a:pt x="384175" y="1822450"/>
                </a:lnTo>
                <a:lnTo>
                  <a:pt x="339725" y="1838325"/>
                </a:lnTo>
                <a:lnTo>
                  <a:pt x="320675" y="1841500"/>
                </a:lnTo>
                <a:cubicBezTo>
                  <a:pt x="317500" y="1835150"/>
                  <a:pt x="306388" y="1834092"/>
                  <a:pt x="311150" y="1822450"/>
                </a:cubicBezTo>
                <a:lnTo>
                  <a:pt x="307975" y="1800225"/>
                </a:lnTo>
                <a:lnTo>
                  <a:pt x="327025" y="1758950"/>
                </a:lnTo>
                <a:cubicBezTo>
                  <a:pt x="320340" y="1738896"/>
                  <a:pt x="320675" y="1746593"/>
                  <a:pt x="320675" y="1736725"/>
                </a:cubicBezTo>
                <a:lnTo>
                  <a:pt x="327025" y="1670050"/>
                </a:lnTo>
                <a:cubicBezTo>
                  <a:pt x="365975" y="1609855"/>
                  <a:pt x="361950" y="1637505"/>
                  <a:pt x="361950" y="1593850"/>
                </a:cubicBezTo>
                <a:lnTo>
                  <a:pt x="361950" y="1568450"/>
                </a:lnTo>
                <a:lnTo>
                  <a:pt x="409575" y="1549400"/>
                </a:lnTo>
                <a:lnTo>
                  <a:pt x="390525" y="1524000"/>
                </a:lnTo>
                <a:lnTo>
                  <a:pt x="374650" y="1508125"/>
                </a:lnTo>
                <a:lnTo>
                  <a:pt x="358775" y="1501775"/>
                </a:lnTo>
                <a:lnTo>
                  <a:pt x="333375" y="1524000"/>
                </a:lnTo>
                <a:lnTo>
                  <a:pt x="317500" y="1485900"/>
                </a:lnTo>
                <a:cubicBezTo>
                  <a:pt x="330593" y="1453167"/>
                  <a:pt x="318801" y="1454150"/>
                  <a:pt x="333375" y="1454150"/>
                </a:cubicBezTo>
                <a:lnTo>
                  <a:pt x="332581" y="1454150"/>
                </a:lnTo>
                <a:lnTo>
                  <a:pt x="295275" y="1441450"/>
                </a:lnTo>
                <a:cubicBezTo>
                  <a:pt x="305631" y="1413834"/>
                  <a:pt x="312888" y="1420094"/>
                  <a:pt x="298450" y="1412875"/>
                </a:cubicBezTo>
                <a:lnTo>
                  <a:pt x="276225" y="1428750"/>
                </a:lnTo>
                <a:lnTo>
                  <a:pt x="257175" y="1460500"/>
                </a:lnTo>
                <a:lnTo>
                  <a:pt x="231775" y="1447800"/>
                </a:lnTo>
                <a:lnTo>
                  <a:pt x="184150" y="1444625"/>
                </a:lnTo>
                <a:cubicBezTo>
                  <a:pt x="180905" y="1395944"/>
                  <a:pt x="180975" y="1412910"/>
                  <a:pt x="180975" y="1393825"/>
                </a:cubicBezTo>
                <a:lnTo>
                  <a:pt x="165100" y="1371600"/>
                </a:lnTo>
                <a:cubicBezTo>
                  <a:pt x="174625" y="1370542"/>
                  <a:pt x="185103" y="1372711"/>
                  <a:pt x="193675" y="1368425"/>
                </a:cubicBezTo>
                <a:cubicBezTo>
                  <a:pt x="196668" y="1366928"/>
                  <a:pt x="191029" y="1367367"/>
                  <a:pt x="190500" y="1358900"/>
                </a:cubicBezTo>
                <a:lnTo>
                  <a:pt x="180975" y="1320800"/>
                </a:lnTo>
                <a:lnTo>
                  <a:pt x="190500" y="1308100"/>
                </a:lnTo>
                <a:lnTo>
                  <a:pt x="177800" y="1295400"/>
                </a:lnTo>
                <a:lnTo>
                  <a:pt x="155575" y="1295400"/>
                </a:lnTo>
                <a:lnTo>
                  <a:pt x="136525" y="1250950"/>
                </a:lnTo>
                <a:lnTo>
                  <a:pt x="85725" y="1254125"/>
                </a:lnTo>
                <a:lnTo>
                  <a:pt x="66675" y="1216025"/>
                </a:lnTo>
                <a:lnTo>
                  <a:pt x="31750" y="1216025"/>
                </a:lnTo>
                <a:lnTo>
                  <a:pt x="44450" y="1190625"/>
                </a:lnTo>
                <a:lnTo>
                  <a:pt x="31750" y="1158875"/>
                </a:lnTo>
                <a:lnTo>
                  <a:pt x="19050" y="1123950"/>
                </a:lnTo>
                <a:lnTo>
                  <a:pt x="0" y="1123950"/>
                </a:lnTo>
                <a:lnTo>
                  <a:pt x="6350" y="1092200"/>
                </a:lnTo>
                <a:lnTo>
                  <a:pt x="31750" y="1069975"/>
                </a:lnTo>
                <a:lnTo>
                  <a:pt x="44450" y="1041400"/>
                </a:lnTo>
                <a:lnTo>
                  <a:pt x="19050" y="1022350"/>
                </a:lnTo>
                <a:lnTo>
                  <a:pt x="47625" y="996950"/>
                </a:lnTo>
                <a:lnTo>
                  <a:pt x="47625" y="971550"/>
                </a:lnTo>
                <a:cubicBezTo>
                  <a:pt x="68053" y="947718"/>
                  <a:pt x="56918" y="949325"/>
                  <a:pt x="73025" y="949325"/>
                </a:cubicBezTo>
                <a:cubicBezTo>
                  <a:pt x="93119" y="945976"/>
                  <a:pt x="123825" y="888912"/>
                  <a:pt x="92075" y="949325"/>
                </a:cubicBezTo>
                <a:lnTo>
                  <a:pt x="88900" y="917575"/>
                </a:lnTo>
                <a:cubicBezTo>
                  <a:pt x="125611" y="894214"/>
                  <a:pt x="110026" y="895350"/>
                  <a:pt x="130175" y="895350"/>
                </a:cubicBezTo>
                <a:lnTo>
                  <a:pt x="171450" y="911225"/>
                </a:lnTo>
                <a:lnTo>
                  <a:pt x="187325" y="911225"/>
                </a:lnTo>
                <a:cubicBezTo>
                  <a:pt x="208048" y="890502"/>
                  <a:pt x="202359" y="900207"/>
                  <a:pt x="209550" y="885825"/>
                </a:cubicBezTo>
                <a:lnTo>
                  <a:pt x="174625" y="857250"/>
                </a:lnTo>
                <a:lnTo>
                  <a:pt x="177800" y="825500"/>
                </a:lnTo>
                <a:lnTo>
                  <a:pt x="123825" y="774700"/>
                </a:lnTo>
                <a:lnTo>
                  <a:pt x="85725" y="774700"/>
                </a:lnTo>
                <a:lnTo>
                  <a:pt x="82550" y="723900"/>
                </a:lnTo>
                <a:lnTo>
                  <a:pt x="47625" y="717550"/>
                </a:lnTo>
                <a:lnTo>
                  <a:pt x="47625" y="673100"/>
                </a:lnTo>
                <a:lnTo>
                  <a:pt x="22225" y="650875"/>
                </a:lnTo>
                <a:lnTo>
                  <a:pt x="34925" y="622300"/>
                </a:lnTo>
                <a:lnTo>
                  <a:pt x="34925" y="590550"/>
                </a:lnTo>
                <a:lnTo>
                  <a:pt x="117475" y="549275"/>
                </a:lnTo>
                <a:lnTo>
                  <a:pt x="142875" y="549275"/>
                </a:lnTo>
                <a:lnTo>
                  <a:pt x="184150" y="520700"/>
                </a:lnTo>
                <a:lnTo>
                  <a:pt x="168275" y="485775"/>
                </a:lnTo>
                <a:cubicBezTo>
                  <a:pt x="181448" y="459428"/>
                  <a:pt x="171450" y="469371"/>
                  <a:pt x="184150" y="460375"/>
                </a:cubicBezTo>
                <a:cubicBezTo>
                  <a:pt x="230943" y="453690"/>
                  <a:pt x="221907" y="467412"/>
                  <a:pt x="231775" y="447675"/>
                </a:cubicBezTo>
                <a:lnTo>
                  <a:pt x="269875" y="422275"/>
                </a:lnTo>
                <a:cubicBezTo>
                  <a:pt x="273280" y="378015"/>
                  <a:pt x="263293" y="390757"/>
                  <a:pt x="279400" y="374650"/>
                </a:cubicBezTo>
                <a:lnTo>
                  <a:pt x="295275" y="368300"/>
                </a:lnTo>
                <a:cubicBezTo>
                  <a:pt x="331673" y="374918"/>
                  <a:pt x="314325" y="369358"/>
                  <a:pt x="333375" y="371475"/>
                </a:cubicBezTo>
                <a:lnTo>
                  <a:pt x="368300" y="358775"/>
                </a:lnTo>
                <a:lnTo>
                  <a:pt x="403225" y="381000"/>
                </a:lnTo>
                <a:cubicBezTo>
                  <a:pt x="431465" y="366880"/>
                  <a:pt x="428625" y="377766"/>
                  <a:pt x="428625" y="358775"/>
                </a:cubicBezTo>
                <a:lnTo>
                  <a:pt x="428625" y="346075"/>
                </a:lnTo>
                <a:cubicBezTo>
                  <a:pt x="442260" y="329031"/>
                  <a:pt x="436533" y="325408"/>
                  <a:pt x="444500" y="333375"/>
                </a:cubicBezTo>
                <a:lnTo>
                  <a:pt x="469900" y="330200"/>
                </a:lnTo>
                <a:lnTo>
                  <a:pt x="479425" y="304800"/>
                </a:lnTo>
                <a:lnTo>
                  <a:pt x="523875" y="282575"/>
                </a:lnTo>
                <a:lnTo>
                  <a:pt x="523875" y="209550"/>
                </a:lnTo>
                <a:lnTo>
                  <a:pt x="504825" y="180975"/>
                </a:lnTo>
                <a:cubicBezTo>
                  <a:pt x="551504" y="197646"/>
                  <a:pt x="543983" y="188383"/>
                  <a:pt x="555625" y="200025"/>
                </a:cubicBezTo>
                <a:lnTo>
                  <a:pt x="600075" y="215900"/>
                </a:lnTo>
                <a:lnTo>
                  <a:pt x="635000" y="130175"/>
                </a:lnTo>
                <a:lnTo>
                  <a:pt x="647700" y="133350"/>
                </a:lnTo>
                <a:cubicBezTo>
                  <a:pt x="676770" y="78440"/>
                  <a:pt x="667279" y="68262"/>
                  <a:pt x="679450" y="79375"/>
                </a:cubicBezTo>
                <a:cubicBezTo>
                  <a:pt x="688975" y="111125"/>
                  <a:pt x="696059" y="143712"/>
                  <a:pt x="708025" y="174625"/>
                </a:cubicBezTo>
                <a:cubicBezTo>
                  <a:pt x="709233" y="177746"/>
                  <a:pt x="717550" y="177800"/>
                  <a:pt x="717550" y="177800"/>
                </a:cubicBezTo>
                <a:lnTo>
                  <a:pt x="749300" y="200025"/>
                </a:lnTo>
                <a:lnTo>
                  <a:pt x="831850" y="177800"/>
                </a:lnTo>
                <a:lnTo>
                  <a:pt x="869950" y="171450"/>
                </a:lnTo>
                <a:lnTo>
                  <a:pt x="904875" y="177800"/>
                </a:lnTo>
                <a:lnTo>
                  <a:pt x="923925" y="152400"/>
                </a:lnTo>
                <a:lnTo>
                  <a:pt x="946150" y="155575"/>
                </a:lnTo>
                <a:lnTo>
                  <a:pt x="955675" y="123825"/>
                </a:lnTo>
                <a:lnTo>
                  <a:pt x="955675" y="82550"/>
                </a:lnTo>
                <a:lnTo>
                  <a:pt x="936625" y="60325"/>
                </a:lnTo>
                <a:lnTo>
                  <a:pt x="946150" y="41275"/>
                </a:lnTo>
                <a:lnTo>
                  <a:pt x="1000125" y="3175"/>
                </a:lnTo>
                <a:lnTo>
                  <a:pt x="1035050" y="0"/>
                </a:lnTo>
                <a:lnTo>
                  <a:pt x="1082675" y="25400"/>
                </a:lnTo>
                <a:lnTo>
                  <a:pt x="1082675" y="44450"/>
                </a:lnTo>
                <a:lnTo>
                  <a:pt x="1104900" y="66675"/>
                </a:lnTo>
                <a:lnTo>
                  <a:pt x="1085850" y="92075"/>
                </a:lnTo>
                <a:lnTo>
                  <a:pt x="1104900" y="114300"/>
                </a:lnTo>
                <a:lnTo>
                  <a:pt x="1177925" y="101600"/>
                </a:lnTo>
                <a:cubicBezTo>
                  <a:pt x="1189567" y="95250"/>
                  <a:pt x="1202663" y="91039"/>
                  <a:pt x="1212850" y="82550"/>
                </a:cubicBezTo>
                <a:cubicBezTo>
                  <a:pt x="1216202" y="79756"/>
                  <a:pt x="1216025" y="69850"/>
                  <a:pt x="1216025" y="69850"/>
                </a:cubicBezTo>
                <a:lnTo>
                  <a:pt x="1235075" y="38100"/>
                </a:lnTo>
                <a:lnTo>
                  <a:pt x="1279525" y="73025"/>
                </a:lnTo>
                <a:lnTo>
                  <a:pt x="1295400" y="69850"/>
                </a:lnTo>
                <a:lnTo>
                  <a:pt x="1301750" y="41275"/>
                </a:lnTo>
                <a:lnTo>
                  <a:pt x="1343025" y="6350"/>
                </a:lnTo>
                <a:lnTo>
                  <a:pt x="1381125" y="47625"/>
                </a:lnTo>
                <a:lnTo>
                  <a:pt x="1412875" y="44450"/>
                </a:lnTo>
                <a:lnTo>
                  <a:pt x="1441450" y="79375"/>
                </a:lnTo>
                <a:cubicBezTo>
                  <a:pt x="1466850" y="70908"/>
                  <a:pt x="1492250" y="47625"/>
                  <a:pt x="1517650" y="60325"/>
                </a:cubicBezTo>
                <a:cubicBezTo>
                  <a:pt x="1531524" y="67262"/>
                  <a:pt x="1522397" y="66675"/>
                  <a:pt x="1530350" y="66675"/>
                </a:cubicBezTo>
                <a:lnTo>
                  <a:pt x="1524000" y="88900"/>
                </a:lnTo>
                <a:lnTo>
                  <a:pt x="1482725" y="127000"/>
                </a:lnTo>
                <a:lnTo>
                  <a:pt x="1485900" y="142875"/>
                </a:lnTo>
                <a:lnTo>
                  <a:pt x="1454150" y="149225"/>
                </a:lnTo>
                <a:lnTo>
                  <a:pt x="1435100" y="174625"/>
                </a:lnTo>
                <a:lnTo>
                  <a:pt x="1485900" y="212725"/>
                </a:lnTo>
                <a:lnTo>
                  <a:pt x="1536700" y="171450"/>
                </a:lnTo>
                <a:lnTo>
                  <a:pt x="1577975" y="177800"/>
                </a:lnTo>
                <a:lnTo>
                  <a:pt x="1619250" y="177800"/>
                </a:lnTo>
                <a:lnTo>
                  <a:pt x="1631950" y="200025"/>
                </a:lnTo>
                <a:lnTo>
                  <a:pt x="1628775" y="215900"/>
                </a:lnTo>
                <a:lnTo>
                  <a:pt x="1657350" y="247650"/>
                </a:lnTo>
                <a:lnTo>
                  <a:pt x="1670050" y="269875"/>
                </a:lnTo>
                <a:lnTo>
                  <a:pt x="1711325" y="254000"/>
                </a:lnTo>
                <a:lnTo>
                  <a:pt x="1746250" y="254000"/>
                </a:lnTo>
                <a:lnTo>
                  <a:pt x="1771650" y="231775"/>
                </a:lnTo>
                <a:lnTo>
                  <a:pt x="1806575" y="279400"/>
                </a:lnTo>
                <a:lnTo>
                  <a:pt x="1828800" y="276225"/>
                </a:lnTo>
                <a:lnTo>
                  <a:pt x="1838325" y="301625"/>
                </a:lnTo>
                <a:lnTo>
                  <a:pt x="1857375" y="295275"/>
                </a:lnTo>
                <a:lnTo>
                  <a:pt x="1917700" y="314325"/>
                </a:lnTo>
                <a:lnTo>
                  <a:pt x="1952625" y="304800"/>
                </a:lnTo>
                <a:lnTo>
                  <a:pt x="1993900" y="336550"/>
                </a:lnTo>
                <a:lnTo>
                  <a:pt x="1962150" y="377825"/>
                </a:lnTo>
                <a:lnTo>
                  <a:pt x="1936750" y="361950"/>
                </a:lnTo>
                <a:lnTo>
                  <a:pt x="1914525" y="374650"/>
                </a:lnTo>
                <a:lnTo>
                  <a:pt x="1889125" y="387350"/>
                </a:lnTo>
                <a:lnTo>
                  <a:pt x="1876425" y="393700"/>
                </a:lnTo>
                <a:lnTo>
                  <a:pt x="1882775" y="422275"/>
                </a:lnTo>
                <a:lnTo>
                  <a:pt x="1863725" y="447675"/>
                </a:lnTo>
                <a:lnTo>
                  <a:pt x="1844675" y="469900"/>
                </a:lnTo>
                <a:lnTo>
                  <a:pt x="1803400" y="479425"/>
                </a:lnTo>
                <a:lnTo>
                  <a:pt x="1774825" y="520700"/>
                </a:lnTo>
                <a:lnTo>
                  <a:pt x="1749425" y="530225"/>
                </a:lnTo>
                <a:lnTo>
                  <a:pt x="1704975" y="584200"/>
                </a:lnTo>
                <a:lnTo>
                  <a:pt x="1698625" y="615950"/>
                </a:lnTo>
                <a:lnTo>
                  <a:pt x="1670050" y="666750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1" name="자유형 130"/>
          <p:cNvSpPr/>
          <p:nvPr/>
        </p:nvSpPr>
        <p:spPr>
          <a:xfrm>
            <a:off x="2171688" y="6943740"/>
            <a:ext cx="1256400" cy="889200"/>
          </a:xfrm>
          <a:custGeom>
            <a:avLst/>
            <a:gdLst>
              <a:gd name="connsiteX0" fmla="*/ 2050256 w 2191171"/>
              <a:gd name="connsiteY0" fmla="*/ 230981 h 1548816"/>
              <a:gd name="connsiteX1" fmla="*/ 2105025 w 2191171"/>
              <a:gd name="connsiteY1" fmla="*/ 214312 h 1548816"/>
              <a:gd name="connsiteX2" fmla="*/ 2135981 w 2191171"/>
              <a:gd name="connsiteY2" fmla="*/ 240506 h 1548816"/>
              <a:gd name="connsiteX3" fmla="*/ 2145506 w 2191171"/>
              <a:gd name="connsiteY3" fmla="*/ 292893 h 1548816"/>
              <a:gd name="connsiteX4" fmla="*/ 2166938 w 2191171"/>
              <a:gd name="connsiteY4" fmla="*/ 307181 h 1548816"/>
              <a:gd name="connsiteX5" fmla="*/ 2178844 w 2191171"/>
              <a:gd name="connsiteY5" fmla="*/ 354806 h 1548816"/>
              <a:gd name="connsiteX6" fmla="*/ 2190750 w 2191171"/>
              <a:gd name="connsiteY6" fmla="*/ 376237 h 1548816"/>
              <a:gd name="connsiteX7" fmla="*/ 2171700 w 2191171"/>
              <a:gd name="connsiteY7" fmla="*/ 397668 h 1548816"/>
              <a:gd name="connsiteX8" fmla="*/ 2155031 w 2191171"/>
              <a:gd name="connsiteY8" fmla="*/ 416718 h 1548816"/>
              <a:gd name="connsiteX9" fmla="*/ 2155031 w 2191171"/>
              <a:gd name="connsiteY9" fmla="*/ 447675 h 1548816"/>
              <a:gd name="connsiteX10" fmla="*/ 2121694 w 2191171"/>
              <a:gd name="connsiteY10" fmla="*/ 452437 h 1548816"/>
              <a:gd name="connsiteX11" fmla="*/ 2090738 w 2191171"/>
              <a:gd name="connsiteY11" fmla="*/ 521493 h 1548816"/>
              <a:gd name="connsiteX12" fmla="*/ 2062163 w 2191171"/>
              <a:gd name="connsiteY12" fmla="*/ 521493 h 1548816"/>
              <a:gd name="connsiteX13" fmla="*/ 2047875 w 2191171"/>
              <a:gd name="connsiteY13" fmla="*/ 547687 h 1548816"/>
              <a:gd name="connsiteX14" fmla="*/ 2019300 w 2191171"/>
              <a:gd name="connsiteY14" fmla="*/ 547687 h 1548816"/>
              <a:gd name="connsiteX15" fmla="*/ 1993106 w 2191171"/>
              <a:gd name="connsiteY15" fmla="*/ 564356 h 1548816"/>
              <a:gd name="connsiteX16" fmla="*/ 1974056 w 2191171"/>
              <a:gd name="connsiteY16" fmla="*/ 573881 h 1548816"/>
              <a:gd name="connsiteX17" fmla="*/ 1950244 w 2191171"/>
              <a:gd name="connsiteY17" fmla="*/ 569118 h 1548816"/>
              <a:gd name="connsiteX18" fmla="*/ 1914525 w 2191171"/>
              <a:gd name="connsiteY18" fmla="*/ 628650 h 1548816"/>
              <a:gd name="connsiteX19" fmla="*/ 1900238 w 2191171"/>
              <a:gd name="connsiteY19" fmla="*/ 652462 h 1548816"/>
              <a:gd name="connsiteX20" fmla="*/ 1874044 w 2191171"/>
              <a:gd name="connsiteY20" fmla="*/ 681037 h 1548816"/>
              <a:gd name="connsiteX21" fmla="*/ 1847850 w 2191171"/>
              <a:gd name="connsiteY21" fmla="*/ 697706 h 1548816"/>
              <a:gd name="connsiteX22" fmla="*/ 1838325 w 2191171"/>
              <a:gd name="connsiteY22" fmla="*/ 697706 h 1548816"/>
              <a:gd name="connsiteX23" fmla="*/ 1831181 w 2191171"/>
              <a:gd name="connsiteY23" fmla="*/ 714375 h 1548816"/>
              <a:gd name="connsiteX24" fmla="*/ 1824038 w 2191171"/>
              <a:gd name="connsiteY24" fmla="*/ 814387 h 1548816"/>
              <a:gd name="connsiteX25" fmla="*/ 1795463 w 2191171"/>
              <a:gd name="connsiteY25" fmla="*/ 831056 h 1548816"/>
              <a:gd name="connsiteX26" fmla="*/ 1795463 w 2191171"/>
              <a:gd name="connsiteY26" fmla="*/ 878681 h 1548816"/>
              <a:gd name="connsiteX27" fmla="*/ 1764506 w 2191171"/>
              <a:gd name="connsiteY27" fmla="*/ 926306 h 1548816"/>
              <a:gd name="connsiteX28" fmla="*/ 1785938 w 2191171"/>
              <a:gd name="connsiteY28" fmla="*/ 976312 h 1548816"/>
              <a:gd name="connsiteX29" fmla="*/ 1754981 w 2191171"/>
              <a:gd name="connsiteY29" fmla="*/ 992981 h 1548816"/>
              <a:gd name="connsiteX30" fmla="*/ 1747838 w 2191171"/>
              <a:gd name="connsiteY30" fmla="*/ 1021556 h 1548816"/>
              <a:gd name="connsiteX31" fmla="*/ 1747838 w 2191171"/>
              <a:gd name="connsiteY31" fmla="*/ 1035843 h 1548816"/>
              <a:gd name="connsiteX32" fmla="*/ 1716881 w 2191171"/>
              <a:gd name="connsiteY32" fmla="*/ 1081087 h 1548816"/>
              <a:gd name="connsiteX33" fmla="*/ 1745456 w 2191171"/>
              <a:gd name="connsiteY33" fmla="*/ 1119187 h 1548816"/>
              <a:gd name="connsiteX34" fmla="*/ 1774031 w 2191171"/>
              <a:gd name="connsiteY34" fmla="*/ 1128712 h 1548816"/>
              <a:gd name="connsiteX35" fmla="*/ 1795463 w 2191171"/>
              <a:gd name="connsiteY35" fmla="*/ 1173956 h 1548816"/>
              <a:gd name="connsiteX36" fmla="*/ 1809750 w 2191171"/>
              <a:gd name="connsiteY36" fmla="*/ 1204912 h 1548816"/>
              <a:gd name="connsiteX37" fmla="*/ 1790700 w 2191171"/>
              <a:gd name="connsiteY37" fmla="*/ 1240631 h 1548816"/>
              <a:gd name="connsiteX38" fmla="*/ 1793081 w 2191171"/>
              <a:gd name="connsiteY38" fmla="*/ 1264443 h 1548816"/>
              <a:gd name="connsiteX39" fmla="*/ 1819275 w 2191171"/>
              <a:gd name="connsiteY39" fmla="*/ 1276350 h 1548816"/>
              <a:gd name="connsiteX40" fmla="*/ 1843088 w 2191171"/>
              <a:gd name="connsiteY40" fmla="*/ 1283493 h 1548816"/>
              <a:gd name="connsiteX41" fmla="*/ 1831181 w 2191171"/>
              <a:gd name="connsiteY41" fmla="*/ 1321593 h 1548816"/>
              <a:gd name="connsiteX42" fmla="*/ 1819275 w 2191171"/>
              <a:gd name="connsiteY42" fmla="*/ 1350168 h 1548816"/>
              <a:gd name="connsiteX43" fmla="*/ 1781175 w 2191171"/>
              <a:gd name="connsiteY43" fmla="*/ 1373981 h 1548816"/>
              <a:gd name="connsiteX44" fmla="*/ 1774031 w 2191171"/>
              <a:gd name="connsiteY44" fmla="*/ 1400175 h 1548816"/>
              <a:gd name="connsiteX45" fmla="*/ 1757363 w 2191171"/>
              <a:gd name="connsiteY45" fmla="*/ 1438275 h 1548816"/>
              <a:gd name="connsiteX46" fmla="*/ 1766888 w 2191171"/>
              <a:gd name="connsiteY46" fmla="*/ 1471612 h 1548816"/>
              <a:gd name="connsiteX47" fmla="*/ 1764506 w 2191171"/>
              <a:gd name="connsiteY47" fmla="*/ 1495425 h 1548816"/>
              <a:gd name="connsiteX48" fmla="*/ 1757363 w 2191171"/>
              <a:gd name="connsiteY48" fmla="*/ 1497806 h 1548816"/>
              <a:gd name="connsiteX49" fmla="*/ 1704975 w 2191171"/>
              <a:gd name="connsiteY49" fmla="*/ 1538287 h 1548816"/>
              <a:gd name="connsiteX50" fmla="*/ 1647825 w 2191171"/>
              <a:gd name="connsiteY50" fmla="*/ 1493043 h 1548816"/>
              <a:gd name="connsiteX51" fmla="*/ 1607344 w 2191171"/>
              <a:gd name="connsiteY51" fmla="*/ 1459706 h 1548816"/>
              <a:gd name="connsiteX52" fmla="*/ 1588294 w 2191171"/>
              <a:gd name="connsiteY52" fmla="*/ 1443037 h 1548816"/>
              <a:gd name="connsiteX53" fmla="*/ 1562100 w 2191171"/>
              <a:gd name="connsiteY53" fmla="*/ 1443037 h 1548816"/>
              <a:gd name="connsiteX54" fmla="*/ 1547813 w 2191171"/>
              <a:gd name="connsiteY54" fmla="*/ 1433512 h 1548816"/>
              <a:gd name="connsiteX55" fmla="*/ 1481138 w 2191171"/>
              <a:gd name="connsiteY55" fmla="*/ 1447800 h 1548816"/>
              <a:gd name="connsiteX56" fmla="*/ 1452563 w 2191171"/>
              <a:gd name="connsiteY56" fmla="*/ 1488281 h 1548816"/>
              <a:gd name="connsiteX57" fmla="*/ 1433513 w 2191171"/>
              <a:gd name="connsiteY57" fmla="*/ 1519237 h 1548816"/>
              <a:gd name="connsiteX58" fmla="*/ 1421606 w 2191171"/>
              <a:gd name="connsiteY58" fmla="*/ 1540668 h 1548816"/>
              <a:gd name="connsiteX59" fmla="*/ 1407319 w 2191171"/>
              <a:gd name="connsiteY59" fmla="*/ 1538287 h 1548816"/>
              <a:gd name="connsiteX60" fmla="*/ 1373981 w 2191171"/>
              <a:gd name="connsiteY60" fmla="*/ 1509712 h 1548816"/>
              <a:gd name="connsiteX61" fmla="*/ 1335881 w 2191171"/>
              <a:gd name="connsiteY61" fmla="*/ 1528762 h 1548816"/>
              <a:gd name="connsiteX62" fmla="*/ 1304925 w 2191171"/>
              <a:gd name="connsiteY62" fmla="*/ 1535906 h 1548816"/>
              <a:gd name="connsiteX63" fmla="*/ 1264444 w 2191171"/>
              <a:gd name="connsiteY63" fmla="*/ 1528762 h 1548816"/>
              <a:gd name="connsiteX64" fmla="*/ 1247775 w 2191171"/>
              <a:gd name="connsiteY64" fmla="*/ 1528762 h 1548816"/>
              <a:gd name="connsiteX65" fmla="*/ 1223963 w 2191171"/>
              <a:gd name="connsiteY65" fmla="*/ 1524000 h 1548816"/>
              <a:gd name="connsiteX66" fmla="*/ 1185863 w 2191171"/>
              <a:gd name="connsiteY66" fmla="*/ 1493043 h 1548816"/>
              <a:gd name="connsiteX67" fmla="*/ 1173956 w 2191171"/>
              <a:gd name="connsiteY67" fmla="*/ 1488281 h 1548816"/>
              <a:gd name="connsiteX68" fmla="*/ 1159669 w 2191171"/>
              <a:gd name="connsiteY68" fmla="*/ 1524000 h 1548816"/>
              <a:gd name="connsiteX69" fmla="*/ 1126331 w 2191171"/>
              <a:gd name="connsiteY69" fmla="*/ 1507331 h 1548816"/>
              <a:gd name="connsiteX70" fmla="*/ 1114425 w 2191171"/>
              <a:gd name="connsiteY70" fmla="*/ 1485900 h 1548816"/>
              <a:gd name="connsiteX71" fmla="*/ 1073944 w 2191171"/>
              <a:gd name="connsiteY71" fmla="*/ 1512093 h 1548816"/>
              <a:gd name="connsiteX72" fmla="*/ 1057275 w 2191171"/>
              <a:gd name="connsiteY72" fmla="*/ 1535906 h 1548816"/>
              <a:gd name="connsiteX73" fmla="*/ 1026319 w 2191171"/>
              <a:gd name="connsiteY73" fmla="*/ 1540668 h 1548816"/>
              <a:gd name="connsiteX74" fmla="*/ 995363 w 2191171"/>
              <a:gd name="connsiteY74" fmla="*/ 1547812 h 1548816"/>
              <a:gd name="connsiteX75" fmla="*/ 909638 w 2191171"/>
              <a:gd name="connsiteY75" fmla="*/ 1512093 h 1548816"/>
              <a:gd name="connsiteX76" fmla="*/ 933450 w 2191171"/>
              <a:gd name="connsiteY76" fmla="*/ 1476375 h 1548816"/>
              <a:gd name="connsiteX77" fmla="*/ 945356 w 2191171"/>
              <a:gd name="connsiteY77" fmla="*/ 1473993 h 1548816"/>
              <a:gd name="connsiteX78" fmla="*/ 950119 w 2191171"/>
              <a:gd name="connsiteY78" fmla="*/ 1447800 h 1548816"/>
              <a:gd name="connsiteX79" fmla="*/ 942975 w 2191171"/>
              <a:gd name="connsiteY79" fmla="*/ 1428750 h 1548816"/>
              <a:gd name="connsiteX80" fmla="*/ 933450 w 2191171"/>
              <a:gd name="connsiteY80" fmla="*/ 1404937 h 1548816"/>
              <a:gd name="connsiteX81" fmla="*/ 904875 w 2191171"/>
              <a:gd name="connsiteY81" fmla="*/ 1402556 h 1548816"/>
              <a:gd name="connsiteX82" fmla="*/ 892969 w 2191171"/>
              <a:gd name="connsiteY82" fmla="*/ 1376362 h 1548816"/>
              <a:gd name="connsiteX83" fmla="*/ 900113 w 2191171"/>
              <a:gd name="connsiteY83" fmla="*/ 1364456 h 1548816"/>
              <a:gd name="connsiteX84" fmla="*/ 912019 w 2191171"/>
              <a:gd name="connsiteY84" fmla="*/ 1369218 h 1548816"/>
              <a:gd name="connsiteX85" fmla="*/ 921544 w 2191171"/>
              <a:gd name="connsiteY85" fmla="*/ 1319212 h 1548816"/>
              <a:gd name="connsiteX86" fmla="*/ 902494 w 2191171"/>
              <a:gd name="connsiteY86" fmla="*/ 1307306 h 1548816"/>
              <a:gd name="connsiteX87" fmla="*/ 897731 w 2191171"/>
              <a:gd name="connsiteY87" fmla="*/ 1250156 h 1548816"/>
              <a:gd name="connsiteX88" fmla="*/ 862013 w 2191171"/>
              <a:gd name="connsiteY88" fmla="*/ 1259681 h 1548816"/>
              <a:gd name="connsiteX89" fmla="*/ 847725 w 2191171"/>
              <a:gd name="connsiteY89" fmla="*/ 1254918 h 1548816"/>
              <a:gd name="connsiteX90" fmla="*/ 835819 w 2191171"/>
              <a:gd name="connsiteY90" fmla="*/ 1295400 h 1548816"/>
              <a:gd name="connsiteX91" fmla="*/ 819150 w 2191171"/>
              <a:gd name="connsiteY91" fmla="*/ 1309687 h 1548816"/>
              <a:gd name="connsiteX92" fmla="*/ 807244 w 2191171"/>
              <a:gd name="connsiteY92" fmla="*/ 1319212 h 1548816"/>
              <a:gd name="connsiteX93" fmla="*/ 812006 w 2191171"/>
              <a:gd name="connsiteY93" fmla="*/ 1369218 h 1548816"/>
              <a:gd name="connsiteX94" fmla="*/ 783431 w 2191171"/>
              <a:gd name="connsiteY94" fmla="*/ 1376362 h 1548816"/>
              <a:gd name="connsiteX95" fmla="*/ 757238 w 2191171"/>
              <a:gd name="connsiteY95" fmla="*/ 1371600 h 1548816"/>
              <a:gd name="connsiteX96" fmla="*/ 745331 w 2191171"/>
              <a:gd name="connsiteY96" fmla="*/ 1357312 h 1548816"/>
              <a:gd name="connsiteX97" fmla="*/ 731044 w 2191171"/>
              <a:gd name="connsiteY97" fmla="*/ 1357312 h 1548816"/>
              <a:gd name="connsiteX98" fmla="*/ 719138 w 2191171"/>
              <a:gd name="connsiteY98" fmla="*/ 1338262 h 1548816"/>
              <a:gd name="connsiteX99" fmla="*/ 707231 w 2191171"/>
              <a:gd name="connsiteY99" fmla="*/ 1333500 h 1548816"/>
              <a:gd name="connsiteX100" fmla="*/ 702469 w 2191171"/>
              <a:gd name="connsiteY100" fmla="*/ 1302543 h 1548816"/>
              <a:gd name="connsiteX101" fmla="*/ 702469 w 2191171"/>
              <a:gd name="connsiteY101" fmla="*/ 1293018 h 1548816"/>
              <a:gd name="connsiteX102" fmla="*/ 664369 w 2191171"/>
              <a:gd name="connsiteY102" fmla="*/ 1262062 h 1548816"/>
              <a:gd name="connsiteX103" fmla="*/ 628650 w 2191171"/>
              <a:gd name="connsiteY103" fmla="*/ 1250156 h 1548816"/>
              <a:gd name="connsiteX104" fmla="*/ 609600 w 2191171"/>
              <a:gd name="connsiteY104" fmla="*/ 1250156 h 1548816"/>
              <a:gd name="connsiteX105" fmla="*/ 609600 w 2191171"/>
              <a:gd name="connsiteY105" fmla="*/ 1226343 h 1548816"/>
              <a:gd name="connsiteX106" fmla="*/ 590550 w 2191171"/>
              <a:gd name="connsiteY106" fmla="*/ 1212056 h 1548816"/>
              <a:gd name="connsiteX107" fmla="*/ 573881 w 2191171"/>
              <a:gd name="connsiteY107" fmla="*/ 1212056 h 1548816"/>
              <a:gd name="connsiteX108" fmla="*/ 573881 w 2191171"/>
              <a:gd name="connsiteY108" fmla="*/ 1233487 h 1548816"/>
              <a:gd name="connsiteX109" fmla="*/ 519113 w 2191171"/>
              <a:gd name="connsiteY109" fmla="*/ 1243012 h 1548816"/>
              <a:gd name="connsiteX110" fmla="*/ 464344 w 2191171"/>
              <a:gd name="connsiteY110" fmla="*/ 1278731 h 1548816"/>
              <a:gd name="connsiteX111" fmla="*/ 473869 w 2191171"/>
              <a:gd name="connsiteY111" fmla="*/ 1295400 h 1548816"/>
              <a:gd name="connsiteX112" fmla="*/ 483394 w 2191171"/>
              <a:gd name="connsiteY112" fmla="*/ 1328737 h 1548816"/>
              <a:gd name="connsiteX113" fmla="*/ 454819 w 2191171"/>
              <a:gd name="connsiteY113" fmla="*/ 1354931 h 1548816"/>
              <a:gd name="connsiteX114" fmla="*/ 438150 w 2191171"/>
              <a:gd name="connsiteY114" fmla="*/ 1364456 h 1548816"/>
              <a:gd name="connsiteX115" fmla="*/ 445294 w 2191171"/>
              <a:gd name="connsiteY115" fmla="*/ 1383506 h 1548816"/>
              <a:gd name="connsiteX116" fmla="*/ 447675 w 2191171"/>
              <a:gd name="connsiteY116" fmla="*/ 1390650 h 1548816"/>
              <a:gd name="connsiteX117" fmla="*/ 442913 w 2191171"/>
              <a:gd name="connsiteY117" fmla="*/ 1419225 h 1548816"/>
              <a:gd name="connsiteX118" fmla="*/ 433388 w 2191171"/>
              <a:gd name="connsiteY118" fmla="*/ 1421606 h 1548816"/>
              <a:gd name="connsiteX119" fmla="*/ 421481 w 2191171"/>
              <a:gd name="connsiteY119" fmla="*/ 1426368 h 1548816"/>
              <a:gd name="connsiteX120" fmla="*/ 402431 w 2191171"/>
              <a:gd name="connsiteY120" fmla="*/ 1431131 h 1548816"/>
              <a:gd name="connsiteX121" fmla="*/ 404813 w 2191171"/>
              <a:gd name="connsiteY121" fmla="*/ 1433512 h 1548816"/>
              <a:gd name="connsiteX122" fmla="*/ 388144 w 2191171"/>
              <a:gd name="connsiteY122" fmla="*/ 1462087 h 1548816"/>
              <a:gd name="connsiteX123" fmla="*/ 371475 w 2191171"/>
              <a:gd name="connsiteY123" fmla="*/ 1462087 h 1548816"/>
              <a:gd name="connsiteX124" fmla="*/ 350044 w 2191171"/>
              <a:gd name="connsiteY124" fmla="*/ 1454943 h 1548816"/>
              <a:gd name="connsiteX125" fmla="*/ 335756 w 2191171"/>
              <a:gd name="connsiteY125" fmla="*/ 1490662 h 1548816"/>
              <a:gd name="connsiteX126" fmla="*/ 314325 w 2191171"/>
              <a:gd name="connsiteY126" fmla="*/ 1507331 h 1548816"/>
              <a:gd name="connsiteX127" fmla="*/ 278606 w 2191171"/>
              <a:gd name="connsiteY127" fmla="*/ 1502568 h 1548816"/>
              <a:gd name="connsiteX128" fmla="*/ 278606 w 2191171"/>
              <a:gd name="connsiteY128" fmla="*/ 1502568 h 1548816"/>
              <a:gd name="connsiteX129" fmla="*/ 261938 w 2191171"/>
              <a:gd name="connsiteY129" fmla="*/ 1485900 h 1548816"/>
              <a:gd name="connsiteX130" fmla="*/ 226219 w 2191171"/>
              <a:gd name="connsiteY130" fmla="*/ 1490662 h 1548816"/>
              <a:gd name="connsiteX131" fmla="*/ 223838 w 2191171"/>
              <a:gd name="connsiteY131" fmla="*/ 1509712 h 1548816"/>
              <a:gd name="connsiteX132" fmla="*/ 238125 w 2191171"/>
              <a:gd name="connsiteY132" fmla="*/ 1516856 h 1548816"/>
              <a:gd name="connsiteX133" fmla="*/ 233363 w 2191171"/>
              <a:gd name="connsiteY133" fmla="*/ 1531143 h 1548816"/>
              <a:gd name="connsiteX134" fmla="*/ 188119 w 2191171"/>
              <a:gd name="connsiteY134" fmla="*/ 1521618 h 1548816"/>
              <a:gd name="connsiteX135" fmla="*/ 150019 w 2191171"/>
              <a:gd name="connsiteY135" fmla="*/ 1526381 h 1548816"/>
              <a:gd name="connsiteX136" fmla="*/ 130969 w 2191171"/>
              <a:gd name="connsiteY136" fmla="*/ 1497806 h 1548816"/>
              <a:gd name="connsiteX137" fmla="*/ 133350 w 2191171"/>
              <a:gd name="connsiteY137" fmla="*/ 1469231 h 1548816"/>
              <a:gd name="connsiteX138" fmla="*/ 126206 w 2191171"/>
              <a:gd name="connsiteY138" fmla="*/ 1443037 h 1548816"/>
              <a:gd name="connsiteX139" fmla="*/ 119063 w 2191171"/>
              <a:gd name="connsiteY139" fmla="*/ 1433512 h 1548816"/>
              <a:gd name="connsiteX140" fmla="*/ 92869 w 2191171"/>
              <a:gd name="connsiteY140" fmla="*/ 1445418 h 1548816"/>
              <a:gd name="connsiteX141" fmla="*/ 97631 w 2191171"/>
              <a:gd name="connsiteY141" fmla="*/ 1416843 h 1548816"/>
              <a:gd name="connsiteX142" fmla="*/ 73819 w 2191171"/>
              <a:gd name="connsiteY142" fmla="*/ 1381125 h 1548816"/>
              <a:gd name="connsiteX143" fmla="*/ 92869 w 2191171"/>
              <a:gd name="connsiteY143" fmla="*/ 1354931 h 1548816"/>
              <a:gd name="connsiteX144" fmla="*/ 85725 w 2191171"/>
              <a:gd name="connsiteY144" fmla="*/ 1326356 h 1548816"/>
              <a:gd name="connsiteX145" fmla="*/ 71438 w 2191171"/>
              <a:gd name="connsiteY145" fmla="*/ 1314450 h 1548816"/>
              <a:gd name="connsiteX146" fmla="*/ 47625 w 2191171"/>
              <a:gd name="connsiteY146" fmla="*/ 1312068 h 1548816"/>
              <a:gd name="connsiteX147" fmla="*/ 28575 w 2191171"/>
              <a:gd name="connsiteY147" fmla="*/ 1307306 h 1548816"/>
              <a:gd name="connsiteX148" fmla="*/ 28575 w 2191171"/>
              <a:gd name="connsiteY148" fmla="*/ 1295400 h 1548816"/>
              <a:gd name="connsiteX149" fmla="*/ 0 w 2191171"/>
              <a:gd name="connsiteY149" fmla="*/ 1302543 h 1548816"/>
              <a:gd name="connsiteX150" fmla="*/ 50006 w 2191171"/>
              <a:gd name="connsiteY150" fmla="*/ 1212056 h 1548816"/>
              <a:gd name="connsiteX151" fmla="*/ 64294 w 2191171"/>
              <a:gd name="connsiteY151" fmla="*/ 1207293 h 1548816"/>
              <a:gd name="connsiteX152" fmla="*/ 64294 w 2191171"/>
              <a:gd name="connsiteY152" fmla="*/ 1207293 h 1548816"/>
              <a:gd name="connsiteX153" fmla="*/ 61913 w 2191171"/>
              <a:gd name="connsiteY153" fmla="*/ 1183481 h 1548816"/>
              <a:gd name="connsiteX154" fmla="*/ 88106 w 2191171"/>
              <a:gd name="connsiteY154" fmla="*/ 1150143 h 1548816"/>
              <a:gd name="connsiteX155" fmla="*/ 107156 w 2191171"/>
              <a:gd name="connsiteY155" fmla="*/ 1159668 h 1548816"/>
              <a:gd name="connsiteX156" fmla="*/ 111919 w 2191171"/>
              <a:gd name="connsiteY156" fmla="*/ 1135856 h 1548816"/>
              <a:gd name="connsiteX157" fmla="*/ 133350 w 2191171"/>
              <a:gd name="connsiteY157" fmla="*/ 1126331 h 1548816"/>
              <a:gd name="connsiteX158" fmla="*/ 166688 w 2191171"/>
              <a:gd name="connsiteY158" fmla="*/ 1133475 h 1548816"/>
              <a:gd name="connsiteX159" fmla="*/ 200025 w 2191171"/>
              <a:gd name="connsiteY159" fmla="*/ 1109662 h 1548816"/>
              <a:gd name="connsiteX160" fmla="*/ 245269 w 2191171"/>
              <a:gd name="connsiteY160" fmla="*/ 1116806 h 1548816"/>
              <a:gd name="connsiteX161" fmla="*/ 250031 w 2191171"/>
              <a:gd name="connsiteY161" fmla="*/ 1126331 h 1548816"/>
              <a:gd name="connsiteX162" fmla="*/ 276225 w 2191171"/>
              <a:gd name="connsiteY162" fmla="*/ 1085850 h 1548816"/>
              <a:gd name="connsiteX163" fmla="*/ 280988 w 2191171"/>
              <a:gd name="connsiteY163" fmla="*/ 1066800 h 1548816"/>
              <a:gd name="connsiteX164" fmla="*/ 307181 w 2191171"/>
              <a:gd name="connsiteY164" fmla="*/ 1057275 h 1548816"/>
              <a:gd name="connsiteX165" fmla="*/ 326231 w 2191171"/>
              <a:gd name="connsiteY165" fmla="*/ 1066800 h 1548816"/>
              <a:gd name="connsiteX166" fmla="*/ 366713 w 2191171"/>
              <a:gd name="connsiteY166" fmla="*/ 1119187 h 1548816"/>
              <a:gd name="connsiteX167" fmla="*/ 361950 w 2191171"/>
              <a:gd name="connsiteY167" fmla="*/ 1083468 h 1548816"/>
              <a:gd name="connsiteX168" fmla="*/ 359569 w 2191171"/>
              <a:gd name="connsiteY168" fmla="*/ 1033462 h 1548816"/>
              <a:gd name="connsiteX169" fmla="*/ 328613 w 2191171"/>
              <a:gd name="connsiteY169" fmla="*/ 1031081 h 1548816"/>
              <a:gd name="connsiteX170" fmla="*/ 328613 w 2191171"/>
              <a:gd name="connsiteY170" fmla="*/ 1019175 h 1548816"/>
              <a:gd name="connsiteX171" fmla="*/ 311944 w 2191171"/>
              <a:gd name="connsiteY171" fmla="*/ 1009650 h 1548816"/>
              <a:gd name="connsiteX172" fmla="*/ 307181 w 2191171"/>
              <a:gd name="connsiteY172" fmla="*/ 1028700 h 1548816"/>
              <a:gd name="connsiteX173" fmla="*/ 292894 w 2191171"/>
              <a:gd name="connsiteY173" fmla="*/ 1009650 h 1548816"/>
              <a:gd name="connsiteX174" fmla="*/ 266700 w 2191171"/>
              <a:gd name="connsiteY174" fmla="*/ 1035843 h 1548816"/>
              <a:gd name="connsiteX175" fmla="*/ 259556 w 2191171"/>
              <a:gd name="connsiteY175" fmla="*/ 1021556 h 1548816"/>
              <a:gd name="connsiteX176" fmla="*/ 157163 w 2191171"/>
              <a:gd name="connsiteY176" fmla="*/ 1026318 h 1548816"/>
              <a:gd name="connsiteX177" fmla="*/ 147638 w 2191171"/>
              <a:gd name="connsiteY177" fmla="*/ 1040606 h 1548816"/>
              <a:gd name="connsiteX178" fmla="*/ 114300 w 2191171"/>
              <a:gd name="connsiteY178" fmla="*/ 1038225 h 1548816"/>
              <a:gd name="connsiteX179" fmla="*/ 97631 w 2191171"/>
              <a:gd name="connsiteY179" fmla="*/ 1031081 h 1548816"/>
              <a:gd name="connsiteX180" fmla="*/ 90488 w 2191171"/>
              <a:gd name="connsiteY180" fmla="*/ 1012031 h 1548816"/>
              <a:gd name="connsiteX181" fmla="*/ 73819 w 2191171"/>
              <a:gd name="connsiteY181" fmla="*/ 988218 h 1548816"/>
              <a:gd name="connsiteX182" fmla="*/ 52388 w 2191171"/>
              <a:gd name="connsiteY182" fmla="*/ 978693 h 1548816"/>
              <a:gd name="connsiteX183" fmla="*/ 61913 w 2191171"/>
              <a:gd name="connsiteY183" fmla="*/ 947737 h 1548816"/>
              <a:gd name="connsiteX184" fmla="*/ 80963 w 2191171"/>
              <a:gd name="connsiteY184" fmla="*/ 923925 h 1548816"/>
              <a:gd name="connsiteX185" fmla="*/ 85725 w 2191171"/>
              <a:gd name="connsiteY185" fmla="*/ 921543 h 1548816"/>
              <a:gd name="connsiteX186" fmla="*/ 102394 w 2191171"/>
              <a:gd name="connsiteY186" fmla="*/ 897731 h 1548816"/>
              <a:gd name="connsiteX187" fmla="*/ 126206 w 2191171"/>
              <a:gd name="connsiteY187" fmla="*/ 888206 h 1548816"/>
              <a:gd name="connsiteX188" fmla="*/ 159544 w 2191171"/>
              <a:gd name="connsiteY188" fmla="*/ 854868 h 1548816"/>
              <a:gd name="connsiteX189" fmla="*/ 164306 w 2191171"/>
              <a:gd name="connsiteY189" fmla="*/ 845343 h 1548816"/>
              <a:gd name="connsiteX190" fmla="*/ 171450 w 2191171"/>
              <a:gd name="connsiteY190" fmla="*/ 838200 h 1548816"/>
              <a:gd name="connsiteX191" fmla="*/ 190500 w 2191171"/>
              <a:gd name="connsiteY191" fmla="*/ 826293 h 1548816"/>
              <a:gd name="connsiteX192" fmla="*/ 211931 w 2191171"/>
              <a:gd name="connsiteY192" fmla="*/ 816768 h 1548816"/>
              <a:gd name="connsiteX193" fmla="*/ 238125 w 2191171"/>
              <a:gd name="connsiteY193" fmla="*/ 802481 h 1548816"/>
              <a:gd name="connsiteX194" fmla="*/ 240506 w 2191171"/>
              <a:gd name="connsiteY194" fmla="*/ 788193 h 1548816"/>
              <a:gd name="connsiteX195" fmla="*/ 223838 w 2191171"/>
              <a:gd name="connsiteY195" fmla="*/ 790575 h 1548816"/>
              <a:gd name="connsiteX196" fmla="*/ 173831 w 2191171"/>
              <a:gd name="connsiteY196" fmla="*/ 776287 h 1548816"/>
              <a:gd name="connsiteX197" fmla="*/ 195263 w 2191171"/>
              <a:gd name="connsiteY197" fmla="*/ 731043 h 1548816"/>
              <a:gd name="connsiteX198" fmla="*/ 204788 w 2191171"/>
              <a:gd name="connsiteY198" fmla="*/ 723900 h 1548816"/>
              <a:gd name="connsiteX199" fmla="*/ 223838 w 2191171"/>
              <a:gd name="connsiteY199" fmla="*/ 726281 h 1548816"/>
              <a:gd name="connsiteX200" fmla="*/ 240506 w 2191171"/>
              <a:gd name="connsiteY200" fmla="*/ 733425 h 1548816"/>
              <a:gd name="connsiteX201" fmla="*/ 221456 w 2191171"/>
              <a:gd name="connsiteY201" fmla="*/ 702468 h 1548816"/>
              <a:gd name="connsiteX202" fmla="*/ 238125 w 2191171"/>
              <a:gd name="connsiteY202" fmla="*/ 666750 h 1548816"/>
              <a:gd name="connsiteX203" fmla="*/ 276225 w 2191171"/>
              <a:gd name="connsiteY203" fmla="*/ 626268 h 1548816"/>
              <a:gd name="connsiteX204" fmla="*/ 321469 w 2191171"/>
              <a:gd name="connsiteY204" fmla="*/ 614362 h 1548816"/>
              <a:gd name="connsiteX205" fmla="*/ 335756 w 2191171"/>
              <a:gd name="connsiteY205" fmla="*/ 609600 h 1548816"/>
              <a:gd name="connsiteX206" fmla="*/ 388144 w 2191171"/>
              <a:gd name="connsiteY206" fmla="*/ 647700 h 1548816"/>
              <a:gd name="connsiteX207" fmla="*/ 411956 w 2191171"/>
              <a:gd name="connsiteY207" fmla="*/ 647700 h 1548816"/>
              <a:gd name="connsiteX208" fmla="*/ 457200 w 2191171"/>
              <a:gd name="connsiteY208" fmla="*/ 645318 h 1548816"/>
              <a:gd name="connsiteX209" fmla="*/ 371475 w 2191171"/>
              <a:gd name="connsiteY209" fmla="*/ 616743 h 1548816"/>
              <a:gd name="connsiteX210" fmla="*/ 347663 w 2191171"/>
              <a:gd name="connsiteY210" fmla="*/ 595312 h 1548816"/>
              <a:gd name="connsiteX211" fmla="*/ 326231 w 2191171"/>
              <a:gd name="connsiteY211" fmla="*/ 590550 h 1548816"/>
              <a:gd name="connsiteX212" fmla="*/ 319088 w 2191171"/>
              <a:gd name="connsiteY212" fmla="*/ 581025 h 1548816"/>
              <a:gd name="connsiteX213" fmla="*/ 326231 w 2191171"/>
              <a:gd name="connsiteY213" fmla="*/ 542925 h 1548816"/>
              <a:gd name="connsiteX214" fmla="*/ 378619 w 2191171"/>
              <a:gd name="connsiteY214" fmla="*/ 545306 h 1548816"/>
              <a:gd name="connsiteX215" fmla="*/ 404813 w 2191171"/>
              <a:gd name="connsiteY215" fmla="*/ 547687 h 1548816"/>
              <a:gd name="connsiteX216" fmla="*/ 457200 w 2191171"/>
              <a:gd name="connsiteY216" fmla="*/ 519112 h 1548816"/>
              <a:gd name="connsiteX217" fmla="*/ 442913 w 2191171"/>
              <a:gd name="connsiteY217" fmla="*/ 507206 h 1548816"/>
              <a:gd name="connsiteX218" fmla="*/ 392906 w 2191171"/>
              <a:gd name="connsiteY218" fmla="*/ 531018 h 1548816"/>
              <a:gd name="connsiteX219" fmla="*/ 354806 w 2191171"/>
              <a:gd name="connsiteY219" fmla="*/ 521493 h 1548816"/>
              <a:gd name="connsiteX220" fmla="*/ 345281 w 2191171"/>
              <a:gd name="connsiteY220" fmla="*/ 509587 h 1548816"/>
              <a:gd name="connsiteX221" fmla="*/ 307181 w 2191171"/>
              <a:gd name="connsiteY221" fmla="*/ 511968 h 1548816"/>
              <a:gd name="connsiteX222" fmla="*/ 295275 w 2191171"/>
              <a:gd name="connsiteY222" fmla="*/ 554831 h 1548816"/>
              <a:gd name="connsiteX223" fmla="*/ 271463 w 2191171"/>
              <a:gd name="connsiteY223" fmla="*/ 573881 h 1548816"/>
              <a:gd name="connsiteX224" fmla="*/ 264319 w 2191171"/>
              <a:gd name="connsiteY224" fmla="*/ 571500 h 1548816"/>
              <a:gd name="connsiteX225" fmla="*/ 254794 w 2191171"/>
              <a:gd name="connsiteY225" fmla="*/ 552450 h 1548816"/>
              <a:gd name="connsiteX226" fmla="*/ 266700 w 2191171"/>
              <a:gd name="connsiteY226" fmla="*/ 535781 h 1548816"/>
              <a:gd name="connsiteX227" fmla="*/ 257175 w 2191171"/>
              <a:gd name="connsiteY227" fmla="*/ 535781 h 1548816"/>
              <a:gd name="connsiteX228" fmla="*/ 238125 w 2191171"/>
              <a:gd name="connsiteY228" fmla="*/ 540543 h 1548816"/>
              <a:gd name="connsiteX229" fmla="*/ 238125 w 2191171"/>
              <a:gd name="connsiteY229" fmla="*/ 540543 h 1548816"/>
              <a:gd name="connsiteX230" fmla="*/ 235744 w 2191171"/>
              <a:gd name="connsiteY230" fmla="*/ 521493 h 1548816"/>
              <a:gd name="connsiteX231" fmla="*/ 252413 w 2191171"/>
              <a:gd name="connsiteY231" fmla="*/ 509587 h 1548816"/>
              <a:gd name="connsiteX232" fmla="*/ 247650 w 2191171"/>
              <a:gd name="connsiteY232" fmla="*/ 471487 h 1548816"/>
              <a:gd name="connsiteX233" fmla="*/ 250031 w 2191171"/>
              <a:gd name="connsiteY233" fmla="*/ 457200 h 1548816"/>
              <a:gd name="connsiteX234" fmla="*/ 216694 w 2191171"/>
              <a:gd name="connsiteY234" fmla="*/ 450056 h 1548816"/>
              <a:gd name="connsiteX235" fmla="*/ 219075 w 2191171"/>
              <a:gd name="connsiteY235" fmla="*/ 421481 h 1548816"/>
              <a:gd name="connsiteX236" fmla="*/ 211931 w 2191171"/>
              <a:gd name="connsiteY236" fmla="*/ 404812 h 1548816"/>
              <a:gd name="connsiteX237" fmla="*/ 195263 w 2191171"/>
              <a:gd name="connsiteY237" fmla="*/ 409575 h 1548816"/>
              <a:gd name="connsiteX238" fmla="*/ 176213 w 2191171"/>
              <a:gd name="connsiteY238" fmla="*/ 421481 h 1548816"/>
              <a:gd name="connsiteX239" fmla="*/ 152400 w 2191171"/>
              <a:gd name="connsiteY239" fmla="*/ 390525 h 1548816"/>
              <a:gd name="connsiteX240" fmla="*/ 145256 w 2191171"/>
              <a:gd name="connsiteY240" fmla="*/ 371475 h 1548816"/>
              <a:gd name="connsiteX241" fmla="*/ 145256 w 2191171"/>
              <a:gd name="connsiteY241" fmla="*/ 323850 h 1548816"/>
              <a:gd name="connsiteX242" fmla="*/ 283369 w 2191171"/>
              <a:gd name="connsiteY242" fmla="*/ 319087 h 1548816"/>
              <a:gd name="connsiteX243" fmla="*/ 300038 w 2191171"/>
              <a:gd name="connsiteY243" fmla="*/ 330993 h 1548816"/>
              <a:gd name="connsiteX244" fmla="*/ 323850 w 2191171"/>
              <a:gd name="connsiteY244" fmla="*/ 321468 h 1548816"/>
              <a:gd name="connsiteX245" fmla="*/ 390525 w 2191171"/>
              <a:gd name="connsiteY245" fmla="*/ 311943 h 1548816"/>
              <a:gd name="connsiteX246" fmla="*/ 421481 w 2191171"/>
              <a:gd name="connsiteY246" fmla="*/ 297656 h 1548816"/>
              <a:gd name="connsiteX247" fmla="*/ 457200 w 2191171"/>
              <a:gd name="connsiteY247" fmla="*/ 304800 h 1548816"/>
              <a:gd name="connsiteX248" fmla="*/ 471488 w 2191171"/>
              <a:gd name="connsiteY248" fmla="*/ 304800 h 1548816"/>
              <a:gd name="connsiteX249" fmla="*/ 478631 w 2191171"/>
              <a:gd name="connsiteY249" fmla="*/ 271462 h 1548816"/>
              <a:gd name="connsiteX250" fmla="*/ 469106 w 2191171"/>
              <a:gd name="connsiteY250" fmla="*/ 271462 h 1548816"/>
              <a:gd name="connsiteX251" fmla="*/ 481013 w 2191171"/>
              <a:gd name="connsiteY251" fmla="*/ 235743 h 1548816"/>
              <a:gd name="connsiteX252" fmla="*/ 554831 w 2191171"/>
              <a:gd name="connsiteY252" fmla="*/ 223837 h 1548816"/>
              <a:gd name="connsiteX253" fmla="*/ 595313 w 2191171"/>
              <a:gd name="connsiteY253" fmla="*/ 190500 h 1548816"/>
              <a:gd name="connsiteX254" fmla="*/ 654844 w 2191171"/>
              <a:gd name="connsiteY254" fmla="*/ 166687 h 1548816"/>
              <a:gd name="connsiteX255" fmla="*/ 666750 w 2191171"/>
              <a:gd name="connsiteY255" fmla="*/ 107156 h 1548816"/>
              <a:gd name="connsiteX256" fmla="*/ 669131 w 2191171"/>
              <a:gd name="connsiteY256" fmla="*/ 97631 h 1548816"/>
              <a:gd name="connsiteX257" fmla="*/ 678656 w 2191171"/>
              <a:gd name="connsiteY257" fmla="*/ 42862 h 1548816"/>
              <a:gd name="connsiteX258" fmla="*/ 700088 w 2191171"/>
              <a:gd name="connsiteY258" fmla="*/ 19050 h 1548816"/>
              <a:gd name="connsiteX259" fmla="*/ 726281 w 2191171"/>
              <a:gd name="connsiteY259" fmla="*/ 33337 h 1548816"/>
              <a:gd name="connsiteX260" fmla="*/ 773906 w 2191171"/>
              <a:gd name="connsiteY260" fmla="*/ 7143 h 1548816"/>
              <a:gd name="connsiteX261" fmla="*/ 797719 w 2191171"/>
              <a:gd name="connsiteY261" fmla="*/ 0 h 1548816"/>
              <a:gd name="connsiteX262" fmla="*/ 842963 w 2191171"/>
              <a:gd name="connsiteY262" fmla="*/ 14287 h 1548816"/>
              <a:gd name="connsiteX263" fmla="*/ 876300 w 2191171"/>
              <a:gd name="connsiteY263" fmla="*/ 14287 h 1548816"/>
              <a:gd name="connsiteX264" fmla="*/ 892969 w 2191171"/>
              <a:gd name="connsiteY264" fmla="*/ 30956 h 1548816"/>
              <a:gd name="connsiteX265" fmla="*/ 914400 w 2191171"/>
              <a:gd name="connsiteY265" fmla="*/ 23812 h 1548816"/>
              <a:gd name="connsiteX266" fmla="*/ 945356 w 2191171"/>
              <a:gd name="connsiteY266" fmla="*/ 64293 h 1548816"/>
              <a:gd name="connsiteX267" fmla="*/ 945356 w 2191171"/>
              <a:gd name="connsiteY267" fmla="*/ 104775 h 1548816"/>
              <a:gd name="connsiteX268" fmla="*/ 954881 w 2191171"/>
              <a:gd name="connsiteY268" fmla="*/ 123825 h 1548816"/>
              <a:gd name="connsiteX269" fmla="*/ 978694 w 2191171"/>
              <a:gd name="connsiteY269" fmla="*/ 138112 h 1548816"/>
              <a:gd name="connsiteX270" fmla="*/ 1026319 w 2191171"/>
              <a:gd name="connsiteY270" fmla="*/ 159543 h 1548816"/>
              <a:gd name="connsiteX271" fmla="*/ 1042988 w 2191171"/>
              <a:gd name="connsiteY271" fmla="*/ 164306 h 1548816"/>
              <a:gd name="connsiteX272" fmla="*/ 1062038 w 2191171"/>
              <a:gd name="connsiteY272" fmla="*/ 128587 h 1548816"/>
              <a:gd name="connsiteX273" fmla="*/ 1073944 w 2191171"/>
              <a:gd name="connsiteY273" fmla="*/ 123825 h 1548816"/>
              <a:gd name="connsiteX274" fmla="*/ 1097756 w 2191171"/>
              <a:gd name="connsiteY274" fmla="*/ 126206 h 1548816"/>
              <a:gd name="connsiteX275" fmla="*/ 1116806 w 2191171"/>
              <a:gd name="connsiteY275" fmla="*/ 111918 h 1548816"/>
              <a:gd name="connsiteX276" fmla="*/ 1145381 w 2191171"/>
              <a:gd name="connsiteY276" fmla="*/ 130968 h 1548816"/>
              <a:gd name="connsiteX277" fmla="*/ 1152525 w 2191171"/>
              <a:gd name="connsiteY277" fmla="*/ 107156 h 1548816"/>
              <a:gd name="connsiteX278" fmla="*/ 1183481 w 2191171"/>
              <a:gd name="connsiteY278" fmla="*/ 107156 h 1548816"/>
              <a:gd name="connsiteX279" fmla="*/ 1204913 w 2191171"/>
              <a:gd name="connsiteY279" fmla="*/ 126206 h 1548816"/>
              <a:gd name="connsiteX280" fmla="*/ 1223963 w 2191171"/>
              <a:gd name="connsiteY280" fmla="*/ 130968 h 1548816"/>
              <a:gd name="connsiteX281" fmla="*/ 1219200 w 2191171"/>
              <a:gd name="connsiteY281" fmla="*/ 107156 h 1548816"/>
              <a:gd name="connsiteX282" fmla="*/ 1219200 w 2191171"/>
              <a:gd name="connsiteY282" fmla="*/ 88106 h 1548816"/>
              <a:gd name="connsiteX283" fmla="*/ 1247775 w 2191171"/>
              <a:gd name="connsiteY283" fmla="*/ 85725 h 1548816"/>
              <a:gd name="connsiteX284" fmla="*/ 1266825 w 2191171"/>
              <a:gd name="connsiteY284" fmla="*/ 88106 h 1548816"/>
              <a:gd name="connsiteX285" fmla="*/ 1290638 w 2191171"/>
              <a:gd name="connsiteY285" fmla="*/ 69056 h 1548816"/>
              <a:gd name="connsiteX286" fmla="*/ 1300163 w 2191171"/>
              <a:gd name="connsiteY286" fmla="*/ 59531 h 1548816"/>
              <a:gd name="connsiteX287" fmla="*/ 1323975 w 2191171"/>
              <a:gd name="connsiteY287" fmla="*/ 61912 h 1548816"/>
              <a:gd name="connsiteX288" fmla="*/ 1335881 w 2191171"/>
              <a:gd name="connsiteY288" fmla="*/ 47625 h 1548816"/>
              <a:gd name="connsiteX289" fmla="*/ 1350169 w 2191171"/>
              <a:gd name="connsiteY289" fmla="*/ 54768 h 1548816"/>
              <a:gd name="connsiteX290" fmla="*/ 1373981 w 2191171"/>
              <a:gd name="connsiteY290" fmla="*/ 80962 h 1548816"/>
              <a:gd name="connsiteX291" fmla="*/ 1366838 w 2191171"/>
              <a:gd name="connsiteY291" fmla="*/ 109537 h 1548816"/>
              <a:gd name="connsiteX292" fmla="*/ 1385888 w 2191171"/>
              <a:gd name="connsiteY292" fmla="*/ 138112 h 1548816"/>
              <a:gd name="connsiteX293" fmla="*/ 1383506 w 2191171"/>
              <a:gd name="connsiteY293" fmla="*/ 145256 h 1548816"/>
              <a:gd name="connsiteX294" fmla="*/ 1393031 w 2191171"/>
              <a:gd name="connsiteY294" fmla="*/ 202406 h 1548816"/>
              <a:gd name="connsiteX295" fmla="*/ 1407319 w 2191171"/>
              <a:gd name="connsiteY295" fmla="*/ 226218 h 1548816"/>
              <a:gd name="connsiteX296" fmla="*/ 1423988 w 2191171"/>
              <a:gd name="connsiteY296" fmla="*/ 254793 h 1548816"/>
              <a:gd name="connsiteX297" fmla="*/ 1447800 w 2191171"/>
              <a:gd name="connsiteY297" fmla="*/ 261937 h 1548816"/>
              <a:gd name="connsiteX298" fmla="*/ 1483519 w 2191171"/>
              <a:gd name="connsiteY298" fmla="*/ 238125 h 1548816"/>
              <a:gd name="connsiteX299" fmla="*/ 1488281 w 2191171"/>
              <a:gd name="connsiteY299" fmla="*/ 240506 h 1548816"/>
              <a:gd name="connsiteX300" fmla="*/ 1509713 w 2191171"/>
              <a:gd name="connsiteY300" fmla="*/ 283368 h 1548816"/>
              <a:gd name="connsiteX301" fmla="*/ 1538288 w 2191171"/>
              <a:gd name="connsiteY301" fmla="*/ 309562 h 1548816"/>
              <a:gd name="connsiteX302" fmla="*/ 1566863 w 2191171"/>
              <a:gd name="connsiteY302" fmla="*/ 314325 h 1548816"/>
              <a:gd name="connsiteX303" fmla="*/ 1588294 w 2191171"/>
              <a:gd name="connsiteY303" fmla="*/ 309562 h 1548816"/>
              <a:gd name="connsiteX304" fmla="*/ 1602581 w 2191171"/>
              <a:gd name="connsiteY304" fmla="*/ 321468 h 1548816"/>
              <a:gd name="connsiteX305" fmla="*/ 1645444 w 2191171"/>
              <a:gd name="connsiteY305" fmla="*/ 290512 h 1548816"/>
              <a:gd name="connsiteX306" fmla="*/ 1638300 w 2191171"/>
              <a:gd name="connsiteY306" fmla="*/ 271462 h 1548816"/>
              <a:gd name="connsiteX307" fmla="*/ 1645444 w 2191171"/>
              <a:gd name="connsiteY307" fmla="*/ 245268 h 1548816"/>
              <a:gd name="connsiteX308" fmla="*/ 1638300 w 2191171"/>
              <a:gd name="connsiteY308" fmla="*/ 216693 h 1548816"/>
              <a:gd name="connsiteX309" fmla="*/ 1719263 w 2191171"/>
              <a:gd name="connsiteY309" fmla="*/ 245268 h 1548816"/>
              <a:gd name="connsiteX310" fmla="*/ 1745456 w 2191171"/>
              <a:gd name="connsiteY310" fmla="*/ 273843 h 1548816"/>
              <a:gd name="connsiteX311" fmla="*/ 1762125 w 2191171"/>
              <a:gd name="connsiteY311" fmla="*/ 273843 h 1548816"/>
              <a:gd name="connsiteX312" fmla="*/ 1757363 w 2191171"/>
              <a:gd name="connsiteY312" fmla="*/ 240506 h 1548816"/>
              <a:gd name="connsiteX313" fmla="*/ 1785938 w 2191171"/>
              <a:gd name="connsiteY313" fmla="*/ 230981 h 1548816"/>
              <a:gd name="connsiteX314" fmla="*/ 1793081 w 2191171"/>
              <a:gd name="connsiteY314" fmla="*/ 228600 h 1548816"/>
              <a:gd name="connsiteX315" fmla="*/ 1764506 w 2191171"/>
              <a:gd name="connsiteY315" fmla="*/ 207168 h 1548816"/>
              <a:gd name="connsiteX316" fmla="*/ 1769269 w 2191171"/>
              <a:gd name="connsiteY316" fmla="*/ 166687 h 1548816"/>
              <a:gd name="connsiteX317" fmla="*/ 1788319 w 2191171"/>
              <a:gd name="connsiteY317" fmla="*/ 157162 h 1548816"/>
              <a:gd name="connsiteX318" fmla="*/ 1833563 w 2191171"/>
              <a:gd name="connsiteY318" fmla="*/ 214312 h 1548816"/>
              <a:gd name="connsiteX319" fmla="*/ 1838325 w 2191171"/>
              <a:gd name="connsiteY319" fmla="*/ 195262 h 1548816"/>
              <a:gd name="connsiteX320" fmla="*/ 1864519 w 2191171"/>
              <a:gd name="connsiteY320" fmla="*/ 178593 h 1548816"/>
              <a:gd name="connsiteX321" fmla="*/ 1883569 w 2191171"/>
              <a:gd name="connsiteY321" fmla="*/ 204787 h 1548816"/>
              <a:gd name="connsiteX322" fmla="*/ 1890713 w 2191171"/>
              <a:gd name="connsiteY322" fmla="*/ 223837 h 1548816"/>
              <a:gd name="connsiteX323" fmla="*/ 1943100 w 2191171"/>
              <a:gd name="connsiteY323" fmla="*/ 230981 h 1548816"/>
              <a:gd name="connsiteX324" fmla="*/ 1974056 w 2191171"/>
              <a:gd name="connsiteY324" fmla="*/ 240506 h 1548816"/>
              <a:gd name="connsiteX325" fmla="*/ 1971675 w 2191171"/>
              <a:gd name="connsiteY325" fmla="*/ 254793 h 1548816"/>
              <a:gd name="connsiteX326" fmla="*/ 2050256 w 2191171"/>
              <a:gd name="connsiteY326" fmla="*/ 230981 h 1548816"/>
              <a:gd name="connsiteX0" fmla="*/ 2050256 w 2191171"/>
              <a:gd name="connsiteY0" fmla="*/ 230981 h 1548816"/>
              <a:gd name="connsiteX1" fmla="*/ 2105025 w 2191171"/>
              <a:gd name="connsiteY1" fmla="*/ 214312 h 1548816"/>
              <a:gd name="connsiteX2" fmla="*/ 2135981 w 2191171"/>
              <a:gd name="connsiteY2" fmla="*/ 240506 h 1548816"/>
              <a:gd name="connsiteX3" fmla="*/ 2145506 w 2191171"/>
              <a:gd name="connsiteY3" fmla="*/ 292893 h 1548816"/>
              <a:gd name="connsiteX4" fmla="*/ 2166938 w 2191171"/>
              <a:gd name="connsiteY4" fmla="*/ 307181 h 1548816"/>
              <a:gd name="connsiteX5" fmla="*/ 2178844 w 2191171"/>
              <a:gd name="connsiteY5" fmla="*/ 354806 h 1548816"/>
              <a:gd name="connsiteX6" fmla="*/ 2190750 w 2191171"/>
              <a:gd name="connsiteY6" fmla="*/ 376237 h 1548816"/>
              <a:gd name="connsiteX7" fmla="*/ 2171700 w 2191171"/>
              <a:gd name="connsiteY7" fmla="*/ 397668 h 1548816"/>
              <a:gd name="connsiteX8" fmla="*/ 2155031 w 2191171"/>
              <a:gd name="connsiteY8" fmla="*/ 416718 h 1548816"/>
              <a:gd name="connsiteX9" fmla="*/ 2155031 w 2191171"/>
              <a:gd name="connsiteY9" fmla="*/ 447675 h 1548816"/>
              <a:gd name="connsiteX10" fmla="*/ 2121694 w 2191171"/>
              <a:gd name="connsiteY10" fmla="*/ 452437 h 1548816"/>
              <a:gd name="connsiteX11" fmla="*/ 2090738 w 2191171"/>
              <a:gd name="connsiteY11" fmla="*/ 521493 h 1548816"/>
              <a:gd name="connsiteX12" fmla="*/ 2062163 w 2191171"/>
              <a:gd name="connsiteY12" fmla="*/ 521493 h 1548816"/>
              <a:gd name="connsiteX13" fmla="*/ 2047875 w 2191171"/>
              <a:gd name="connsiteY13" fmla="*/ 547687 h 1548816"/>
              <a:gd name="connsiteX14" fmla="*/ 2019300 w 2191171"/>
              <a:gd name="connsiteY14" fmla="*/ 547687 h 1548816"/>
              <a:gd name="connsiteX15" fmla="*/ 1993106 w 2191171"/>
              <a:gd name="connsiteY15" fmla="*/ 564356 h 1548816"/>
              <a:gd name="connsiteX16" fmla="*/ 1974056 w 2191171"/>
              <a:gd name="connsiteY16" fmla="*/ 573881 h 1548816"/>
              <a:gd name="connsiteX17" fmla="*/ 1950244 w 2191171"/>
              <a:gd name="connsiteY17" fmla="*/ 569118 h 1548816"/>
              <a:gd name="connsiteX18" fmla="*/ 1914525 w 2191171"/>
              <a:gd name="connsiteY18" fmla="*/ 628650 h 1548816"/>
              <a:gd name="connsiteX19" fmla="*/ 1900238 w 2191171"/>
              <a:gd name="connsiteY19" fmla="*/ 652462 h 1548816"/>
              <a:gd name="connsiteX20" fmla="*/ 1874044 w 2191171"/>
              <a:gd name="connsiteY20" fmla="*/ 681037 h 1548816"/>
              <a:gd name="connsiteX21" fmla="*/ 1847850 w 2191171"/>
              <a:gd name="connsiteY21" fmla="*/ 697706 h 1548816"/>
              <a:gd name="connsiteX22" fmla="*/ 1838325 w 2191171"/>
              <a:gd name="connsiteY22" fmla="*/ 697706 h 1548816"/>
              <a:gd name="connsiteX23" fmla="*/ 1831181 w 2191171"/>
              <a:gd name="connsiteY23" fmla="*/ 714375 h 1548816"/>
              <a:gd name="connsiteX24" fmla="*/ 1824038 w 2191171"/>
              <a:gd name="connsiteY24" fmla="*/ 814387 h 1548816"/>
              <a:gd name="connsiteX25" fmla="*/ 1795463 w 2191171"/>
              <a:gd name="connsiteY25" fmla="*/ 831056 h 1548816"/>
              <a:gd name="connsiteX26" fmla="*/ 1795463 w 2191171"/>
              <a:gd name="connsiteY26" fmla="*/ 878681 h 1548816"/>
              <a:gd name="connsiteX27" fmla="*/ 1764506 w 2191171"/>
              <a:gd name="connsiteY27" fmla="*/ 926306 h 1548816"/>
              <a:gd name="connsiteX28" fmla="*/ 1785938 w 2191171"/>
              <a:gd name="connsiteY28" fmla="*/ 976312 h 1548816"/>
              <a:gd name="connsiteX29" fmla="*/ 1754981 w 2191171"/>
              <a:gd name="connsiteY29" fmla="*/ 992981 h 1548816"/>
              <a:gd name="connsiteX30" fmla="*/ 1747838 w 2191171"/>
              <a:gd name="connsiteY30" fmla="*/ 1021556 h 1548816"/>
              <a:gd name="connsiteX31" fmla="*/ 1747838 w 2191171"/>
              <a:gd name="connsiteY31" fmla="*/ 1035843 h 1548816"/>
              <a:gd name="connsiteX32" fmla="*/ 1716881 w 2191171"/>
              <a:gd name="connsiteY32" fmla="*/ 1081087 h 1548816"/>
              <a:gd name="connsiteX33" fmla="*/ 1745456 w 2191171"/>
              <a:gd name="connsiteY33" fmla="*/ 1119187 h 1548816"/>
              <a:gd name="connsiteX34" fmla="*/ 1774031 w 2191171"/>
              <a:gd name="connsiteY34" fmla="*/ 1128712 h 1548816"/>
              <a:gd name="connsiteX35" fmla="*/ 1795463 w 2191171"/>
              <a:gd name="connsiteY35" fmla="*/ 1173956 h 1548816"/>
              <a:gd name="connsiteX36" fmla="*/ 1809750 w 2191171"/>
              <a:gd name="connsiteY36" fmla="*/ 1204912 h 1548816"/>
              <a:gd name="connsiteX37" fmla="*/ 1790700 w 2191171"/>
              <a:gd name="connsiteY37" fmla="*/ 1240631 h 1548816"/>
              <a:gd name="connsiteX38" fmla="*/ 1793081 w 2191171"/>
              <a:gd name="connsiteY38" fmla="*/ 1264443 h 1548816"/>
              <a:gd name="connsiteX39" fmla="*/ 1819275 w 2191171"/>
              <a:gd name="connsiteY39" fmla="*/ 1276350 h 1548816"/>
              <a:gd name="connsiteX40" fmla="*/ 1843088 w 2191171"/>
              <a:gd name="connsiteY40" fmla="*/ 1283493 h 1548816"/>
              <a:gd name="connsiteX41" fmla="*/ 1831181 w 2191171"/>
              <a:gd name="connsiteY41" fmla="*/ 1321593 h 1548816"/>
              <a:gd name="connsiteX42" fmla="*/ 1819275 w 2191171"/>
              <a:gd name="connsiteY42" fmla="*/ 1350168 h 1548816"/>
              <a:gd name="connsiteX43" fmla="*/ 1781175 w 2191171"/>
              <a:gd name="connsiteY43" fmla="*/ 1373981 h 1548816"/>
              <a:gd name="connsiteX44" fmla="*/ 1774031 w 2191171"/>
              <a:gd name="connsiteY44" fmla="*/ 1400175 h 1548816"/>
              <a:gd name="connsiteX45" fmla="*/ 1757363 w 2191171"/>
              <a:gd name="connsiteY45" fmla="*/ 1438275 h 1548816"/>
              <a:gd name="connsiteX46" fmla="*/ 1766888 w 2191171"/>
              <a:gd name="connsiteY46" fmla="*/ 1471612 h 1548816"/>
              <a:gd name="connsiteX47" fmla="*/ 1764506 w 2191171"/>
              <a:gd name="connsiteY47" fmla="*/ 1495425 h 1548816"/>
              <a:gd name="connsiteX48" fmla="*/ 1757363 w 2191171"/>
              <a:gd name="connsiteY48" fmla="*/ 1497806 h 1548816"/>
              <a:gd name="connsiteX49" fmla="*/ 1704975 w 2191171"/>
              <a:gd name="connsiteY49" fmla="*/ 1538287 h 1548816"/>
              <a:gd name="connsiteX50" fmla="*/ 1647825 w 2191171"/>
              <a:gd name="connsiteY50" fmla="*/ 1493043 h 1548816"/>
              <a:gd name="connsiteX51" fmla="*/ 1607344 w 2191171"/>
              <a:gd name="connsiteY51" fmla="*/ 1459706 h 1548816"/>
              <a:gd name="connsiteX52" fmla="*/ 1588294 w 2191171"/>
              <a:gd name="connsiteY52" fmla="*/ 1443037 h 1548816"/>
              <a:gd name="connsiteX53" fmla="*/ 1562100 w 2191171"/>
              <a:gd name="connsiteY53" fmla="*/ 1443037 h 1548816"/>
              <a:gd name="connsiteX54" fmla="*/ 1547813 w 2191171"/>
              <a:gd name="connsiteY54" fmla="*/ 1433512 h 1548816"/>
              <a:gd name="connsiteX55" fmla="*/ 1481138 w 2191171"/>
              <a:gd name="connsiteY55" fmla="*/ 1447800 h 1548816"/>
              <a:gd name="connsiteX56" fmla="*/ 1452563 w 2191171"/>
              <a:gd name="connsiteY56" fmla="*/ 1488281 h 1548816"/>
              <a:gd name="connsiteX57" fmla="*/ 1433513 w 2191171"/>
              <a:gd name="connsiteY57" fmla="*/ 1519237 h 1548816"/>
              <a:gd name="connsiteX58" fmla="*/ 1421606 w 2191171"/>
              <a:gd name="connsiteY58" fmla="*/ 1540668 h 1548816"/>
              <a:gd name="connsiteX59" fmla="*/ 1407319 w 2191171"/>
              <a:gd name="connsiteY59" fmla="*/ 1538287 h 1548816"/>
              <a:gd name="connsiteX60" fmla="*/ 1373981 w 2191171"/>
              <a:gd name="connsiteY60" fmla="*/ 1509712 h 1548816"/>
              <a:gd name="connsiteX61" fmla="*/ 1335881 w 2191171"/>
              <a:gd name="connsiteY61" fmla="*/ 1528762 h 1548816"/>
              <a:gd name="connsiteX62" fmla="*/ 1304925 w 2191171"/>
              <a:gd name="connsiteY62" fmla="*/ 1535906 h 1548816"/>
              <a:gd name="connsiteX63" fmla="*/ 1264444 w 2191171"/>
              <a:gd name="connsiteY63" fmla="*/ 1528762 h 1548816"/>
              <a:gd name="connsiteX64" fmla="*/ 1247775 w 2191171"/>
              <a:gd name="connsiteY64" fmla="*/ 1528762 h 1548816"/>
              <a:gd name="connsiteX65" fmla="*/ 1223963 w 2191171"/>
              <a:gd name="connsiteY65" fmla="*/ 1524000 h 1548816"/>
              <a:gd name="connsiteX66" fmla="*/ 1185863 w 2191171"/>
              <a:gd name="connsiteY66" fmla="*/ 1493043 h 1548816"/>
              <a:gd name="connsiteX67" fmla="*/ 1173956 w 2191171"/>
              <a:gd name="connsiteY67" fmla="*/ 1488281 h 1548816"/>
              <a:gd name="connsiteX68" fmla="*/ 1159669 w 2191171"/>
              <a:gd name="connsiteY68" fmla="*/ 1524000 h 1548816"/>
              <a:gd name="connsiteX69" fmla="*/ 1126331 w 2191171"/>
              <a:gd name="connsiteY69" fmla="*/ 1507331 h 1548816"/>
              <a:gd name="connsiteX70" fmla="*/ 1114425 w 2191171"/>
              <a:gd name="connsiteY70" fmla="*/ 1485900 h 1548816"/>
              <a:gd name="connsiteX71" fmla="*/ 1073944 w 2191171"/>
              <a:gd name="connsiteY71" fmla="*/ 1512093 h 1548816"/>
              <a:gd name="connsiteX72" fmla="*/ 1057275 w 2191171"/>
              <a:gd name="connsiteY72" fmla="*/ 1535906 h 1548816"/>
              <a:gd name="connsiteX73" fmla="*/ 1026319 w 2191171"/>
              <a:gd name="connsiteY73" fmla="*/ 1540668 h 1548816"/>
              <a:gd name="connsiteX74" fmla="*/ 995363 w 2191171"/>
              <a:gd name="connsiteY74" fmla="*/ 1547812 h 1548816"/>
              <a:gd name="connsiteX75" fmla="*/ 909638 w 2191171"/>
              <a:gd name="connsiteY75" fmla="*/ 1512093 h 1548816"/>
              <a:gd name="connsiteX76" fmla="*/ 933450 w 2191171"/>
              <a:gd name="connsiteY76" fmla="*/ 1476375 h 1548816"/>
              <a:gd name="connsiteX77" fmla="*/ 945356 w 2191171"/>
              <a:gd name="connsiteY77" fmla="*/ 1473993 h 1548816"/>
              <a:gd name="connsiteX78" fmla="*/ 950119 w 2191171"/>
              <a:gd name="connsiteY78" fmla="*/ 1447800 h 1548816"/>
              <a:gd name="connsiteX79" fmla="*/ 942975 w 2191171"/>
              <a:gd name="connsiteY79" fmla="*/ 1428750 h 1548816"/>
              <a:gd name="connsiteX80" fmla="*/ 933450 w 2191171"/>
              <a:gd name="connsiteY80" fmla="*/ 1404937 h 1548816"/>
              <a:gd name="connsiteX81" fmla="*/ 904875 w 2191171"/>
              <a:gd name="connsiteY81" fmla="*/ 1402556 h 1548816"/>
              <a:gd name="connsiteX82" fmla="*/ 892969 w 2191171"/>
              <a:gd name="connsiteY82" fmla="*/ 1376362 h 1548816"/>
              <a:gd name="connsiteX83" fmla="*/ 900113 w 2191171"/>
              <a:gd name="connsiteY83" fmla="*/ 1364456 h 1548816"/>
              <a:gd name="connsiteX84" fmla="*/ 912019 w 2191171"/>
              <a:gd name="connsiteY84" fmla="*/ 1369218 h 1548816"/>
              <a:gd name="connsiteX85" fmla="*/ 921544 w 2191171"/>
              <a:gd name="connsiteY85" fmla="*/ 1319212 h 1548816"/>
              <a:gd name="connsiteX86" fmla="*/ 902494 w 2191171"/>
              <a:gd name="connsiteY86" fmla="*/ 1307306 h 1548816"/>
              <a:gd name="connsiteX87" fmla="*/ 897731 w 2191171"/>
              <a:gd name="connsiteY87" fmla="*/ 1250156 h 1548816"/>
              <a:gd name="connsiteX88" fmla="*/ 862013 w 2191171"/>
              <a:gd name="connsiteY88" fmla="*/ 1259681 h 1548816"/>
              <a:gd name="connsiteX89" fmla="*/ 847725 w 2191171"/>
              <a:gd name="connsiteY89" fmla="*/ 1254918 h 1548816"/>
              <a:gd name="connsiteX90" fmla="*/ 835819 w 2191171"/>
              <a:gd name="connsiteY90" fmla="*/ 1295400 h 1548816"/>
              <a:gd name="connsiteX91" fmla="*/ 819150 w 2191171"/>
              <a:gd name="connsiteY91" fmla="*/ 1309687 h 1548816"/>
              <a:gd name="connsiteX92" fmla="*/ 807244 w 2191171"/>
              <a:gd name="connsiteY92" fmla="*/ 1319212 h 1548816"/>
              <a:gd name="connsiteX93" fmla="*/ 812006 w 2191171"/>
              <a:gd name="connsiteY93" fmla="*/ 1369218 h 1548816"/>
              <a:gd name="connsiteX94" fmla="*/ 783431 w 2191171"/>
              <a:gd name="connsiteY94" fmla="*/ 1376362 h 1548816"/>
              <a:gd name="connsiteX95" fmla="*/ 757238 w 2191171"/>
              <a:gd name="connsiteY95" fmla="*/ 1371600 h 1548816"/>
              <a:gd name="connsiteX96" fmla="*/ 745331 w 2191171"/>
              <a:gd name="connsiteY96" fmla="*/ 1357312 h 1548816"/>
              <a:gd name="connsiteX97" fmla="*/ 731044 w 2191171"/>
              <a:gd name="connsiteY97" fmla="*/ 1357312 h 1548816"/>
              <a:gd name="connsiteX98" fmla="*/ 719138 w 2191171"/>
              <a:gd name="connsiteY98" fmla="*/ 1338262 h 1548816"/>
              <a:gd name="connsiteX99" fmla="*/ 707231 w 2191171"/>
              <a:gd name="connsiteY99" fmla="*/ 1333500 h 1548816"/>
              <a:gd name="connsiteX100" fmla="*/ 702469 w 2191171"/>
              <a:gd name="connsiteY100" fmla="*/ 1302543 h 1548816"/>
              <a:gd name="connsiteX101" fmla="*/ 702469 w 2191171"/>
              <a:gd name="connsiteY101" fmla="*/ 1293018 h 1548816"/>
              <a:gd name="connsiteX102" fmla="*/ 664369 w 2191171"/>
              <a:gd name="connsiteY102" fmla="*/ 1262062 h 1548816"/>
              <a:gd name="connsiteX103" fmla="*/ 628650 w 2191171"/>
              <a:gd name="connsiteY103" fmla="*/ 1250156 h 1548816"/>
              <a:gd name="connsiteX104" fmla="*/ 609600 w 2191171"/>
              <a:gd name="connsiteY104" fmla="*/ 1250156 h 1548816"/>
              <a:gd name="connsiteX105" fmla="*/ 609600 w 2191171"/>
              <a:gd name="connsiteY105" fmla="*/ 1226343 h 1548816"/>
              <a:gd name="connsiteX106" fmla="*/ 590550 w 2191171"/>
              <a:gd name="connsiteY106" fmla="*/ 1212056 h 1548816"/>
              <a:gd name="connsiteX107" fmla="*/ 573881 w 2191171"/>
              <a:gd name="connsiteY107" fmla="*/ 1212056 h 1548816"/>
              <a:gd name="connsiteX108" fmla="*/ 573881 w 2191171"/>
              <a:gd name="connsiteY108" fmla="*/ 1233487 h 1548816"/>
              <a:gd name="connsiteX109" fmla="*/ 519113 w 2191171"/>
              <a:gd name="connsiteY109" fmla="*/ 1243012 h 1548816"/>
              <a:gd name="connsiteX110" fmla="*/ 464344 w 2191171"/>
              <a:gd name="connsiteY110" fmla="*/ 1278731 h 1548816"/>
              <a:gd name="connsiteX111" fmla="*/ 473869 w 2191171"/>
              <a:gd name="connsiteY111" fmla="*/ 1295400 h 1548816"/>
              <a:gd name="connsiteX112" fmla="*/ 483394 w 2191171"/>
              <a:gd name="connsiteY112" fmla="*/ 1328737 h 1548816"/>
              <a:gd name="connsiteX113" fmla="*/ 454819 w 2191171"/>
              <a:gd name="connsiteY113" fmla="*/ 1354931 h 1548816"/>
              <a:gd name="connsiteX114" fmla="*/ 438150 w 2191171"/>
              <a:gd name="connsiteY114" fmla="*/ 1364456 h 1548816"/>
              <a:gd name="connsiteX115" fmla="*/ 445294 w 2191171"/>
              <a:gd name="connsiteY115" fmla="*/ 1383506 h 1548816"/>
              <a:gd name="connsiteX116" fmla="*/ 447675 w 2191171"/>
              <a:gd name="connsiteY116" fmla="*/ 1390650 h 1548816"/>
              <a:gd name="connsiteX117" fmla="*/ 442913 w 2191171"/>
              <a:gd name="connsiteY117" fmla="*/ 1419225 h 1548816"/>
              <a:gd name="connsiteX118" fmla="*/ 433388 w 2191171"/>
              <a:gd name="connsiteY118" fmla="*/ 1421606 h 1548816"/>
              <a:gd name="connsiteX119" fmla="*/ 421481 w 2191171"/>
              <a:gd name="connsiteY119" fmla="*/ 1426368 h 1548816"/>
              <a:gd name="connsiteX120" fmla="*/ 402431 w 2191171"/>
              <a:gd name="connsiteY120" fmla="*/ 1431131 h 1548816"/>
              <a:gd name="connsiteX121" fmla="*/ 404813 w 2191171"/>
              <a:gd name="connsiteY121" fmla="*/ 1433512 h 1548816"/>
              <a:gd name="connsiteX122" fmla="*/ 388144 w 2191171"/>
              <a:gd name="connsiteY122" fmla="*/ 1462087 h 1548816"/>
              <a:gd name="connsiteX123" fmla="*/ 371475 w 2191171"/>
              <a:gd name="connsiteY123" fmla="*/ 1462087 h 1548816"/>
              <a:gd name="connsiteX124" fmla="*/ 350044 w 2191171"/>
              <a:gd name="connsiteY124" fmla="*/ 1454943 h 1548816"/>
              <a:gd name="connsiteX125" fmla="*/ 335756 w 2191171"/>
              <a:gd name="connsiteY125" fmla="*/ 1490662 h 1548816"/>
              <a:gd name="connsiteX126" fmla="*/ 314325 w 2191171"/>
              <a:gd name="connsiteY126" fmla="*/ 1507331 h 1548816"/>
              <a:gd name="connsiteX127" fmla="*/ 278606 w 2191171"/>
              <a:gd name="connsiteY127" fmla="*/ 1502568 h 1548816"/>
              <a:gd name="connsiteX128" fmla="*/ 278606 w 2191171"/>
              <a:gd name="connsiteY128" fmla="*/ 1502568 h 1548816"/>
              <a:gd name="connsiteX129" fmla="*/ 261938 w 2191171"/>
              <a:gd name="connsiteY129" fmla="*/ 1485900 h 1548816"/>
              <a:gd name="connsiteX130" fmla="*/ 226219 w 2191171"/>
              <a:gd name="connsiteY130" fmla="*/ 1490662 h 1548816"/>
              <a:gd name="connsiteX131" fmla="*/ 223838 w 2191171"/>
              <a:gd name="connsiteY131" fmla="*/ 1509712 h 1548816"/>
              <a:gd name="connsiteX132" fmla="*/ 238125 w 2191171"/>
              <a:gd name="connsiteY132" fmla="*/ 1516856 h 1548816"/>
              <a:gd name="connsiteX133" fmla="*/ 233363 w 2191171"/>
              <a:gd name="connsiteY133" fmla="*/ 1531143 h 1548816"/>
              <a:gd name="connsiteX134" fmla="*/ 188119 w 2191171"/>
              <a:gd name="connsiteY134" fmla="*/ 1521618 h 1548816"/>
              <a:gd name="connsiteX135" fmla="*/ 150019 w 2191171"/>
              <a:gd name="connsiteY135" fmla="*/ 1526381 h 1548816"/>
              <a:gd name="connsiteX136" fmla="*/ 130969 w 2191171"/>
              <a:gd name="connsiteY136" fmla="*/ 1497806 h 1548816"/>
              <a:gd name="connsiteX137" fmla="*/ 133350 w 2191171"/>
              <a:gd name="connsiteY137" fmla="*/ 1469231 h 1548816"/>
              <a:gd name="connsiteX138" fmla="*/ 126206 w 2191171"/>
              <a:gd name="connsiteY138" fmla="*/ 1443037 h 1548816"/>
              <a:gd name="connsiteX139" fmla="*/ 119063 w 2191171"/>
              <a:gd name="connsiteY139" fmla="*/ 1433512 h 1548816"/>
              <a:gd name="connsiteX140" fmla="*/ 92869 w 2191171"/>
              <a:gd name="connsiteY140" fmla="*/ 1445418 h 1548816"/>
              <a:gd name="connsiteX141" fmla="*/ 97631 w 2191171"/>
              <a:gd name="connsiteY141" fmla="*/ 1416843 h 1548816"/>
              <a:gd name="connsiteX142" fmla="*/ 73819 w 2191171"/>
              <a:gd name="connsiteY142" fmla="*/ 1381125 h 1548816"/>
              <a:gd name="connsiteX143" fmla="*/ 92869 w 2191171"/>
              <a:gd name="connsiteY143" fmla="*/ 1354931 h 1548816"/>
              <a:gd name="connsiteX144" fmla="*/ 85725 w 2191171"/>
              <a:gd name="connsiteY144" fmla="*/ 1326356 h 1548816"/>
              <a:gd name="connsiteX145" fmla="*/ 71438 w 2191171"/>
              <a:gd name="connsiteY145" fmla="*/ 1314450 h 1548816"/>
              <a:gd name="connsiteX146" fmla="*/ 47625 w 2191171"/>
              <a:gd name="connsiteY146" fmla="*/ 1312068 h 1548816"/>
              <a:gd name="connsiteX147" fmla="*/ 28575 w 2191171"/>
              <a:gd name="connsiteY147" fmla="*/ 1307306 h 1548816"/>
              <a:gd name="connsiteX148" fmla="*/ 28575 w 2191171"/>
              <a:gd name="connsiteY148" fmla="*/ 1295400 h 1548816"/>
              <a:gd name="connsiteX149" fmla="*/ 0 w 2191171"/>
              <a:gd name="connsiteY149" fmla="*/ 1302543 h 1548816"/>
              <a:gd name="connsiteX150" fmla="*/ 50006 w 2191171"/>
              <a:gd name="connsiteY150" fmla="*/ 1212056 h 1548816"/>
              <a:gd name="connsiteX151" fmla="*/ 64294 w 2191171"/>
              <a:gd name="connsiteY151" fmla="*/ 1207293 h 1548816"/>
              <a:gd name="connsiteX152" fmla="*/ 64294 w 2191171"/>
              <a:gd name="connsiteY152" fmla="*/ 1207293 h 1548816"/>
              <a:gd name="connsiteX153" fmla="*/ 61913 w 2191171"/>
              <a:gd name="connsiteY153" fmla="*/ 1183481 h 1548816"/>
              <a:gd name="connsiteX154" fmla="*/ 88106 w 2191171"/>
              <a:gd name="connsiteY154" fmla="*/ 1150143 h 1548816"/>
              <a:gd name="connsiteX155" fmla="*/ 107156 w 2191171"/>
              <a:gd name="connsiteY155" fmla="*/ 1159668 h 1548816"/>
              <a:gd name="connsiteX156" fmla="*/ 111919 w 2191171"/>
              <a:gd name="connsiteY156" fmla="*/ 1135856 h 1548816"/>
              <a:gd name="connsiteX157" fmla="*/ 133350 w 2191171"/>
              <a:gd name="connsiteY157" fmla="*/ 1126331 h 1548816"/>
              <a:gd name="connsiteX158" fmla="*/ 166688 w 2191171"/>
              <a:gd name="connsiteY158" fmla="*/ 1133475 h 1548816"/>
              <a:gd name="connsiteX159" fmla="*/ 200025 w 2191171"/>
              <a:gd name="connsiteY159" fmla="*/ 1109662 h 1548816"/>
              <a:gd name="connsiteX160" fmla="*/ 245269 w 2191171"/>
              <a:gd name="connsiteY160" fmla="*/ 1116806 h 1548816"/>
              <a:gd name="connsiteX161" fmla="*/ 250031 w 2191171"/>
              <a:gd name="connsiteY161" fmla="*/ 1126331 h 1548816"/>
              <a:gd name="connsiteX162" fmla="*/ 276225 w 2191171"/>
              <a:gd name="connsiteY162" fmla="*/ 1085850 h 1548816"/>
              <a:gd name="connsiteX163" fmla="*/ 280988 w 2191171"/>
              <a:gd name="connsiteY163" fmla="*/ 1066800 h 1548816"/>
              <a:gd name="connsiteX164" fmla="*/ 307181 w 2191171"/>
              <a:gd name="connsiteY164" fmla="*/ 1057275 h 1548816"/>
              <a:gd name="connsiteX165" fmla="*/ 326231 w 2191171"/>
              <a:gd name="connsiteY165" fmla="*/ 1066800 h 1548816"/>
              <a:gd name="connsiteX166" fmla="*/ 366713 w 2191171"/>
              <a:gd name="connsiteY166" fmla="*/ 1119187 h 1548816"/>
              <a:gd name="connsiteX167" fmla="*/ 361950 w 2191171"/>
              <a:gd name="connsiteY167" fmla="*/ 1083468 h 1548816"/>
              <a:gd name="connsiteX168" fmla="*/ 359569 w 2191171"/>
              <a:gd name="connsiteY168" fmla="*/ 1033462 h 1548816"/>
              <a:gd name="connsiteX169" fmla="*/ 328613 w 2191171"/>
              <a:gd name="connsiteY169" fmla="*/ 1031081 h 1548816"/>
              <a:gd name="connsiteX170" fmla="*/ 328613 w 2191171"/>
              <a:gd name="connsiteY170" fmla="*/ 1019175 h 1548816"/>
              <a:gd name="connsiteX171" fmla="*/ 311944 w 2191171"/>
              <a:gd name="connsiteY171" fmla="*/ 1009650 h 1548816"/>
              <a:gd name="connsiteX172" fmla="*/ 307181 w 2191171"/>
              <a:gd name="connsiteY172" fmla="*/ 1028700 h 1548816"/>
              <a:gd name="connsiteX173" fmla="*/ 292894 w 2191171"/>
              <a:gd name="connsiteY173" fmla="*/ 1009650 h 1548816"/>
              <a:gd name="connsiteX174" fmla="*/ 266700 w 2191171"/>
              <a:gd name="connsiteY174" fmla="*/ 1035843 h 1548816"/>
              <a:gd name="connsiteX175" fmla="*/ 259556 w 2191171"/>
              <a:gd name="connsiteY175" fmla="*/ 1021556 h 1548816"/>
              <a:gd name="connsiteX176" fmla="*/ 157163 w 2191171"/>
              <a:gd name="connsiteY176" fmla="*/ 1026318 h 1548816"/>
              <a:gd name="connsiteX177" fmla="*/ 147638 w 2191171"/>
              <a:gd name="connsiteY177" fmla="*/ 1040606 h 1548816"/>
              <a:gd name="connsiteX178" fmla="*/ 114300 w 2191171"/>
              <a:gd name="connsiteY178" fmla="*/ 1038225 h 1548816"/>
              <a:gd name="connsiteX179" fmla="*/ 97631 w 2191171"/>
              <a:gd name="connsiteY179" fmla="*/ 1031081 h 1548816"/>
              <a:gd name="connsiteX180" fmla="*/ 90488 w 2191171"/>
              <a:gd name="connsiteY180" fmla="*/ 1012031 h 1548816"/>
              <a:gd name="connsiteX181" fmla="*/ 73819 w 2191171"/>
              <a:gd name="connsiteY181" fmla="*/ 988218 h 1548816"/>
              <a:gd name="connsiteX182" fmla="*/ 52388 w 2191171"/>
              <a:gd name="connsiteY182" fmla="*/ 978693 h 1548816"/>
              <a:gd name="connsiteX183" fmla="*/ 61913 w 2191171"/>
              <a:gd name="connsiteY183" fmla="*/ 947737 h 1548816"/>
              <a:gd name="connsiteX184" fmla="*/ 80963 w 2191171"/>
              <a:gd name="connsiteY184" fmla="*/ 923925 h 1548816"/>
              <a:gd name="connsiteX185" fmla="*/ 85725 w 2191171"/>
              <a:gd name="connsiteY185" fmla="*/ 921543 h 1548816"/>
              <a:gd name="connsiteX186" fmla="*/ 102394 w 2191171"/>
              <a:gd name="connsiteY186" fmla="*/ 897731 h 1548816"/>
              <a:gd name="connsiteX187" fmla="*/ 126206 w 2191171"/>
              <a:gd name="connsiteY187" fmla="*/ 888206 h 1548816"/>
              <a:gd name="connsiteX188" fmla="*/ 159544 w 2191171"/>
              <a:gd name="connsiteY188" fmla="*/ 854868 h 1548816"/>
              <a:gd name="connsiteX189" fmla="*/ 164306 w 2191171"/>
              <a:gd name="connsiteY189" fmla="*/ 845343 h 1548816"/>
              <a:gd name="connsiteX190" fmla="*/ 171450 w 2191171"/>
              <a:gd name="connsiteY190" fmla="*/ 838200 h 1548816"/>
              <a:gd name="connsiteX191" fmla="*/ 190500 w 2191171"/>
              <a:gd name="connsiteY191" fmla="*/ 826293 h 1548816"/>
              <a:gd name="connsiteX192" fmla="*/ 211931 w 2191171"/>
              <a:gd name="connsiteY192" fmla="*/ 816768 h 1548816"/>
              <a:gd name="connsiteX193" fmla="*/ 238125 w 2191171"/>
              <a:gd name="connsiteY193" fmla="*/ 802481 h 1548816"/>
              <a:gd name="connsiteX194" fmla="*/ 240506 w 2191171"/>
              <a:gd name="connsiteY194" fmla="*/ 788193 h 1548816"/>
              <a:gd name="connsiteX195" fmla="*/ 223838 w 2191171"/>
              <a:gd name="connsiteY195" fmla="*/ 790575 h 1548816"/>
              <a:gd name="connsiteX196" fmla="*/ 173831 w 2191171"/>
              <a:gd name="connsiteY196" fmla="*/ 776287 h 1548816"/>
              <a:gd name="connsiteX197" fmla="*/ 195263 w 2191171"/>
              <a:gd name="connsiteY197" fmla="*/ 731043 h 1548816"/>
              <a:gd name="connsiteX198" fmla="*/ 204788 w 2191171"/>
              <a:gd name="connsiteY198" fmla="*/ 723900 h 1548816"/>
              <a:gd name="connsiteX199" fmla="*/ 223838 w 2191171"/>
              <a:gd name="connsiteY199" fmla="*/ 726281 h 1548816"/>
              <a:gd name="connsiteX200" fmla="*/ 240506 w 2191171"/>
              <a:gd name="connsiteY200" fmla="*/ 733425 h 1548816"/>
              <a:gd name="connsiteX201" fmla="*/ 221456 w 2191171"/>
              <a:gd name="connsiteY201" fmla="*/ 702468 h 1548816"/>
              <a:gd name="connsiteX202" fmla="*/ 238125 w 2191171"/>
              <a:gd name="connsiteY202" fmla="*/ 666750 h 1548816"/>
              <a:gd name="connsiteX203" fmla="*/ 276225 w 2191171"/>
              <a:gd name="connsiteY203" fmla="*/ 626268 h 1548816"/>
              <a:gd name="connsiteX204" fmla="*/ 321469 w 2191171"/>
              <a:gd name="connsiteY204" fmla="*/ 614362 h 1548816"/>
              <a:gd name="connsiteX205" fmla="*/ 335756 w 2191171"/>
              <a:gd name="connsiteY205" fmla="*/ 609600 h 1548816"/>
              <a:gd name="connsiteX206" fmla="*/ 388144 w 2191171"/>
              <a:gd name="connsiteY206" fmla="*/ 647700 h 1548816"/>
              <a:gd name="connsiteX207" fmla="*/ 411956 w 2191171"/>
              <a:gd name="connsiteY207" fmla="*/ 647700 h 1548816"/>
              <a:gd name="connsiteX208" fmla="*/ 457200 w 2191171"/>
              <a:gd name="connsiteY208" fmla="*/ 645318 h 1548816"/>
              <a:gd name="connsiteX209" fmla="*/ 371475 w 2191171"/>
              <a:gd name="connsiteY209" fmla="*/ 616743 h 1548816"/>
              <a:gd name="connsiteX210" fmla="*/ 347663 w 2191171"/>
              <a:gd name="connsiteY210" fmla="*/ 595312 h 1548816"/>
              <a:gd name="connsiteX211" fmla="*/ 326231 w 2191171"/>
              <a:gd name="connsiteY211" fmla="*/ 590550 h 1548816"/>
              <a:gd name="connsiteX212" fmla="*/ 319088 w 2191171"/>
              <a:gd name="connsiteY212" fmla="*/ 581025 h 1548816"/>
              <a:gd name="connsiteX213" fmla="*/ 326231 w 2191171"/>
              <a:gd name="connsiteY213" fmla="*/ 542925 h 1548816"/>
              <a:gd name="connsiteX214" fmla="*/ 378619 w 2191171"/>
              <a:gd name="connsiteY214" fmla="*/ 545306 h 1548816"/>
              <a:gd name="connsiteX215" fmla="*/ 404813 w 2191171"/>
              <a:gd name="connsiteY215" fmla="*/ 547687 h 1548816"/>
              <a:gd name="connsiteX216" fmla="*/ 457200 w 2191171"/>
              <a:gd name="connsiteY216" fmla="*/ 519112 h 1548816"/>
              <a:gd name="connsiteX217" fmla="*/ 442913 w 2191171"/>
              <a:gd name="connsiteY217" fmla="*/ 507206 h 1548816"/>
              <a:gd name="connsiteX218" fmla="*/ 392906 w 2191171"/>
              <a:gd name="connsiteY218" fmla="*/ 531018 h 1548816"/>
              <a:gd name="connsiteX219" fmla="*/ 354806 w 2191171"/>
              <a:gd name="connsiteY219" fmla="*/ 521493 h 1548816"/>
              <a:gd name="connsiteX220" fmla="*/ 345281 w 2191171"/>
              <a:gd name="connsiteY220" fmla="*/ 509587 h 1548816"/>
              <a:gd name="connsiteX221" fmla="*/ 307181 w 2191171"/>
              <a:gd name="connsiteY221" fmla="*/ 511968 h 1548816"/>
              <a:gd name="connsiteX222" fmla="*/ 295275 w 2191171"/>
              <a:gd name="connsiteY222" fmla="*/ 554831 h 1548816"/>
              <a:gd name="connsiteX223" fmla="*/ 271463 w 2191171"/>
              <a:gd name="connsiteY223" fmla="*/ 573881 h 1548816"/>
              <a:gd name="connsiteX224" fmla="*/ 264319 w 2191171"/>
              <a:gd name="connsiteY224" fmla="*/ 571500 h 1548816"/>
              <a:gd name="connsiteX225" fmla="*/ 254794 w 2191171"/>
              <a:gd name="connsiteY225" fmla="*/ 552450 h 1548816"/>
              <a:gd name="connsiteX226" fmla="*/ 266700 w 2191171"/>
              <a:gd name="connsiteY226" fmla="*/ 535781 h 1548816"/>
              <a:gd name="connsiteX227" fmla="*/ 257175 w 2191171"/>
              <a:gd name="connsiteY227" fmla="*/ 535781 h 1548816"/>
              <a:gd name="connsiteX228" fmla="*/ 238125 w 2191171"/>
              <a:gd name="connsiteY228" fmla="*/ 540543 h 1548816"/>
              <a:gd name="connsiteX229" fmla="*/ 238125 w 2191171"/>
              <a:gd name="connsiteY229" fmla="*/ 540543 h 1548816"/>
              <a:gd name="connsiteX230" fmla="*/ 235744 w 2191171"/>
              <a:gd name="connsiteY230" fmla="*/ 521493 h 1548816"/>
              <a:gd name="connsiteX231" fmla="*/ 252413 w 2191171"/>
              <a:gd name="connsiteY231" fmla="*/ 509587 h 1548816"/>
              <a:gd name="connsiteX232" fmla="*/ 247650 w 2191171"/>
              <a:gd name="connsiteY232" fmla="*/ 471487 h 1548816"/>
              <a:gd name="connsiteX233" fmla="*/ 250031 w 2191171"/>
              <a:gd name="connsiteY233" fmla="*/ 457200 h 1548816"/>
              <a:gd name="connsiteX234" fmla="*/ 216694 w 2191171"/>
              <a:gd name="connsiteY234" fmla="*/ 450056 h 1548816"/>
              <a:gd name="connsiteX235" fmla="*/ 219075 w 2191171"/>
              <a:gd name="connsiteY235" fmla="*/ 421481 h 1548816"/>
              <a:gd name="connsiteX236" fmla="*/ 211931 w 2191171"/>
              <a:gd name="connsiteY236" fmla="*/ 404812 h 1548816"/>
              <a:gd name="connsiteX237" fmla="*/ 195263 w 2191171"/>
              <a:gd name="connsiteY237" fmla="*/ 409575 h 1548816"/>
              <a:gd name="connsiteX238" fmla="*/ 176213 w 2191171"/>
              <a:gd name="connsiteY238" fmla="*/ 421481 h 1548816"/>
              <a:gd name="connsiteX239" fmla="*/ 152400 w 2191171"/>
              <a:gd name="connsiteY239" fmla="*/ 390525 h 1548816"/>
              <a:gd name="connsiteX240" fmla="*/ 145256 w 2191171"/>
              <a:gd name="connsiteY240" fmla="*/ 371475 h 1548816"/>
              <a:gd name="connsiteX241" fmla="*/ 145256 w 2191171"/>
              <a:gd name="connsiteY241" fmla="*/ 323850 h 1548816"/>
              <a:gd name="connsiteX242" fmla="*/ 283369 w 2191171"/>
              <a:gd name="connsiteY242" fmla="*/ 319087 h 1548816"/>
              <a:gd name="connsiteX243" fmla="*/ 300038 w 2191171"/>
              <a:gd name="connsiteY243" fmla="*/ 330993 h 1548816"/>
              <a:gd name="connsiteX244" fmla="*/ 323850 w 2191171"/>
              <a:gd name="connsiteY244" fmla="*/ 321468 h 1548816"/>
              <a:gd name="connsiteX245" fmla="*/ 390525 w 2191171"/>
              <a:gd name="connsiteY245" fmla="*/ 311943 h 1548816"/>
              <a:gd name="connsiteX246" fmla="*/ 421481 w 2191171"/>
              <a:gd name="connsiteY246" fmla="*/ 297656 h 1548816"/>
              <a:gd name="connsiteX247" fmla="*/ 457200 w 2191171"/>
              <a:gd name="connsiteY247" fmla="*/ 304800 h 1548816"/>
              <a:gd name="connsiteX248" fmla="*/ 471488 w 2191171"/>
              <a:gd name="connsiteY248" fmla="*/ 304800 h 1548816"/>
              <a:gd name="connsiteX249" fmla="*/ 478631 w 2191171"/>
              <a:gd name="connsiteY249" fmla="*/ 271462 h 1548816"/>
              <a:gd name="connsiteX250" fmla="*/ 469106 w 2191171"/>
              <a:gd name="connsiteY250" fmla="*/ 271462 h 1548816"/>
              <a:gd name="connsiteX251" fmla="*/ 481013 w 2191171"/>
              <a:gd name="connsiteY251" fmla="*/ 235743 h 1548816"/>
              <a:gd name="connsiteX252" fmla="*/ 554831 w 2191171"/>
              <a:gd name="connsiteY252" fmla="*/ 223837 h 1548816"/>
              <a:gd name="connsiteX253" fmla="*/ 595313 w 2191171"/>
              <a:gd name="connsiteY253" fmla="*/ 190500 h 1548816"/>
              <a:gd name="connsiteX254" fmla="*/ 654844 w 2191171"/>
              <a:gd name="connsiteY254" fmla="*/ 166687 h 1548816"/>
              <a:gd name="connsiteX255" fmla="*/ 666750 w 2191171"/>
              <a:gd name="connsiteY255" fmla="*/ 107156 h 1548816"/>
              <a:gd name="connsiteX256" fmla="*/ 669131 w 2191171"/>
              <a:gd name="connsiteY256" fmla="*/ 97631 h 1548816"/>
              <a:gd name="connsiteX257" fmla="*/ 678656 w 2191171"/>
              <a:gd name="connsiteY257" fmla="*/ 42862 h 1548816"/>
              <a:gd name="connsiteX258" fmla="*/ 700088 w 2191171"/>
              <a:gd name="connsiteY258" fmla="*/ 19050 h 1548816"/>
              <a:gd name="connsiteX259" fmla="*/ 726281 w 2191171"/>
              <a:gd name="connsiteY259" fmla="*/ 33337 h 1548816"/>
              <a:gd name="connsiteX260" fmla="*/ 773906 w 2191171"/>
              <a:gd name="connsiteY260" fmla="*/ 7143 h 1548816"/>
              <a:gd name="connsiteX261" fmla="*/ 797719 w 2191171"/>
              <a:gd name="connsiteY261" fmla="*/ 0 h 1548816"/>
              <a:gd name="connsiteX262" fmla="*/ 842963 w 2191171"/>
              <a:gd name="connsiteY262" fmla="*/ 14287 h 1548816"/>
              <a:gd name="connsiteX263" fmla="*/ 876300 w 2191171"/>
              <a:gd name="connsiteY263" fmla="*/ 14287 h 1548816"/>
              <a:gd name="connsiteX264" fmla="*/ 892969 w 2191171"/>
              <a:gd name="connsiteY264" fmla="*/ 30956 h 1548816"/>
              <a:gd name="connsiteX265" fmla="*/ 914400 w 2191171"/>
              <a:gd name="connsiteY265" fmla="*/ 23812 h 1548816"/>
              <a:gd name="connsiteX266" fmla="*/ 945356 w 2191171"/>
              <a:gd name="connsiteY266" fmla="*/ 64293 h 1548816"/>
              <a:gd name="connsiteX267" fmla="*/ 945356 w 2191171"/>
              <a:gd name="connsiteY267" fmla="*/ 104775 h 1548816"/>
              <a:gd name="connsiteX268" fmla="*/ 954881 w 2191171"/>
              <a:gd name="connsiteY268" fmla="*/ 123825 h 1548816"/>
              <a:gd name="connsiteX269" fmla="*/ 978694 w 2191171"/>
              <a:gd name="connsiteY269" fmla="*/ 138112 h 1548816"/>
              <a:gd name="connsiteX270" fmla="*/ 1026319 w 2191171"/>
              <a:gd name="connsiteY270" fmla="*/ 159543 h 1548816"/>
              <a:gd name="connsiteX271" fmla="*/ 1042988 w 2191171"/>
              <a:gd name="connsiteY271" fmla="*/ 164306 h 1548816"/>
              <a:gd name="connsiteX272" fmla="*/ 1062038 w 2191171"/>
              <a:gd name="connsiteY272" fmla="*/ 128587 h 1548816"/>
              <a:gd name="connsiteX273" fmla="*/ 1073944 w 2191171"/>
              <a:gd name="connsiteY273" fmla="*/ 123825 h 1548816"/>
              <a:gd name="connsiteX274" fmla="*/ 1097756 w 2191171"/>
              <a:gd name="connsiteY274" fmla="*/ 126206 h 1548816"/>
              <a:gd name="connsiteX275" fmla="*/ 1116806 w 2191171"/>
              <a:gd name="connsiteY275" fmla="*/ 111918 h 1548816"/>
              <a:gd name="connsiteX276" fmla="*/ 1145381 w 2191171"/>
              <a:gd name="connsiteY276" fmla="*/ 130968 h 1548816"/>
              <a:gd name="connsiteX277" fmla="*/ 1152525 w 2191171"/>
              <a:gd name="connsiteY277" fmla="*/ 107156 h 1548816"/>
              <a:gd name="connsiteX278" fmla="*/ 1183481 w 2191171"/>
              <a:gd name="connsiteY278" fmla="*/ 107156 h 1548816"/>
              <a:gd name="connsiteX279" fmla="*/ 1204913 w 2191171"/>
              <a:gd name="connsiteY279" fmla="*/ 126206 h 1548816"/>
              <a:gd name="connsiteX280" fmla="*/ 1223963 w 2191171"/>
              <a:gd name="connsiteY280" fmla="*/ 130968 h 1548816"/>
              <a:gd name="connsiteX281" fmla="*/ 1219200 w 2191171"/>
              <a:gd name="connsiteY281" fmla="*/ 107156 h 1548816"/>
              <a:gd name="connsiteX282" fmla="*/ 1219200 w 2191171"/>
              <a:gd name="connsiteY282" fmla="*/ 88106 h 1548816"/>
              <a:gd name="connsiteX283" fmla="*/ 1247775 w 2191171"/>
              <a:gd name="connsiteY283" fmla="*/ 85725 h 1548816"/>
              <a:gd name="connsiteX284" fmla="*/ 1266825 w 2191171"/>
              <a:gd name="connsiteY284" fmla="*/ 88106 h 1548816"/>
              <a:gd name="connsiteX285" fmla="*/ 1290638 w 2191171"/>
              <a:gd name="connsiteY285" fmla="*/ 69056 h 1548816"/>
              <a:gd name="connsiteX286" fmla="*/ 1300163 w 2191171"/>
              <a:gd name="connsiteY286" fmla="*/ 59531 h 1548816"/>
              <a:gd name="connsiteX287" fmla="*/ 1323975 w 2191171"/>
              <a:gd name="connsiteY287" fmla="*/ 61912 h 1548816"/>
              <a:gd name="connsiteX288" fmla="*/ 1335881 w 2191171"/>
              <a:gd name="connsiteY288" fmla="*/ 47625 h 1548816"/>
              <a:gd name="connsiteX289" fmla="*/ 1350169 w 2191171"/>
              <a:gd name="connsiteY289" fmla="*/ 54768 h 1548816"/>
              <a:gd name="connsiteX290" fmla="*/ 1373981 w 2191171"/>
              <a:gd name="connsiteY290" fmla="*/ 80962 h 1548816"/>
              <a:gd name="connsiteX291" fmla="*/ 1366838 w 2191171"/>
              <a:gd name="connsiteY291" fmla="*/ 109537 h 1548816"/>
              <a:gd name="connsiteX292" fmla="*/ 1385888 w 2191171"/>
              <a:gd name="connsiteY292" fmla="*/ 138112 h 1548816"/>
              <a:gd name="connsiteX293" fmla="*/ 1383506 w 2191171"/>
              <a:gd name="connsiteY293" fmla="*/ 145256 h 1548816"/>
              <a:gd name="connsiteX294" fmla="*/ 1393031 w 2191171"/>
              <a:gd name="connsiteY294" fmla="*/ 202406 h 1548816"/>
              <a:gd name="connsiteX295" fmla="*/ 1407319 w 2191171"/>
              <a:gd name="connsiteY295" fmla="*/ 226218 h 1548816"/>
              <a:gd name="connsiteX296" fmla="*/ 1423988 w 2191171"/>
              <a:gd name="connsiteY296" fmla="*/ 254793 h 1548816"/>
              <a:gd name="connsiteX297" fmla="*/ 1447800 w 2191171"/>
              <a:gd name="connsiteY297" fmla="*/ 261937 h 1548816"/>
              <a:gd name="connsiteX298" fmla="*/ 1483519 w 2191171"/>
              <a:gd name="connsiteY298" fmla="*/ 238125 h 1548816"/>
              <a:gd name="connsiteX299" fmla="*/ 1488281 w 2191171"/>
              <a:gd name="connsiteY299" fmla="*/ 240506 h 1548816"/>
              <a:gd name="connsiteX300" fmla="*/ 1509713 w 2191171"/>
              <a:gd name="connsiteY300" fmla="*/ 283368 h 1548816"/>
              <a:gd name="connsiteX301" fmla="*/ 1538288 w 2191171"/>
              <a:gd name="connsiteY301" fmla="*/ 309562 h 1548816"/>
              <a:gd name="connsiteX302" fmla="*/ 1566863 w 2191171"/>
              <a:gd name="connsiteY302" fmla="*/ 314325 h 1548816"/>
              <a:gd name="connsiteX303" fmla="*/ 1588294 w 2191171"/>
              <a:gd name="connsiteY303" fmla="*/ 309562 h 1548816"/>
              <a:gd name="connsiteX304" fmla="*/ 1602581 w 2191171"/>
              <a:gd name="connsiteY304" fmla="*/ 321468 h 1548816"/>
              <a:gd name="connsiteX305" fmla="*/ 1645444 w 2191171"/>
              <a:gd name="connsiteY305" fmla="*/ 290512 h 1548816"/>
              <a:gd name="connsiteX306" fmla="*/ 1638300 w 2191171"/>
              <a:gd name="connsiteY306" fmla="*/ 271462 h 1548816"/>
              <a:gd name="connsiteX307" fmla="*/ 1645444 w 2191171"/>
              <a:gd name="connsiteY307" fmla="*/ 245268 h 1548816"/>
              <a:gd name="connsiteX308" fmla="*/ 1638300 w 2191171"/>
              <a:gd name="connsiteY308" fmla="*/ 216693 h 1548816"/>
              <a:gd name="connsiteX309" fmla="*/ 1719263 w 2191171"/>
              <a:gd name="connsiteY309" fmla="*/ 245268 h 1548816"/>
              <a:gd name="connsiteX310" fmla="*/ 1745456 w 2191171"/>
              <a:gd name="connsiteY310" fmla="*/ 273843 h 1548816"/>
              <a:gd name="connsiteX311" fmla="*/ 1762125 w 2191171"/>
              <a:gd name="connsiteY311" fmla="*/ 273843 h 1548816"/>
              <a:gd name="connsiteX312" fmla="*/ 1757363 w 2191171"/>
              <a:gd name="connsiteY312" fmla="*/ 240506 h 1548816"/>
              <a:gd name="connsiteX313" fmla="*/ 1785938 w 2191171"/>
              <a:gd name="connsiteY313" fmla="*/ 230981 h 1548816"/>
              <a:gd name="connsiteX314" fmla="*/ 1793081 w 2191171"/>
              <a:gd name="connsiteY314" fmla="*/ 228600 h 1548816"/>
              <a:gd name="connsiteX315" fmla="*/ 1764506 w 2191171"/>
              <a:gd name="connsiteY315" fmla="*/ 207168 h 1548816"/>
              <a:gd name="connsiteX316" fmla="*/ 1769269 w 2191171"/>
              <a:gd name="connsiteY316" fmla="*/ 166687 h 1548816"/>
              <a:gd name="connsiteX317" fmla="*/ 1788319 w 2191171"/>
              <a:gd name="connsiteY317" fmla="*/ 157162 h 1548816"/>
              <a:gd name="connsiteX318" fmla="*/ 1833563 w 2191171"/>
              <a:gd name="connsiteY318" fmla="*/ 214312 h 1548816"/>
              <a:gd name="connsiteX319" fmla="*/ 1838325 w 2191171"/>
              <a:gd name="connsiteY319" fmla="*/ 195262 h 1548816"/>
              <a:gd name="connsiteX320" fmla="*/ 1864519 w 2191171"/>
              <a:gd name="connsiteY320" fmla="*/ 178593 h 1548816"/>
              <a:gd name="connsiteX321" fmla="*/ 1883569 w 2191171"/>
              <a:gd name="connsiteY321" fmla="*/ 204787 h 1548816"/>
              <a:gd name="connsiteX322" fmla="*/ 1890713 w 2191171"/>
              <a:gd name="connsiteY322" fmla="*/ 223837 h 1548816"/>
              <a:gd name="connsiteX323" fmla="*/ 1943100 w 2191171"/>
              <a:gd name="connsiteY323" fmla="*/ 230981 h 1548816"/>
              <a:gd name="connsiteX324" fmla="*/ 1974056 w 2191171"/>
              <a:gd name="connsiteY324" fmla="*/ 240506 h 1548816"/>
              <a:gd name="connsiteX325" fmla="*/ 1971675 w 2191171"/>
              <a:gd name="connsiteY325" fmla="*/ 254793 h 1548816"/>
              <a:gd name="connsiteX326" fmla="*/ 2050256 w 2191171"/>
              <a:gd name="connsiteY326" fmla="*/ 230981 h 1548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</a:cxnLst>
            <a:rect l="l" t="t" r="r" b="b"/>
            <a:pathLst>
              <a:path w="2191171" h="1548816">
                <a:moveTo>
                  <a:pt x="2050256" y="230981"/>
                </a:moveTo>
                <a:lnTo>
                  <a:pt x="2105025" y="214312"/>
                </a:lnTo>
                <a:lnTo>
                  <a:pt x="2135981" y="240506"/>
                </a:lnTo>
                <a:lnTo>
                  <a:pt x="2145506" y="292893"/>
                </a:lnTo>
                <a:lnTo>
                  <a:pt x="2166938" y="307181"/>
                </a:lnTo>
                <a:lnTo>
                  <a:pt x="2178844" y="354806"/>
                </a:lnTo>
                <a:cubicBezTo>
                  <a:pt x="2191171" y="374529"/>
                  <a:pt x="2190750" y="366368"/>
                  <a:pt x="2190750" y="376237"/>
                </a:cubicBezTo>
                <a:lnTo>
                  <a:pt x="2171700" y="397668"/>
                </a:lnTo>
                <a:lnTo>
                  <a:pt x="2155031" y="416718"/>
                </a:lnTo>
                <a:lnTo>
                  <a:pt x="2155031" y="447675"/>
                </a:lnTo>
                <a:lnTo>
                  <a:pt x="2121694" y="452437"/>
                </a:lnTo>
                <a:lnTo>
                  <a:pt x="2090738" y="521493"/>
                </a:lnTo>
                <a:lnTo>
                  <a:pt x="2062163" y="521493"/>
                </a:lnTo>
                <a:lnTo>
                  <a:pt x="2047875" y="547687"/>
                </a:lnTo>
                <a:lnTo>
                  <a:pt x="2019300" y="547687"/>
                </a:lnTo>
                <a:lnTo>
                  <a:pt x="1993106" y="564356"/>
                </a:lnTo>
                <a:lnTo>
                  <a:pt x="1974056" y="573881"/>
                </a:lnTo>
                <a:lnTo>
                  <a:pt x="1950244" y="569118"/>
                </a:lnTo>
                <a:lnTo>
                  <a:pt x="1914525" y="628650"/>
                </a:lnTo>
                <a:lnTo>
                  <a:pt x="1900238" y="652462"/>
                </a:lnTo>
                <a:cubicBezTo>
                  <a:pt x="1875170" y="677530"/>
                  <a:pt x="1881445" y="666235"/>
                  <a:pt x="1874044" y="681037"/>
                </a:cubicBezTo>
                <a:lnTo>
                  <a:pt x="1847850" y="697706"/>
                </a:lnTo>
                <a:lnTo>
                  <a:pt x="1838325" y="697706"/>
                </a:lnTo>
                <a:lnTo>
                  <a:pt x="1831181" y="714375"/>
                </a:lnTo>
                <a:lnTo>
                  <a:pt x="1824038" y="814387"/>
                </a:lnTo>
                <a:lnTo>
                  <a:pt x="1795463" y="831056"/>
                </a:lnTo>
                <a:lnTo>
                  <a:pt x="1795463" y="878681"/>
                </a:lnTo>
                <a:lnTo>
                  <a:pt x="1764506" y="926306"/>
                </a:lnTo>
                <a:lnTo>
                  <a:pt x="1785938" y="976312"/>
                </a:lnTo>
                <a:cubicBezTo>
                  <a:pt x="1755724" y="988901"/>
                  <a:pt x="1761978" y="978989"/>
                  <a:pt x="1754981" y="992981"/>
                </a:cubicBezTo>
                <a:lnTo>
                  <a:pt x="1747838" y="1021556"/>
                </a:lnTo>
                <a:lnTo>
                  <a:pt x="1747838" y="1035843"/>
                </a:lnTo>
                <a:lnTo>
                  <a:pt x="1716881" y="1081087"/>
                </a:lnTo>
                <a:lnTo>
                  <a:pt x="1745456" y="1119187"/>
                </a:lnTo>
                <a:lnTo>
                  <a:pt x="1774031" y="1128712"/>
                </a:lnTo>
                <a:lnTo>
                  <a:pt x="1795463" y="1173956"/>
                </a:lnTo>
                <a:lnTo>
                  <a:pt x="1809750" y="1204912"/>
                </a:lnTo>
                <a:lnTo>
                  <a:pt x="1790700" y="1240631"/>
                </a:lnTo>
                <a:lnTo>
                  <a:pt x="1793081" y="1264443"/>
                </a:lnTo>
                <a:lnTo>
                  <a:pt x="1819275" y="1276350"/>
                </a:lnTo>
                <a:lnTo>
                  <a:pt x="1843088" y="1283493"/>
                </a:lnTo>
                <a:cubicBezTo>
                  <a:pt x="1830930" y="1319965"/>
                  <a:pt x="1831181" y="1306662"/>
                  <a:pt x="1831181" y="1321593"/>
                </a:cubicBezTo>
                <a:lnTo>
                  <a:pt x="1819275" y="1350168"/>
                </a:lnTo>
                <a:lnTo>
                  <a:pt x="1781175" y="1373981"/>
                </a:lnTo>
                <a:lnTo>
                  <a:pt x="1774031" y="1400175"/>
                </a:lnTo>
                <a:lnTo>
                  <a:pt x="1757363" y="1438275"/>
                </a:lnTo>
                <a:lnTo>
                  <a:pt x="1766888" y="1471612"/>
                </a:lnTo>
                <a:cubicBezTo>
                  <a:pt x="1766094" y="1479550"/>
                  <a:pt x="1767232" y="1487928"/>
                  <a:pt x="1764506" y="1495425"/>
                </a:cubicBezTo>
                <a:cubicBezTo>
                  <a:pt x="1763648" y="1497784"/>
                  <a:pt x="1757363" y="1497806"/>
                  <a:pt x="1757363" y="1497806"/>
                </a:cubicBezTo>
                <a:cubicBezTo>
                  <a:pt x="1706463" y="1536586"/>
                  <a:pt x="1722174" y="1521088"/>
                  <a:pt x="1704975" y="1538287"/>
                </a:cubicBezTo>
                <a:lnTo>
                  <a:pt x="1647825" y="1493043"/>
                </a:lnTo>
                <a:lnTo>
                  <a:pt x="1607344" y="1459706"/>
                </a:lnTo>
                <a:cubicBezTo>
                  <a:pt x="1589823" y="1444688"/>
                  <a:pt x="1595850" y="1450593"/>
                  <a:pt x="1588294" y="1443037"/>
                </a:cubicBezTo>
                <a:lnTo>
                  <a:pt x="1562100" y="1443037"/>
                </a:lnTo>
                <a:lnTo>
                  <a:pt x="1547813" y="1433512"/>
                </a:lnTo>
                <a:lnTo>
                  <a:pt x="1481138" y="1447800"/>
                </a:lnTo>
                <a:lnTo>
                  <a:pt x="1452563" y="1488281"/>
                </a:lnTo>
                <a:lnTo>
                  <a:pt x="1433513" y="1519237"/>
                </a:lnTo>
                <a:cubicBezTo>
                  <a:pt x="1423486" y="1539291"/>
                  <a:pt x="1429009" y="1533268"/>
                  <a:pt x="1421606" y="1540668"/>
                </a:cubicBezTo>
                <a:lnTo>
                  <a:pt x="1407319" y="1538287"/>
                </a:lnTo>
                <a:lnTo>
                  <a:pt x="1373981" y="1509712"/>
                </a:lnTo>
                <a:lnTo>
                  <a:pt x="1335881" y="1528762"/>
                </a:lnTo>
                <a:cubicBezTo>
                  <a:pt x="1306241" y="1538642"/>
                  <a:pt x="1314406" y="1545387"/>
                  <a:pt x="1304925" y="1535906"/>
                </a:cubicBezTo>
                <a:lnTo>
                  <a:pt x="1264444" y="1528762"/>
                </a:lnTo>
                <a:lnTo>
                  <a:pt x="1247775" y="1528762"/>
                </a:lnTo>
                <a:lnTo>
                  <a:pt x="1223963" y="1524000"/>
                </a:lnTo>
                <a:lnTo>
                  <a:pt x="1185863" y="1493043"/>
                </a:lnTo>
                <a:lnTo>
                  <a:pt x="1173956" y="1488281"/>
                </a:lnTo>
                <a:lnTo>
                  <a:pt x="1159669" y="1524000"/>
                </a:lnTo>
                <a:lnTo>
                  <a:pt x="1126331" y="1507331"/>
                </a:lnTo>
                <a:lnTo>
                  <a:pt x="1114425" y="1485900"/>
                </a:lnTo>
                <a:lnTo>
                  <a:pt x="1073944" y="1512093"/>
                </a:lnTo>
                <a:lnTo>
                  <a:pt x="1057275" y="1535906"/>
                </a:lnTo>
                <a:lnTo>
                  <a:pt x="1026319" y="1540668"/>
                </a:lnTo>
                <a:cubicBezTo>
                  <a:pt x="1001876" y="1548816"/>
                  <a:pt x="1009650" y="1547018"/>
                  <a:pt x="995363" y="1547812"/>
                </a:cubicBezTo>
                <a:lnTo>
                  <a:pt x="909638" y="1512093"/>
                </a:lnTo>
                <a:cubicBezTo>
                  <a:pt x="925104" y="1473427"/>
                  <a:pt x="911102" y="1476375"/>
                  <a:pt x="933450" y="1476375"/>
                </a:cubicBezTo>
                <a:lnTo>
                  <a:pt x="945356" y="1473993"/>
                </a:lnTo>
                <a:cubicBezTo>
                  <a:pt x="947850" y="1449064"/>
                  <a:pt x="942097" y="1455822"/>
                  <a:pt x="950119" y="1447800"/>
                </a:cubicBezTo>
                <a:cubicBezTo>
                  <a:pt x="945112" y="1425272"/>
                  <a:pt x="945753" y="1435894"/>
                  <a:pt x="942975" y="1428750"/>
                </a:cubicBezTo>
                <a:lnTo>
                  <a:pt x="933450" y="1404937"/>
                </a:lnTo>
                <a:lnTo>
                  <a:pt x="904875" y="1402556"/>
                </a:lnTo>
                <a:lnTo>
                  <a:pt x="892969" y="1376362"/>
                </a:lnTo>
                <a:lnTo>
                  <a:pt x="900113" y="1364456"/>
                </a:lnTo>
                <a:lnTo>
                  <a:pt x="912019" y="1369218"/>
                </a:lnTo>
                <a:lnTo>
                  <a:pt x="921544" y="1319212"/>
                </a:lnTo>
                <a:lnTo>
                  <a:pt x="902494" y="1307306"/>
                </a:lnTo>
                <a:lnTo>
                  <a:pt x="897731" y="1250156"/>
                </a:lnTo>
                <a:lnTo>
                  <a:pt x="862013" y="1259681"/>
                </a:lnTo>
                <a:lnTo>
                  <a:pt x="847725" y="1254918"/>
                </a:lnTo>
                <a:lnTo>
                  <a:pt x="835819" y="1295400"/>
                </a:lnTo>
                <a:lnTo>
                  <a:pt x="819150" y="1309687"/>
                </a:lnTo>
                <a:lnTo>
                  <a:pt x="807244" y="1319212"/>
                </a:lnTo>
                <a:lnTo>
                  <a:pt x="812006" y="1369218"/>
                </a:lnTo>
                <a:lnTo>
                  <a:pt x="783431" y="1376362"/>
                </a:lnTo>
                <a:cubicBezTo>
                  <a:pt x="754073" y="1371469"/>
                  <a:pt x="745200" y="1371600"/>
                  <a:pt x="757238" y="1371600"/>
                </a:cubicBezTo>
                <a:lnTo>
                  <a:pt x="745331" y="1357312"/>
                </a:lnTo>
                <a:lnTo>
                  <a:pt x="731044" y="1357312"/>
                </a:lnTo>
                <a:cubicBezTo>
                  <a:pt x="718122" y="1341805"/>
                  <a:pt x="719138" y="1349224"/>
                  <a:pt x="719138" y="1338262"/>
                </a:cubicBezTo>
                <a:lnTo>
                  <a:pt x="707231" y="1333500"/>
                </a:lnTo>
                <a:lnTo>
                  <a:pt x="702469" y="1302543"/>
                </a:lnTo>
                <a:lnTo>
                  <a:pt x="702469" y="1293018"/>
                </a:lnTo>
                <a:cubicBezTo>
                  <a:pt x="669829" y="1260378"/>
                  <a:pt x="686106" y="1262062"/>
                  <a:pt x="664369" y="1262062"/>
                </a:cubicBezTo>
                <a:lnTo>
                  <a:pt x="628650" y="1250156"/>
                </a:lnTo>
                <a:lnTo>
                  <a:pt x="609600" y="1250156"/>
                </a:lnTo>
                <a:lnTo>
                  <a:pt x="609600" y="1226343"/>
                </a:lnTo>
                <a:lnTo>
                  <a:pt x="590550" y="1212056"/>
                </a:lnTo>
                <a:lnTo>
                  <a:pt x="573881" y="1212056"/>
                </a:lnTo>
                <a:lnTo>
                  <a:pt x="573881" y="1233487"/>
                </a:lnTo>
                <a:lnTo>
                  <a:pt x="519113" y="1243012"/>
                </a:lnTo>
                <a:lnTo>
                  <a:pt x="464344" y="1278731"/>
                </a:lnTo>
                <a:lnTo>
                  <a:pt x="473869" y="1295400"/>
                </a:lnTo>
                <a:lnTo>
                  <a:pt x="483394" y="1328737"/>
                </a:lnTo>
                <a:lnTo>
                  <a:pt x="454819" y="1354931"/>
                </a:lnTo>
                <a:cubicBezTo>
                  <a:pt x="431704" y="1362636"/>
                  <a:pt x="426653" y="1358707"/>
                  <a:pt x="438150" y="1364456"/>
                </a:cubicBezTo>
                <a:cubicBezTo>
                  <a:pt x="440531" y="1370806"/>
                  <a:pt x="442976" y="1377132"/>
                  <a:pt x="445294" y="1383506"/>
                </a:cubicBezTo>
                <a:cubicBezTo>
                  <a:pt x="446152" y="1385865"/>
                  <a:pt x="447675" y="1390650"/>
                  <a:pt x="447675" y="1390650"/>
                </a:cubicBezTo>
                <a:cubicBezTo>
                  <a:pt x="446088" y="1400175"/>
                  <a:pt x="446959" y="1410457"/>
                  <a:pt x="442913" y="1419225"/>
                </a:cubicBezTo>
                <a:cubicBezTo>
                  <a:pt x="441542" y="1422196"/>
                  <a:pt x="433388" y="1421606"/>
                  <a:pt x="433388" y="1421606"/>
                </a:cubicBezTo>
                <a:lnTo>
                  <a:pt x="421481" y="1426368"/>
                </a:lnTo>
                <a:cubicBezTo>
                  <a:pt x="404050" y="1431349"/>
                  <a:pt x="415131" y="1426368"/>
                  <a:pt x="402431" y="1431131"/>
                </a:cubicBezTo>
                <a:lnTo>
                  <a:pt x="404813" y="1433512"/>
                </a:lnTo>
                <a:cubicBezTo>
                  <a:pt x="392295" y="1463552"/>
                  <a:pt x="403225" y="1462087"/>
                  <a:pt x="388144" y="1462087"/>
                </a:cubicBezTo>
                <a:lnTo>
                  <a:pt x="371475" y="1462087"/>
                </a:lnTo>
                <a:lnTo>
                  <a:pt x="350044" y="1454943"/>
                </a:lnTo>
                <a:cubicBezTo>
                  <a:pt x="335443" y="1489010"/>
                  <a:pt x="335756" y="1476191"/>
                  <a:pt x="335756" y="1490662"/>
                </a:cubicBezTo>
                <a:cubicBezTo>
                  <a:pt x="317740" y="1506105"/>
                  <a:pt x="325634" y="1501678"/>
                  <a:pt x="314325" y="1507331"/>
                </a:cubicBezTo>
                <a:cubicBezTo>
                  <a:pt x="277814" y="1504897"/>
                  <a:pt x="284162" y="1502965"/>
                  <a:pt x="278606" y="1502568"/>
                </a:cubicBezTo>
                <a:lnTo>
                  <a:pt x="278606" y="1502568"/>
                </a:lnTo>
                <a:lnTo>
                  <a:pt x="261938" y="1485900"/>
                </a:lnTo>
                <a:cubicBezTo>
                  <a:pt x="227814" y="1490774"/>
                  <a:pt x="239825" y="1490662"/>
                  <a:pt x="226219" y="1490662"/>
                </a:cubicBezTo>
                <a:lnTo>
                  <a:pt x="223838" y="1509712"/>
                </a:lnTo>
                <a:lnTo>
                  <a:pt x="238125" y="1516856"/>
                </a:lnTo>
                <a:lnTo>
                  <a:pt x="233363" y="1531143"/>
                </a:lnTo>
                <a:cubicBezTo>
                  <a:pt x="187335" y="1523876"/>
                  <a:pt x="188119" y="1539268"/>
                  <a:pt x="188119" y="1521618"/>
                </a:cubicBezTo>
                <a:lnTo>
                  <a:pt x="150019" y="1526381"/>
                </a:lnTo>
                <a:lnTo>
                  <a:pt x="130969" y="1497806"/>
                </a:lnTo>
                <a:lnTo>
                  <a:pt x="133350" y="1469231"/>
                </a:lnTo>
                <a:lnTo>
                  <a:pt x="126206" y="1443037"/>
                </a:lnTo>
                <a:lnTo>
                  <a:pt x="119063" y="1433512"/>
                </a:lnTo>
                <a:lnTo>
                  <a:pt x="92869" y="1445418"/>
                </a:lnTo>
                <a:lnTo>
                  <a:pt x="97631" y="1416843"/>
                </a:lnTo>
                <a:lnTo>
                  <a:pt x="73819" y="1381125"/>
                </a:lnTo>
                <a:lnTo>
                  <a:pt x="92869" y="1354931"/>
                </a:lnTo>
                <a:lnTo>
                  <a:pt x="85725" y="1326356"/>
                </a:lnTo>
                <a:lnTo>
                  <a:pt x="71438" y="1314450"/>
                </a:lnTo>
                <a:lnTo>
                  <a:pt x="47625" y="1312068"/>
                </a:lnTo>
                <a:lnTo>
                  <a:pt x="28575" y="1307306"/>
                </a:lnTo>
                <a:lnTo>
                  <a:pt x="28575" y="1295400"/>
                </a:lnTo>
                <a:lnTo>
                  <a:pt x="0" y="1302543"/>
                </a:lnTo>
                <a:lnTo>
                  <a:pt x="50006" y="1212056"/>
                </a:lnTo>
                <a:lnTo>
                  <a:pt x="64294" y="1207293"/>
                </a:lnTo>
                <a:lnTo>
                  <a:pt x="64294" y="1207293"/>
                </a:lnTo>
                <a:lnTo>
                  <a:pt x="61913" y="1183481"/>
                </a:lnTo>
                <a:cubicBezTo>
                  <a:pt x="84202" y="1148808"/>
                  <a:pt x="70133" y="1150143"/>
                  <a:pt x="88106" y="1150143"/>
                </a:cubicBezTo>
                <a:lnTo>
                  <a:pt x="107156" y="1159668"/>
                </a:lnTo>
                <a:lnTo>
                  <a:pt x="111919" y="1135856"/>
                </a:lnTo>
                <a:cubicBezTo>
                  <a:pt x="131921" y="1123355"/>
                  <a:pt x="125674" y="1118655"/>
                  <a:pt x="133350" y="1126331"/>
                </a:cubicBezTo>
                <a:lnTo>
                  <a:pt x="166688" y="1133475"/>
                </a:lnTo>
                <a:cubicBezTo>
                  <a:pt x="198273" y="1109178"/>
                  <a:pt x="184625" y="1109662"/>
                  <a:pt x="200025" y="1109662"/>
                </a:cubicBezTo>
                <a:cubicBezTo>
                  <a:pt x="244004" y="1114549"/>
                  <a:pt x="232723" y="1104260"/>
                  <a:pt x="245269" y="1116806"/>
                </a:cubicBezTo>
                <a:lnTo>
                  <a:pt x="250031" y="1126331"/>
                </a:lnTo>
                <a:lnTo>
                  <a:pt x="276225" y="1085850"/>
                </a:lnTo>
                <a:lnTo>
                  <a:pt x="280988" y="1066800"/>
                </a:lnTo>
                <a:lnTo>
                  <a:pt x="307181" y="1057275"/>
                </a:lnTo>
                <a:lnTo>
                  <a:pt x="326231" y="1066800"/>
                </a:lnTo>
                <a:lnTo>
                  <a:pt x="366713" y="1119187"/>
                </a:lnTo>
                <a:cubicBezTo>
                  <a:pt x="364195" y="1086461"/>
                  <a:pt x="368959" y="1097488"/>
                  <a:pt x="361950" y="1083468"/>
                </a:cubicBezTo>
                <a:lnTo>
                  <a:pt x="359569" y="1033462"/>
                </a:lnTo>
                <a:lnTo>
                  <a:pt x="328613" y="1031081"/>
                </a:lnTo>
                <a:lnTo>
                  <a:pt x="328613" y="1019175"/>
                </a:lnTo>
                <a:lnTo>
                  <a:pt x="311944" y="1009650"/>
                </a:lnTo>
                <a:lnTo>
                  <a:pt x="307181" y="1028700"/>
                </a:lnTo>
                <a:lnTo>
                  <a:pt x="292894" y="1009650"/>
                </a:lnTo>
                <a:lnTo>
                  <a:pt x="266700" y="1035843"/>
                </a:lnTo>
                <a:lnTo>
                  <a:pt x="259556" y="1021556"/>
                </a:lnTo>
                <a:lnTo>
                  <a:pt x="157163" y="1026318"/>
                </a:lnTo>
                <a:lnTo>
                  <a:pt x="147638" y="1040606"/>
                </a:lnTo>
                <a:lnTo>
                  <a:pt x="114300" y="1038225"/>
                </a:lnTo>
                <a:lnTo>
                  <a:pt x="97631" y="1031081"/>
                </a:lnTo>
                <a:lnTo>
                  <a:pt x="90488" y="1012031"/>
                </a:lnTo>
                <a:lnTo>
                  <a:pt x="73819" y="988218"/>
                </a:lnTo>
                <a:cubicBezTo>
                  <a:pt x="51635" y="980824"/>
                  <a:pt x="52388" y="988605"/>
                  <a:pt x="52388" y="978693"/>
                </a:cubicBezTo>
                <a:lnTo>
                  <a:pt x="61913" y="947737"/>
                </a:lnTo>
                <a:cubicBezTo>
                  <a:pt x="58475" y="920242"/>
                  <a:pt x="53453" y="931428"/>
                  <a:pt x="80963" y="923925"/>
                </a:cubicBezTo>
                <a:cubicBezTo>
                  <a:pt x="82675" y="923458"/>
                  <a:pt x="84138" y="922337"/>
                  <a:pt x="85725" y="921543"/>
                </a:cubicBezTo>
                <a:lnTo>
                  <a:pt x="102394" y="897731"/>
                </a:lnTo>
                <a:lnTo>
                  <a:pt x="126206" y="888206"/>
                </a:lnTo>
                <a:lnTo>
                  <a:pt x="159544" y="854868"/>
                </a:lnTo>
                <a:cubicBezTo>
                  <a:pt x="161131" y="851693"/>
                  <a:pt x="162243" y="848231"/>
                  <a:pt x="164306" y="845343"/>
                </a:cubicBezTo>
                <a:cubicBezTo>
                  <a:pt x="166263" y="842603"/>
                  <a:pt x="171450" y="838200"/>
                  <a:pt x="171450" y="838200"/>
                </a:cubicBezTo>
                <a:lnTo>
                  <a:pt x="190500" y="826293"/>
                </a:lnTo>
                <a:cubicBezTo>
                  <a:pt x="210260" y="816413"/>
                  <a:pt x="202450" y="816768"/>
                  <a:pt x="211931" y="816768"/>
                </a:cubicBezTo>
                <a:lnTo>
                  <a:pt x="238125" y="802481"/>
                </a:lnTo>
                <a:lnTo>
                  <a:pt x="240506" y="788193"/>
                </a:lnTo>
                <a:lnTo>
                  <a:pt x="223838" y="790575"/>
                </a:lnTo>
                <a:lnTo>
                  <a:pt x="173831" y="776287"/>
                </a:lnTo>
                <a:cubicBezTo>
                  <a:pt x="180975" y="761206"/>
                  <a:pt x="186773" y="745410"/>
                  <a:pt x="195263" y="731043"/>
                </a:cubicBezTo>
                <a:cubicBezTo>
                  <a:pt x="197282" y="727626"/>
                  <a:pt x="204788" y="723900"/>
                  <a:pt x="204788" y="723900"/>
                </a:cubicBezTo>
                <a:cubicBezTo>
                  <a:pt x="224608" y="728854"/>
                  <a:pt x="223838" y="735207"/>
                  <a:pt x="223838" y="726281"/>
                </a:cubicBezTo>
                <a:lnTo>
                  <a:pt x="240506" y="733425"/>
                </a:lnTo>
                <a:lnTo>
                  <a:pt x="221456" y="702468"/>
                </a:lnTo>
                <a:lnTo>
                  <a:pt x="238125" y="666750"/>
                </a:lnTo>
                <a:lnTo>
                  <a:pt x="276225" y="626268"/>
                </a:lnTo>
                <a:lnTo>
                  <a:pt x="321469" y="614362"/>
                </a:lnTo>
                <a:lnTo>
                  <a:pt x="335756" y="609600"/>
                </a:lnTo>
                <a:lnTo>
                  <a:pt x="388144" y="647700"/>
                </a:lnTo>
                <a:lnTo>
                  <a:pt x="411956" y="647700"/>
                </a:lnTo>
                <a:lnTo>
                  <a:pt x="457200" y="645318"/>
                </a:lnTo>
                <a:cubicBezTo>
                  <a:pt x="373105" y="616486"/>
                  <a:pt x="403225" y="616743"/>
                  <a:pt x="371475" y="616743"/>
                </a:cubicBezTo>
                <a:lnTo>
                  <a:pt x="347663" y="595312"/>
                </a:lnTo>
                <a:lnTo>
                  <a:pt x="326231" y="590550"/>
                </a:lnTo>
                <a:lnTo>
                  <a:pt x="319088" y="581025"/>
                </a:lnTo>
                <a:lnTo>
                  <a:pt x="326231" y="542925"/>
                </a:lnTo>
                <a:lnTo>
                  <a:pt x="378619" y="545306"/>
                </a:lnTo>
                <a:lnTo>
                  <a:pt x="404813" y="547687"/>
                </a:lnTo>
                <a:lnTo>
                  <a:pt x="457200" y="519112"/>
                </a:lnTo>
                <a:lnTo>
                  <a:pt x="442913" y="507206"/>
                </a:lnTo>
                <a:lnTo>
                  <a:pt x="392906" y="531018"/>
                </a:lnTo>
                <a:lnTo>
                  <a:pt x="354806" y="521493"/>
                </a:lnTo>
                <a:lnTo>
                  <a:pt x="345281" y="509587"/>
                </a:lnTo>
                <a:lnTo>
                  <a:pt x="307181" y="511968"/>
                </a:lnTo>
                <a:lnTo>
                  <a:pt x="295275" y="554831"/>
                </a:lnTo>
                <a:cubicBezTo>
                  <a:pt x="287338" y="561181"/>
                  <a:pt x="280413" y="569062"/>
                  <a:pt x="271463" y="573881"/>
                </a:cubicBezTo>
                <a:cubicBezTo>
                  <a:pt x="269253" y="575071"/>
                  <a:pt x="264319" y="571500"/>
                  <a:pt x="264319" y="571500"/>
                </a:cubicBezTo>
                <a:lnTo>
                  <a:pt x="254794" y="552450"/>
                </a:lnTo>
                <a:lnTo>
                  <a:pt x="266700" y="535781"/>
                </a:lnTo>
                <a:lnTo>
                  <a:pt x="257175" y="535781"/>
                </a:lnTo>
                <a:lnTo>
                  <a:pt x="238125" y="540543"/>
                </a:lnTo>
                <a:lnTo>
                  <a:pt x="238125" y="540543"/>
                </a:lnTo>
                <a:lnTo>
                  <a:pt x="235744" y="521493"/>
                </a:lnTo>
                <a:lnTo>
                  <a:pt x="252413" y="509587"/>
                </a:lnTo>
                <a:lnTo>
                  <a:pt x="247650" y="471487"/>
                </a:lnTo>
                <a:lnTo>
                  <a:pt x="250031" y="457200"/>
                </a:lnTo>
                <a:cubicBezTo>
                  <a:pt x="215908" y="452325"/>
                  <a:pt x="216694" y="463662"/>
                  <a:pt x="216694" y="450056"/>
                </a:cubicBezTo>
                <a:lnTo>
                  <a:pt x="219075" y="421481"/>
                </a:lnTo>
                <a:lnTo>
                  <a:pt x="211931" y="404812"/>
                </a:lnTo>
                <a:cubicBezTo>
                  <a:pt x="196537" y="407378"/>
                  <a:pt x="201057" y="403778"/>
                  <a:pt x="195263" y="409575"/>
                </a:cubicBezTo>
                <a:lnTo>
                  <a:pt x="176213" y="421481"/>
                </a:lnTo>
                <a:lnTo>
                  <a:pt x="152400" y="390525"/>
                </a:lnTo>
                <a:cubicBezTo>
                  <a:pt x="144546" y="374817"/>
                  <a:pt x="145256" y="381562"/>
                  <a:pt x="145256" y="371475"/>
                </a:cubicBezTo>
                <a:lnTo>
                  <a:pt x="145256" y="323850"/>
                </a:lnTo>
                <a:lnTo>
                  <a:pt x="283369" y="319087"/>
                </a:lnTo>
                <a:lnTo>
                  <a:pt x="300038" y="330993"/>
                </a:lnTo>
                <a:lnTo>
                  <a:pt x="323850" y="321468"/>
                </a:lnTo>
                <a:lnTo>
                  <a:pt x="390525" y="311943"/>
                </a:lnTo>
                <a:lnTo>
                  <a:pt x="421481" y="297656"/>
                </a:lnTo>
                <a:lnTo>
                  <a:pt x="457200" y="304800"/>
                </a:lnTo>
                <a:lnTo>
                  <a:pt x="471488" y="304800"/>
                </a:lnTo>
                <a:cubicBezTo>
                  <a:pt x="481231" y="270699"/>
                  <a:pt x="492570" y="271462"/>
                  <a:pt x="478631" y="271462"/>
                </a:cubicBezTo>
                <a:lnTo>
                  <a:pt x="469106" y="271462"/>
                </a:lnTo>
                <a:lnTo>
                  <a:pt x="481013" y="235743"/>
                </a:lnTo>
                <a:lnTo>
                  <a:pt x="554831" y="223837"/>
                </a:lnTo>
                <a:cubicBezTo>
                  <a:pt x="591891" y="191719"/>
                  <a:pt x="576457" y="199926"/>
                  <a:pt x="595313" y="190500"/>
                </a:cubicBezTo>
                <a:lnTo>
                  <a:pt x="654844" y="166687"/>
                </a:lnTo>
                <a:cubicBezTo>
                  <a:pt x="658813" y="146843"/>
                  <a:pt x="662650" y="126973"/>
                  <a:pt x="666750" y="107156"/>
                </a:cubicBezTo>
                <a:cubicBezTo>
                  <a:pt x="667413" y="103951"/>
                  <a:pt x="663575" y="109537"/>
                  <a:pt x="669131" y="97631"/>
                </a:cubicBezTo>
                <a:lnTo>
                  <a:pt x="678656" y="42862"/>
                </a:lnTo>
                <a:lnTo>
                  <a:pt x="700088" y="19050"/>
                </a:lnTo>
                <a:lnTo>
                  <a:pt x="726281" y="33337"/>
                </a:lnTo>
                <a:lnTo>
                  <a:pt x="773906" y="7143"/>
                </a:lnTo>
                <a:lnTo>
                  <a:pt x="797719" y="0"/>
                </a:lnTo>
                <a:lnTo>
                  <a:pt x="842963" y="14287"/>
                </a:lnTo>
                <a:lnTo>
                  <a:pt x="876300" y="14287"/>
                </a:lnTo>
                <a:lnTo>
                  <a:pt x="892969" y="30956"/>
                </a:lnTo>
                <a:lnTo>
                  <a:pt x="914400" y="23812"/>
                </a:lnTo>
                <a:lnTo>
                  <a:pt x="945356" y="64293"/>
                </a:lnTo>
                <a:lnTo>
                  <a:pt x="945356" y="104775"/>
                </a:lnTo>
                <a:lnTo>
                  <a:pt x="954881" y="123825"/>
                </a:lnTo>
                <a:lnTo>
                  <a:pt x="978694" y="138112"/>
                </a:lnTo>
                <a:lnTo>
                  <a:pt x="1026319" y="159543"/>
                </a:lnTo>
                <a:lnTo>
                  <a:pt x="1042988" y="164306"/>
                </a:lnTo>
                <a:lnTo>
                  <a:pt x="1062038" y="128587"/>
                </a:lnTo>
                <a:lnTo>
                  <a:pt x="1073944" y="123825"/>
                </a:lnTo>
                <a:cubicBezTo>
                  <a:pt x="1092970" y="126543"/>
                  <a:pt x="1089422" y="127000"/>
                  <a:pt x="1097756" y="126206"/>
                </a:cubicBezTo>
                <a:lnTo>
                  <a:pt x="1116806" y="111918"/>
                </a:lnTo>
                <a:lnTo>
                  <a:pt x="1145381" y="130968"/>
                </a:lnTo>
                <a:lnTo>
                  <a:pt x="1152525" y="107156"/>
                </a:lnTo>
                <a:lnTo>
                  <a:pt x="1183481" y="107156"/>
                </a:lnTo>
                <a:lnTo>
                  <a:pt x="1204913" y="126206"/>
                </a:lnTo>
                <a:lnTo>
                  <a:pt x="1223963" y="130968"/>
                </a:lnTo>
                <a:lnTo>
                  <a:pt x="1219200" y="107156"/>
                </a:lnTo>
                <a:lnTo>
                  <a:pt x="1219200" y="88106"/>
                </a:lnTo>
                <a:lnTo>
                  <a:pt x="1247775" y="85725"/>
                </a:lnTo>
                <a:lnTo>
                  <a:pt x="1266825" y="88106"/>
                </a:lnTo>
                <a:lnTo>
                  <a:pt x="1290638" y="69056"/>
                </a:lnTo>
                <a:lnTo>
                  <a:pt x="1300163" y="59531"/>
                </a:lnTo>
                <a:lnTo>
                  <a:pt x="1323975" y="61912"/>
                </a:lnTo>
                <a:lnTo>
                  <a:pt x="1335881" y="47625"/>
                </a:lnTo>
                <a:cubicBezTo>
                  <a:pt x="1350922" y="52638"/>
                  <a:pt x="1350169" y="47367"/>
                  <a:pt x="1350169" y="54768"/>
                </a:cubicBezTo>
                <a:cubicBezTo>
                  <a:pt x="1372351" y="79415"/>
                  <a:pt x="1364049" y="71030"/>
                  <a:pt x="1373981" y="80962"/>
                </a:cubicBezTo>
                <a:lnTo>
                  <a:pt x="1366838" y="109537"/>
                </a:lnTo>
                <a:lnTo>
                  <a:pt x="1385888" y="138112"/>
                </a:lnTo>
                <a:lnTo>
                  <a:pt x="1383506" y="145256"/>
                </a:lnTo>
                <a:lnTo>
                  <a:pt x="1393031" y="202406"/>
                </a:lnTo>
                <a:lnTo>
                  <a:pt x="1407319" y="226218"/>
                </a:lnTo>
                <a:lnTo>
                  <a:pt x="1423988" y="254793"/>
                </a:lnTo>
                <a:lnTo>
                  <a:pt x="1447800" y="261937"/>
                </a:lnTo>
                <a:lnTo>
                  <a:pt x="1483519" y="238125"/>
                </a:lnTo>
                <a:lnTo>
                  <a:pt x="1488281" y="240506"/>
                </a:lnTo>
                <a:lnTo>
                  <a:pt x="1509713" y="283368"/>
                </a:lnTo>
                <a:cubicBezTo>
                  <a:pt x="1528512" y="312911"/>
                  <a:pt x="1527572" y="299640"/>
                  <a:pt x="1538288" y="309562"/>
                </a:cubicBezTo>
                <a:lnTo>
                  <a:pt x="1566863" y="314325"/>
                </a:lnTo>
                <a:cubicBezTo>
                  <a:pt x="1586683" y="309369"/>
                  <a:pt x="1579368" y="309562"/>
                  <a:pt x="1588294" y="309562"/>
                </a:cubicBezTo>
                <a:lnTo>
                  <a:pt x="1602581" y="321468"/>
                </a:lnTo>
                <a:lnTo>
                  <a:pt x="1645444" y="290512"/>
                </a:lnTo>
                <a:cubicBezTo>
                  <a:pt x="1637987" y="273114"/>
                  <a:pt x="1638300" y="279888"/>
                  <a:pt x="1638300" y="271462"/>
                </a:cubicBezTo>
                <a:lnTo>
                  <a:pt x="1645444" y="245268"/>
                </a:lnTo>
                <a:lnTo>
                  <a:pt x="1638300" y="216693"/>
                </a:lnTo>
                <a:lnTo>
                  <a:pt x="1719263" y="245268"/>
                </a:lnTo>
                <a:cubicBezTo>
                  <a:pt x="1743830" y="272293"/>
                  <a:pt x="1734731" y="263118"/>
                  <a:pt x="1745456" y="273843"/>
                </a:cubicBezTo>
                <a:cubicBezTo>
                  <a:pt x="1762911" y="276337"/>
                  <a:pt x="1760141" y="279399"/>
                  <a:pt x="1762125" y="273843"/>
                </a:cubicBezTo>
                <a:lnTo>
                  <a:pt x="1757363" y="240506"/>
                </a:lnTo>
                <a:lnTo>
                  <a:pt x="1785938" y="230981"/>
                </a:lnTo>
                <a:lnTo>
                  <a:pt x="1793081" y="228600"/>
                </a:lnTo>
                <a:lnTo>
                  <a:pt x="1764506" y="207168"/>
                </a:lnTo>
                <a:lnTo>
                  <a:pt x="1769269" y="166687"/>
                </a:lnTo>
                <a:lnTo>
                  <a:pt x="1788319" y="157162"/>
                </a:lnTo>
                <a:lnTo>
                  <a:pt x="1833563" y="214312"/>
                </a:lnTo>
                <a:cubicBezTo>
                  <a:pt x="1838543" y="196880"/>
                  <a:pt x="1838325" y="203422"/>
                  <a:pt x="1838325" y="195262"/>
                </a:cubicBezTo>
                <a:lnTo>
                  <a:pt x="1864519" y="178593"/>
                </a:lnTo>
                <a:lnTo>
                  <a:pt x="1883569" y="204787"/>
                </a:lnTo>
                <a:lnTo>
                  <a:pt x="1890713" y="223837"/>
                </a:lnTo>
                <a:lnTo>
                  <a:pt x="1943100" y="230981"/>
                </a:lnTo>
                <a:lnTo>
                  <a:pt x="1974056" y="240506"/>
                </a:lnTo>
                <a:cubicBezTo>
                  <a:pt x="1971563" y="257961"/>
                  <a:pt x="2013326" y="250317"/>
                  <a:pt x="1971675" y="254793"/>
                </a:cubicBezTo>
                <a:lnTo>
                  <a:pt x="2050256" y="230981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2" name="자유형 131"/>
          <p:cNvSpPr/>
          <p:nvPr/>
        </p:nvSpPr>
        <p:spPr>
          <a:xfrm>
            <a:off x="3333752" y="5898361"/>
            <a:ext cx="1508400" cy="1652400"/>
          </a:xfrm>
          <a:custGeom>
            <a:avLst/>
            <a:gdLst>
              <a:gd name="connsiteX0" fmla="*/ 962025 w 2628900"/>
              <a:gd name="connsiteY0" fmla="*/ 390525 h 2872236"/>
              <a:gd name="connsiteX1" fmla="*/ 933450 w 2628900"/>
              <a:gd name="connsiteY1" fmla="*/ 438150 h 2872236"/>
              <a:gd name="connsiteX2" fmla="*/ 914400 w 2628900"/>
              <a:gd name="connsiteY2" fmla="*/ 490538 h 2872236"/>
              <a:gd name="connsiteX3" fmla="*/ 947738 w 2628900"/>
              <a:gd name="connsiteY3" fmla="*/ 538163 h 2872236"/>
              <a:gd name="connsiteX4" fmla="*/ 919163 w 2628900"/>
              <a:gd name="connsiteY4" fmla="*/ 614363 h 2872236"/>
              <a:gd name="connsiteX5" fmla="*/ 862013 w 2628900"/>
              <a:gd name="connsiteY5" fmla="*/ 623888 h 2872236"/>
              <a:gd name="connsiteX6" fmla="*/ 819150 w 2628900"/>
              <a:gd name="connsiteY6" fmla="*/ 642938 h 2872236"/>
              <a:gd name="connsiteX7" fmla="*/ 795338 w 2628900"/>
              <a:gd name="connsiteY7" fmla="*/ 633413 h 2872236"/>
              <a:gd name="connsiteX8" fmla="*/ 776288 w 2628900"/>
              <a:gd name="connsiteY8" fmla="*/ 619125 h 2872236"/>
              <a:gd name="connsiteX9" fmla="*/ 747713 w 2628900"/>
              <a:gd name="connsiteY9" fmla="*/ 604838 h 2872236"/>
              <a:gd name="connsiteX10" fmla="*/ 719138 w 2628900"/>
              <a:gd name="connsiteY10" fmla="*/ 585788 h 2872236"/>
              <a:gd name="connsiteX11" fmla="*/ 700088 w 2628900"/>
              <a:gd name="connsiteY11" fmla="*/ 542925 h 2872236"/>
              <a:gd name="connsiteX12" fmla="*/ 642938 w 2628900"/>
              <a:gd name="connsiteY12" fmla="*/ 523875 h 2872236"/>
              <a:gd name="connsiteX13" fmla="*/ 638175 w 2628900"/>
              <a:gd name="connsiteY13" fmla="*/ 552450 h 2872236"/>
              <a:gd name="connsiteX14" fmla="*/ 604838 w 2628900"/>
              <a:gd name="connsiteY14" fmla="*/ 561975 h 2872236"/>
              <a:gd name="connsiteX15" fmla="*/ 609600 w 2628900"/>
              <a:gd name="connsiteY15" fmla="*/ 619125 h 2872236"/>
              <a:gd name="connsiteX16" fmla="*/ 528638 w 2628900"/>
              <a:gd name="connsiteY16" fmla="*/ 609600 h 2872236"/>
              <a:gd name="connsiteX17" fmla="*/ 500063 w 2628900"/>
              <a:gd name="connsiteY17" fmla="*/ 585788 h 2872236"/>
              <a:gd name="connsiteX18" fmla="*/ 457200 w 2628900"/>
              <a:gd name="connsiteY18" fmla="*/ 609600 h 2872236"/>
              <a:gd name="connsiteX19" fmla="*/ 438150 w 2628900"/>
              <a:gd name="connsiteY19" fmla="*/ 652463 h 2872236"/>
              <a:gd name="connsiteX20" fmla="*/ 423863 w 2628900"/>
              <a:gd name="connsiteY20" fmla="*/ 657225 h 2872236"/>
              <a:gd name="connsiteX21" fmla="*/ 385763 w 2628900"/>
              <a:gd name="connsiteY21" fmla="*/ 614363 h 2872236"/>
              <a:gd name="connsiteX22" fmla="*/ 342900 w 2628900"/>
              <a:gd name="connsiteY22" fmla="*/ 742950 h 2872236"/>
              <a:gd name="connsiteX23" fmla="*/ 395288 w 2628900"/>
              <a:gd name="connsiteY23" fmla="*/ 800100 h 2872236"/>
              <a:gd name="connsiteX24" fmla="*/ 400050 w 2628900"/>
              <a:gd name="connsiteY24" fmla="*/ 809625 h 2872236"/>
              <a:gd name="connsiteX25" fmla="*/ 381000 w 2628900"/>
              <a:gd name="connsiteY25" fmla="*/ 823913 h 2872236"/>
              <a:gd name="connsiteX26" fmla="*/ 342900 w 2628900"/>
              <a:gd name="connsiteY26" fmla="*/ 804863 h 2872236"/>
              <a:gd name="connsiteX27" fmla="*/ 319088 w 2628900"/>
              <a:gd name="connsiteY27" fmla="*/ 776288 h 2872236"/>
              <a:gd name="connsiteX28" fmla="*/ 300038 w 2628900"/>
              <a:gd name="connsiteY28" fmla="*/ 800100 h 2872236"/>
              <a:gd name="connsiteX29" fmla="*/ 271463 w 2628900"/>
              <a:gd name="connsiteY29" fmla="*/ 804863 h 2872236"/>
              <a:gd name="connsiteX30" fmla="*/ 233363 w 2628900"/>
              <a:gd name="connsiteY30" fmla="*/ 766763 h 2872236"/>
              <a:gd name="connsiteX31" fmla="*/ 219075 w 2628900"/>
              <a:gd name="connsiteY31" fmla="*/ 795338 h 2872236"/>
              <a:gd name="connsiteX32" fmla="*/ 219075 w 2628900"/>
              <a:gd name="connsiteY32" fmla="*/ 814388 h 2872236"/>
              <a:gd name="connsiteX33" fmla="*/ 219075 w 2628900"/>
              <a:gd name="connsiteY33" fmla="*/ 814388 h 2872236"/>
              <a:gd name="connsiteX34" fmla="*/ 190500 w 2628900"/>
              <a:gd name="connsiteY34" fmla="*/ 838200 h 2872236"/>
              <a:gd name="connsiteX35" fmla="*/ 171450 w 2628900"/>
              <a:gd name="connsiteY35" fmla="*/ 847725 h 2872236"/>
              <a:gd name="connsiteX36" fmla="*/ 128588 w 2628900"/>
              <a:gd name="connsiteY36" fmla="*/ 847725 h 2872236"/>
              <a:gd name="connsiteX37" fmla="*/ 119063 w 2628900"/>
              <a:gd name="connsiteY37" fmla="*/ 866775 h 2872236"/>
              <a:gd name="connsiteX38" fmla="*/ 157163 w 2628900"/>
              <a:gd name="connsiteY38" fmla="*/ 871538 h 2872236"/>
              <a:gd name="connsiteX39" fmla="*/ 180975 w 2628900"/>
              <a:gd name="connsiteY39" fmla="*/ 890588 h 2872236"/>
              <a:gd name="connsiteX40" fmla="*/ 200025 w 2628900"/>
              <a:gd name="connsiteY40" fmla="*/ 919163 h 2872236"/>
              <a:gd name="connsiteX41" fmla="*/ 204788 w 2628900"/>
              <a:gd name="connsiteY41" fmla="*/ 942975 h 2872236"/>
              <a:gd name="connsiteX42" fmla="*/ 185738 w 2628900"/>
              <a:gd name="connsiteY42" fmla="*/ 990600 h 2872236"/>
              <a:gd name="connsiteX43" fmla="*/ 171450 w 2628900"/>
              <a:gd name="connsiteY43" fmla="*/ 985838 h 2872236"/>
              <a:gd name="connsiteX44" fmla="*/ 142875 w 2628900"/>
              <a:gd name="connsiteY44" fmla="*/ 962025 h 2872236"/>
              <a:gd name="connsiteX45" fmla="*/ 119063 w 2628900"/>
              <a:gd name="connsiteY45" fmla="*/ 919163 h 2872236"/>
              <a:gd name="connsiteX46" fmla="*/ 100013 w 2628900"/>
              <a:gd name="connsiteY46" fmla="*/ 957263 h 2872236"/>
              <a:gd name="connsiteX47" fmla="*/ 80963 w 2628900"/>
              <a:gd name="connsiteY47" fmla="*/ 962025 h 2872236"/>
              <a:gd name="connsiteX48" fmla="*/ 90488 w 2628900"/>
              <a:gd name="connsiteY48" fmla="*/ 981075 h 2872236"/>
              <a:gd name="connsiteX49" fmla="*/ 57150 w 2628900"/>
              <a:gd name="connsiteY49" fmla="*/ 1000125 h 2872236"/>
              <a:gd name="connsiteX50" fmla="*/ 4763 w 2628900"/>
              <a:gd name="connsiteY50" fmla="*/ 1009650 h 2872236"/>
              <a:gd name="connsiteX51" fmla="*/ 0 w 2628900"/>
              <a:gd name="connsiteY51" fmla="*/ 1038225 h 2872236"/>
              <a:gd name="connsiteX52" fmla="*/ 109538 w 2628900"/>
              <a:gd name="connsiteY52" fmla="*/ 1085850 h 2872236"/>
              <a:gd name="connsiteX53" fmla="*/ 123825 w 2628900"/>
              <a:gd name="connsiteY53" fmla="*/ 1138238 h 2872236"/>
              <a:gd name="connsiteX54" fmla="*/ 161925 w 2628900"/>
              <a:gd name="connsiteY54" fmla="*/ 1152525 h 2872236"/>
              <a:gd name="connsiteX55" fmla="*/ 161925 w 2628900"/>
              <a:gd name="connsiteY55" fmla="*/ 1185863 h 2872236"/>
              <a:gd name="connsiteX56" fmla="*/ 109538 w 2628900"/>
              <a:gd name="connsiteY56" fmla="*/ 1214438 h 2872236"/>
              <a:gd name="connsiteX57" fmla="*/ 123825 w 2628900"/>
              <a:gd name="connsiteY57" fmla="*/ 1266825 h 2872236"/>
              <a:gd name="connsiteX58" fmla="*/ 109538 w 2628900"/>
              <a:gd name="connsiteY58" fmla="*/ 1309688 h 2872236"/>
              <a:gd name="connsiteX59" fmla="*/ 123825 w 2628900"/>
              <a:gd name="connsiteY59" fmla="*/ 1343025 h 2872236"/>
              <a:gd name="connsiteX60" fmla="*/ 109538 w 2628900"/>
              <a:gd name="connsiteY60" fmla="*/ 1390650 h 2872236"/>
              <a:gd name="connsiteX61" fmla="*/ 114300 w 2628900"/>
              <a:gd name="connsiteY61" fmla="*/ 1395413 h 2872236"/>
              <a:gd name="connsiteX62" fmla="*/ 133350 w 2628900"/>
              <a:gd name="connsiteY62" fmla="*/ 1466850 h 2872236"/>
              <a:gd name="connsiteX63" fmla="*/ 95250 w 2628900"/>
              <a:gd name="connsiteY63" fmla="*/ 1495425 h 2872236"/>
              <a:gd name="connsiteX64" fmla="*/ 80963 w 2628900"/>
              <a:gd name="connsiteY64" fmla="*/ 1524000 h 2872236"/>
              <a:gd name="connsiteX65" fmla="*/ 71438 w 2628900"/>
              <a:gd name="connsiteY65" fmla="*/ 1566863 h 2872236"/>
              <a:gd name="connsiteX66" fmla="*/ 90488 w 2628900"/>
              <a:gd name="connsiteY66" fmla="*/ 1609725 h 2872236"/>
              <a:gd name="connsiteX67" fmla="*/ 109538 w 2628900"/>
              <a:gd name="connsiteY67" fmla="*/ 1609725 h 2872236"/>
              <a:gd name="connsiteX68" fmla="*/ 123825 w 2628900"/>
              <a:gd name="connsiteY68" fmla="*/ 1604963 h 2872236"/>
              <a:gd name="connsiteX69" fmla="*/ 147638 w 2628900"/>
              <a:gd name="connsiteY69" fmla="*/ 1562100 h 2872236"/>
              <a:gd name="connsiteX70" fmla="*/ 190500 w 2628900"/>
              <a:gd name="connsiteY70" fmla="*/ 1595438 h 2872236"/>
              <a:gd name="connsiteX71" fmla="*/ 242888 w 2628900"/>
              <a:gd name="connsiteY71" fmla="*/ 1638300 h 2872236"/>
              <a:gd name="connsiteX72" fmla="*/ 266700 w 2628900"/>
              <a:gd name="connsiteY72" fmla="*/ 1647825 h 2872236"/>
              <a:gd name="connsiteX73" fmla="*/ 280988 w 2628900"/>
              <a:gd name="connsiteY73" fmla="*/ 1619250 h 2872236"/>
              <a:gd name="connsiteX74" fmla="*/ 328613 w 2628900"/>
              <a:gd name="connsiteY74" fmla="*/ 1614488 h 2872236"/>
              <a:gd name="connsiteX75" fmla="*/ 366713 w 2628900"/>
              <a:gd name="connsiteY75" fmla="*/ 1633538 h 2872236"/>
              <a:gd name="connsiteX76" fmla="*/ 357188 w 2628900"/>
              <a:gd name="connsiteY76" fmla="*/ 1652588 h 2872236"/>
              <a:gd name="connsiteX77" fmla="*/ 352425 w 2628900"/>
              <a:gd name="connsiteY77" fmla="*/ 1681163 h 2872236"/>
              <a:gd name="connsiteX78" fmla="*/ 390525 w 2628900"/>
              <a:gd name="connsiteY78" fmla="*/ 1733550 h 2872236"/>
              <a:gd name="connsiteX79" fmla="*/ 361950 w 2628900"/>
              <a:gd name="connsiteY79" fmla="*/ 1747838 h 2872236"/>
              <a:gd name="connsiteX80" fmla="*/ 328613 w 2628900"/>
              <a:gd name="connsiteY80" fmla="*/ 1728788 h 2872236"/>
              <a:gd name="connsiteX81" fmla="*/ 295275 w 2628900"/>
              <a:gd name="connsiteY81" fmla="*/ 1724025 h 2872236"/>
              <a:gd name="connsiteX82" fmla="*/ 261938 w 2628900"/>
              <a:gd name="connsiteY82" fmla="*/ 1762125 h 2872236"/>
              <a:gd name="connsiteX83" fmla="*/ 290513 w 2628900"/>
              <a:gd name="connsiteY83" fmla="*/ 1814513 h 2872236"/>
              <a:gd name="connsiteX84" fmla="*/ 295275 w 2628900"/>
              <a:gd name="connsiteY84" fmla="*/ 1828800 h 2872236"/>
              <a:gd name="connsiteX85" fmla="*/ 280988 w 2628900"/>
              <a:gd name="connsiteY85" fmla="*/ 1852613 h 2872236"/>
              <a:gd name="connsiteX86" fmla="*/ 257175 w 2628900"/>
              <a:gd name="connsiteY86" fmla="*/ 1885950 h 2872236"/>
              <a:gd name="connsiteX87" fmla="*/ 233363 w 2628900"/>
              <a:gd name="connsiteY87" fmla="*/ 1933575 h 2872236"/>
              <a:gd name="connsiteX88" fmla="*/ 242888 w 2628900"/>
              <a:gd name="connsiteY88" fmla="*/ 1971675 h 2872236"/>
              <a:gd name="connsiteX89" fmla="*/ 195263 w 2628900"/>
              <a:gd name="connsiteY89" fmla="*/ 2014538 h 2872236"/>
              <a:gd name="connsiteX90" fmla="*/ 166688 w 2628900"/>
              <a:gd name="connsiteY90" fmla="*/ 2009775 h 2872236"/>
              <a:gd name="connsiteX91" fmla="*/ 114300 w 2628900"/>
              <a:gd name="connsiteY91" fmla="*/ 2057400 h 2872236"/>
              <a:gd name="connsiteX92" fmla="*/ 133350 w 2628900"/>
              <a:gd name="connsiteY92" fmla="*/ 2114550 h 2872236"/>
              <a:gd name="connsiteX93" fmla="*/ 157163 w 2628900"/>
              <a:gd name="connsiteY93" fmla="*/ 2152650 h 2872236"/>
              <a:gd name="connsiteX94" fmla="*/ 161925 w 2628900"/>
              <a:gd name="connsiteY94" fmla="*/ 2200275 h 2872236"/>
              <a:gd name="connsiteX95" fmla="*/ 128588 w 2628900"/>
              <a:gd name="connsiteY95" fmla="*/ 2228850 h 2872236"/>
              <a:gd name="connsiteX96" fmla="*/ 138113 w 2628900"/>
              <a:gd name="connsiteY96" fmla="*/ 2295525 h 2872236"/>
              <a:gd name="connsiteX97" fmla="*/ 190500 w 2628900"/>
              <a:gd name="connsiteY97" fmla="*/ 2305050 h 2872236"/>
              <a:gd name="connsiteX98" fmla="*/ 200025 w 2628900"/>
              <a:gd name="connsiteY98" fmla="*/ 2362200 h 2872236"/>
              <a:gd name="connsiteX99" fmla="*/ 219075 w 2628900"/>
              <a:gd name="connsiteY99" fmla="*/ 2362200 h 2872236"/>
              <a:gd name="connsiteX100" fmla="*/ 257175 w 2628900"/>
              <a:gd name="connsiteY100" fmla="*/ 2362200 h 2872236"/>
              <a:gd name="connsiteX101" fmla="*/ 285750 w 2628900"/>
              <a:gd name="connsiteY101" fmla="*/ 2366963 h 2872236"/>
              <a:gd name="connsiteX102" fmla="*/ 338138 w 2628900"/>
              <a:gd name="connsiteY102" fmla="*/ 2409825 h 2872236"/>
              <a:gd name="connsiteX103" fmla="*/ 352425 w 2628900"/>
              <a:gd name="connsiteY103" fmla="*/ 2405063 h 2872236"/>
              <a:gd name="connsiteX104" fmla="*/ 423863 w 2628900"/>
              <a:gd name="connsiteY104" fmla="*/ 2395538 h 2872236"/>
              <a:gd name="connsiteX105" fmla="*/ 490538 w 2628900"/>
              <a:gd name="connsiteY105" fmla="*/ 2428875 h 2872236"/>
              <a:gd name="connsiteX106" fmla="*/ 490538 w 2628900"/>
              <a:gd name="connsiteY106" fmla="*/ 2490788 h 2872236"/>
              <a:gd name="connsiteX107" fmla="*/ 490538 w 2628900"/>
              <a:gd name="connsiteY107" fmla="*/ 2490788 h 2872236"/>
              <a:gd name="connsiteX108" fmla="*/ 533400 w 2628900"/>
              <a:gd name="connsiteY108" fmla="*/ 2495550 h 2872236"/>
              <a:gd name="connsiteX109" fmla="*/ 561975 w 2628900"/>
              <a:gd name="connsiteY109" fmla="*/ 2538413 h 2872236"/>
              <a:gd name="connsiteX110" fmla="*/ 600075 w 2628900"/>
              <a:gd name="connsiteY110" fmla="*/ 2576513 h 2872236"/>
              <a:gd name="connsiteX111" fmla="*/ 609600 w 2628900"/>
              <a:gd name="connsiteY111" fmla="*/ 2652713 h 2872236"/>
              <a:gd name="connsiteX112" fmla="*/ 547688 w 2628900"/>
              <a:gd name="connsiteY112" fmla="*/ 2695575 h 2872236"/>
              <a:gd name="connsiteX113" fmla="*/ 552450 w 2628900"/>
              <a:gd name="connsiteY113" fmla="*/ 2733675 h 2872236"/>
              <a:gd name="connsiteX114" fmla="*/ 571500 w 2628900"/>
              <a:gd name="connsiteY114" fmla="*/ 2714625 h 2872236"/>
              <a:gd name="connsiteX115" fmla="*/ 647700 w 2628900"/>
              <a:gd name="connsiteY115" fmla="*/ 2757488 h 2872236"/>
              <a:gd name="connsiteX116" fmla="*/ 666750 w 2628900"/>
              <a:gd name="connsiteY116" fmla="*/ 2724150 h 2872236"/>
              <a:gd name="connsiteX117" fmla="*/ 719138 w 2628900"/>
              <a:gd name="connsiteY117" fmla="*/ 2733675 h 2872236"/>
              <a:gd name="connsiteX118" fmla="*/ 781050 w 2628900"/>
              <a:gd name="connsiteY118" fmla="*/ 2724150 h 2872236"/>
              <a:gd name="connsiteX119" fmla="*/ 838200 w 2628900"/>
              <a:gd name="connsiteY119" fmla="*/ 2747963 h 2872236"/>
              <a:gd name="connsiteX120" fmla="*/ 862013 w 2628900"/>
              <a:gd name="connsiteY120" fmla="*/ 2809875 h 2872236"/>
              <a:gd name="connsiteX121" fmla="*/ 890588 w 2628900"/>
              <a:gd name="connsiteY121" fmla="*/ 2762250 h 2872236"/>
              <a:gd name="connsiteX122" fmla="*/ 895350 w 2628900"/>
              <a:gd name="connsiteY122" fmla="*/ 2738438 h 2872236"/>
              <a:gd name="connsiteX123" fmla="*/ 828675 w 2628900"/>
              <a:gd name="connsiteY123" fmla="*/ 2671763 h 2872236"/>
              <a:gd name="connsiteX124" fmla="*/ 823913 w 2628900"/>
              <a:gd name="connsiteY124" fmla="*/ 2652713 h 2872236"/>
              <a:gd name="connsiteX125" fmla="*/ 823913 w 2628900"/>
              <a:gd name="connsiteY125" fmla="*/ 2624138 h 2872236"/>
              <a:gd name="connsiteX126" fmla="*/ 914400 w 2628900"/>
              <a:gd name="connsiteY126" fmla="*/ 2647950 h 2872236"/>
              <a:gd name="connsiteX127" fmla="*/ 928688 w 2628900"/>
              <a:gd name="connsiteY127" fmla="*/ 2643188 h 2872236"/>
              <a:gd name="connsiteX128" fmla="*/ 938213 w 2628900"/>
              <a:gd name="connsiteY128" fmla="*/ 2633663 h 2872236"/>
              <a:gd name="connsiteX129" fmla="*/ 942975 w 2628900"/>
              <a:gd name="connsiteY129" fmla="*/ 2600325 h 2872236"/>
              <a:gd name="connsiteX130" fmla="*/ 881063 w 2628900"/>
              <a:gd name="connsiteY130" fmla="*/ 2543175 h 2872236"/>
              <a:gd name="connsiteX131" fmla="*/ 876300 w 2628900"/>
              <a:gd name="connsiteY131" fmla="*/ 2524125 h 2872236"/>
              <a:gd name="connsiteX132" fmla="*/ 914400 w 2628900"/>
              <a:gd name="connsiteY132" fmla="*/ 2443163 h 2872236"/>
              <a:gd name="connsiteX133" fmla="*/ 985838 w 2628900"/>
              <a:gd name="connsiteY133" fmla="*/ 2428875 h 2872236"/>
              <a:gd name="connsiteX134" fmla="*/ 1000125 w 2628900"/>
              <a:gd name="connsiteY134" fmla="*/ 2414588 h 2872236"/>
              <a:gd name="connsiteX135" fmla="*/ 1004888 w 2628900"/>
              <a:gd name="connsiteY135" fmla="*/ 2395538 h 2872236"/>
              <a:gd name="connsiteX136" fmla="*/ 976313 w 2628900"/>
              <a:gd name="connsiteY136" fmla="*/ 2371725 h 2872236"/>
              <a:gd name="connsiteX137" fmla="*/ 947738 w 2628900"/>
              <a:gd name="connsiteY137" fmla="*/ 2371725 h 2872236"/>
              <a:gd name="connsiteX138" fmla="*/ 871538 w 2628900"/>
              <a:gd name="connsiteY138" fmla="*/ 2362200 h 2872236"/>
              <a:gd name="connsiteX139" fmla="*/ 871538 w 2628900"/>
              <a:gd name="connsiteY139" fmla="*/ 2362200 h 2872236"/>
              <a:gd name="connsiteX140" fmla="*/ 885825 w 2628900"/>
              <a:gd name="connsiteY140" fmla="*/ 2290763 h 2872236"/>
              <a:gd name="connsiteX141" fmla="*/ 942975 w 2628900"/>
              <a:gd name="connsiteY141" fmla="*/ 2219325 h 2872236"/>
              <a:gd name="connsiteX142" fmla="*/ 981075 w 2628900"/>
              <a:gd name="connsiteY142" fmla="*/ 2205038 h 2872236"/>
              <a:gd name="connsiteX143" fmla="*/ 981075 w 2628900"/>
              <a:gd name="connsiteY143" fmla="*/ 2205038 h 2872236"/>
              <a:gd name="connsiteX144" fmla="*/ 1000125 w 2628900"/>
              <a:gd name="connsiteY144" fmla="*/ 2228850 h 2872236"/>
              <a:gd name="connsiteX145" fmla="*/ 995363 w 2628900"/>
              <a:gd name="connsiteY145" fmla="*/ 2266950 h 2872236"/>
              <a:gd name="connsiteX146" fmla="*/ 1042988 w 2628900"/>
              <a:gd name="connsiteY146" fmla="*/ 2295525 h 2872236"/>
              <a:gd name="connsiteX147" fmla="*/ 1047750 w 2628900"/>
              <a:gd name="connsiteY147" fmla="*/ 2262188 h 2872236"/>
              <a:gd name="connsiteX148" fmla="*/ 1081088 w 2628900"/>
              <a:gd name="connsiteY148" fmla="*/ 2224088 h 2872236"/>
              <a:gd name="connsiteX149" fmla="*/ 1081088 w 2628900"/>
              <a:gd name="connsiteY149" fmla="*/ 2166938 h 2872236"/>
              <a:gd name="connsiteX150" fmla="*/ 1081088 w 2628900"/>
              <a:gd name="connsiteY150" fmla="*/ 2138363 h 2872236"/>
              <a:gd name="connsiteX151" fmla="*/ 1114425 w 2628900"/>
              <a:gd name="connsiteY151" fmla="*/ 2166938 h 2872236"/>
              <a:gd name="connsiteX152" fmla="*/ 1133475 w 2628900"/>
              <a:gd name="connsiteY152" fmla="*/ 2143125 h 2872236"/>
              <a:gd name="connsiteX153" fmla="*/ 1162050 w 2628900"/>
              <a:gd name="connsiteY153" fmla="*/ 2138363 h 2872236"/>
              <a:gd name="connsiteX154" fmla="*/ 1195388 w 2628900"/>
              <a:gd name="connsiteY154" fmla="*/ 2109788 h 2872236"/>
              <a:gd name="connsiteX155" fmla="*/ 1204913 w 2628900"/>
              <a:gd name="connsiteY155" fmla="*/ 2095500 h 2872236"/>
              <a:gd name="connsiteX156" fmla="*/ 1247775 w 2628900"/>
              <a:gd name="connsiteY156" fmla="*/ 2076450 h 2872236"/>
              <a:gd name="connsiteX157" fmla="*/ 1219200 w 2628900"/>
              <a:gd name="connsiteY157" fmla="*/ 2038350 h 2872236"/>
              <a:gd name="connsiteX158" fmla="*/ 1228725 w 2628900"/>
              <a:gd name="connsiteY158" fmla="*/ 1952625 h 2872236"/>
              <a:gd name="connsiteX159" fmla="*/ 1190625 w 2628900"/>
              <a:gd name="connsiteY159" fmla="*/ 1952625 h 2872236"/>
              <a:gd name="connsiteX160" fmla="*/ 1171575 w 2628900"/>
              <a:gd name="connsiteY160" fmla="*/ 1976438 h 2872236"/>
              <a:gd name="connsiteX161" fmla="*/ 1138238 w 2628900"/>
              <a:gd name="connsiteY161" fmla="*/ 1952625 h 2872236"/>
              <a:gd name="connsiteX162" fmla="*/ 1123950 w 2628900"/>
              <a:gd name="connsiteY162" fmla="*/ 1890713 h 2872236"/>
              <a:gd name="connsiteX163" fmla="*/ 1114425 w 2628900"/>
              <a:gd name="connsiteY163" fmla="*/ 1862138 h 2872236"/>
              <a:gd name="connsiteX164" fmla="*/ 1100138 w 2628900"/>
              <a:gd name="connsiteY164" fmla="*/ 1804988 h 2872236"/>
              <a:gd name="connsiteX165" fmla="*/ 1119188 w 2628900"/>
              <a:gd name="connsiteY165" fmla="*/ 1790700 h 2872236"/>
              <a:gd name="connsiteX166" fmla="*/ 1076325 w 2628900"/>
              <a:gd name="connsiteY166" fmla="*/ 1738313 h 2872236"/>
              <a:gd name="connsiteX167" fmla="*/ 1057275 w 2628900"/>
              <a:gd name="connsiteY167" fmla="*/ 1738313 h 2872236"/>
              <a:gd name="connsiteX168" fmla="*/ 1047750 w 2628900"/>
              <a:gd name="connsiteY168" fmla="*/ 1762125 h 2872236"/>
              <a:gd name="connsiteX169" fmla="*/ 1028700 w 2628900"/>
              <a:gd name="connsiteY169" fmla="*/ 1752600 h 2872236"/>
              <a:gd name="connsiteX170" fmla="*/ 1009650 w 2628900"/>
              <a:gd name="connsiteY170" fmla="*/ 1676400 h 2872236"/>
              <a:gd name="connsiteX171" fmla="*/ 952500 w 2628900"/>
              <a:gd name="connsiteY171" fmla="*/ 1690688 h 2872236"/>
              <a:gd name="connsiteX172" fmla="*/ 923925 w 2628900"/>
              <a:gd name="connsiteY172" fmla="*/ 1666875 h 2872236"/>
              <a:gd name="connsiteX173" fmla="*/ 919163 w 2628900"/>
              <a:gd name="connsiteY173" fmla="*/ 1624013 h 2872236"/>
              <a:gd name="connsiteX174" fmla="*/ 923925 w 2628900"/>
              <a:gd name="connsiteY174" fmla="*/ 1600200 h 2872236"/>
              <a:gd name="connsiteX175" fmla="*/ 900113 w 2628900"/>
              <a:gd name="connsiteY175" fmla="*/ 1581150 h 2872236"/>
              <a:gd name="connsiteX176" fmla="*/ 914400 w 2628900"/>
              <a:gd name="connsiteY176" fmla="*/ 1538288 h 2872236"/>
              <a:gd name="connsiteX177" fmla="*/ 933450 w 2628900"/>
              <a:gd name="connsiteY177" fmla="*/ 1547813 h 2872236"/>
              <a:gd name="connsiteX178" fmla="*/ 962025 w 2628900"/>
              <a:gd name="connsiteY178" fmla="*/ 1514475 h 2872236"/>
              <a:gd name="connsiteX179" fmla="*/ 1004888 w 2628900"/>
              <a:gd name="connsiteY179" fmla="*/ 1538288 h 2872236"/>
              <a:gd name="connsiteX180" fmla="*/ 1090613 w 2628900"/>
              <a:gd name="connsiteY180" fmla="*/ 1562100 h 2872236"/>
              <a:gd name="connsiteX181" fmla="*/ 1104900 w 2628900"/>
              <a:gd name="connsiteY181" fmla="*/ 1600200 h 2872236"/>
              <a:gd name="connsiteX182" fmla="*/ 1162050 w 2628900"/>
              <a:gd name="connsiteY182" fmla="*/ 1590675 h 2872236"/>
              <a:gd name="connsiteX183" fmla="*/ 1228725 w 2628900"/>
              <a:gd name="connsiteY183" fmla="*/ 1628775 h 2872236"/>
              <a:gd name="connsiteX184" fmla="*/ 1228725 w 2628900"/>
              <a:gd name="connsiteY184" fmla="*/ 1714500 h 2872236"/>
              <a:gd name="connsiteX185" fmla="*/ 1271588 w 2628900"/>
              <a:gd name="connsiteY185" fmla="*/ 1700213 h 2872236"/>
              <a:gd name="connsiteX186" fmla="*/ 1281113 w 2628900"/>
              <a:gd name="connsiteY186" fmla="*/ 1719263 h 2872236"/>
              <a:gd name="connsiteX187" fmla="*/ 1319213 w 2628900"/>
              <a:gd name="connsiteY187" fmla="*/ 1709738 h 2872236"/>
              <a:gd name="connsiteX188" fmla="*/ 1343025 w 2628900"/>
              <a:gd name="connsiteY188" fmla="*/ 1728788 h 2872236"/>
              <a:gd name="connsiteX189" fmla="*/ 1404938 w 2628900"/>
              <a:gd name="connsiteY189" fmla="*/ 1738313 h 2872236"/>
              <a:gd name="connsiteX190" fmla="*/ 1419225 w 2628900"/>
              <a:gd name="connsiteY190" fmla="*/ 1724025 h 2872236"/>
              <a:gd name="connsiteX191" fmla="*/ 1457325 w 2628900"/>
              <a:gd name="connsiteY191" fmla="*/ 1743075 h 2872236"/>
              <a:gd name="connsiteX192" fmla="*/ 1476375 w 2628900"/>
              <a:gd name="connsiteY192" fmla="*/ 1733550 h 2872236"/>
              <a:gd name="connsiteX193" fmla="*/ 1476375 w 2628900"/>
              <a:gd name="connsiteY193" fmla="*/ 1704975 h 2872236"/>
              <a:gd name="connsiteX194" fmla="*/ 1528763 w 2628900"/>
              <a:gd name="connsiteY194" fmla="*/ 1700213 h 2872236"/>
              <a:gd name="connsiteX195" fmla="*/ 1590675 w 2628900"/>
              <a:gd name="connsiteY195" fmla="*/ 1738313 h 2872236"/>
              <a:gd name="connsiteX196" fmla="*/ 1619250 w 2628900"/>
              <a:gd name="connsiteY196" fmla="*/ 1790700 h 2872236"/>
              <a:gd name="connsiteX197" fmla="*/ 1581150 w 2628900"/>
              <a:gd name="connsiteY197" fmla="*/ 1824038 h 2872236"/>
              <a:gd name="connsiteX198" fmla="*/ 1552575 w 2628900"/>
              <a:gd name="connsiteY198" fmla="*/ 1824038 h 2872236"/>
              <a:gd name="connsiteX199" fmla="*/ 1538288 w 2628900"/>
              <a:gd name="connsiteY199" fmla="*/ 1881188 h 2872236"/>
              <a:gd name="connsiteX200" fmla="*/ 1476375 w 2628900"/>
              <a:gd name="connsiteY200" fmla="*/ 1943100 h 2872236"/>
              <a:gd name="connsiteX201" fmla="*/ 1419225 w 2628900"/>
              <a:gd name="connsiteY201" fmla="*/ 1919288 h 2872236"/>
              <a:gd name="connsiteX202" fmla="*/ 1390650 w 2628900"/>
              <a:gd name="connsiteY202" fmla="*/ 1905000 h 2872236"/>
              <a:gd name="connsiteX203" fmla="*/ 1362075 w 2628900"/>
              <a:gd name="connsiteY203" fmla="*/ 1914525 h 2872236"/>
              <a:gd name="connsiteX204" fmla="*/ 1371600 w 2628900"/>
              <a:gd name="connsiteY204" fmla="*/ 1938338 h 2872236"/>
              <a:gd name="connsiteX205" fmla="*/ 1333500 w 2628900"/>
              <a:gd name="connsiteY205" fmla="*/ 1966913 h 2872236"/>
              <a:gd name="connsiteX206" fmla="*/ 1323975 w 2628900"/>
              <a:gd name="connsiteY206" fmla="*/ 2038350 h 2872236"/>
              <a:gd name="connsiteX207" fmla="*/ 1328738 w 2628900"/>
              <a:gd name="connsiteY207" fmla="*/ 2076450 h 2872236"/>
              <a:gd name="connsiteX208" fmla="*/ 1366838 w 2628900"/>
              <a:gd name="connsiteY208" fmla="*/ 2081213 h 2872236"/>
              <a:gd name="connsiteX209" fmla="*/ 1390650 w 2628900"/>
              <a:gd name="connsiteY209" fmla="*/ 2133600 h 2872236"/>
              <a:gd name="connsiteX210" fmla="*/ 1395413 w 2628900"/>
              <a:gd name="connsiteY210" fmla="*/ 2219325 h 2872236"/>
              <a:gd name="connsiteX211" fmla="*/ 1428750 w 2628900"/>
              <a:gd name="connsiteY211" fmla="*/ 2271713 h 2872236"/>
              <a:gd name="connsiteX212" fmla="*/ 1423988 w 2628900"/>
              <a:gd name="connsiteY212" fmla="*/ 2319338 h 2872236"/>
              <a:gd name="connsiteX213" fmla="*/ 1385888 w 2628900"/>
              <a:gd name="connsiteY213" fmla="*/ 2366963 h 2872236"/>
              <a:gd name="connsiteX214" fmla="*/ 1362075 w 2628900"/>
              <a:gd name="connsiteY214" fmla="*/ 2352675 h 2872236"/>
              <a:gd name="connsiteX215" fmla="*/ 1371600 w 2628900"/>
              <a:gd name="connsiteY215" fmla="*/ 2386013 h 2872236"/>
              <a:gd name="connsiteX216" fmla="*/ 1343025 w 2628900"/>
              <a:gd name="connsiteY216" fmla="*/ 2409825 h 2872236"/>
              <a:gd name="connsiteX217" fmla="*/ 1352550 w 2628900"/>
              <a:gd name="connsiteY217" fmla="*/ 2438400 h 2872236"/>
              <a:gd name="connsiteX218" fmla="*/ 1309688 w 2628900"/>
              <a:gd name="connsiteY218" fmla="*/ 2457450 h 2872236"/>
              <a:gd name="connsiteX219" fmla="*/ 1319213 w 2628900"/>
              <a:gd name="connsiteY219" fmla="*/ 2519363 h 2872236"/>
              <a:gd name="connsiteX220" fmla="*/ 1333500 w 2628900"/>
              <a:gd name="connsiteY220" fmla="*/ 2538413 h 2872236"/>
              <a:gd name="connsiteX221" fmla="*/ 1314450 w 2628900"/>
              <a:gd name="connsiteY221" fmla="*/ 2595563 h 2872236"/>
              <a:gd name="connsiteX222" fmla="*/ 1271588 w 2628900"/>
              <a:gd name="connsiteY222" fmla="*/ 2605088 h 2872236"/>
              <a:gd name="connsiteX223" fmla="*/ 1228725 w 2628900"/>
              <a:gd name="connsiteY223" fmla="*/ 2633663 h 2872236"/>
              <a:gd name="connsiteX224" fmla="*/ 1200150 w 2628900"/>
              <a:gd name="connsiteY224" fmla="*/ 2609850 h 2872236"/>
              <a:gd name="connsiteX225" fmla="*/ 1200150 w 2628900"/>
              <a:gd name="connsiteY225" fmla="*/ 2576513 h 2872236"/>
              <a:gd name="connsiteX226" fmla="*/ 1157288 w 2628900"/>
              <a:gd name="connsiteY226" fmla="*/ 2576513 h 2872236"/>
              <a:gd name="connsiteX227" fmla="*/ 1128713 w 2628900"/>
              <a:gd name="connsiteY227" fmla="*/ 2571750 h 2872236"/>
              <a:gd name="connsiteX228" fmla="*/ 1090613 w 2628900"/>
              <a:gd name="connsiteY228" fmla="*/ 2614613 h 2872236"/>
              <a:gd name="connsiteX229" fmla="*/ 1081088 w 2628900"/>
              <a:gd name="connsiteY229" fmla="*/ 2671763 h 2872236"/>
              <a:gd name="connsiteX230" fmla="*/ 1100138 w 2628900"/>
              <a:gd name="connsiteY230" fmla="*/ 2762250 h 2872236"/>
              <a:gd name="connsiteX231" fmla="*/ 1162050 w 2628900"/>
              <a:gd name="connsiteY231" fmla="*/ 2824163 h 2872236"/>
              <a:gd name="connsiteX232" fmla="*/ 1209675 w 2628900"/>
              <a:gd name="connsiteY232" fmla="*/ 2857500 h 2872236"/>
              <a:gd name="connsiteX233" fmla="*/ 1247775 w 2628900"/>
              <a:gd name="connsiteY233" fmla="*/ 2828925 h 2872236"/>
              <a:gd name="connsiteX234" fmla="*/ 1319213 w 2628900"/>
              <a:gd name="connsiteY234" fmla="*/ 2828925 h 2872236"/>
              <a:gd name="connsiteX235" fmla="*/ 1347788 w 2628900"/>
              <a:gd name="connsiteY235" fmla="*/ 2847975 h 2872236"/>
              <a:gd name="connsiteX236" fmla="*/ 1376363 w 2628900"/>
              <a:gd name="connsiteY236" fmla="*/ 2847975 h 2872236"/>
              <a:gd name="connsiteX237" fmla="*/ 1462088 w 2628900"/>
              <a:gd name="connsiteY237" fmla="*/ 2871788 h 2872236"/>
              <a:gd name="connsiteX238" fmla="*/ 1490663 w 2628900"/>
              <a:gd name="connsiteY238" fmla="*/ 2847975 h 2872236"/>
              <a:gd name="connsiteX239" fmla="*/ 1509713 w 2628900"/>
              <a:gd name="connsiteY239" fmla="*/ 2824163 h 2872236"/>
              <a:gd name="connsiteX240" fmla="*/ 1562100 w 2628900"/>
              <a:gd name="connsiteY240" fmla="*/ 2824163 h 2872236"/>
              <a:gd name="connsiteX241" fmla="*/ 1600200 w 2628900"/>
              <a:gd name="connsiteY241" fmla="*/ 2738438 h 2872236"/>
              <a:gd name="connsiteX242" fmla="*/ 1638300 w 2628900"/>
              <a:gd name="connsiteY242" fmla="*/ 2757488 h 2872236"/>
              <a:gd name="connsiteX243" fmla="*/ 1652588 w 2628900"/>
              <a:gd name="connsiteY243" fmla="*/ 2752725 h 2872236"/>
              <a:gd name="connsiteX244" fmla="*/ 1685925 w 2628900"/>
              <a:gd name="connsiteY244" fmla="*/ 2743200 h 2872236"/>
              <a:gd name="connsiteX245" fmla="*/ 1752600 w 2628900"/>
              <a:gd name="connsiteY245" fmla="*/ 2800350 h 2872236"/>
              <a:gd name="connsiteX246" fmla="*/ 1785938 w 2628900"/>
              <a:gd name="connsiteY246" fmla="*/ 2781300 h 2872236"/>
              <a:gd name="connsiteX247" fmla="*/ 1804988 w 2628900"/>
              <a:gd name="connsiteY247" fmla="*/ 2747963 h 2872236"/>
              <a:gd name="connsiteX248" fmla="*/ 1833563 w 2628900"/>
              <a:gd name="connsiteY248" fmla="*/ 2747963 h 2872236"/>
              <a:gd name="connsiteX249" fmla="*/ 1852613 w 2628900"/>
              <a:gd name="connsiteY249" fmla="*/ 2719388 h 2872236"/>
              <a:gd name="connsiteX250" fmla="*/ 1895475 w 2628900"/>
              <a:gd name="connsiteY250" fmla="*/ 2719388 h 2872236"/>
              <a:gd name="connsiteX251" fmla="*/ 1881188 w 2628900"/>
              <a:gd name="connsiteY251" fmla="*/ 2681288 h 2872236"/>
              <a:gd name="connsiteX252" fmla="*/ 1895475 w 2628900"/>
              <a:gd name="connsiteY252" fmla="*/ 2628900 h 2872236"/>
              <a:gd name="connsiteX253" fmla="*/ 1928813 w 2628900"/>
              <a:gd name="connsiteY253" fmla="*/ 2614613 h 2872236"/>
              <a:gd name="connsiteX254" fmla="*/ 1981200 w 2628900"/>
              <a:gd name="connsiteY254" fmla="*/ 2600325 h 2872236"/>
              <a:gd name="connsiteX255" fmla="*/ 2000250 w 2628900"/>
              <a:gd name="connsiteY255" fmla="*/ 2576513 h 2872236"/>
              <a:gd name="connsiteX256" fmla="*/ 2033588 w 2628900"/>
              <a:gd name="connsiteY256" fmla="*/ 2590800 h 2872236"/>
              <a:gd name="connsiteX257" fmla="*/ 2052638 w 2628900"/>
              <a:gd name="connsiteY257" fmla="*/ 2595563 h 2872236"/>
              <a:gd name="connsiteX258" fmla="*/ 2090738 w 2628900"/>
              <a:gd name="connsiteY258" fmla="*/ 2586038 h 2872236"/>
              <a:gd name="connsiteX259" fmla="*/ 2133600 w 2628900"/>
              <a:gd name="connsiteY259" fmla="*/ 2628900 h 2872236"/>
              <a:gd name="connsiteX260" fmla="*/ 2162175 w 2628900"/>
              <a:gd name="connsiteY260" fmla="*/ 2624138 h 2872236"/>
              <a:gd name="connsiteX261" fmla="*/ 2162175 w 2628900"/>
              <a:gd name="connsiteY261" fmla="*/ 2709863 h 2872236"/>
              <a:gd name="connsiteX262" fmla="*/ 2224088 w 2628900"/>
              <a:gd name="connsiteY262" fmla="*/ 2719388 h 2872236"/>
              <a:gd name="connsiteX263" fmla="*/ 2243138 w 2628900"/>
              <a:gd name="connsiteY263" fmla="*/ 2690813 h 2872236"/>
              <a:gd name="connsiteX264" fmla="*/ 2243138 w 2628900"/>
              <a:gd name="connsiteY264" fmla="*/ 2690813 h 2872236"/>
              <a:gd name="connsiteX265" fmla="*/ 2276475 w 2628900"/>
              <a:gd name="connsiteY265" fmla="*/ 2690813 h 2872236"/>
              <a:gd name="connsiteX266" fmla="*/ 2290763 w 2628900"/>
              <a:gd name="connsiteY266" fmla="*/ 2657475 h 2872236"/>
              <a:gd name="connsiteX267" fmla="*/ 2428875 w 2628900"/>
              <a:gd name="connsiteY267" fmla="*/ 2700338 h 2872236"/>
              <a:gd name="connsiteX268" fmla="*/ 2466975 w 2628900"/>
              <a:gd name="connsiteY268" fmla="*/ 2676525 h 2872236"/>
              <a:gd name="connsiteX269" fmla="*/ 2490788 w 2628900"/>
              <a:gd name="connsiteY269" fmla="*/ 2638425 h 2872236"/>
              <a:gd name="connsiteX270" fmla="*/ 2481263 w 2628900"/>
              <a:gd name="connsiteY270" fmla="*/ 2624138 h 2872236"/>
              <a:gd name="connsiteX271" fmla="*/ 2481263 w 2628900"/>
              <a:gd name="connsiteY271" fmla="*/ 2590800 h 2872236"/>
              <a:gd name="connsiteX272" fmla="*/ 2490788 w 2628900"/>
              <a:gd name="connsiteY272" fmla="*/ 2557463 h 2872236"/>
              <a:gd name="connsiteX273" fmla="*/ 2509838 w 2628900"/>
              <a:gd name="connsiteY273" fmla="*/ 2505075 h 2872236"/>
              <a:gd name="connsiteX274" fmla="*/ 2509838 w 2628900"/>
              <a:gd name="connsiteY274" fmla="*/ 2462213 h 2872236"/>
              <a:gd name="connsiteX275" fmla="*/ 2524125 w 2628900"/>
              <a:gd name="connsiteY275" fmla="*/ 2419350 h 2872236"/>
              <a:gd name="connsiteX276" fmla="*/ 2538413 w 2628900"/>
              <a:gd name="connsiteY276" fmla="*/ 2362200 h 2872236"/>
              <a:gd name="connsiteX277" fmla="*/ 2557463 w 2628900"/>
              <a:gd name="connsiteY277" fmla="*/ 2309813 h 2872236"/>
              <a:gd name="connsiteX278" fmla="*/ 2538413 w 2628900"/>
              <a:gd name="connsiteY278" fmla="*/ 2295525 h 2872236"/>
              <a:gd name="connsiteX279" fmla="*/ 2552700 w 2628900"/>
              <a:gd name="connsiteY279" fmla="*/ 2281238 h 2872236"/>
              <a:gd name="connsiteX280" fmla="*/ 2552700 w 2628900"/>
              <a:gd name="connsiteY280" fmla="*/ 2257425 h 2872236"/>
              <a:gd name="connsiteX281" fmla="*/ 2533650 w 2628900"/>
              <a:gd name="connsiteY281" fmla="*/ 2214563 h 2872236"/>
              <a:gd name="connsiteX282" fmla="*/ 2581275 w 2628900"/>
              <a:gd name="connsiteY282" fmla="*/ 2133600 h 2872236"/>
              <a:gd name="connsiteX283" fmla="*/ 2586038 w 2628900"/>
              <a:gd name="connsiteY283" fmla="*/ 2090738 h 2872236"/>
              <a:gd name="connsiteX284" fmla="*/ 2600325 w 2628900"/>
              <a:gd name="connsiteY284" fmla="*/ 2076450 h 2872236"/>
              <a:gd name="connsiteX285" fmla="*/ 2628900 w 2628900"/>
              <a:gd name="connsiteY285" fmla="*/ 2033588 h 2872236"/>
              <a:gd name="connsiteX286" fmla="*/ 2624138 w 2628900"/>
              <a:gd name="connsiteY286" fmla="*/ 1995488 h 2872236"/>
              <a:gd name="connsiteX287" fmla="*/ 2600325 w 2628900"/>
              <a:gd name="connsiteY287" fmla="*/ 1924050 h 2872236"/>
              <a:gd name="connsiteX288" fmla="*/ 2571750 w 2628900"/>
              <a:gd name="connsiteY288" fmla="*/ 1909763 h 2872236"/>
              <a:gd name="connsiteX289" fmla="*/ 2528888 w 2628900"/>
              <a:gd name="connsiteY289" fmla="*/ 1985963 h 2872236"/>
              <a:gd name="connsiteX290" fmla="*/ 2528888 w 2628900"/>
              <a:gd name="connsiteY290" fmla="*/ 1995488 h 2872236"/>
              <a:gd name="connsiteX291" fmla="*/ 2500313 w 2628900"/>
              <a:gd name="connsiteY291" fmla="*/ 2024063 h 2872236"/>
              <a:gd name="connsiteX292" fmla="*/ 2447925 w 2628900"/>
              <a:gd name="connsiteY292" fmla="*/ 2062163 h 2872236"/>
              <a:gd name="connsiteX293" fmla="*/ 2433638 w 2628900"/>
              <a:gd name="connsiteY293" fmla="*/ 2095500 h 2872236"/>
              <a:gd name="connsiteX294" fmla="*/ 2400300 w 2628900"/>
              <a:gd name="connsiteY294" fmla="*/ 2076450 h 2872236"/>
              <a:gd name="connsiteX295" fmla="*/ 2352675 w 2628900"/>
              <a:gd name="connsiteY295" fmla="*/ 2057400 h 2872236"/>
              <a:gd name="connsiteX296" fmla="*/ 2362200 w 2628900"/>
              <a:gd name="connsiteY296" fmla="*/ 2043113 h 2872236"/>
              <a:gd name="connsiteX297" fmla="*/ 2376488 w 2628900"/>
              <a:gd name="connsiteY297" fmla="*/ 2024063 h 2872236"/>
              <a:gd name="connsiteX298" fmla="*/ 2400300 w 2628900"/>
              <a:gd name="connsiteY298" fmla="*/ 2028825 h 2872236"/>
              <a:gd name="connsiteX299" fmla="*/ 2362200 w 2628900"/>
              <a:gd name="connsiteY299" fmla="*/ 2005013 h 2872236"/>
              <a:gd name="connsiteX300" fmla="*/ 2333625 w 2628900"/>
              <a:gd name="connsiteY300" fmla="*/ 2014538 h 2872236"/>
              <a:gd name="connsiteX301" fmla="*/ 2324100 w 2628900"/>
              <a:gd name="connsiteY301" fmla="*/ 1981200 h 2872236"/>
              <a:gd name="connsiteX302" fmla="*/ 2347913 w 2628900"/>
              <a:gd name="connsiteY302" fmla="*/ 1947863 h 2872236"/>
              <a:gd name="connsiteX303" fmla="*/ 2381250 w 2628900"/>
              <a:gd name="connsiteY303" fmla="*/ 1947863 h 2872236"/>
              <a:gd name="connsiteX304" fmla="*/ 2376488 w 2628900"/>
              <a:gd name="connsiteY304" fmla="*/ 1914525 h 2872236"/>
              <a:gd name="connsiteX305" fmla="*/ 2405063 w 2628900"/>
              <a:gd name="connsiteY305" fmla="*/ 1895475 h 2872236"/>
              <a:gd name="connsiteX306" fmla="*/ 2409825 w 2628900"/>
              <a:gd name="connsiteY306" fmla="*/ 1866900 h 2872236"/>
              <a:gd name="connsiteX307" fmla="*/ 2357438 w 2628900"/>
              <a:gd name="connsiteY307" fmla="*/ 1847850 h 2872236"/>
              <a:gd name="connsiteX308" fmla="*/ 2347913 w 2628900"/>
              <a:gd name="connsiteY308" fmla="*/ 1785938 h 2872236"/>
              <a:gd name="connsiteX309" fmla="*/ 2347913 w 2628900"/>
              <a:gd name="connsiteY309" fmla="*/ 1743075 h 2872236"/>
              <a:gd name="connsiteX310" fmla="*/ 2314575 w 2628900"/>
              <a:gd name="connsiteY310" fmla="*/ 1733550 h 2872236"/>
              <a:gd name="connsiteX311" fmla="*/ 2319338 w 2628900"/>
              <a:gd name="connsiteY311" fmla="*/ 1700213 h 2872236"/>
              <a:gd name="connsiteX312" fmla="*/ 2333625 w 2628900"/>
              <a:gd name="connsiteY312" fmla="*/ 1685925 h 2872236"/>
              <a:gd name="connsiteX313" fmla="*/ 2333625 w 2628900"/>
              <a:gd name="connsiteY313" fmla="*/ 1652588 h 2872236"/>
              <a:gd name="connsiteX314" fmla="*/ 2314575 w 2628900"/>
              <a:gd name="connsiteY314" fmla="*/ 1624013 h 2872236"/>
              <a:gd name="connsiteX315" fmla="*/ 2314575 w 2628900"/>
              <a:gd name="connsiteY315" fmla="*/ 1562100 h 2872236"/>
              <a:gd name="connsiteX316" fmla="*/ 2324100 w 2628900"/>
              <a:gd name="connsiteY316" fmla="*/ 1495425 h 2872236"/>
              <a:gd name="connsiteX317" fmla="*/ 2333625 w 2628900"/>
              <a:gd name="connsiteY317" fmla="*/ 1438275 h 2872236"/>
              <a:gd name="connsiteX318" fmla="*/ 2362200 w 2628900"/>
              <a:gd name="connsiteY318" fmla="*/ 1371600 h 2872236"/>
              <a:gd name="connsiteX319" fmla="*/ 2395538 w 2628900"/>
              <a:gd name="connsiteY319" fmla="*/ 1300163 h 2872236"/>
              <a:gd name="connsiteX320" fmla="*/ 2395538 w 2628900"/>
              <a:gd name="connsiteY320" fmla="*/ 1233488 h 2872236"/>
              <a:gd name="connsiteX321" fmla="*/ 2400300 w 2628900"/>
              <a:gd name="connsiteY321" fmla="*/ 1204913 h 2872236"/>
              <a:gd name="connsiteX322" fmla="*/ 2409825 w 2628900"/>
              <a:gd name="connsiteY322" fmla="*/ 1138238 h 2872236"/>
              <a:gd name="connsiteX323" fmla="*/ 2405063 w 2628900"/>
              <a:gd name="connsiteY323" fmla="*/ 1090613 h 2872236"/>
              <a:gd name="connsiteX324" fmla="*/ 2352675 w 2628900"/>
              <a:gd name="connsiteY324" fmla="*/ 1033463 h 2872236"/>
              <a:gd name="connsiteX325" fmla="*/ 2357438 w 2628900"/>
              <a:gd name="connsiteY325" fmla="*/ 966788 h 2872236"/>
              <a:gd name="connsiteX326" fmla="*/ 2371725 w 2628900"/>
              <a:gd name="connsiteY326" fmla="*/ 895350 h 2872236"/>
              <a:gd name="connsiteX327" fmla="*/ 2414588 w 2628900"/>
              <a:gd name="connsiteY327" fmla="*/ 842963 h 2872236"/>
              <a:gd name="connsiteX328" fmla="*/ 2414588 w 2628900"/>
              <a:gd name="connsiteY328" fmla="*/ 842963 h 2872236"/>
              <a:gd name="connsiteX329" fmla="*/ 2438400 w 2628900"/>
              <a:gd name="connsiteY329" fmla="*/ 833438 h 2872236"/>
              <a:gd name="connsiteX330" fmla="*/ 2447925 w 2628900"/>
              <a:gd name="connsiteY330" fmla="*/ 766763 h 2872236"/>
              <a:gd name="connsiteX331" fmla="*/ 2438400 w 2628900"/>
              <a:gd name="connsiteY331" fmla="*/ 704850 h 2872236"/>
              <a:gd name="connsiteX332" fmla="*/ 2452688 w 2628900"/>
              <a:gd name="connsiteY332" fmla="*/ 685800 h 2872236"/>
              <a:gd name="connsiteX333" fmla="*/ 2414588 w 2628900"/>
              <a:gd name="connsiteY333" fmla="*/ 623888 h 2872236"/>
              <a:gd name="connsiteX334" fmla="*/ 2414588 w 2628900"/>
              <a:gd name="connsiteY334" fmla="*/ 585788 h 2872236"/>
              <a:gd name="connsiteX335" fmla="*/ 2352675 w 2628900"/>
              <a:gd name="connsiteY335" fmla="*/ 500063 h 2872236"/>
              <a:gd name="connsiteX336" fmla="*/ 2357438 w 2628900"/>
              <a:gd name="connsiteY336" fmla="*/ 395288 h 2872236"/>
              <a:gd name="connsiteX337" fmla="*/ 2362200 w 2628900"/>
              <a:gd name="connsiteY337" fmla="*/ 366713 h 2872236"/>
              <a:gd name="connsiteX338" fmla="*/ 2338388 w 2628900"/>
              <a:gd name="connsiteY338" fmla="*/ 304800 h 2872236"/>
              <a:gd name="connsiteX339" fmla="*/ 2362200 w 2628900"/>
              <a:gd name="connsiteY339" fmla="*/ 261938 h 2872236"/>
              <a:gd name="connsiteX340" fmla="*/ 2343150 w 2628900"/>
              <a:gd name="connsiteY340" fmla="*/ 228600 h 2872236"/>
              <a:gd name="connsiteX341" fmla="*/ 2338388 w 2628900"/>
              <a:gd name="connsiteY341" fmla="*/ 176213 h 2872236"/>
              <a:gd name="connsiteX342" fmla="*/ 2357438 w 2628900"/>
              <a:gd name="connsiteY342" fmla="*/ 176213 h 2872236"/>
              <a:gd name="connsiteX343" fmla="*/ 2352675 w 2628900"/>
              <a:gd name="connsiteY343" fmla="*/ 138113 h 2872236"/>
              <a:gd name="connsiteX344" fmla="*/ 2281238 w 2628900"/>
              <a:gd name="connsiteY344" fmla="*/ 90488 h 2872236"/>
              <a:gd name="connsiteX345" fmla="*/ 2281238 w 2628900"/>
              <a:gd name="connsiteY345" fmla="*/ 52388 h 2872236"/>
              <a:gd name="connsiteX346" fmla="*/ 2266950 w 2628900"/>
              <a:gd name="connsiteY346" fmla="*/ 14288 h 2872236"/>
              <a:gd name="connsiteX347" fmla="*/ 2252663 w 2628900"/>
              <a:gd name="connsiteY347" fmla="*/ 0 h 2872236"/>
              <a:gd name="connsiteX348" fmla="*/ 2185988 w 2628900"/>
              <a:gd name="connsiteY348" fmla="*/ 33338 h 2872236"/>
              <a:gd name="connsiteX349" fmla="*/ 2152650 w 2628900"/>
              <a:gd name="connsiteY349" fmla="*/ 52388 h 2872236"/>
              <a:gd name="connsiteX350" fmla="*/ 2124075 w 2628900"/>
              <a:gd name="connsiteY350" fmla="*/ 57150 h 2872236"/>
              <a:gd name="connsiteX351" fmla="*/ 2124075 w 2628900"/>
              <a:gd name="connsiteY351" fmla="*/ 85725 h 2872236"/>
              <a:gd name="connsiteX352" fmla="*/ 2081213 w 2628900"/>
              <a:gd name="connsiteY352" fmla="*/ 123825 h 2872236"/>
              <a:gd name="connsiteX353" fmla="*/ 2071688 w 2628900"/>
              <a:gd name="connsiteY353" fmla="*/ 166688 h 2872236"/>
              <a:gd name="connsiteX354" fmla="*/ 2081213 w 2628900"/>
              <a:gd name="connsiteY354" fmla="*/ 190500 h 2872236"/>
              <a:gd name="connsiteX355" fmla="*/ 2014538 w 2628900"/>
              <a:gd name="connsiteY355" fmla="*/ 195263 h 2872236"/>
              <a:gd name="connsiteX356" fmla="*/ 1962150 w 2628900"/>
              <a:gd name="connsiteY356" fmla="*/ 138113 h 2872236"/>
              <a:gd name="connsiteX357" fmla="*/ 1905000 w 2628900"/>
              <a:gd name="connsiteY357" fmla="*/ 100013 h 2872236"/>
              <a:gd name="connsiteX358" fmla="*/ 1871663 w 2628900"/>
              <a:gd name="connsiteY358" fmla="*/ 90488 h 2872236"/>
              <a:gd name="connsiteX359" fmla="*/ 1847850 w 2628900"/>
              <a:gd name="connsiteY359" fmla="*/ 123825 h 2872236"/>
              <a:gd name="connsiteX360" fmla="*/ 1838325 w 2628900"/>
              <a:gd name="connsiteY360" fmla="*/ 147638 h 2872236"/>
              <a:gd name="connsiteX361" fmla="*/ 1766888 w 2628900"/>
              <a:gd name="connsiteY361" fmla="*/ 133350 h 2872236"/>
              <a:gd name="connsiteX362" fmla="*/ 1709738 w 2628900"/>
              <a:gd name="connsiteY362" fmla="*/ 133350 h 2872236"/>
              <a:gd name="connsiteX363" fmla="*/ 1671638 w 2628900"/>
              <a:gd name="connsiteY363" fmla="*/ 133350 h 2872236"/>
              <a:gd name="connsiteX364" fmla="*/ 1657350 w 2628900"/>
              <a:gd name="connsiteY364" fmla="*/ 104775 h 2872236"/>
              <a:gd name="connsiteX365" fmla="*/ 1628775 w 2628900"/>
              <a:gd name="connsiteY365" fmla="*/ 100013 h 2872236"/>
              <a:gd name="connsiteX366" fmla="*/ 1604963 w 2628900"/>
              <a:gd name="connsiteY366" fmla="*/ 171450 h 2872236"/>
              <a:gd name="connsiteX367" fmla="*/ 1585913 w 2628900"/>
              <a:gd name="connsiteY367" fmla="*/ 190500 h 2872236"/>
              <a:gd name="connsiteX368" fmla="*/ 1547813 w 2628900"/>
              <a:gd name="connsiteY368" fmla="*/ 195263 h 2872236"/>
              <a:gd name="connsiteX369" fmla="*/ 1504950 w 2628900"/>
              <a:gd name="connsiteY369" fmla="*/ 166688 h 2872236"/>
              <a:gd name="connsiteX370" fmla="*/ 1485900 w 2628900"/>
              <a:gd name="connsiteY370" fmla="*/ 142875 h 2872236"/>
              <a:gd name="connsiteX371" fmla="*/ 1476375 w 2628900"/>
              <a:gd name="connsiteY371" fmla="*/ 138113 h 2872236"/>
              <a:gd name="connsiteX372" fmla="*/ 1443038 w 2628900"/>
              <a:gd name="connsiteY372" fmla="*/ 119063 h 2872236"/>
              <a:gd name="connsiteX373" fmla="*/ 1419225 w 2628900"/>
              <a:gd name="connsiteY373" fmla="*/ 114300 h 2872236"/>
              <a:gd name="connsiteX374" fmla="*/ 1414463 w 2628900"/>
              <a:gd name="connsiteY374" fmla="*/ 133350 h 2872236"/>
              <a:gd name="connsiteX375" fmla="*/ 1390650 w 2628900"/>
              <a:gd name="connsiteY375" fmla="*/ 166688 h 2872236"/>
              <a:gd name="connsiteX376" fmla="*/ 1400175 w 2628900"/>
              <a:gd name="connsiteY376" fmla="*/ 200025 h 2872236"/>
              <a:gd name="connsiteX377" fmla="*/ 1390650 w 2628900"/>
              <a:gd name="connsiteY377" fmla="*/ 233363 h 2872236"/>
              <a:gd name="connsiteX378" fmla="*/ 1357313 w 2628900"/>
              <a:gd name="connsiteY378" fmla="*/ 219075 h 2872236"/>
              <a:gd name="connsiteX379" fmla="*/ 1343025 w 2628900"/>
              <a:gd name="connsiteY379" fmla="*/ 204788 h 2872236"/>
              <a:gd name="connsiteX380" fmla="*/ 1309688 w 2628900"/>
              <a:gd name="connsiteY380" fmla="*/ 195263 h 2872236"/>
              <a:gd name="connsiteX381" fmla="*/ 1257300 w 2628900"/>
              <a:gd name="connsiteY381" fmla="*/ 176213 h 2872236"/>
              <a:gd name="connsiteX382" fmla="*/ 1228725 w 2628900"/>
              <a:gd name="connsiteY382" fmla="*/ 166688 h 2872236"/>
              <a:gd name="connsiteX383" fmla="*/ 1204913 w 2628900"/>
              <a:gd name="connsiteY383" fmla="*/ 200025 h 2872236"/>
              <a:gd name="connsiteX384" fmla="*/ 1171575 w 2628900"/>
              <a:gd name="connsiteY384" fmla="*/ 195263 h 2872236"/>
              <a:gd name="connsiteX385" fmla="*/ 1143000 w 2628900"/>
              <a:gd name="connsiteY385" fmla="*/ 214313 h 2872236"/>
              <a:gd name="connsiteX386" fmla="*/ 1109663 w 2628900"/>
              <a:gd name="connsiteY386" fmla="*/ 223838 h 2872236"/>
              <a:gd name="connsiteX387" fmla="*/ 1119188 w 2628900"/>
              <a:gd name="connsiteY387" fmla="*/ 242888 h 2872236"/>
              <a:gd name="connsiteX388" fmla="*/ 1081088 w 2628900"/>
              <a:gd name="connsiteY388" fmla="*/ 300038 h 2872236"/>
              <a:gd name="connsiteX389" fmla="*/ 1042988 w 2628900"/>
              <a:gd name="connsiteY389" fmla="*/ 314325 h 2872236"/>
              <a:gd name="connsiteX390" fmla="*/ 1009650 w 2628900"/>
              <a:gd name="connsiteY390" fmla="*/ 347663 h 2872236"/>
              <a:gd name="connsiteX391" fmla="*/ 962025 w 2628900"/>
              <a:gd name="connsiteY391" fmla="*/ 390525 h 2872236"/>
              <a:gd name="connsiteX0" fmla="*/ 962025 w 2628900"/>
              <a:gd name="connsiteY0" fmla="*/ 390525 h 2872236"/>
              <a:gd name="connsiteX1" fmla="*/ 933450 w 2628900"/>
              <a:gd name="connsiteY1" fmla="*/ 438150 h 2872236"/>
              <a:gd name="connsiteX2" fmla="*/ 914400 w 2628900"/>
              <a:gd name="connsiteY2" fmla="*/ 490538 h 2872236"/>
              <a:gd name="connsiteX3" fmla="*/ 947738 w 2628900"/>
              <a:gd name="connsiteY3" fmla="*/ 538163 h 2872236"/>
              <a:gd name="connsiteX4" fmla="*/ 919163 w 2628900"/>
              <a:gd name="connsiteY4" fmla="*/ 614363 h 2872236"/>
              <a:gd name="connsiteX5" fmla="*/ 862013 w 2628900"/>
              <a:gd name="connsiteY5" fmla="*/ 623888 h 2872236"/>
              <a:gd name="connsiteX6" fmla="*/ 819150 w 2628900"/>
              <a:gd name="connsiteY6" fmla="*/ 642938 h 2872236"/>
              <a:gd name="connsiteX7" fmla="*/ 795338 w 2628900"/>
              <a:gd name="connsiteY7" fmla="*/ 633413 h 2872236"/>
              <a:gd name="connsiteX8" fmla="*/ 776288 w 2628900"/>
              <a:gd name="connsiteY8" fmla="*/ 619125 h 2872236"/>
              <a:gd name="connsiteX9" fmla="*/ 747713 w 2628900"/>
              <a:gd name="connsiteY9" fmla="*/ 604838 h 2872236"/>
              <a:gd name="connsiteX10" fmla="*/ 719138 w 2628900"/>
              <a:gd name="connsiteY10" fmla="*/ 585788 h 2872236"/>
              <a:gd name="connsiteX11" fmla="*/ 700088 w 2628900"/>
              <a:gd name="connsiteY11" fmla="*/ 542925 h 2872236"/>
              <a:gd name="connsiteX12" fmla="*/ 642938 w 2628900"/>
              <a:gd name="connsiteY12" fmla="*/ 523875 h 2872236"/>
              <a:gd name="connsiteX13" fmla="*/ 638175 w 2628900"/>
              <a:gd name="connsiteY13" fmla="*/ 552450 h 2872236"/>
              <a:gd name="connsiteX14" fmla="*/ 604838 w 2628900"/>
              <a:gd name="connsiteY14" fmla="*/ 561975 h 2872236"/>
              <a:gd name="connsiteX15" fmla="*/ 609600 w 2628900"/>
              <a:gd name="connsiteY15" fmla="*/ 619125 h 2872236"/>
              <a:gd name="connsiteX16" fmla="*/ 528638 w 2628900"/>
              <a:gd name="connsiteY16" fmla="*/ 609600 h 2872236"/>
              <a:gd name="connsiteX17" fmla="*/ 500063 w 2628900"/>
              <a:gd name="connsiteY17" fmla="*/ 585788 h 2872236"/>
              <a:gd name="connsiteX18" fmla="*/ 457200 w 2628900"/>
              <a:gd name="connsiteY18" fmla="*/ 609600 h 2872236"/>
              <a:gd name="connsiteX19" fmla="*/ 438150 w 2628900"/>
              <a:gd name="connsiteY19" fmla="*/ 652463 h 2872236"/>
              <a:gd name="connsiteX20" fmla="*/ 423863 w 2628900"/>
              <a:gd name="connsiteY20" fmla="*/ 657225 h 2872236"/>
              <a:gd name="connsiteX21" fmla="*/ 385763 w 2628900"/>
              <a:gd name="connsiteY21" fmla="*/ 614363 h 2872236"/>
              <a:gd name="connsiteX22" fmla="*/ 342900 w 2628900"/>
              <a:gd name="connsiteY22" fmla="*/ 742950 h 2872236"/>
              <a:gd name="connsiteX23" fmla="*/ 395288 w 2628900"/>
              <a:gd name="connsiteY23" fmla="*/ 800100 h 2872236"/>
              <a:gd name="connsiteX24" fmla="*/ 400050 w 2628900"/>
              <a:gd name="connsiteY24" fmla="*/ 809625 h 2872236"/>
              <a:gd name="connsiteX25" fmla="*/ 381000 w 2628900"/>
              <a:gd name="connsiteY25" fmla="*/ 823913 h 2872236"/>
              <a:gd name="connsiteX26" fmla="*/ 342900 w 2628900"/>
              <a:gd name="connsiteY26" fmla="*/ 804863 h 2872236"/>
              <a:gd name="connsiteX27" fmla="*/ 319088 w 2628900"/>
              <a:gd name="connsiteY27" fmla="*/ 776288 h 2872236"/>
              <a:gd name="connsiteX28" fmla="*/ 300038 w 2628900"/>
              <a:gd name="connsiteY28" fmla="*/ 800100 h 2872236"/>
              <a:gd name="connsiteX29" fmla="*/ 271463 w 2628900"/>
              <a:gd name="connsiteY29" fmla="*/ 804863 h 2872236"/>
              <a:gd name="connsiteX30" fmla="*/ 233363 w 2628900"/>
              <a:gd name="connsiteY30" fmla="*/ 766763 h 2872236"/>
              <a:gd name="connsiteX31" fmla="*/ 219075 w 2628900"/>
              <a:gd name="connsiteY31" fmla="*/ 795338 h 2872236"/>
              <a:gd name="connsiteX32" fmla="*/ 219075 w 2628900"/>
              <a:gd name="connsiteY32" fmla="*/ 814388 h 2872236"/>
              <a:gd name="connsiteX33" fmla="*/ 219075 w 2628900"/>
              <a:gd name="connsiteY33" fmla="*/ 814388 h 2872236"/>
              <a:gd name="connsiteX34" fmla="*/ 190500 w 2628900"/>
              <a:gd name="connsiteY34" fmla="*/ 838200 h 2872236"/>
              <a:gd name="connsiteX35" fmla="*/ 171450 w 2628900"/>
              <a:gd name="connsiteY35" fmla="*/ 847725 h 2872236"/>
              <a:gd name="connsiteX36" fmla="*/ 128588 w 2628900"/>
              <a:gd name="connsiteY36" fmla="*/ 847725 h 2872236"/>
              <a:gd name="connsiteX37" fmla="*/ 119063 w 2628900"/>
              <a:gd name="connsiteY37" fmla="*/ 866775 h 2872236"/>
              <a:gd name="connsiteX38" fmla="*/ 157163 w 2628900"/>
              <a:gd name="connsiteY38" fmla="*/ 871538 h 2872236"/>
              <a:gd name="connsiteX39" fmla="*/ 180975 w 2628900"/>
              <a:gd name="connsiteY39" fmla="*/ 890588 h 2872236"/>
              <a:gd name="connsiteX40" fmla="*/ 200025 w 2628900"/>
              <a:gd name="connsiteY40" fmla="*/ 919163 h 2872236"/>
              <a:gd name="connsiteX41" fmla="*/ 204788 w 2628900"/>
              <a:gd name="connsiteY41" fmla="*/ 942975 h 2872236"/>
              <a:gd name="connsiteX42" fmla="*/ 185738 w 2628900"/>
              <a:gd name="connsiteY42" fmla="*/ 990600 h 2872236"/>
              <a:gd name="connsiteX43" fmla="*/ 171450 w 2628900"/>
              <a:gd name="connsiteY43" fmla="*/ 985838 h 2872236"/>
              <a:gd name="connsiteX44" fmla="*/ 142875 w 2628900"/>
              <a:gd name="connsiteY44" fmla="*/ 962025 h 2872236"/>
              <a:gd name="connsiteX45" fmla="*/ 119063 w 2628900"/>
              <a:gd name="connsiteY45" fmla="*/ 919163 h 2872236"/>
              <a:gd name="connsiteX46" fmla="*/ 100013 w 2628900"/>
              <a:gd name="connsiteY46" fmla="*/ 957263 h 2872236"/>
              <a:gd name="connsiteX47" fmla="*/ 80963 w 2628900"/>
              <a:gd name="connsiteY47" fmla="*/ 962025 h 2872236"/>
              <a:gd name="connsiteX48" fmla="*/ 90488 w 2628900"/>
              <a:gd name="connsiteY48" fmla="*/ 981075 h 2872236"/>
              <a:gd name="connsiteX49" fmla="*/ 57150 w 2628900"/>
              <a:gd name="connsiteY49" fmla="*/ 1000125 h 2872236"/>
              <a:gd name="connsiteX50" fmla="*/ 4763 w 2628900"/>
              <a:gd name="connsiteY50" fmla="*/ 1009650 h 2872236"/>
              <a:gd name="connsiteX51" fmla="*/ 0 w 2628900"/>
              <a:gd name="connsiteY51" fmla="*/ 1038225 h 2872236"/>
              <a:gd name="connsiteX52" fmla="*/ 109538 w 2628900"/>
              <a:gd name="connsiteY52" fmla="*/ 1085850 h 2872236"/>
              <a:gd name="connsiteX53" fmla="*/ 123825 w 2628900"/>
              <a:gd name="connsiteY53" fmla="*/ 1138238 h 2872236"/>
              <a:gd name="connsiteX54" fmla="*/ 161925 w 2628900"/>
              <a:gd name="connsiteY54" fmla="*/ 1152525 h 2872236"/>
              <a:gd name="connsiteX55" fmla="*/ 161925 w 2628900"/>
              <a:gd name="connsiteY55" fmla="*/ 1185863 h 2872236"/>
              <a:gd name="connsiteX56" fmla="*/ 109538 w 2628900"/>
              <a:gd name="connsiteY56" fmla="*/ 1214438 h 2872236"/>
              <a:gd name="connsiteX57" fmla="*/ 123825 w 2628900"/>
              <a:gd name="connsiteY57" fmla="*/ 1266825 h 2872236"/>
              <a:gd name="connsiteX58" fmla="*/ 109538 w 2628900"/>
              <a:gd name="connsiteY58" fmla="*/ 1309688 h 2872236"/>
              <a:gd name="connsiteX59" fmla="*/ 123825 w 2628900"/>
              <a:gd name="connsiteY59" fmla="*/ 1343025 h 2872236"/>
              <a:gd name="connsiteX60" fmla="*/ 109538 w 2628900"/>
              <a:gd name="connsiteY60" fmla="*/ 1390650 h 2872236"/>
              <a:gd name="connsiteX61" fmla="*/ 114300 w 2628900"/>
              <a:gd name="connsiteY61" fmla="*/ 1395413 h 2872236"/>
              <a:gd name="connsiteX62" fmla="*/ 133350 w 2628900"/>
              <a:gd name="connsiteY62" fmla="*/ 1466850 h 2872236"/>
              <a:gd name="connsiteX63" fmla="*/ 95250 w 2628900"/>
              <a:gd name="connsiteY63" fmla="*/ 1495425 h 2872236"/>
              <a:gd name="connsiteX64" fmla="*/ 80963 w 2628900"/>
              <a:gd name="connsiteY64" fmla="*/ 1524000 h 2872236"/>
              <a:gd name="connsiteX65" fmla="*/ 71438 w 2628900"/>
              <a:gd name="connsiteY65" fmla="*/ 1566863 h 2872236"/>
              <a:gd name="connsiteX66" fmla="*/ 90488 w 2628900"/>
              <a:gd name="connsiteY66" fmla="*/ 1609725 h 2872236"/>
              <a:gd name="connsiteX67" fmla="*/ 109538 w 2628900"/>
              <a:gd name="connsiteY67" fmla="*/ 1609725 h 2872236"/>
              <a:gd name="connsiteX68" fmla="*/ 123825 w 2628900"/>
              <a:gd name="connsiteY68" fmla="*/ 1604963 h 2872236"/>
              <a:gd name="connsiteX69" fmla="*/ 147638 w 2628900"/>
              <a:gd name="connsiteY69" fmla="*/ 1562100 h 2872236"/>
              <a:gd name="connsiteX70" fmla="*/ 190500 w 2628900"/>
              <a:gd name="connsiteY70" fmla="*/ 1595438 h 2872236"/>
              <a:gd name="connsiteX71" fmla="*/ 242888 w 2628900"/>
              <a:gd name="connsiteY71" fmla="*/ 1638300 h 2872236"/>
              <a:gd name="connsiteX72" fmla="*/ 266700 w 2628900"/>
              <a:gd name="connsiteY72" fmla="*/ 1647825 h 2872236"/>
              <a:gd name="connsiteX73" fmla="*/ 280988 w 2628900"/>
              <a:gd name="connsiteY73" fmla="*/ 1619250 h 2872236"/>
              <a:gd name="connsiteX74" fmla="*/ 328613 w 2628900"/>
              <a:gd name="connsiteY74" fmla="*/ 1614488 h 2872236"/>
              <a:gd name="connsiteX75" fmla="*/ 366713 w 2628900"/>
              <a:gd name="connsiteY75" fmla="*/ 1633538 h 2872236"/>
              <a:gd name="connsiteX76" fmla="*/ 357188 w 2628900"/>
              <a:gd name="connsiteY76" fmla="*/ 1652588 h 2872236"/>
              <a:gd name="connsiteX77" fmla="*/ 352425 w 2628900"/>
              <a:gd name="connsiteY77" fmla="*/ 1681163 h 2872236"/>
              <a:gd name="connsiteX78" fmla="*/ 390525 w 2628900"/>
              <a:gd name="connsiteY78" fmla="*/ 1733550 h 2872236"/>
              <a:gd name="connsiteX79" fmla="*/ 361950 w 2628900"/>
              <a:gd name="connsiteY79" fmla="*/ 1747838 h 2872236"/>
              <a:gd name="connsiteX80" fmla="*/ 328613 w 2628900"/>
              <a:gd name="connsiteY80" fmla="*/ 1728788 h 2872236"/>
              <a:gd name="connsiteX81" fmla="*/ 295275 w 2628900"/>
              <a:gd name="connsiteY81" fmla="*/ 1724025 h 2872236"/>
              <a:gd name="connsiteX82" fmla="*/ 261938 w 2628900"/>
              <a:gd name="connsiteY82" fmla="*/ 1762125 h 2872236"/>
              <a:gd name="connsiteX83" fmla="*/ 290513 w 2628900"/>
              <a:gd name="connsiteY83" fmla="*/ 1814513 h 2872236"/>
              <a:gd name="connsiteX84" fmla="*/ 295275 w 2628900"/>
              <a:gd name="connsiteY84" fmla="*/ 1828800 h 2872236"/>
              <a:gd name="connsiteX85" fmla="*/ 280988 w 2628900"/>
              <a:gd name="connsiteY85" fmla="*/ 1852613 h 2872236"/>
              <a:gd name="connsiteX86" fmla="*/ 257175 w 2628900"/>
              <a:gd name="connsiteY86" fmla="*/ 1885950 h 2872236"/>
              <a:gd name="connsiteX87" fmla="*/ 233363 w 2628900"/>
              <a:gd name="connsiteY87" fmla="*/ 1933575 h 2872236"/>
              <a:gd name="connsiteX88" fmla="*/ 242888 w 2628900"/>
              <a:gd name="connsiteY88" fmla="*/ 1971675 h 2872236"/>
              <a:gd name="connsiteX89" fmla="*/ 195263 w 2628900"/>
              <a:gd name="connsiteY89" fmla="*/ 2014538 h 2872236"/>
              <a:gd name="connsiteX90" fmla="*/ 166688 w 2628900"/>
              <a:gd name="connsiteY90" fmla="*/ 2009775 h 2872236"/>
              <a:gd name="connsiteX91" fmla="*/ 114300 w 2628900"/>
              <a:gd name="connsiteY91" fmla="*/ 2057400 h 2872236"/>
              <a:gd name="connsiteX92" fmla="*/ 133350 w 2628900"/>
              <a:gd name="connsiteY92" fmla="*/ 2114550 h 2872236"/>
              <a:gd name="connsiteX93" fmla="*/ 157163 w 2628900"/>
              <a:gd name="connsiteY93" fmla="*/ 2152650 h 2872236"/>
              <a:gd name="connsiteX94" fmla="*/ 161925 w 2628900"/>
              <a:gd name="connsiteY94" fmla="*/ 2200275 h 2872236"/>
              <a:gd name="connsiteX95" fmla="*/ 128588 w 2628900"/>
              <a:gd name="connsiteY95" fmla="*/ 2228850 h 2872236"/>
              <a:gd name="connsiteX96" fmla="*/ 138113 w 2628900"/>
              <a:gd name="connsiteY96" fmla="*/ 2295525 h 2872236"/>
              <a:gd name="connsiteX97" fmla="*/ 190500 w 2628900"/>
              <a:gd name="connsiteY97" fmla="*/ 2305050 h 2872236"/>
              <a:gd name="connsiteX98" fmla="*/ 200025 w 2628900"/>
              <a:gd name="connsiteY98" fmla="*/ 2362200 h 2872236"/>
              <a:gd name="connsiteX99" fmla="*/ 219075 w 2628900"/>
              <a:gd name="connsiteY99" fmla="*/ 2362200 h 2872236"/>
              <a:gd name="connsiteX100" fmla="*/ 257175 w 2628900"/>
              <a:gd name="connsiteY100" fmla="*/ 2362200 h 2872236"/>
              <a:gd name="connsiteX101" fmla="*/ 285750 w 2628900"/>
              <a:gd name="connsiteY101" fmla="*/ 2366963 h 2872236"/>
              <a:gd name="connsiteX102" fmla="*/ 338138 w 2628900"/>
              <a:gd name="connsiteY102" fmla="*/ 2409825 h 2872236"/>
              <a:gd name="connsiteX103" fmla="*/ 352425 w 2628900"/>
              <a:gd name="connsiteY103" fmla="*/ 2405063 h 2872236"/>
              <a:gd name="connsiteX104" fmla="*/ 423863 w 2628900"/>
              <a:gd name="connsiteY104" fmla="*/ 2395538 h 2872236"/>
              <a:gd name="connsiteX105" fmla="*/ 490538 w 2628900"/>
              <a:gd name="connsiteY105" fmla="*/ 2428875 h 2872236"/>
              <a:gd name="connsiteX106" fmla="*/ 490538 w 2628900"/>
              <a:gd name="connsiteY106" fmla="*/ 2490788 h 2872236"/>
              <a:gd name="connsiteX107" fmla="*/ 490538 w 2628900"/>
              <a:gd name="connsiteY107" fmla="*/ 2490788 h 2872236"/>
              <a:gd name="connsiteX108" fmla="*/ 533400 w 2628900"/>
              <a:gd name="connsiteY108" fmla="*/ 2495550 h 2872236"/>
              <a:gd name="connsiteX109" fmla="*/ 561975 w 2628900"/>
              <a:gd name="connsiteY109" fmla="*/ 2538413 h 2872236"/>
              <a:gd name="connsiteX110" fmla="*/ 600075 w 2628900"/>
              <a:gd name="connsiteY110" fmla="*/ 2576513 h 2872236"/>
              <a:gd name="connsiteX111" fmla="*/ 609600 w 2628900"/>
              <a:gd name="connsiteY111" fmla="*/ 2652713 h 2872236"/>
              <a:gd name="connsiteX112" fmla="*/ 547688 w 2628900"/>
              <a:gd name="connsiteY112" fmla="*/ 2695575 h 2872236"/>
              <a:gd name="connsiteX113" fmla="*/ 552450 w 2628900"/>
              <a:gd name="connsiteY113" fmla="*/ 2733675 h 2872236"/>
              <a:gd name="connsiteX114" fmla="*/ 571500 w 2628900"/>
              <a:gd name="connsiteY114" fmla="*/ 2714625 h 2872236"/>
              <a:gd name="connsiteX115" fmla="*/ 647700 w 2628900"/>
              <a:gd name="connsiteY115" fmla="*/ 2757488 h 2872236"/>
              <a:gd name="connsiteX116" fmla="*/ 666750 w 2628900"/>
              <a:gd name="connsiteY116" fmla="*/ 2724150 h 2872236"/>
              <a:gd name="connsiteX117" fmla="*/ 719138 w 2628900"/>
              <a:gd name="connsiteY117" fmla="*/ 2733675 h 2872236"/>
              <a:gd name="connsiteX118" fmla="*/ 781050 w 2628900"/>
              <a:gd name="connsiteY118" fmla="*/ 2724150 h 2872236"/>
              <a:gd name="connsiteX119" fmla="*/ 838200 w 2628900"/>
              <a:gd name="connsiteY119" fmla="*/ 2747963 h 2872236"/>
              <a:gd name="connsiteX120" fmla="*/ 862013 w 2628900"/>
              <a:gd name="connsiteY120" fmla="*/ 2809875 h 2872236"/>
              <a:gd name="connsiteX121" fmla="*/ 890588 w 2628900"/>
              <a:gd name="connsiteY121" fmla="*/ 2762250 h 2872236"/>
              <a:gd name="connsiteX122" fmla="*/ 895350 w 2628900"/>
              <a:gd name="connsiteY122" fmla="*/ 2738438 h 2872236"/>
              <a:gd name="connsiteX123" fmla="*/ 828675 w 2628900"/>
              <a:gd name="connsiteY123" fmla="*/ 2671763 h 2872236"/>
              <a:gd name="connsiteX124" fmla="*/ 823913 w 2628900"/>
              <a:gd name="connsiteY124" fmla="*/ 2652713 h 2872236"/>
              <a:gd name="connsiteX125" fmla="*/ 823913 w 2628900"/>
              <a:gd name="connsiteY125" fmla="*/ 2624138 h 2872236"/>
              <a:gd name="connsiteX126" fmla="*/ 914400 w 2628900"/>
              <a:gd name="connsiteY126" fmla="*/ 2647950 h 2872236"/>
              <a:gd name="connsiteX127" fmla="*/ 928688 w 2628900"/>
              <a:gd name="connsiteY127" fmla="*/ 2643188 h 2872236"/>
              <a:gd name="connsiteX128" fmla="*/ 938213 w 2628900"/>
              <a:gd name="connsiteY128" fmla="*/ 2633663 h 2872236"/>
              <a:gd name="connsiteX129" fmla="*/ 942975 w 2628900"/>
              <a:gd name="connsiteY129" fmla="*/ 2600325 h 2872236"/>
              <a:gd name="connsiteX130" fmla="*/ 881063 w 2628900"/>
              <a:gd name="connsiteY130" fmla="*/ 2543175 h 2872236"/>
              <a:gd name="connsiteX131" fmla="*/ 876300 w 2628900"/>
              <a:gd name="connsiteY131" fmla="*/ 2524125 h 2872236"/>
              <a:gd name="connsiteX132" fmla="*/ 914400 w 2628900"/>
              <a:gd name="connsiteY132" fmla="*/ 2443163 h 2872236"/>
              <a:gd name="connsiteX133" fmla="*/ 985838 w 2628900"/>
              <a:gd name="connsiteY133" fmla="*/ 2428875 h 2872236"/>
              <a:gd name="connsiteX134" fmla="*/ 1000125 w 2628900"/>
              <a:gd name="connsiteY134" fmla="*/ 2414588 h 2872236"/>
              <a:gd name="connsiteX135" fmla="*/ 1004888 w 2628900"/>
              <a:gd name="connsiteY135" fmla="*/ 2395538 h 2872236"/>
              <a:gd name="connsiteX136" fmla="*/ 976313 w 2628900"/>
              <a:gd name="connsiteY136" fmla="*/ 2371725 h 2872236"/>
              <a:gd name="connsiteX137" fmla="*/ 947738 w 2628900"/>
              <a:gd name="connsiteY137" fmla="*/ 2371725 h 2872236"/>
              <a:gd name="connsiteX138" fmla="*/ 871538 w 2628900"/>
              <a:gd name="connsiteY138" fmla="*/ 2362200 h 2872236"/>
              <a:gd name="connsiteX139" fmla="*/ 871538 w 2628900"/>
              <a:gd name="connsiteY139" fmla="*/ 2362200 h 2872236"/>
              <a:gd name="connsiteX140" fmla="*/ 885825 w 2628900"/>
              <a:gd name="connsiteY140" fmla="*/ 2290763 h 2872236"/>
              <a:gd name="connsiteX141" fmla="*/ 942975 w 2628900"/>
              <a:gd name="connsiteY141" fmla="*/ 2219325 h 2872236"/>
              <a:gd name="connsiteX142" fmla="*/ 981075 w 2628900"/>
              <a:gd name="connsiteY142" fmla="*/ 2205038 h 2872236"/>
              <a:gd name="connsiteX143" fmla="*/ 981075 w 2628900"/>
              <a:gd name="connsiteY143" fmla="*/ 2205038 h 2872236"/>
              <a:gd name="connsiteX144" fmla="*/ 1000125 w 2628900"/>
              <a:gd name="connsiteY144" fmla="*/ 2228850 h 2872236"/>
              <a:gd name="connsiteX145" fmla="*/ 995363 w 2628900"/>
              <a:gd name="connsiteY145" fmla="*/ 2266950 h 2872236"/>
              <a:gd name="connsiteX146" fmla="*/ 1042988 w 2628900"/>
              <a:gd name="connsiteY146" fmla="*/ 2295525 h 2872236"/>
              <a:gd name="connsiteX147" fmla="*/ 1047750 w 2628900"/>
              <a:gd name="connsiteY147" fmla="*/ 2262188 h 2872236"/>
              <a:gd name="connsiteX148" fmla="*/ 1081088 w 2628900"/>
              <a:gd name="connsiteY148" fmla="*/ 2224088 h 2872236"/>
              <a:gd name="connsiteX149" fmla="*/ 1081088 w 2628900"/>
              <a:gd name="connsiteY149" fmla="*/ 2166938 h 2872236"/>
              <a:gd name="connsiteX150" fmla="*/ 1081088 w 2628900"/>
              <a:gd name="connsiteY150" fmla="*/ 2138363 h 2872236"/>
              <a:gd name="connsiteX151" fmla="*/ 1114425 w 2628900"/>
              <a:gd name="connsiteY151" fmla="*/ 2166938 h 2872236"/>
              <a:gd name="connsiteX152" fmla="*/ 1133475 w 2628900"/>
              <a:gd name="connsiteY152" fmla="*/ 2143125 h 2872236"/>
              <a:gd name="connsiteX153" fmla="*/ 1162050 w 2628900"/>
              <a:gd name="connsiteY153" fmla="*/ 2138363 h 2872236"/>
              <a:gd name="connsiteX154" fmla="*/ 1195388 w 2628900"/>
              <a:gd name="connsiteY154" fmla="*/ 2109788 h 2872236"/>
              <a:gd name="connsiteX155" fmla="*/ 1204913 w 2628900"/>
              <a:gd name="connsiteY155" fmla="*/ 2095500 h 2872236"/>
              <a:gd name="connsiteX156" fmla="*/ 1247775 w 2628900"/>
              <a:gd name="connsiteY156" fmla="*/ 2076450 h 2872236"/>
              <a:gd name="connsiteX157" fmla="*/ 1219200 w 2628900"/>
              <a:gd name="connsiteY157" fmla="*/ 2038350 h 2872236"/>
              <a:gd name="connsiteX158" fmla="*/ 1228725 w 2628900"/>
              <a:gd name="connsiteY158" fmla="*/ 1952625 h 2872236"/>
              <a:gd name="connsiteX159" fmla="*/ 1190625 w 2628900"/>
              <a:gd name="connsiteY159" fmla="*/ 1952625 h 2872236"/>
              <a:gd name="connsiteX160" fmla="*/ 1171575 w 2628900"/>
              <a:gd name="connsiteY160" fmla="*/ 1976438 h 2872236"/>
              <a:gd name="connsiteX161" fmla="*/ 1138238 w 2628900"/>
              <a:gd name="connsiteY161" fmla="*/ 1952625 h 2872236"/>
              <a:gd name="connsiteX162" fmla="*/ 1123950 w 2628900"/>
              <a:gd name="connsiteY162" fmla="*/ 1890713 h 2872236"/>
              <a:gd name="connsiteX163" fmla="*/ 1114425 w 2628900"/>
              <a:gd name="connsiteY163" fmla="*/ 1862138 h 2872236"/>
              <a:gd name="connsiteX164" fmla="*/ 1100138 w 2628900"/>
              <a:gd name="connsiteY164" fmla="*/ 1804988 h 2872236"/>
              <a:gd name="connsiteX165" fmla="*/ 1119188 w 2628900"/>
              <a:gd name="connsiteY165" fmla="*/ 1790700 h 2872236"/>
              <a:gd name="connsiteX166" fmla="*/ 1076325 w 2628900"/>
              <a:gd name="connsiteY166" fmla="*/ 1738313 h 2872236"/>
              <a:gd name="connsiteX167" fmla="*/ 1057275 w 2628900"/>
              <a:gd name="connsiteY167" fmla="*/ 1738313 h 2872236"/>
              <a:gd name="connsiteX168" fmla="*/ 1047750 w 2628900"/>
              <a:gd name="connsiteY168" fmla="*/ 1762125 h 2872236"/>
              <a:gd name="connsiteX169" fmla="*/ 1028700 w 2628900"/>
              <a:gd name="connsiteY169" fmla="*/ 1752600 h 2872236"/>
              <a:gd name="connsiteX170" fmla="*/ 1009650 w 2628900"/>
              <a:gd name="connsiteY170" fmla="*/ 1676400 h 2872236"/>
              <a:gd name="connsiteX171" fmla="*/ 952500 w 2628900"/>
              <a:gd name="connsiteY171" fmla="*/ 1690688 h 2872236"/>
              <a:gd name="connsiteX172" fmla="*/ 923925 w 2628900"/>
              <a:gd name="connsiteY172" fmla="*/ 1666875 h 2872236"/>
              <a:gd name="connsiteX173" fmla="*/ 919163 w 2628900"/>
              <a:gd name="connsiteY173" fmla="*/ 1624013 h 2872236"/>
              <a:gd name="connsiteX174" fmla="*/ 923925 w 2628900"/>
              <a:gd name="connsiteY174" fmla="*/ 1600200 h 2872236"/>
              <a:gd name="connsiteX175" fmla="*/ 900113 w 2628900"/>
              <a:gd name="connsiteY175" fmla="*/ 1581150 h 2872236"/>
              <a:gd name="connsiteX176" fmla="*/ 914400 w 2628900"/>
              <a:gd name="connsiteY176" fmla="*/ 1538288 h 2872236"/>
              <a:gd name="connsiteX177" fmla="*/ 933450 w 2628900"/>
              <a:gd name="connsiteY177" fmla="*/ 1547813 h 2872236"/>
              <a:gd name="connsiteX178" fmla="*/ 962025 w 2628900"/>
              <a:gd name="connsiteY178" fmla="*/ 1514475 h 2872236"/>
              <a:gd name="connsiteX179" fmla="*/ 1004888 w 2628900"/>
              <a:gd name="connsiteY179" fmla="*/ 1538288 h 2872236"/>
              <a:gd name="connsiteX180" fmla="*/ 1090613 w 2628900"/>
              <a:gd name="connsiteY180" fmla="*/ 1562100 h 2872236"/>
              <a:gd name="connsiteX181" fmla="*/ 1104900 w 2628900"/>
              <a:gd name="connsiteY181" fmla="*/ 1600200 h 2872236"/>
              <a:gd name="connsiteX182" fmla="*/ 1162050 w 2628900"/>
              <a:gd name="connsiteY182" fmla="*/ 1590675 h 2872236"/>
              <a:gd name="connsiteX183" fmla="*/ 1228725 w 2628900"/>
              <a:gd name="connsiteY183" fmla="*/ 1628775 h 2872236"/>
              <a:gd name="connsiteX184" fmla="*/ 1228725 w 2628900"/>
              <a:gd name="connsiteY184" fmla="*/ 1714500 h 2872236"/>
              <a:gd name="connsiteX185" fmla="*/ 1271588 w 2628900"/>
              <a:gd name="connsiteY185" fmla="*/ 1700213 h 2872236"/>
              <a:gd name="connsiteX186" fmla="*/ 1281113 w 2628900"/>
              <a:gd name="connsiteY186" fmla="*/ 1719263 h 2872236"/>
              <a:gd name="connsiteX187" fmla="*/ 1319213 w 2628900"/>
              <a:gd name="connsiteY187" fmla="*/ 1709738 h 2872236"/>
              <a:gd name="connsiteX188" fmla="*/ 1343025 w 2628900"/>
              <a:gd name="connsiteY188" fmla="*/ 1728788 h 2872236"/>
              <a:gd name="connsiteX189" fmla="*/ 1404938 w 2628900"/>
              <a:gd name="connsiteY189" fmla="*/ 1738313 h 2872236"/>
              <a:gd name="connsiteX190" fmla="*/ 1419225 w 2628900"/>
              <a:gd name="connsiteY190" fmla="*/ 1724025 h 2872236"/>
              <a:gd name="connsiteX191" fmla="*/ 1457325 w 2628900"/>
              <a:gd name="connsiteY191" fmla="*/ 1743075 h 2872236"/>
              <a:gd name="connsiteX192" fmla="*/ 1476375 w 2628900"/>
              <a:gd name="connsiteY192" fmla="*/ 1733550 h 2872236"/>
              <a:gd name="connsiteX193" fmla="*/ 1476375 w 2628900"/>
              <a:gd name="connsiteY193" fmla="*/ 1704975 h 2872236"/>
              <a:gd name="connsiteX194" fmla="*/ 1528763 w 2628900"/>
              <a:gd name="connsiteY194" fmla="*/ 1700213 h 2872236"/>
              <a:gd name="connsiteX195" fmla="*/ 1590675 w 2628900"/>
              <a:gd name="connsiteY195" fmla="*/ 1738313 h 2872236"/>
              <a:gd name="connsiteX196" fmla="*/ 1619250 w 2628900"/>
              <a:gd name="connsiteY196" fmla="*/ 1790700 h 2872236"/>
              <a:gd name="connsiteX197" fmla="*/ 1581150 w 2628900"/>
              <a:gd name="connsiteY197" fmla="*/ 1824038 h 2872236"/>
              <a:gd name="connsiteX198" fmla="*/ 1552575 w 2628900"/>
              <a:gd name="connsiteY198" fmla="*/ 1824038 h 2872236"/>
              <a:gd name="connsiteX199" fmla="*/ 1538288 w 2628900"/>
              <a:gd name="connsiteY199" fmla="*/ 1881188 h 2872236"/>
              <a:gd name="connsiteX200" fmla="*/ 1476375 w 2628900"/>
              <a:gd name="connsiteY200" fmla="*/ 1943100 h 2872236"/>
              <a:gd name="connsiteX201" fmla="*/ 1419225 w 2628900"/>
              <a:gd name="connsiteY201" fmla="*/ 1919288 h 2872236"/>
              <a:gd name="connsiteX202" fmla="*/ 1390650 w 2628900"/>
              <a:gd name="connsiteY202" fmla="*/ 1905000 h 2872236"/>
              <a:gd name="connsiteX203" fmla="*/ 1362075 w 2628900"/>
              <a:gd name="connsiteY203" fmla="*/ 1914525 h 2872236"/>
              <a:gd name="connsiteX204" fmla="*/ 1371600 w 2628900"/>
              <a:gd name="connsiteY204" fmla="*/ 1938338 h 2872236"/>
              <a:gd name="connsiteX205" fmla="*/ 1333500 w 2628900"/>
              <a:gd name="connsiteY205" fmla="*/ 1966913 h 2872236"/>
              <a:gd name="connsiteX206" fmla="*/ 1323975 w 2628900"/>
              <a:gd name="connsiteY206" fmla="*/ 2038350 h 2872236"/>
              <a:gd name="connsiteX207" fmla="*/ 1328738 w 2628900"/>
              <a:gd name="connsiteY207" fmla="*/ 2076450 h 2872236"/>
              <a:gd name="connsiteX208" fmla="*/ 1366838 w 2628900"/>
              <a:gd name="connsiteY208" fmla="*/ 2081213 h 2872236"/>
              <a:gd name="connsiteX209" fmla="*/ 1390650 w 2628900"/>
              <a:gd name="connsiteY209" fmla="*/ 2133600 h 2872236"/>
              <a:gd name="connsiteX210" fmla="*/ 1395413 w 2628900"/>
              <a:gd name="connsiteY210" fmla="*/ 2219325 h 2872236"/>
              <a:gd name="connsiteX211" fmla="*/ 1428750 w 2628900"/>
              <a:gd name="connsiteY211" fmla="*/ 2271713 h 2872236"/>
              <a:gd name="connsiteX212" fmla="*/ 1423988 w 2628900"/>
              <a:gd name="connsiteY212" fmla="*/ 2319338 h 2872236"/>
              <a:gd name="connsiteX213" fmla="*/ 1385888 w 2628900"/>
              <a:gd name="connsiteY213" fmla="*/ 2366963 h 2872236"/>
              <a:gd name="connsiteX214" fmla="*/ 1362075 w 2628900"/>
              <a:gd name="connsiteY214" fmla="*/ 2352675 h 2872236"/>
              <a:gd name="connsiteX215" fmla="*/ 1371600 w 2628900"/>
              <a:gd name="connsiteY215" fmla="*/ 2386013 h 2872236"/>
              <a:gd name="connsiteX216" fmla="*/ 1343025 w 2628900"/>
              <a:gd name="connsiteY216" fmla="*/ 2409825 h 2872236"/>
              <a:gd name="connsiteX217" fmla="*/ 1352550 w 2628900"/>
              <a:gd name="connsiteY217" fmla="*/ 2438400 h 2872236"/>
              <a:gd name="connsiteX218" fmla="*/ 1309688 w 2628900"/>
              <a:gd name="connsiteY218" fmla="*/ 2457450 h 2872236"/>
              <a:gd name="connsiteX219" fmla="*/ 1319213 w 2628900"/>
              <a:gd name="connsiteY219" fmla="*/ 2519363 h 2872236"/>
              <a:gd name="connsiteX220" fmla="*/ 1333500 w 2628900"/>
              <a:gd name="connsiteY220" fmla="*/ 2538413 h 2872236"/>
              <a:gd name="connsiteX221" fmla="*/ 1314450 w 2628900"/>
              <a:gd name="connsiteY221" fmla="*/ 2595563 h 2872236"/>
              <a:gd name="connsiteX222" fmla="*/ 1271588 w 2628900"/>
              <a:gd name="connsiteY222" fmla="*/ 2605088 h 2872236"/>
              <a:gd name="connsiteX223" fmla="*/ 1228725 w 2628900"/>
              <a:gd name="connsiteY223" fmla="*/ 2633663 h 2872236"/>
              <a:gd name="connsiteX224" fmla="*/ 1200150 w 2628900"/>
              <a:gd name="connsiteY224" fmla="*/ 2609850 h 2872236"/>
              <a:gd name="connsiteX225" fmla="*/ 1200150 w 2628900"/>
              <a:gd name="connsiteY225" fmla="*/ 2576513 h 2872236"/>
              <a:gd name="connsiteX226" fmla="*/ 1157288 w 2628900"/>
              <a:gd name="connsiteY226" fmla="*/ 2576513 h 2872236"/>
              <a:gd name="connsiteX227" fmla="*/ 1128713 w 2628900"/>
              <a:gd name="connsiteY227" fmla="*/ 2571750 h 2872236"/>
              <a:gd name="connsiteX228" fmla="*/ 1090613 w 2628900"/>
              <a:gd name="connsiteY228" fmla="*/ 2614613 h 2872236"/>
              <a:gd name="connsiteX229" fmla="*/ 1081088 w 2628900"/>
              <a:gd name="connsiteY229" fmla="*/ 2671763 h 2872236"/>
              <a:gd name="connsiteX230" fmla="*/ 1100138 w 2628900"/>
              <a:gd name="connsiteY230" fmla="*/ 2762250 h 2872236"/>
              <a:gd name="connsiteX231" fmla="*/ 1162050 w 2628900"/>
              <a:gd name="connsiteY231" fmla="*/ 2824163 h 2872236"/>
              <a:gd name="connsiteX232" fmla="*/ 1209675 w 2628900"/>
              <a:gd name="connsiteY232" fmla="*/ 2857500 h 2872236"/>
              <a:gd name="connsiteX233" fmla="*/ 1247775 w 2628900"/>
              <a:gd name="connsiteY233" fmla="*/ 2828925 h 2872236"/>
              <a:gd name="connsiteX234" fmla="*/ 1319213 w 2628900"/>
              <a:gd name="connsiteY234" fmla="*/ 2828925 h 2872236"/>
              <a:gd name="connsiteX235" fmla="*/ 1347788 w 2628900"/>
              <a:gd name="connsiteY235" fmla="*/ 2847975 h 2872236"/>
              <a:gd name="connsiteX236" fmla="*/ 1376363 w 2628900"/>
              <a:gd name="connsiteY236" fmla="*/ 2847975 h 2872236"/>
              <a:gd name="connsiteX237" fmla="*/ 1462088 w 2628900"/>
              <a:gd name="connsiteY237" fmla="*/ 2871788 h 2872236"/>
              <a:gd name="connsiteX238" fmla="*/ 1490663 w 2628900"/>
              <a:gd name="connsiteY238" fmla="*/ 2847975 h 2872236"/>
              <a:gd name="connsiteX239" fmla="*/ 1509713 w 2628900"/>
              <a:gd name="connsiteY239" fmla="*/ 2824163 h 2872236"/>
              <a:gd name="connsiteX240" fmla="*/ 1562100 w 2628900"/>
              <a:gd name="connsiteY240" fmla="*/ 2824163 h 2872236"/>
              <a:gd name="connsiteX241" fmla="*/ 1600200 w 2628900"/>
              <a:gd name="connsiteY241" fmla="*/ 2738438 h 2872236"/>
              <a:gd name="connsiteX242" fmla="*/ 1638300 w 2628900"/>
              <a:gd name="connsiteY242" fmla="*/ 2757488 h 2872236"/>
              <a:gd name="connsiteX243" fmla="*/ 1652588 w 2628900"/>
              <a:gd name="connsiteY243" fmla="*/ 2752725 h 2872236"/>
              <a:gd name="connsiteX244" fmla="*/ 1685925 w 2628900"/>
              <a:gd name="connsiteY244" fmla="*/ 2743200 h 2872236"/>
              <a:gd name="connsiteX245" fmla="*/ 1752600 w 2628900"/>
              <a:gd name="connsiteY245" fmla="*/ 2800350 h 2872236"/>
              <a:gd name="connsiteX246" fmla="*/ 1785938 w 2628900"/>
              <a:gd name="connsiteY246" fmla="*/ 2781300 h 2872236"/>
              <a:gd name="connsiteX247" fmla="*/ 1804988 w 2628900"/>
              <a:gd name="connsiteY247" fmla="*/ 2747963 h 2872236"/>
              <a:gd name="connsiteX248" fmla="*/ 1833563 w 2628900"/>
              <a:gd name="connsiteY248" fmla="*/ 2747963 h 2872236"/>
              <a:gd name="connsiteX249" fmla="*/ 1852613 w 2628900"/>
              <a:gd name="connsiteY249" fmla="*/ 2719388 h 2872236"/>
              <a:gd name="connsiteX250" fmla="*/ 1895475 w 2628900"/>
              <a:gd name="connsiteY250" fmla="*/ 2719388 h 2872236"/>
              <a:gd name="connsiteX251" fmla="*/ 1881188 w 2628900"/>
              <a:gd name="connsiteY251" fmla="*/ 2681288 h 2872236"/>
              <a:gd name="connsiteX252" fmla="*/ 1895475 w 2628900"/>
              <a:gd name="connsiteY252" fmla="*/ 2628900 h 2872236"/>
              <a:gd name="connsiteX253" fmla="*/ 1928813 w 2628900"/>
              <a:gd name="connsiteY253" fmla="*/ 2614613 h 2872236"/>
              <a:gd name="connsiteX254" fmla="*/ 1981200 w 2628900"/>
              <a:gd name="connsiteY254" fmla="*/ 2600325 h 2872236"/>
              <a:gd name="connsiteX255" fmla="*/ 2000250 w 2628900"/>
              <a:gd name="connsiteY255" fmla="*/ 2576513 h 2872236"/>
              <a:gd name="connsiteX256" fmla="*/ 2033588 w 2628900"/>
              <a:gd name="connsiteY256" fmla="*/ 2590800 h 2872236"/>
              <a:gd name="connsiteX257" fmla="*/ 2052638 w 2628900"/>
              <a:gd name="connsiteY257" fmla="*/ 2595563 h 2872236"/>
              <a:gd name="connsiteX258" fmla="*/ 2090738 w 2628900"/>
              <a:gd name="connsiteY258" fmla="*/ 2586038 h 2872236"/>
              <a:gd name="connsiteX259" fmla="*/ 2133600 w 2628900"/>
              <a:gd name="connsiteY259" fmla="*/ 2628900 h 2872236"/>
              <a:gd name="connsiteX260" fmla="*/ 2162175 w 2628900"/>
              <a:gd name="connsiteY260" fmla="*/ 2624138 h 2872236"/>
              <a:gd name="connsiteX261" fmla="*/ 2162175 w 2628900"/>
              <a:gd name="connsiteY261" fmla="*/ 2709863 h 2872236"/>
              <a:gd name="connsiteX262" fmla="*/ 2224088 w 2628900"/>
              <a:gd name="connsiteY262" fmla="*/ 2719388 h 2872236"/>
              <a:gd name="connsiteX263" fmla="*/ 2243138 w 2628900"/>
              <a:gd name="connsiteY263" fmla="*/ 2690813 h 2872236"/>
              <a:gd name="connsiteX264" fmla="*/ 2243138 w 2628900"/>
              <a:gd name="connsiteY264" fmla="*/ 2690813 h 2872236"/>
              <a:gd name="connsiteX265" fmla="*/ 2276475 w 2628900"/>
              <a:gd name="connsiteY265" fmla="*/ 2690813 h 2872236"/>
              <a:gd name="connsiteX266" fmla="*/ 2290763 w 2628900"/>
              <a:gd name="connsiteY266" fmla="*/ 2657475 h 2872236"/>
              <a:gd name="connsiteX267" fmla="*/ 2428875 w 2628900"/>
              <a:gd name="connsiteY267" fmla="*/ 2700338 h 2872236"/>
              <a:gd name="connsiteX268" fmla="*/ 2466975 w 2628900"/>
              <a:gd name="connsiteY268" fmla="*/ 2676525 h 2872236"/>
              <a:gd name="connsiteX269" fmla="*/ 2490788 w 2628900"/>
              <a:gd name="connsiteY269" fmla="*/ 2638425 h 2872236"/>
              <a:gd name="connsiteX270" fmla="*/ 2481263 w 2628900"/>
              <a:gd name="connsiteY270" fmla="*/ 2624138 h 2872236"/>
              <a:gd name="connsiteX271" fmla="*/ 2481263 w 2628900"/>
              <a:gd name="connsiteY271" fmla="*/ 2590800 h 2872236"/>
              <a:gd name="connsiteX272" fmla="*/ 2490788 w 2628900"/>
              <a:gd name="connsiteY272" fmla="*/ 2557463 h 2872236"/>
              <a:gd name="connsiteX273" fmla="*/ 2509838 w 2628900"/>
              <a:gd name="connsiteY273" fmla="*/ 2505075 h 2872236"/>
              <a:gd name="connsiteX274" fmla="*/ 2509838 w 2628900"/>
              <a:gd name="connsiteY274" fmla="*/ 2462213 h 2872236"/>
              <a:gd name="connsiteX275" fmla="*/ 2524125 w 2628900"/>
              <a:gd name="connsiteY275" fmla="*/ 2419350 h 2872236"/>
              <a:gd name="connsiteX276" fmla="*/ 2538413 w 2628900"/>
              <a:gd name="connsiteY276" fmla="*/ 2362200 h 2872236"/>
              <a:gd name="connsiteX277" fmla="*/ 2557463 w 2628900"/>
              <a:gd name="connsiteY277" fmla="*/ 2309813 h 2872236"/>
              <a:gd name="connsiteX278" fmla="*/ 2538413 w 2628900"/>
              <a:gd name="connsiteY278" fmla="*/ 2295525 h 2872236"/>
              <a:gd name="connsiteX279" fmla="*/ 2552700 w 2628900"/>
              <a:gd name="connsiteY279" fmla="*/ 2281238 h 2872236"/>
              <a:gd name="connsiteX280" fmla="*/ 2552700 w 2628900"/>
              <a:gd name="connsiteY280" fmla="*/ 2257425 h 2872236"/>
              <a:gd name="connsiteX281" fmla="*/ 2533650 w 2628900"/>
              <a:gd name="connsiteY281" fmla="*/ 2214563 h 2872236"/>
              <a:gd name="connsiteX282" fmla="*/ 2581275 w 2628900"/>
              <a:gd name="connsiteY282" fmla="*/ 2133600 h 2872236"/>
              <a:gd name="connsiteX283" fmla="*/ 2586038 w 2628900"/>
              <a:gd name="connsiteY283" fmla="*/ 2090738 h 2872236"/>
              <a:gd name="connsiteX284" fmla="*/ 2600325 w 2628900"/>
              <a:gd name="connsiteY284" fmla="*/ 2076450 h 2872236"/>
              <a:gd name="connsiteX285" fmla="*/ 2628900 w 2628900"/>
              <a:gd name="connsiteY285" fmla="*/ 2033588 h 2872236"/>
              <a:gd name="connsiteX286" fmla="*/ 2624138 w 2628900"/>
              <a:gd name="connsiteY286" fmla="*/ 1995488 h 2872236"/>
              <a:gd name="connsiteX287" fmla="*/ 2600325 w 2628900"/>
              <a:gd name="connsiteY287" fmla="*/ 1924050 h 2872236"/>
              <a:gd name="connsiteX288" fmla="*/ 2571750 w 2628900"/>
              <a:gd name="connsiteY288" fmla="*/ 1909763 h 2872236"/>
              <a:gd name="connsiteX289" fmla="*/ 2528888 w 2628900"/>
              <a:gd name="connsiteY289" fmla="*/ 1985963 h 2872236"/>
              <a:gd name="connsiteX290" fmla="*/ 2528888 w 2628900"/>
              <a:gd name="connsiteY290" fmla="*/ 1995488 h 2872236"/>
              <a:gd name="connsiteX291" fmla="*/ 2500313 w 2628900"/>
              <a:gd name="connsiteY291" fmla="*/ 2024063 h 2872236"/>
              <a:gd name="connsiteX292" fmla="*/ 2447925 w 2628900"/>
              <a:gd name="connsiteY292" fmla="*/ 2062163 h 2872236"/>
              <a:gd name="connsiteX293" fmla="*/ 2433638 w 2628900"/>
              <a:gd name="connsiteY293" fmla="*/ 2095500 h 2872236"/>
              <a:gd name="connsiteX294" fmla="*/ 2400300 w 2628900"/>
              <a:gd name="connsiteY294" fmla="*/ 2076450 h 2872236"/>
              <a:gd name="connsiteX295" fmla="*/ 2352675 w 2628900"/>
              <a:gd name="connsiteY295" fmla="*/ 2057400 h 2872236"/>
              <a:gd name="connsiteX296" fmla="*/ 2362200 w 2628900"/>
              <a:gd name="connsiteY296" fmla="*/ 2043113 h 2872236"/>
              <a:gd name="connsiteX297" fmla="*/ 2376488 w 2628900"/>
              <a:gd name="connsiteY297" fmla="*/ 2024063 h 2872236"/>
              <a:gd name="connsiteX298" fmla="*/ 2400300 w 2628900"/>
              <a:gd name="connsiteY298" fmla="*/ 2028825 h 2872236"/>
              <a:gd name="connsiteX299" fmla="*/ 2400776 w 2628900"/>
              <a:gd name="connsiteY299" fmla="*/ 2023586 h 2872236"/>
              <a:gd name="connsiteX300" fmla="*/ 2362200 w 2628900"/>
              <a:gd name="connsiteY300" fmla="*/ 2005013 h 2872236"/>
              <a:gd name="connsiteX301" fmla="*/ 2333625 w 2628900"/>
              <a:gd name="connsiteY301" fmla="*/ 2014538 h 2872236"/>
              <a:gd name="connsiteX302" fmla="*/ 2324100 w 2628900"/>
              <a:gd name="connsiteY302" fmla="*/ 1981200 h 2872236"/>
              <a:gd name="connsiteX303" fmla="*/ 2347913 w 2628900"/>
              <a:gd name="connsiteY303" fmla="*/ 1947863 h 2872236"/>
              <a:gd name="connsiteX304" fmla="*/ 2381250 w 2628900"/>
              <a:gd name="connsiteY304" fmla="*/ 1947863 h 2872236"/>
              <a:gd name="connsiteX305" fmla="*/ 2376488 w 2628900"/>
              <a:gd name="connsiteY305" fmla="*/ 1914525 h 2872236"/>
              <a:gd name="connsiteX306" fmla="*/ 2405063 w 2628900"/>
              <a:gd name="connsiteY306" fmla="*/ 1895475 h 2872236"/>
              <a:gd name="connsiteX307" fmla="*/ 2409825 w 2628900"/>
              <a:gd name="connsiteY307" fmla="*/ 1866900 h 2872236"/>
              <a:gd name="connsiteX308" fmla="*/ 2357438 w 2628900"/>
              <a:gd name="connsiteY308" fmla="*/ 1847850 h 2872236"/>
              <a:gd name="connsiteX309" fmla="*/ 2347913 w 2628900"/>
              <a:gd name="connsiteY309" fmla="*/ 1785938 h 2872236"/>
              <a:gd name="connsiteX310" fmla="*/ 2347913 w 2628900"/>
              <a:gd name="connsiteY310" fmla="*/ 1743075 h 2872236"/>
              <a:gd name="connsiteX311" fmla="*/ 2314575 w 2628900"/>
              <a:gd name="connsiteY311" fmla="*/ 1733550 h 2872236"/>
              <a:gd name="connsiteX312" fmla="*/ 2319338 w 2628900"/>
              <a:gd name="connsiteY312" fmla="*/ 1700213 h 2872236"/>
              <a:gd name="connsiteX313" fmla="*/ 2333625 w 2628900"/>
              <a:gd name="connsiteY313" fmla="*/ 1685925 h 2872236"/>
              <a:gd name="connsiteX314" fmla="*/ 2333625 w 2628900"/>
              <a:gd name="connsiteY314" fmla="*/ 1652588 h 2872236"/>
              <a:gd name="connsiteX315" fmla="*/ 2314575 w 2628900"/>
              <a:gd name="connsiteY315" fmla="*/ 1624013 h 2872236"/>
              <a:gd name="connsiteX316" fmla="*/ 2314575 w 2628900"/>
              <a:gd name="connsiteY316" fmla="*/ 1562100 h 2872236"/>
              <a:gd name="connsiteX317" fmla="*/ 2324100 w 2628900"/>
              <a:gd name="connsiteY317" fmla="*/ 1495425 h 2872236"/>
              <a:gd name="connsiteX318" fmla="*/ 2333625 w 2628900"/>
              <a:gd name="connsiteY318" fmla="*/ 1438275 h 2872236"/>
              <a:gd name="connsiteX319" fmla="*/ 2362200 w 2628900"/>
              <a:gd name="connsiteY319" fmla="*/ 1371600 h 2872236"/>
              <a:gd name="connsiteX320" fmla="*/ 2395538 w 2628900"/>
              <a:gd name="connsiteY320" fmla="*/ 1300163 h 2872236"/>
              <a:gd name="connsiteX321" fmla="*/ 2395538 w 2628900"/>
              <a:gd name="connsiteY321" fmla="*/ 1233488 h 2872236"/>
              <a:gd name="connsiteX322" fmla="*/ 2400300 w 2628900"/>
              <a:gd name="connsiteY322" fmla="*/ 1204913 h 2872236"/>
              <a:gd name="connsiteX323" fmla="*/ 2409825 w 2628900"/>
              <a:gd name="connsiteY323" fmla="*/ 1138238 h 2872236"/>
              <a:gd name="connsiteX324" fmla="*/ 2405063 w 2628900"/>
              <a:gd name="connsiteY324" fmla="*/ 1090613 h 2872236"/>
              <a:gd name="connsiteX325" fmla="*/ 2352675 w 2628900"/>
              <a:gd name="connsiteY325" fmla="*/ 1033463 h 2872236"/>
              <a:gd name="connsiteX326" fmla="*/ 2357438 w 2628900"/>
              <a:gd name="connsiteY326" fmla="*/ 966788 h 2872236"/>
              <a:gd name="connsiteX327" fmla="*/ 2371725 w 2628900"/>
              <a:gd name="connsiteY327" fmla="*/ 895350 h 2872236"/>
              <a:gd name="connsiteX328" fmla="*/ 2414588 w 2628900"/>
              <a:gd name="connsiteY328" fmla="*/ 842963 h 2872236"/>
              <a:gd name="connsiteX329" fmla="*/ 2414588 w 2628900"/>
              <a:gd name="connsiteY329" fmla="*/ 842963 h 2872236"/>
              <a:gd name="connsiteX330" fmla="*/ 2438400 w 2628900"/>
              <a:gd name="connsiteY330" fmla="*/ 833438 h 2872236"/>
              <a:gd name="connsiteX331" fmla="*/ 2447925 w 2628900"/>
              <a:gd name="connsiteY331" fmla="*/ 766763 h 2872236"/>
              <a:gd name="connsiteX332" fmla="*/ 2438400 w 2628900"/>
              <a:gd name="connsiteY332" fmla="*/ 704850 h 2872236"/>
              <a:gd name="connsiteX333" fmla="*/ 2452688 w 2628900"/>
              <a:gd name="connsiteY333" fmla="*/ 685800 h 2872236"/>
              <a:gd name="connsiteX334" fmla="*/ 2414588 w 2628900"/>
              <a:gd name="connsiteY334" fmla="*/ 623888 h 2872236"/>
              <a:gd name="connsiteX335" fmla="*/ 2414588 w 2628900"/>
              <a:gd name="connsiteY335" fmla="*/ 585788 h 2872236"/>
              <a:gd name="connsiteX336" fmla="*/ 2352675 w 2628900"/>
              <a:gd name="connsiteY336" fmla="*/ 500063 h 2872236"/>
              <a:gd name="connsiteX337" fmla="*/ 2357438 w 2628900"/>
              <a:gd name="connsiteY337" fmla="*/ 395288 h 2872236"/>
              <a:gd name="connsiteX338" fmla="*/ 2362200 w 2628900"/>
              <a:gd name="connsiteY338" fmla="*/ 366713 h 2872236"/>
              <a:gd name="connsiteX339" fmla="*/ 2338388 w 2628900"/>
              <a:gd name="connsiteY339" fmla="*/ 304800 h 2872236"/>
              <a:gd name="connsiteX340" fmla="*/ 2362200 w 2628900"/>
              <a:gd name="connsiteY340" fmla="*/ 261938 h 2872236"/>
              <a:gd name="connsiteX341" fmla="*/ 2343150 w 2628900"/>
              <a:gd name="connsiteY341" fmla="*/ 228600 h 2872236"/>
              <a:gd name="connsiteX342" fmla="*/ 2338388 w 2628900"/>
              <a:gd name="connsiteY342" fmla="*/ 176213 h 2872236"/>
              <a:gd name="connsiteX343" fmla="*/ 2357438 w 2628900"/>
              <a:gd name="connsiteY343" fmla="*/ 176213 h 2872236"/>
              <a:gd name="connsiteX344" fmla="*/ 2352675 w 2628900"/>
              <a:gd name="connsiteY344" fmla="*/ 138113 h 2872236"/>
              <a:gd name="connsiteX345" fmla="*/ 2281238 w 2628900"/>
              <a:gd name="connsiteY345" fmla="*/ 90488 h 2872236"/>
              <a:gd name="connsiteX346" fmla="*/ 2281238 w 2628900"/>
              <a:gd name="connsiteY346" fmla="*/ 52388 h 2872236"/>
              <a:gd name="connsiteX347" fmla="*/ 2266950 w 2628900"/>
              <a:gd name="connsiteY347" fmla="*/ 14288 h 2872236"/>
              <a:gd name="connsiteX348" fmla="*/ 2252663 w 2628900"/>
              <a:gd name="connsiteY348" fmla="*/ 0 h 2872236"/>
              <a:gd name="connsiteX349" fmla="*/ 2185988 w 2628900"/>
              <a:gd name="connsiteY349" fmla="*/ 33338 h 2872236"/>
              <a:gd name="connsiteX350" fmla="*/ 2152650 w 2628900"/>
              <a:gd name="connsiteY350" fmla="*/ 52388 h 2872236"/>
              <a:gd name="connsiteX351" fmla="*/ 2124075 w 2628900"/>
              <a:gd name="connsiteY351" fmla="*/ 57150 h 2872236"/>
              <a:gd name="connsiteX352" fmla="*/ 2124075 w 2628900"/>
              <a:gd name="connsiteY352" fmla="*/ 85725 h 2872236"/>
              <a:gd name="connsiteX353" fmla="*/ 2081213 w 2628900"/>
              <a:gd name="connsiteY353" fmla="*/ 123825 h 2872236"/>
              <a:gd name="connsiteX354" fmla="*/ 2071688 w 2628900"/>
              <a:gd name="connsiteY354" fmla="*/ 166688 h 2872236"/>
              <a:gd name="connsiteX355" fmla="*/ 2081213 w 2628900"/>
              <a:gd name="connsiteY355" fmla="*/ 190500 h 2872236"/>
              <a:gd name="connsiteX356" fmla="*/ 2014538 w 2628900"/>
              <a:gd name="connsiteY356" fmla="*/ 195263 h 2872236"/>
              <a:gd name="connsiteX357" fmla="*/ 1962150 w 2628900"/>
              <a:gd name="connsiteY357" fmla="*/ 138113 h 2872236"/>
              <a:gd name="connsiteX358" fmla="*/ 1905000 w 2628900"/>
              <a:gd name="connsiteY358" fmla="*/ 100013 h 2872236"/>
              <a:gd name="connsiteX359" fmla="*/ 1871663 w 2628900"/>
              <a:gd name="connsiteY359" fmla="*/ 90488 h 2872236"/>
              <a:gd name="connsiteX360" fmla="*/ 1847850 w 2628900"/>
              <a:gd name="connsiteY360" fmla="*/ 123825 h 2872236"/>
              <a:gd name="connsiteX361" fmla="*/ 1838325 w 2628900"/>
              <a:gd name="connsiteY361" fmla="*/ 147638 h 2872236"/>
              <a:gd name="connsiteX362" fmla="*/ 1766888 w 2628900"/>
              <a:gd name="connsiteY362" fmla="*/ 133350 h 2872236"/>
              <a:gd name="connsiteX363" fmla="*/ 1709738 w 2628900"/>
              <a:gd name="connsiteY363" fmla="*/ 133350 h 2872236"/>
              <a:gd name="connsiteX364" fmla="*/ 1671638 w 2628900"/>
              <a:gd name="connsiteY364" fmla="*/ 133350 h 2872236"/>
              <a:gd name="connsiteX365" fmla="*/ 1657350 w 2628900"/>
              <a:gd name="connsiteY365" fmla="*/ 104775 h 2872236"/>
              <a:gd name="connsiteX366" fmla="*/ 1628775 w 2628900"/>
              <a:gd name="connsiteY366" fmla="*/ 100013 h 2872236"/>
              <a:gd name="connsiteX367" fmla="*/ 1604963 w 2628900"/>
              <a:gd name="connsiteY367" fmla="*/ 171450 h 2872236"/>
              <a:gd name="connsiteX368" fmla="*/ 1585913 w 2628900"/>
              <a:gd name="connsiteY368" fmla="*/ 190500 h 2872236"/>
              <a:gd name="connsiteX369" fmla="*/ 1547813 w 2628900"/>
              <a:gd name="connsiteY369" fmla="*/ 195263 h 2872236"/>
              <a:gd name="connsiteX370" fmla="*/ 1504950 w 2628900"/>
              <a:gd name="connsiteY370" fmla="*/ 166688 h 2872236"/>
              <a:gd name="connsiteX371" fmla="*/ 1485900 w 2628900"/>
              <a:gd name="connsiteY371" fmla="*/ 142875 h 2872236"/>
              <a:gd name="connsiteX372" fmla="*/ 1476375 w 2628900"/>
              <a:gd name="connsiteY372" fmla="*/ 138113 h 2872236"/>
              <a:gd name="connsiteX373" fmla="*/ 1443038 w 2628900"/>
              <a:gd name="connsiteY373" fmla="*/ 119063 h 2872236"/>
              <a:gd name="connsiteX374" fmla="*/ 1419225 w 2628900"/>
              <a:gd name="connsiteY374" fmla="*/ 114300 h 2872236"/>
              <a:gd name="connsiteX375" fmla="*/ 1414463 w 2628900"/>
              <a:gd name="connsiteY375" fmla="*/ 133350 h 2872236"/>
              <a:gd name="connsiteX376" fmla="*/ 1390650 w 2628900"/>
              <a:gd name="connsiteY376" fmla="*/ 166688 h 2872236"/>
              <a:gd name="connsiteX377" fmla="*/ 1400175 w 2628900"/>
              <a:gd name="connsiteY377" fmla="*/ 200025 h 2872236"/>
              <a:gd name="connsiteX378" fmla="*/ 1390650 w 2628900"/>
              <a:gd name="connsiteY378" fmla="*/ 233363 h 2872236"/>
              <a:gd name="connsiteX379" fmla="*/ 1357313 w 2628900"/>
              <a:gd name="connsiteY379" fmla="*/ 219075 h 2872236"/>
              <a:gd name="connsiteX380" fmla="*/ 1343025 w 2628900"/>
              <a:gd name="connsiteY380" fmla="*/ 204788 h 2872236"/>
              <a:gd name="connsiteX381" fmla="*/ 1309688 w 2628900"/>
              <a:gd name="connsiteY381" fmla="*/ 195263 h 2872236"/>
              <a:gd name="connsiteX382" fmla="*/ 1257300 w 2628900"/>
              <a:gd name="connsiteY382" fmla="*/ 176213 h 2872236"/>
              <a:gd name="connsiteX383" fmla="*/ 1228725 w 2628900"/>
              <a:gd name="connsiteY383" fmla="*/ 166688 h 2872236"/>
              <a:gd name="connsiteX384" fmla="*/ 1204913 w 2628900"/>
              <a:gd name="connsiteY384" fmla="*/ 200025 h 2872236"/>
              <a:gd name="connsiteX385" fmla="*/ 1171575 w 2628900"/>
              <a:gd name="connsiteY385" fmla="*/ 195263 h 2872236"/>
              <a:gd name="connsiteX386" fmla="*/ 1143000 w 2628900"/>
              <a:gd name="connsiteY386" fmla="*/ 214313 h 2872236"/>
              <a:gd name="connsiteX387" fmla="*/ 1109663 w 2628900"/>
              <a:gd name="connsiteY387" fmla="*/ 223838 h 2872236"/>
              <a:gd name="connsiteX388" fmla="*/ 1119188 w 2628900"/>
              <a:gd name="connsiteY388" fmla="*/ 242888 h 2872236"/>
              <a:gd name="connsiteX389" fmla="*/ 1081088 w 2628900"/>
              <a:gd name="connsiteY389" fmla="*/ 300038 h 2872236"/>
              <a:gd name="connsiteX390" fmla="*/ 1042988 w 2628900"/>
              <a:gd name="connsiteY390" fmla="*/ 314325 h 2872236"/>
              <a:gd name="connsiteX391" fmla="*/ 1009650 w 2628900"/>
              <a:gd name="connsiteY391" fmla="*/ 347663 h 2872236"/>
              <a:gd name="connsiteX392" fmla="*/ 962025 w 2628900"/>
              <a:gd name="connsiteY392" fmla="*/ 390525 h 2872236"/>
              <a:gd name="connsiteX0" fmla="*/ 962025 w 2628900"/>
              <a:gd name="connsiteY0" fmla="*/ 390525 h 2872236"/>
              <a:gd name="connsiteX1" fmla="*/ 933450 w 2628900"/>
              <a:gd name="connsiteY1" fmla="*/ 438150 h 2872236"/>
              <a:gd name="connsiteX2" fmla="*/ 914400 w 2628900"/>
              <a:gd name="connsiteY2" fmla="*/ 490538 h 2872236"/>
              <a:gd name="connsiteX3" fmla="*/ 947738 w 2628900"/>
              <a:gd name="connsiteY3" fmla="*/ 538163 h 2872236"/>
              <a:gd name="connsiteX4" fmla="*/ 919163 w 2628900"/>
              <a:gd name="connsiteY4" fmla="*/ 614363 h 2872236"/>
              <a:gd name="connsiteX5" fmla="*/ 862013 w 2628900"/>
              <a:gd name="connsiteY5" fmla="*/ 623888 h 2872236"/>
              <a:gd name="connsiteX6" fmla="*/ 819150 w 2628900"/>
              <a:gd name="connsiteY6" fmla="*/ 642938 h 2872236"/>
              <a:gd name="connsiteX7" fmla="*/ 795338 w 2628900"/>
              <a:gd name="connsiteY7" fmla="*/ 633413 h 2872236"/>
              <a:gd name="connsiteX8" fmla="*/ 776288 w 2628900"/>
              <a:gd name="connsiteY8" fmla="*/ 619125 h 2872236"/>
              <a:gd name="connsiteX9" fmla="*/ 747713 w 2628900"/>
              <a:gd name="connsiteY9" fmla="*/ 604838 h 2872236"/>
              <a:gd name="connsiteX10" fmla="*/ 719138 w 2628900"/>
              <a:gd name="connsiteY10" fmla="*/ 585788 h 2872236"/>
              <a:gd name="connsiteX11" fmla="*/ 700088 w 2628900"/>
              <a:gd name="connsiteY11" fmla="*/ 542925 h 2872236"/>
              <a:gd name="connsiteX12" fmla="*/ 642938 w 2628900"/>
              <a:gd name="connsiteY12" fmla="*/ 523875 h 2872236"/>
              <a:gd name="connsiteX13" fmla="*/ 638175 w 2628900"/>
              <a:gd name="connsiteY13" fmla="*/ 552450 h 2872236"/>
              <a:gd name="connsiteX14" fmla="*/ 604838 w 2628900"/>
              <a:gd name="connsiteY14" fmla="*/ 561975 h 2872236"/>
              <a:gd name="connsiteX15" fmla="*/ 609600 w 2628900"/>
              <a:gd name="connsiteY15" fmla="*/ 619125 h 2872236"/>
              <a:gd name="connsiteX16" fmla="*/ 528638 w 2628900"/>
              <a:gd name="connsiteY16" fmla="*/ 609600 h 2872236"/>
              <a:gd name="connsiteX17" fmla="*/ 500063 w 2628900"/>
              <a:gd name="connsiteY17" fmla="*/ 585788 h 2872236"/>
              <a:gd name="connsiteX18" fmla="*/ 457200 w 2628900"/>
              <a:gd name="connsiteY18" fmla="*/ 609600 h 2872236"/>
              <a:gd name="connsiteX19" fmla="*/ 438150 w 2628900"/>
              <a:gd name="connsiteY19" fmla="*/ 652463 h 2872236"/>
              <a:gd name="connsiteX20" fmla="*/ 423863 w 2628900"/>
              <a:gd name="connsiteY20" fmla="*/ 657225 h 2872236"/>
              <a:gd name="connsiteX21" fmla="*/ 385763 w 2628900"/>
              <a:gd name="connsiteY21" fmla="*/ 614363 h 2872236"/>
              <a:gd name="connsiteX22" fmla="*/ 342900 w 2628900"/>
              <a:gd name="connsiteY22" fmla="*/ 742950 h 2872236"/>
              <a:gd name="connsiteX23" fmla="*/ 395288 w 2628900"/>
              <a:gd name="connsiteY23" fmla="*/ 800100 h 2872236"/>
              <a:gd name="connsiteX24" fmla="*/ 400050 w 2628900"/>
              <a:gd name="connsiteY24" fmla="*/ 809625 h 2872236"/>
              <a:gd name="connsiteX25" fmla="*/ 381000 w 2628900"/>
              <a:gd name="connsiteY25" fmla="*/ 823913 h 2872236"/>
              <a:gd name="connsiteX26" fmla="*/ 342900 w 2628900"/>
              <a:gd name="connsiteY26" fmla="*/ 804863 h 2872236"/>
              <a:gd name="connsiteX27" fmla="*/ 319088 w 2628900"/>
              <a:gd name="connsiteY27" fmla="*/ 776288 h 2872236"/>
              <a:gd name="connsiteX28" fmla="*/ 300038 w 2628900"/>
              <a:gd name="connsiteY28" fmla="*/ 800100 h 2872236"/>
              <a:gd name="connsiteX29" fmla="*/ 271463 w 2628900"/>
              <a:gd name="connsiteY29" fmla="*/ 804863 h 2872236"/>
              <a:gd name="connsiteX30" fmla="*/ 233363 w 2628900"/>
              <a:gd name="connsiteY30" fmla="*/ 766763 h 2872236"/>
              <a:gd name="connsiteX31" fmla="*/ 219075 w 2628900"/>
              <a:gd name="connsiteY31" fmla="*/ 795338 h 2872236"/>
              <a:gd name="connsiteX32" fmla="*/ 219075 w 2628900"/>
              <a:gd name="connsiteY32" fmla="*/ 814388 h 2872236"/>
              <a:gd name="connsiteX33" fmla="*/ 219075 w 2628900"/>
              <a:gd name="connsiteY33" fmla="*/ 814388 h 2872236"/>
              <a:gd name="connsiteX34" fmla="*/ 190500 w 2628900"/>
              <a:gd name="connsiteY34" fmla="*/ 838200 h 2872236"/>
              <a:gd name="connsiteX35" fmla="*/ 171450 w 2628900"/>
              <a:gd name="connsiteY35" fmla="*/ 847725 h 2872236"/>
              <a:gd name="connsiteX36" fmla="*/ 128588 w 2628900"/>
              <a:gd name="connsiteY36" fmla="*/ 847725 h 2872236"/>
              <a:gd name="connsiteX37" fmla="*/ 119063 w 2628900"/>
              <a:gd name="connsiteY37" fmla="*/ 866775 h 2872236"/>
              <a:gd name="connsiteX38" fmla="*/ 157163 w 2628900"/>
              <a:gd name="connsiteY38" fmla="*/ 871538 h 2872236"/>
              <a:gd name="connsiteX39" fmla="*/ 180975 w 2628900"/>
              <a:gd name="connsiteY39" fmla="*/ 890588 h 2872236"/>
              <a:gd name="connsiteX40" fmla="*/ 200025 w 2628900"/>
              <a:gd name="connsiteY40" fmla="*/ 919163 h 2872236"/>
              <a:gd name="connsiteX41" fmla="*/ 204788 w 2628900"/>
              <a:gd name="connsiteY41" fmla="*/ 942975 h 2872236"/>
              <a:gd name="connsiteX42" fmla="*/ 185738 w 2628900"/>
              <a:gd name="connsiteY42" fmla="*/ 990600 h 2872236"/>
              <a:gd name="connsiteX43" fmla="*/ 171450 w 2628900"/>
              <a:gd name="connsiteY43" fmla="*/ 985838 h 2872236"/>
              <a:gd name="connsiteX44" fmla="*/ 142875 w 2628900"/>
              <a:gd name="connsiteY44" fmla="*/ 962025 h 2872236"/>
              <a:gd name="connsiteX45" fmla="*/ 119063 w 2628900"/>
              <a:gd name="connsiteY45" fmla="*/ 919163 h 2872236"/>
              <a:gd name="connsiteX46" fmla="*/ 100013 w 2628900"/>
              <a:gd name="connsiteY46" fmla="*/ 957263 h 2872236"/>
              <a:gd name="connsiteX47" fmla="*/ 80963 w 2628900"/>
              <a:gd name="connsiteY47" fmla="*/ 962025 h 2872236"/>
              <a:gd name="connsiteX48" fmla="*/ 90488 w 2628900"/>
              <a:gd name="connsiteY48" fmla="*/ 981075 h 2872236"/>
              <a:gd name="connsiteX49" fmla="*/ 57150 w 2628900"/>
              <a:gd name="connsiteY49" fmla="*/ 1000125 h 2872236"/>
              <a:gd name="connsiteX50" fmla="*/ 4763 w 2628900"/>
              <a:gd name="connsiteY50" fmla="*/ 1009650 h 2872236"/>
              <a:gd name="connsiteX51" fmla="*/ 0 w 2628900"/>
              <a:gd name="connsiteY51" fmla="*/ 1038225 h 2872236"/>
              <a:gd name="connsiteX52" fmla="*/ 109538 w 2628900"/>
              <a:gd name="connsiteY52" fmla="*/ 1085850 h 2872236"/>
              <a:gd name="connsiteX53" fmla="*/ 123825 w 2628900"/>
              <a:gd name="connsiteY53" fmla="*/ 1138238 h 2872236"/>
              <a:gd name="connsiteX54" fmla="*/ 161925 w 2628900"/>
              <a:gd name="connsiteY54" fmla="*/ 1152525 h 2872236"/>
              <a:gd name="connsiteX55" fmla="*/ 161925 w 2628900"/>
              <a:gd name="connsiteY55" fmla="*/ 1185863 h 2872236"/>
              <a:gd name="connsiteX56" fmla="*/ 109538 w 2628900"/>
              <a:gd name="connsiteY56" fmla="*/ 1214438 h 2872236"/>
              <a:gd name="connsiteX57" fmla="*/ 123825 w 2628900"/>
              <a:gd name="connsiteY57" fmla="*/ 1266825 h 2872236"/>
              <a:gd name="connsiteX58" fmla="*/ 109538 w 2628900"/>
              <a:gd name="connsiteY58" fmla="*/ 1309688 h 2872236"/>
              <a:gd name="connsiteX59" fmla="*/ 123825 w 2628900"/>
              <a:gd name="connsiteY59" fmla="*/ 1343025 h 2872236"/>
              <a:gd name="connsiteX60" fmla="*/ 109538 w 2628900"/>
              <a:gd name="connsiteY60" fmla="*/ 1390650 h 2872236"/>
              <a:gd name="connsiteX61" fmla="*/ 114300 w 2628900"/>
              <a:gd name="connsiteY61" fmla="*/ 1395413 h 2872236"/>
              <a:gd name="connsiteX62" fmla="*/ 133350 w 2628900"/>
              <a:gd name="connsiteY62" fmla="*/ 1466850 h 2872236"/>
              <a:gd name="connsiteX63" fmla="*/ 95250 w 2628900"/>
              <a:gd name="connsiteY63" fmla="*/ 1495425 h 2872236"/>
              <a:gd name="connsiteX64" fmla="*/ 80963 w 2628900"/>
              <a:gd name="connsiteY64" fmla="*/ 1524000 h 2872236"/>
              <a:gd name="connsiteX65" fmla="*/ 71438 w 2628900"/>
              <a:gd name="connsiteY65" fmla="*/ 1566863 h 2872236"/>
              <a:gd name="connsiteX66" fmla="*/ 90488 w 2628900"/>
              <a:gd name="connsiteY66" fmla="*/ 1609725 h 2872236"/>
              <a:gd name="connsiteX67" fmla="*/ 109538 w 2628900"/>
              <a:gd name="connsiteY67" fmla="*/ 1609725 h 2872236"/>
              <a:gd name="connsiteX68" fmla="*/ 123825 w 2628900"/>
              <a:gd name="connsiteY68" fmla="*/ 1604963 h 2872236"/>
              <a:gd name="connsiteX69" fmla="*/ 147638 w 2628900"/>
              <a:gd name="connsiteY69" fmla="*/ 1562100 h 2872236"/>
              <a:gd name="connsiteX70" fmla="*/ 190500 w 2628900"/>
              <a:gd name="connsiteY70" fmla="*/ 1595438 h 2872236"/>
              <a:gd name="connsiteX71" fmla="*/ 242888 w 2628900"/>
              <a:gd name="connsiteY71" fmla="*/ 1638300 h 2872236"/>
              <a:gd name="connsiteX72" fmla="*/ 266700 w 2628900"/>
              <a:gd name="connsiteY72" fmla="*/ 1647825 h 2872236"/>
              <a:gd name="connsiteX73" fmla="*/ 280988 w 2628900"/>
              <a:gd name="connsiteY73" fmla="*/ 1619250 h 2872236"/>
              <a:gd name="connsiteX74" fmla="*/ 328613 w 2628900"/>
              <a:gd name="connsiteY74" fmla="*/ 1614488 h 2872236"/>
              <a:gd name="connsiteX75" fmla="*/ 366713 w 2628900"/>
              <a:gd name="connsiteY75" fmla="*/ 1633538 h 2872236"/>
              <a:gd name="connsiteX76" fmla="*/ 357188 w 2628900"/>
              <a:gd name="connsiteY76" fmla="*/ 1652588 h 2872236"/>
              <a:gd name="connsiteX77" fmla="*/ 352425 w 2628900"/>
              <a:gd name="connsiteY77" fmla="*/ 1681163 h 2872236"/>
              <a:gd name="connsiteX78" fmla="*/ 390525 w 2628900"/>
              <a:gd name="connsiteY78" fmla="*/ 1733550 h 2872236"/>
              <a:gd name="connsiteX79" fmla="*/ 361950 w 2628900"/>
              <a:gd name="connsiteY79" fmla="*/ 1747838 h 2872236"/>
              <a:gd name="connsiteX80" fmla="*/ 328613 w 2628900"/>
              <a:gd name="connsiteY80" fmla="*/ 1728788 h 2872236"/>
              <a:gd name="connsiteX81" fmla="*/ 295275 w 2628900"/>
              <a:gd name="connsiteY81" fmla="*/ 1724025 h 2872236"/>
              <a:gd name="connsiteX82" fmla="*/ 261938 w 2628900"/>
              <a:gd name="connsiteY82" fmla="*/ 1762125 h 2872236"/>
              <a:gd name="connsiteX83" fmla="*/ 290513 w 2628900"/>
              <a:gd name="connsiteY83" fmla="*/ 1814513 h 2872236"/>
              <a:gd name="connsiteX84" fmla="*/ 295275 w 2628900"/>
              <a:gd name="connsiteY84" fmla="*/ 1828800 h 2872236"/>
              <a:gd name="connsiteX85" fmla="*/ 280988 w 2628900"/>
              <a:gd name="connsiteY85" fmla="*/ 1852613 h 2872236"/>
              <a:gd name="connsiteX86" fmla="*/ 257175 w 2628900"/>
              <a:gd name="connsiteY86" fmla="*/ 1885950 h 2872236"/>
              <a:gd name="connsiteX87" fmla="*/ 233363 w 2628900"/>
              <a:gd name="connsiteY87" fmla="*/ 1933575 h 2872236"/>
              <a:gd name="connsiteX88" fmla="*/ 242888 w 2628900"/>
              <a:gd name="connsiteY88" fmla="*/ 1971675 h 2872236"/>
              <a:gd name="connsiteX89" fmla="*/ 195263 w 2628900"/>
              <a:gd name="connsiteY89" fmla="*/ 2014538 h 2872236"/>
              <a:gd name="connsiteX90" fmla="*/ 166688 w 2628900"/>
              <a:gd name="connsiteY90" fmla="*/ 2009775 h 2872236"/>
              <a:gd name="connsiteX91" fmla="*/ 114300 w 2628900"/>
              <a:gd name="connsiteY91" fmla="*/ 2057400 h 2872236"/>
              <a:gd name="connsiteX92" fmla="*/ 133350 w 2628900"/>
              <a:gd name="connsiteY92" fmla="*/ 2114550 h 2872236"/>
              <a:gd name="connsiteX93" fmla="*/ 157163 w 2628900"/>
              <a:gd name="connsiteY93" fmla="*/ 2152650 h 2872236"/>
              <a:gd name="connsiteX94" fmla="*/ 161925 w 2628900"/>
              <a:gd name="connsiteY94" fmla="*/ 2200275 h 2872236"/>
              <a:gd name="connsiteX95" fmla="*/ 128588 w 2628900"/>
              <a:gd name="connsiteY95" fmla="*/ 2228850 h 2872236"/>
              <a:gd name="connsiteX96" fmla="*/ 138113 w 2628900"/>
              <a:gd name="connsiteY96" fmla="*/ 2295525 h 2872236"/>
              <a:gd name="connsiteX97" fmla="*/ 190500 w 2628900"/>
              <a:gd name="connsiteY97" fmla="*/ 2305050 h 2872236"/>
              <a:gd name="connsiteX98" fmla="*/ 200025 w 2628900"/>
              <a:gd name="connsiteY98" fmla="*/ 2362200 h 2872236"/>
              <a:gd name="connsiteX99" fmla="*/ 219075 w 2628900"/>
              <a:gd name="connsiteY99" fmla="*/ 2362200 h 2872236"/>
              <a:gd name="connsiteX100" fmla="*/ 257175 w 2628900"/>
              <a:gd name="connsiteY100" fmla="*/ 2362200 h 2872236"/>
              <a:gd name="connsiteX101" fmla="*/ 285750 w 2628900"/>
              <a:gd name="connsiteY101" fmla="*/ 2366963 h 2872236"/>
              <a:gd name="connsiteX102" fmla="*/ 338138 w 2628900"/>
              <a:gd name="connsiteY102" fmla="*/ 2409825 h 2872236"/>
              <a:gd name="connsiteX103" fmla="*/ 352425 w 2628900"/>
              <a:gd name="connsiteY103" fmla="*/ 2405063 h 2872236"/>
              <a:gd name="connsiteX104" fmla="*/ 423863 w 2628900"/>
              <a:gd name="connsiteY104" fmla="*/ 2395538 h 2872236"/>
              <a:gd name="connsiteX105" fmla="*/ 490538 w 2628900"/>
              <a:gd name="connsiteY105" fmla="*/ 2428875 h 2872236"/>
              <a:gd name="connsiteX106" fmla="*/ 490538 w 2628900"/>
              <a:gd name="connsiteY106" fmla="*/ 2490788 h 2872236"/>
              <a:gd name="connsiteX107" fmla="*/ 490538 w 2628900"/>
              <a:gd name="connsiteY107" fmla="*/ 2490788 h 2872236"/>
              <a:gd name="connsiteX108" fmla="*/ 533400 w 2628900"/>
              <a:gd name="connsiteY108" fmla="*/ 2495550 h 2872236"/>
              <a:gd name="connsiteX109" fmla="*/ 561975 w 2628900"/>
              <a:gd name="connsiteY109" fmla="*/ 2538413 h 2872236"/>
              <a:gd name="connsiteX110" fmla="*/ 600075 w 2628900"/>
              <a:gd name="connsiteY110" fmla="*/ 2576513 h 2872236"/>
              <a:gd name="connsiteX111" fmla="*/ 609600 w 2628900"/>
              <a:gd name="connsiteY111" fmla="*/ 2652713 h 2872236"/>
              <a:gd name="connsiteX112" fmla="*/ 547688 w 2628900"/>
              <a:gd name="connsiteY112" fmla="*/ 2695575 h 2872236"/>
              <a:gd name="connsiteX113" fmla="*/ 552450 w 2628900"/>
              <a:gd name="connsiteY113" fmla="*/ 2733675 h 2872236"/>
              <a:gd name="connsiteX114" fmla="*/ 571500 w 2628900"/>
              <a:gd name="connsiteY114" fmla="*/ 2714625 h 2872236"/>
              <a:gd name="connsiteX115" fmla="*/ 647700 w 2628900"/>
              <a:gd name="connsiteY115" fmla="*/ 2757488 h 2872236"/>
              <a:gd name="connsiteX116" fmla="*/ 666750 w 2628900"/>
              <a:gd name="connsiteY116" fmla="*/ 2724150 h 2872236"/>
              <a:gd name="connsiteX117" fmla="*/ 719138 w 2628900"/>
              <a:gd name="connsiteY117" fmla="*/ 2733675 h 2872236"/>
              <a:gd name="connsiteX118" fmla="*/ 781050 w 2628900"/>
              <a:gd name="connsiteY118" fmla="*/ 2724150 h 2872236"/>
              <a:gd name="connsiteX119" fmla="*/ 838200 w 2628900"/>
              <a:gd name="connsiteY119" fmla="*/ 2747963 h 2872236"/>
              <a:gd name="connsiteX120" fmla="*/ 862013 w 2628900"/>
              <a:gd name="connsiteY120" fmla="*/ 2809875 h 2872236"/>
              <a:gd name="connsiteX121" fmla="*/ 890588 w 2628900"/>
              <a:gd name="connsiteY121" fmla="*/ 2762250 h 2872236"/>
              <a:gd name="connsiteX122" fmla="*/ 895350 w 2628900"/>
              <a:gd name="connsiteY122" fmla="*/ 2738438 h 2872236"/>
              <a:gd name="connsiteX123" fmla="*/ 828675 w 2628900"/>
              <a:gd name="connsiteY123" fmla="*/ 2671763 h 2872236"/>
              <a:gd name="connsiteX124" fmla="*/ 823913 w 2628900"/>
              <a:gd name="connsiteY124" fmla="*/ 2652713 h 2872236"/>
              <a:gd name="connsiteX125" fmla="*/ 823913 w 2628900"/>
              <a:gd name="connsiteY125" fmla="*/ 2624138 h 2872236"/>
              <a:gd name="connsiteX126" fmla="*/ 914400 w 2628900"/>
              <a:gd name="connsiteY126" fmla="*/ 2647950 h 2872236"/>
              <a:gd name="connsiteX127" fmla="*/ 928688 w 2628900"/>
              <a:gd name="connsiteY127" fmla="*/ 2643188 h 2872236"/>
              <a:gd name="connsiteX128" fmla="*/ 938213 w 2628900"/>
              <a:gd name="connsiteY128" fmla="*/ 2633663 h 2872236"/>
              <a:gd name="connsiteX129" fmla="*/ 942975 w 2628900"/>
              <a:gd name="connsiteY129" fmla="*/ 2600325 h 2872236"/>
              <a:gd name="connsiteX130" fmla="*/ 881063 w 2628900"/>
              <a:gd name="connsiteY130" fmla="*/ 2543175 h 2872236"/>
              <a:gd name="connsiteX131" fmla="*/ 876300 w 2628900"/>
              <a:gd name="connsiteY131" fmla="*/ 2524125 h 2872236"/>
              <a:gd name="connsiteX132" fmla="*/ 914400 w 2628900"/>
              <a:gd name="connsiteY132" fmla="*/ 2443163 h 2872236"/>
              <a:gd name="connsiteX133" fmla="*/ 985838 w 2628900"/>
              <a:gd name="connsiteY133" fmla="*/ 2428875 h 2872236"/>
              <a:gd name="connsiteX134" fmla="*/ 1000125 w 2628900"/>
              <a:gd name="connsiteY134" fmla="*/ 2414588 h 2872236"/>
              <a:gd name="connsiteX135" fmla="*/ 1004888 w 2628900"/>
              <a:gd name="connsiteY135" fmla="*/ 2395538 h 2872236"/>
              <a:gd name="connsiteX136" fmla="*/ 976313 w 2628900"/>
              <a:gd name="connsiteY136" fmla="*/ 2371725 h 2872236"/>
              <a:gd name="connsiteX137" fmla="*/ 947738 w 2628900"/>
              <a:gd name="connsiteY137" fmla="*/ 2371725 h 2872236"/>
              <a:gd name="connsiteX138" fmla="*/ 871538 w 2628900"/>
              <a:gd name="connsiteY138" fmla="*/ 2362200 h 2872236"/>
              <a:gd name="connsiteX139" fmla="*/ 871538 w 2628900"/>
              <a:gd name="connsiteY139" fmla="*/ 2362200 h 2872236"/>
              <a:gd name="connsiteX140" fmla="*/ 885825 w 2628900"/>
              <a:gd name="connsiteY140" fmla="*/ 2290763 h 2872236"/>
              <a:gd name="connsiteX141" fmla="*/ 942975 w 2628900"/>
              <a:gd name="connsiteY141" fmla="*/ 2219325 h 2872236"/>
              <a:gd name="connsiteX142" fmla="*/ 981075 w 2628900"/>
              <a:gd name="connsiteY142" fmla="*/ 2205038 h 2872236"/>
              <a:gd name="connsiteX143" fmla="*/ 981075 w 2628900"/>
              <a:gd name="connsiteY143" fmla="*/ 2205038 h 2872236"/>
              <a:gd name="connsiteX144" fmla="*/ 1000125 w 2628900"/>
              <a:gd name="connsiteY144" fmla="*/ 2228850 h 2872236"/>
              <a:gd name="connsiteX145" fmla="*/ 995363 w 2628900"/>
              <a:gd name="connsiteY145" fmla="*/ 2266950 h 2872236"/>
              <a:gd name="connsiteX146" fmla="*/ 1042988 w 2628900"/>
              <a:gd name="connsiteY146" fmla="*/ 2295525 h 2872236"/>
              <a:gd name="connsiteX147" fmla="*/ 1047750 w 2628900"/>
              <a:gd name="connsiteY147" fmla="*/ 2262188 h 2872236"/>
              <a:gd name="connsiteX148" fmla="*/ 1081088 w 2628900"/>
              <a:gd name="connsiteY148" fmla="*/ 2224088 h 2872236"/>
              <a:gd name="connsiteX149" fmla="*/ 1081088 w 2628900"/>
              <a:gd name="connsiteY149" fmla="*/ 2166938 h 2872236"/>
              <a:gd name="connsiteX150" fmla="*/ 1081088 w 2628900"/>
              <a:gd name="connsiteY150" fmla="*/ 2138363 h 2872236"/>
              <a:gd name="connsiteX151" fmla="*/ 1114425 w 2628900"/>
              <a:gd name="connsiteY151" fmla="*/ 2166938 h 2872236"/>
              <a:gd name="connsiteX152" fmla="*/ 1133475 w 2628900"/>
              <a:gd name="connsiteY152" fmla="*/ 2143125 h 2872236"/>
              <a:gd name="connsiteX153" fmla="*/ 1162050 w 2628900"/>
              <a:gd name="connsiteY153" fmla="*/ 2138363 h 2872236"/>
              <a:gd name="connsiteX154" fmla="*/ 1195388 w 2628900"/>
              <a:gd name="connsiteY154" fmla="*/ 2109788 h 2872236"/>
              <a:gd name="connsiteX155" fmla="*/ 1204913 w 2628900"/>
              <a:gd name="connsiteY155" fmla="*/ 2095500 h 2872236"/>
              <a:gd name="connsiteX156" fmla="*/ 1247775 w 2628900"/>
              <a:gd name="connsiteY156" fmla="*/ 2076450 h 2872236"/>
              <a:gd name="connsiteX157" fmla="*/ 1219200 w 2628900"/>
              <a:gd name="connsiteY157" fmla="*/ 2038350 h 2872236"/>
              <a:gd name="connsiteX158" fmla="*/ 1228725 w 2628900"/>
              <a:gd name="connsiteY158" fmla="*/ 1952625 h 2872236"/>
              <a:gd name="connsiteX159" fmla="*/ 1190625 w 2628900"/>
              <a:gd name="connsiteY159" fmla="*/ 1952625 h 2872236"/>
              <a:gd name="connsiteX160" fmla="*/ 1171575 w 2628900"/>
              <a:gd name="connsiteY160" fmla="*/ 1976438 h 2872236"/>
              <a:gd name="connsiteX161" fmla="*/ 1138238 w 2628900"/>
              <a:gd name="connsiteY161" fmla="*/ 1952625 h 2872236"/>
              <a:gd name="connsiteX162" fmla="*/ 1123950 w 2628900"/>
              <a:gd name="connsiteY162" fmla="*/ 1890713 h 2872236"/>
              <a:gd name="connsiteX163" fmla="*/ 1114425 w 2628900"/>
              <a:gd name="connsiteY163" fmla="*/ 1862138 h 2872236"/>
              <a:gd name="connsiteX164" fmla="*/ 1100138 w 2628900"/>
              <a:gd name="connsiteY164" fmla="*/ 1804988 h 2872236"/>
              <a:gd name="connsiteX165" fmla="*/ 1119188 w 2628900"/>
              <a:gd name="connsiteY165" fmla="*/ 1790700 h 2872236"/>
              <a:gd name="connsiteX166" fmla="*/ 1076325 w 2628900"/>
              <a:gd name="connsiteY166" fmla="*/ 1738313 h 2872236"/>
              <a:gd name="connsiteX167" fmla="*/ 1057275 w 2628900"/>
              <a:gd name="connsiteY167" fmla="*/ 1738313 h 2872236"/>
              <a:gd name="connsiteX168" fmla="*/ 1047750 w 2628900"/>
              <a:gd name="connsiteY168" fmla="*/ 1762125 h 2872236"/>
              <a:gd name="connsiteX169" fmla="*/ 1028700 w 2628900"/>
              <a:gd name="connsiteY169" fmla="*/ 1752600 h 2872236"/>
              <a:gd name="connsiteX170" fmla="*/ 1009650 w 2628900"/>
              <a:gd name="connsiteY170" fmla="*/ 1676400 h 2872236"/>
              <a:gd name="connsiteX171" fmla="*/ 952500 w 2628900"/>
              <a:gd name="connsiteY171" fmla="*/ 1690688 h 2872236"/>
              <a:gd name="connsiteX172" fmla="*/ 923925 w 2628900"/>
              <a:gd name="connsiteY172" fmla="*/ 1666875 h 2872236"/>
              <a:gd name="connsiteX173" fmla="*/ 919163 w 2628900"/>
              <a:gd name="connsiteY173" fmla="*/ 1624013 h 2872236"/>
              <a:gd name="connsiteX174" fmla="*/ 923925 w 2628900"/>
              <a:gd name="connsiteY174" fmla="*/ 1600200 h 2872236"/>
              <a:gd name="connsiteX175" fmla="*/ 900113 w 2628900"/>
              <a:gd name="connsiteY175" fmla="*/ 1581150 h 2872236"/>
              <a:gd name="connsiteX176" fmla="*/ 914400 w 2628900"/>
              <a:gd name="connsiteY176" fmla="*/ 1538288 h 2872236"/>
              <a:gd name="connsiteX177" fmla="*/ 933450 w 2628900"/>
              <a:gd name="connsiteY177" fmla="*/ 1547813 h 2872236"/>
              <a:gd name="connsiteX178" fmla="*/ 962025 w 2628900"/>
              <a:gd name="connsiteY178" fmla="*/ 1514475 h 2872236"/>
              <a:gd name="connsiteX179" fmla="*/ 1004888 w 2628900"/>
              <a:gd name="connsiteY179" fmla="*/ 1538288 h 2872236"/>
              <a:gd name="connsiteX180" fmla="*/ 1090613 w 2628900"/>
              <a:gd name="connsiteY180" fmla="*/ 1562100 h 2872236"/>
              <a:gd name="connsiteX181" fmla="*/ 1104900 w 2628900"/>
              <a:gd name="connsiteY181" fmla="*/ 1600200 h 2872236"/>
              <a:gd name="connsiteX182" fmla="*/ 1162050 w 2628900"/>
              <a:gd name="connsiteY182" fmla="*/ 1590675 h 2872236"/>
              <a:gd name="connsiteX183" fmla="*/ 1228725 w 2628900"/>
              <a:gd name="connsiteY183" fmla="*/ 1628775 h 2872236"/>
              <a:gd name="connsiteX184" fmla="*/ 1228725 w 2628900"/>
              <a:gd name="connsiteY184" fmla="*/ 1714500 h 2872236"/>
              <a:gd name="connsiteX185" fmla="*/ 1271588 w 2628900"/>
              <a:gd name="connsiteY185" fmla="*/ 1700213 h 2872236"/>
              <a:gd name="connsiteX186" fmla="*/ 1281113 w 2628900"/>
              <a:gd name="connsiteY186" fmla="*/ 1719263 h 2872236"/>
              <a:gd name="connsiteX187" fmla="*/ 1319213 w 2628900"/>
              <a:gd name="connsiteY187" fmla="*/ 1709738 h 2872236"/>
              <a:gd name="connsiteX188" fmla="*/ 1343025 w 2628900"/>
              <a:gd name="connsiteY188" fmla="*/ 1728788 h 2872236"/>
              <a:gd name="connsiteX189" fmla="*/ 1404938 w 2628900"/>
              <a:gd name="connsiteY189" fmla="*/ 1738313 h 2872236"/>
              <a:gd name="connsiteX190" fmla="*/ 1419225 w 2628900"/>
              <a:gd name="connsiteY190" fmla="*/ 1724025 h 2872236"/>
              <a:gd name="connsiteX191" fmla="*/ 1457325 w 2628900"/>
              <a:gd name="connsiteY191" fmla="*/ 1743075 h 2872236"/>
              <a:gd name="connsiteX192" fmla="*/ 1476375 w 2628900"/>
              <a:gd name="connsiteY192" fmla="*/ 1733550 h 2872236"/>
              <a:gd name="connsiteX193" fmla="*/ 1476375 w 2628900"/>
              <a:gd name="connsiteY193" fmla="*/ 1704975 h 2872236"/>
              <a:gd name="connsiteX194" fmla="*/ 1528763 w 2628900"/>
              <a:gd name="connsiteY194" fmla="*/ 1700213 h 2872236"/>
              <a:gd name="connsiteX195" fmla="*/ 1590675 w 2628900"/>
              <a:gd name="connsiteY195" fmla="*/ 1738313 h 2872236"/>
              <a:gd name="connsiteX196" fmla="*/ 1619250 w 2628900"/>
              <a:gd name="connsiteY196" fmla="*/ 1790700 h 2872236"/>
              <a:gd name="connsiteX197" fmla="*/ 1581150 w 2628900"/>
              <a:gd name="connsiteY197" fmla="*/ 1824038 h 2872236"/>
              <a:gd name="connsiteX198" fmla="*/ 1552575 w 2628900"/>
              <a:gd name="connsiteY198" fmla="*/ 1824038 h 2872236"/>
              <a:gd name="connsiteX199" fmla="*/ 1538288 w 2628900"/>
              <a:gd name="connsiteY199" fmla="*/ 1881188 h 2872236"/>
              <a:gd name="connsiteX200" fmla="*/ 1476375 w 2628900"/>
              <a:gd name="connsiteY200" fmla="*/ 1943100 h 2872236"/>
              <a:gd name="connsiteX201" fmla="*/ 1419225 w 2628900"/>
              <a:gd name="connsiteY201" fmla="*/ 1919288 h 2872236"/>
              <a:gd name="connsiteX202" fmla="*/ 1390650 w 2628900"/>
              <a:gd name="connsiteY202" fmla="*/ 1905000 h 2872236"/>
              <a:gd name="connsiteX203" fmla="*/ 1362075 w 2628900"/>
              <a:gd name="connsiteY203" fmla="*/ 1914525 h 2872236"/>
              <a:gd name="connsiteX204" fmla="*/ 1371600 w 2628900"/>
              <a:gd name="connsiteY204" fmla="*/ 1938338 h 2872236"/>
              <a:gd name="connsiteX205" fmla="*/ 1333500 w 2628900"/>
              <a:gd name="connsiteY205" fmla="*/ 1966913 h 2872236"/>
              <a:gd name="connsiteX206" fmla="*/ 1323975 w 2628900"/>
              <a:gd name="connsiteY206" fmla="*/ 2038350 h 2872236"/>
              <a:gd name="connsiteX207" fmla="*/ 1328738 w 2628900"/>
              <a:gd name="connsiteY207" fmla="*/ 2076450 h 2872236"/>
              <a:gd name="connsiteX208" fmla="*/ 1366838 w 2628900"/>
              <a:gd name="connsiteY208" fmla="*/ 2081213 h 2872236"/>
              <a:gd name="connsiteX209" fmla="*/ 1390650 w 2628900"/>
              <a:gd name="connsiteY209" fmla="*/ 2133600 h 2872236"/>
              <a:gd name="connsiteX210" fmla="*/ 1395413 w 2628900"/>
              <a:gd name="connsiteY210" fmla="*/ 2219325 h 2872236"/>
              <a:gd name="connsiteX211" fmla="*/ 1428750 w 2628900"/>
              <a:gd name="connsiteY211" fmla="*/ 2271713 h 2872236"/>
              <a:gd name="connsiteX212" fmla="*/ 1423988 w 2628900"/>
              <a:gd name="connsiteY212" fmla="*/ 2319338 h 2872236"/>
              <a:gd name="connsiteX213" fmla="*/ 1385888 w 2628900"/>
              <a:gd name="connsiteY213" fmla="*/ 2366963 h 2872236"/>
              <a:gd name="connsiteX214" fmla="*/ 1362075 w 2628900"/>
              <a:gd name="connsiteY214" fmla="*/ 2352675 h 2872236"/>
              <a:gd name="connsiteX215" fmla="*/ 1371600 w 2628900"/>
              <a:gd name="connsiteY215" fmla="*/ 2386013 h 2872236"/>
              <a:gd name="connsiteX216" fmla="*/ 1343025 w 2628900"/>
              <a:gd name="connsiteY216" fmla="*/ 2409825 h 2872236"/>
              <a:gd name="connsiteX217" fmla="*/ 1352550 w 2628900"/>
              <a:gd name="connsiteY217" fmla="*/ 2438400 h 2872236"/>
              <a:gd name="connsiteX218" fmla="*/ 1309688 w 2628900"/>
              <a:gd name="connsiteY218" fmla="*/ 2457450 h 2872236"/>
              <a:gd name="connsiteX219" fmla="*/ 1319213 w 2628900"/>
              <a:gd name="connsiteY219" fmla="*/ 2519363 h 2872236"/>
              <a:gd name="connsiteX220" fmla="*/ 1333500 w 2628900"/>
              <a:gd name="connsiteY220" fmla="*/ 2538413 h 2872236"/>
              <a:gd name="connsiteX221" fmla="*/ 1314450 w 2628900"/>
              <a:gd name="connsiteY221" fmla="*/ 2595563 h 2872236"/>
              <a:gd name="connsiteX222" fmla="*/ 1271588 w 2628900"/>
              <a:gd name="connsiteY222" fmla="*/ 2605088 h 2872236"/>
              <a:gd name="connsiteX223" fmla="*/ 1228725 w 2628900"/>
              <a:gd name="connsiteY223" fmla="*/ 2633663 h 2872236"/>
              <a:gd name="connsiteX224" fmla="*/ 1200150 w 2628900"/>
              <a:gd name="connsiteY224" fmla="*/ 2609850 h 2872236"/>
              <a:gd name="connsiteX225" fmla="*/ 1200150 w 2628900"/>
              <a:gd name="connsiteY225" fmla="*/ 2576513 h 2872236"/>
              <a:gd name="connsiteX226" fmla="*/ 1157288 w 2628900"/>
              <a:gd name="connsiteY226" fmla="*/ 2576513 h 2872236"/>
              <a:gd name="connsiteX227" fmla="*/ 1128713 w 2628900"/>
              <a:gd name="connsiteY227" fmla="*/ 2571750 h 2872236"/>
              <a:gd name="connsiteX228" fmla="*/ 1090613 w 2628900"/>
              <a:gd name="connsiteY228" fmla="*/ 2614613 h 2872236"/>
              <a:gd name="connsiteX229" fmla="*/ 1081088 w 2628900"/>
              <a:gd name="connsiteY229" fmla="*/ 2671763 h 2872236"/>
              <a:gd name="connsiteX230" fmla="*/ 1100138 w 2628900"/>
              <a:gd name="connsiteY230" fmla="*/ 2762250 h 2872236"/>
              <a:gd name="connsiteX231" fmla="*/ 1162050 w 2628900"/>
              <a:gd name="connsiteY231" fmla="*/ 2824163 h 2872236"/>
              <a:gd name="connsiteX232" fmla="*/ 1209675 w 2628900"/>
              <a:gd name="connsiteY232" fmla="*/ 2857500 h 2872236"/>
              <a:gd name="connsiteX233" fmla="*/ 1247775 w 2628900"/>
              <a:gd name="connsiteY233" fmla="*/ 2828925 h 2872236"/>
              <a:gd name="connsiteX234" fmla="*/ 1319213 w 2628900"/>
              <a:gd name="connsiteY234" fmla="*/ 2828925 h 2872236"/>
              <a:gd name="connsiteX235" fmla="*/ 1347788 w 2628900"/>
              <a:gd name="connsiteY235" fmla="*/ 2847975 h 2872236"/>
              <a:gd name="connsiteX236" fmla="*/ 1376363 w 2628900"/>
              <a:gd name="connsiteY236" fmla="*/ 2847975 h 2872236"/>
              <a:gd name="connsiteX237" fmla="*/ 1462088 w 2628900"/>
              <a:gd name="connsiteY237" fmla="*/ 2871788 h 2872236"/>
              <a:gd name="connsiteX238" fmla="*/ 1490663 w 2628900"/>
              <a:gd name="connsiteY238" fmla="*/ 2847975 h 2872236"/>
              <a:gd name="connsiteX239" fmla="*/ 1509713 w 2628900"/>
              <a:gd name="connsiteY239" fmla="*/ 2824163 h 2872236"/>
              <a:gd name="connsiteX240" fmla="*/ 1562100 w 2628900"/>
              <a:gd name="connsiteY240" fmla="*/ 2824163 h 2872236"/>
              <a:gd name="connsiteX241" fmla="*/ 1600200 w 2628900"/>
              <a:gd name="connsiteY241" fmla="*/ 2738438 h 2872236"/>
              <a:gd name="connsiteX242" fmla="*/ 1638300 w 2628900"/>
              <a:gd name="connsiteY242" fmla="*/ 2757488 h 2872236"/>
              <a:gd name="connsiteX243" fmla="*/ 1652588 w 2628900"/>
              <a:gd name="connsiteY243" fmla="*/ 2752725 h 2872236"/>
              <a:gd name="connsiteX244" fmla="*/ 1685925 w 2628900"/>
              <a:gd name="connsiteY244" fmla="*/ 2743200 h 2872236"/>
              <a:gd name="connsiteX245" fmla="*/ 1752600 w 2628900"/>
              <a:gd name="connsiteY245" fmla="*/ 2800350 h 2872236"/>
              <a:gd name="connsiteX246" fmla="*/ 1785938 w 2628900"/>
              <a:gd name="connsiteY246" fmla="*/ 2781300 h 2872236"/>
              <a:gd name="connsiteX247" fmla="*/ 1804988 w 2628900"/>
              <a:gd name="connsiteY247" fmla="*/ 2747963 h 2872236"/>
              <a:gd name="connsiteX248" fmla="*/ 1833563 w 2628900"/>
              <a:gd name="connsiteY248" fmla="*/ 2747963 h 2872236"/>
              <a:gd name="connsiteX249" fmla="*/ 1852613 w 2628900"/>
              <a:gd name="connsiteY249" fmla="*/ 2719388 h 2872236"/>
              <a:gd name="connsiteX250" fmla="*/ 1895475 w 2628900"/>
              <a:gd name="connsiteY250" fmla="*/ 2719388 h 2872236"/>
              <a:gd name="connsiteX251" fmla="*/ 1881188 w 2628900"/>
              <a:gd name="connsiteY251" fmla="*/ 2681288 h 2872236"/>
              <a:gd name="connsiteX252" fmla="*/ 1895475 w 2628900"/>
              <a:gd name="connsiteY252" fmla="*/ 2628900 h 2872236"/>
              <a:gd name="connsiteX253" fmla="*/ 1928813 w 2628900"/>
              <a:gd name="connsiteY253" fmla="*/ 2614613 h 2872236"/>
              <a:gd name="connsiteX254" fmla="*/ 1981200 w 2628900"/>
              <a:gd name="connsiteY254" fmla="*/ 2600325 h 2872236"/>
              <a:gd name="connsiteX255" fmla="*/ 2000250 w 2628900"/>
              <a:gd name="connsiteY255" fmla="*/ 2576513 h 2872236"/>
              <a:gd name="connsiteX256" fmla="*/ 2033588 w 2628900"/>
              <a:gd name="connsiteY256" fmla="*/ 2590800 h 2872236"/>
              <a:gd name="connsiteX257" fmla="*/ 2052638 w 2628900"/>
              <a:gd name="connsiteY257" fmla="*/ 2595563 h 2872236"/>
              <a:gd name="connsiteX258" fmla="*/ 2090738 w 2628900"/>
              <a:gd name="connsiteY258" fmla="*/ 2586038 h 2872236"/>
              <a:gd name="connsiteX259" fmla="*/ 2133600 w 2628900"/>
              <a:gd name="connsiteY259" fmla="*/ 2628900 h 2872236"/>
              <a:gd name="connsiteX260" fmla="*/ 2162175 w 2628900"/>
              <a:gd name="connsiteY260" fmla="*/ 2624138 h 2872236"/>
              <a:gd name="connsiteX261" fmla="*/ 2162175 w 2628900"/>
              <a:gd name="connsiteY261" fmla="*/ 2709863 h 2872236"/>
              <a:gd name="connsiteX262" fmla="*/ 2224088 w 2628900"/>
              <a:gd name="connsiteY262" fmla="*/ 2719388 h 2872236"/>
              <a:gd name="connsiteX263" fmla="*/ 2243138 w 2628900"/>
              <a:gd name="connsiteY263" fmla="*/ 2690813 h 2872236"/>
              <a:gd name="connsiteX264" fmla="*/ 2243138 w 2628900"/>
              <a:gd name="connsiteY264" fmla="*/ 2690813 h 2872236"/>
              <a:gd name="connsiteX265" fmla="*/ 2276475 w 2628900"/>
              <a:gd name="connsiteY265" fmla="*/ 2690813 h 2872236"/>
              <a:gd name="connsiteX266" fmla="*/ 2290763 w 2628900"/>
              <a:gd name="connsiteY266" fmla="*/ 2657475 h 2872236"/>
              <a:gd name="connsiteX267" fmla="*/ 2428875 w 2628900"/>
              <a:gd name="connsiteY267" fmla="*/ 2700338 h 2872236"/>
              <a:gd name="connsiteX268" fmla="*/ 2466975 w 2628900"/>
              <a:gd name="connsiteY268" fmla="*/ 2676525 h 2872236"/>
              <a:gd name="connsiteX269" fmla="*/ 2490788 w 2628900"/>
              <a:gd name="connsiteY269" fmla="*/ 2638425 h 2872236"/>
              <a:gd name="connsiteX270" fmla="*/ 2481263 w 2628900"/>
              <a:gd name="connsiteY270" fmla="*/ 2624138 h 2872236"/>
              <a:gd name="connsiteX271" fmla="*/ 2481263 w 2628900"/>
              <a:gd name="connsiteY271" fmla="*/ 2590800 h 2872236"/>
              <a:gd name="connsiteX272" fmla="*/ 2490788 w 2628900"/>
              <a:gd name="connsiteY272" fmla="*/ 2557463 h 2872236"/>
              <a:gd name="connsiteX273" fmla="*/ 2509838 w 2628900"/>
              <a:gd name="connsiteY273" fmla="*/ 2505075 h 2872236"/>
              <a:gd name="connsiteX274" fmla="*/ 2509838 w 2628900"/>
              <a:gd name="connsiteY274" fmla="*/ 2462213 h 2872236"/>
              <a:gd name="connsiteX275" fmla="*/ 2524125 w 2628900"/>
              <a:gd name="connsiteY275" fmla="*/ 2419350 h 2872236"/>
              <a:gd name="connsiteX276" fmla="*/ 2538413 w 2628900"/>
              <a:gd name="connsiteY276" fmla="*/ 2362200 h 2872236"/>
              <a:gd name="connsiteX277" fmla="*/ 2557463 w 2628900"/>
              <a:gd name="connsiteY277" fmla="*/ 2309813 h 2872236"/>
              <a:gd name="connsiteX278" fmla="*/ 2538413 w 2628900"/>
              <a:gd name="connsiteY278" fmla="*/ 2295525 h 2872236"/>
              <a:gd name="connsiteX279" fmla="*/ 2552700 w 2628900"/>
              <a:gd name="connsiteY279" fmla="*/ 2281238 h 2872236"/>
              <a:gd name="connsiteX280" fmla="*/ 2552700 w 2628900"/>
              <a:gd name="connsiteY280" fmla="*/ 2257425 h 2872236"/>
              <a:gd name="connsiteX281" fmla="*/ 2533650 w 2628900"/>
              <a:gd name="connsiteY281" fmla="*/ 2214563 h 2872236"/>
              <a:gd name="connsiteX282" fmla="*/ 2581275 w 2628900"/>
              <a:gd name="connsiteY282" fmla="*/ 2133600 h 2872236"/>
              <a:gd name="connsiteX283" fmla="*/ 2586038 w 2628900"/>
              <a:gd name="connsiteY283" fmla="*/ 2090738 h 2872236"/>
              <a:gd name="connsiteX284" fmla="*/ 2600325 w 2628900"/>
              <a:gd name="connsiteY284" fmla="*/ 2076450 h 2872236"/>
              <a:gd name="connsiteX285" fmla="*/ 2628900 w 2628900"/>
              <a:gd name="connsiteY285" fmla="*/ 2033588 h 2872236"/>
              <a:gd name="connsiteX286" fmla="*/ 2624138 w 2628900"/>
              <a:gd name="connsiteY286" fmla="*/ 1995488 h 2872236"/>
              <a:gd name="connsiteX287" fmla="*/ 2600325 w 2628900"/>
              <a:gd name="connsiteY287" fmla="*/ 1924050 h 2872236"/>
              <a:gd name="connsiteX288" fmla="*/ 2571750 w 2628900"/>
              <a:gd name="connsiteY288" fmla="*/ 1909763 h 2872236"/>
              <a:gd name="connsiteX289" fmla="*/ 2528888 w 2628900"/>
              <a:gd name="connsiteY289" fmla="*/ 1985963 h 2872236"/>
              <a:gd name="connsiteX290" fmla="*/ 2528888 w 2628900"/>
              <a:gd name="connsiteY290" fmla="*/ 1995488 h 2872236"/>
              <a:gd name="connsiteX291" fmla="*/ 2500313 w 2628900"/>
              <a:gd name="connsiteY291" fmla="*/ 2024063 h 2872236"/>
              <a:gd name="connsiteX292" fmla="*/ 2447925 w 2628900"/>
              <a:gd name="connsiteY292" fmla="*/ 2062163 h 2872236"/>
              <a:gd name="connsiteX293" fmla="*/ 2433638 w 2628900"/>
              <a:gd name="connsiteY293" fmla="*/ 2095500 h 2872236"/>
              <a:gd name="connsiteX294" fmla="*/ 2400300 w 2628900"/>
              <a:gd name="connsiteY294" fmla="*/ 2076450 h 2872236"/>
              <a:gd name="connsiteX295" fmla="*/ 2352675 w 2628900"/>
              <a:gd name="connsiteY295" fmla="*/ 2057400 h 2872236"/>
              <a:gd name="connsiteX296" fmla="*/ 2362200 w 2628900"/>
              <a:gd name="connsiteY296" fmla="*/ 2043113 h 2872236"/>
              <a:gd name="connsiteX297" fmla="*/ 2376488 w 2628900"/>
              <a:gd name="connsiteY297" fmla="*/ 2024063 h 2872236"/>
              <a:gd name="connsiteX298" fmla="*/ 2400300 w 2628900"/>
              <a:gd name="connsiteY298" fmla="*/ 2028825 h 2872236"/>
              <a:gd name="connsiteX299" fmla="*/ 2400776 w 2628900"/>
              <a:gd name="connsiteY299" fmla="*/ 2023586 h 2872236"/>
              <a:gd name="connsiteX300" fmla="*/ 2362200 w 2628900"/>
              <a:gd name="connsiteY300" fmla="*/ 2005013 h 2872236"/>
              <a:gd name="connsiteX301" fmla="*/ 2333625 w 2628900"/>
              <a:gd name="connsiteY301" fmla="*/ 2014538 h 2872236"/>
              <a:gd name="connsiteX302" fmla="*/ 2324100 w 2628900"/>
              <a:gd name="connsiteY302" fmla="*/ 1981200 h 2872236"/>
              <a:gd name="connsiteX303" fmla="*/ 2347913 w 2628900"/>
              <a:gd name="connsiteY303" fmla="*/ 1947863 h 2872236"/>
              <a:gd name="connsiteX304" fmla="*/ 2381250 w 2628900"/>
              <a:gd name="connsiteY304" fmla="*/ 1947863 h 2872236"/>
              <a:gd name="connsiteX305" fmla="*/ 2376488 w 2628900"/>
              <a:gd name="connsiteY305" fmla="*/ 1914525 h 2872236"/>
              <a:gd name="connsiteX306" fmla="*/ 2405063 w 2628900"/>
              <a:gd name="connsiteY306" fmla="*/ 1895475 h 2872236"/>
              <a:gd name="connsiteX307" fmla="*/ 2409825 w 2628900"/>
              <a:gd name="connsiteY307" fmla="*/ 1866900 h 2872236"/>
              <a:gd name="connsiteX308" fmla="*/ 2357438 w 2628900"/>
              <a:gd name="connsiteY308" fmla="*/ 1847850 h 2872236"/>
              <a:gd name="connsiteX309" fmla="*/ 2347913 w 2628900"/>
              <a:gd name="connsiteY309" fmla="*/ 1785938 h 2872236"/>
              <a:gd name="connsiteX310" fmla="*/ 2347913 w 2628900"/>
              <a:gd name="connsiteY310" fmla="*/ 1743075 h 2872236"/>
              <a:gd name="connsiteX311" fmla="*/ 2314575 w 2628900"/>
              <a:gd name="connsiteY311" fmla="*/ 1733550 h 2872236"/>
              <a:gd name="connsiteX312" fmla="*/ 2319338 w 2628900"/>
              <a:gd name="connsiteY312" fmla="*/ 1700213 h 2872236"/>
              <a:gd name="connsiteX313" fmla="*/ 2333625 w 2628900"/>
              <a:gd name="connsiteY313" fmla="*/ 1685925 h 2872236"/>
              <a:gd name="connsiteX314" fmla="*/ 2333625 w 2628900"/>
              <a:gd name="connsiteY314" fmla="*/ 1652588 h 2872236"/>
              <a:gd name="connsiteX315" fmla="*/ 2314575 w 2628900"/>
              <a:gd name="connsiteY315" fmla="*/ 1624013 h 2872236"/>
              <a:gd name="connsiteX316" fmla="*/ 2314575 w 2628900"/>
              <a:gd name="connsiteY316" fmla="*/ 1562100 h 2872236"/>
              <a:gd name="connsiteX317" fmla="*/ 2324100 w 2628900"/>
              <a:gd name="connsiteY317" fmla="*/ 1495425 h 2872236"/>
              <a:gd name="connsiteX318" fmla="*/ 2333625 w 2628900"/>
              <a:gd name="connsiteY318" fmla="*/ 1438275 h 2872236"/>
              <a:gd name="connsiteX319" fmla="*/ 2362200 w 2628900"/>
              <a:gd name="connsiteY319" fmla="*/ 1371600 h 2872236"/>
              <a:gd name="connsiteX320" fmla="*/ 2395538 w 2628900"/>
              <a:gd name="connsiteY320" fmla="*/ 1300163 h 2872236"/>
              <a:gd name="connsiteX321" fmla="*/ 2395538 w 2628900"/>
              <a:gd name="connsiteY321" fmla="*/ 1233488 h 2872236"/>
              <a:gd name="connsiteX322" fmla="*/ 2400300 w 2628900"/>
              <a:gd name="connsiteY322" fmla="*/ 1204913 h 2872236"/>
              <a:gd name="connsiteX323" fmla="*/ 2409825 w 2628900"/>
              <a:gd name="connsiteY323" fmla="*/ 1138238 h 2872236"/>
              <a:gd name="connsiteX324" fmla="*/ 2405063 w 2628900"/>
              <a:gd name="connsiteY324" fmla="*/ 1090613 h 2872236"/>
              <a:gd name="connsiteX325" fmla="*/ 2352675 w 2628900"/>
              <a:gd name="connsiteY325" fmla="*/ 1033463 h 2872236"/>
              <a:gd name="connsiteX326" fmla="*/ 2357438 w 2628900"/>
              <a:gd name="connsiteY326" fmla="*/ 966788 h 2872236"/>
              <a:gd name="connsiteX327" fmla="*/ 2371725 w 2628900"/>
              <a:gd name="connsiteY327" fmla="*/ 895350 h 2872236"/>
              <a:gd name="connsiteX328" fmla="*/ 2414588 w 2628900"/>
              <a:gd name="connsiteY328" fmla="*/ 842963 h 2872236"/>
              <a:gd name="connsiteX329" fmla="*/ 2414588 w 2628900"/>
              <a:gd name="connsiteY329" fmla="*/ 842963 h 2872236"/>
              <a:gd name="connsiteX330" fmla="*/ 2438400 w 2628900"/>
              <a:gd name="connsiteY330" fmla="*/ 833438 h 2872236"/>
              <a:gd name="connsiteX331" fmla="*/ 2447925 w 2628900"/>
              <a:gd name="connsiteY331" fmla="*/ 766763 h 2872236"/>
              <a:gd name="connsiteX332" fmla="*/ 2438400 w 2628900"/>
              <a:gd name="connsiteY332" fmla="*/ 704850 h 2872236"/>
              <a:gd name="connsiteX333" fmla="*/ 2452688 w 2628900"/>
              <a:gd name="connsiteY333" fmla="*/ 685800 h 2872236"/>
              <a:gd name="connsiteX334" fmla="*/ 2414588 w 2628900"/>
              <a:gd name="connsiteY334" fmla="*/ 623888 h 2872236"/>
              <a:gd name="connsiteX335" fmla="*/ 2414588 w 2628900"/>
              <a:gd name="connsiteY335" fmla="*/ 585788 h 2872236"/>
              <a:gd name="connsiteX336" fmla="*/ 2352675 w 2628900"/>
              <a:gd name="connsiteY336" fmla="*/ 500063 h 2872236"/>
              <a:gd name="connsiteX337" fmla="*/ 2357438 w 2628900"/>
              <a:gd name="connsiteY337" fmla="*/ 395288 h 2872236"/>
              <a:gd name="connsiteX338" fmla="*/ 2362200 w 2628900"/>
              <a:gd name="connsiteY338" fmla="*/ 366713 h 2872236"/>
              <a:gd name="connsiteX339" fmla="*/ 2338388 w 2628900"/>
              <a:gd name="connsiteY339" fmla="*/ 304800 h 2872236"/>
              <a:gd name="connsiteX340" fmla="*/ 2362200 w 2628900"/>
              <a:gd name="connsiteY340" fmla="*/ 261938 h 2872236"/>
              <a:gd name="connsiteX341" fmla="*/ 2343150 w 2628900"/>
              <a:gd name="connsiteY341" fmla="*/ 228600 h 2872236"/>
              <a:gd name="connsiteX342" fmla="*/ 2338388 w 2628900"/>
              <a:gd name="connsiteY342" fmla="*/ 176213 h 2872236"/>
              <a:gd name="connsiteX343" fmla="*/ 2357438 w 2628900"/>
              <a:gd name="connsiteY343" fmla="*/ 176213 h 2872236"/>
              <a:gd name="connsiteX344" fmla="*/ 2352675 w 2628900"/>
              <a:gd name="connsiteY344" fmla="*/ 138113 h 2872236"/>
              <a:gd name="connsiteX345" fmla="*/ 2281238 w 2628900"/>
              <a:gd name="connsiteY345" fmla="*/ 90488 h 2872236"/>
              <a:gd name="connsiteX346" fmla="*/ 2281238 w 2628900"/>
              <a:gd name="connsiteY346" fmla="*/ 52388 h 2872236"/>
              <a:gd name="connsiteX347" fmla="*/ 2266950 w 2628900"/>
              <a:gd name="connsiteY347" fmla="*/ 14288 h 2872236"/>
              <a:gd name="connsiteX348" fmla="*/ 2252663 w 2628900"/>
              <a:gd name="connsiteY348" fmla="*/ 0 h 2872236"/>
              <a:gd name="connsiteX349" fmla="*/ 2185988 w 2628900"/>
              <a:gd name="connsiteY349" fmla="*/ 33338 h 2872236"/>
              <a:gd name="connsiteX350" fmla="*/ 2152650 w 2628900"/>
              <a:gd name="connsiteY350" fmla="*/ 52388 h 2872236"/>
              <a:gd name="connsiteX351" fmla="*/ 2124075 w 2628900"/>
              <a:gd name="connsiteY351" fmla="*/ 57150 h 2872236"/>
              <a:gd name="connsiteX352" fmla="*/ 2124075 w 2628900"/>
              <a:gd name="connsiteY352" fmla="*/ 85725 h 2872236"/>
              <a:gd name="connsiteX353" fmla="*/ 2081213 w 2628900"/>
              <a:gd name="connsiteY353" fmla="*/ 123825 h 2872236"/>
              <a:gd name="connsiteX354" fmla="*/ 2071688 w 2628900"/>
              <a:gd name="connsiteY354" fmla="*/ 166688 h 2872236"/>
              <a:gd name="connsiteX355" fmla="*/ 2081213 w 2628900"/>
              <a:gd name="connsiteY355" fmla="*/ 190500 h 2872236"/>
              <a:gd name="connsiteX356" fmla="*/ 2014538 w 2628900"/>
              <a:gd name="connsiteY356" fmla="*/ 195263 h 2872236"/>
              <a:gd name="connsiteX357" fmla="*/ 1962150 w 2628900"/>
              <a:gd name="connsiteY357" fmla="*/ 138113 h 2872236"/>
              <a:gd name="connsiteX358" fmla="*/ 1905000 w 2628900"/>
              <a:gd name="connsiteY358" fmla="*/ 100013 h 2872236"/>
              <a:gd name="connsiteX359" fmla="*/ 1871663 w 2628900"/>
              <a:gd name="connsiteY359" fmla="*/ 90488 h 2872236"/>
              <a:gd name="connsiteX360" fmla="*/ 1847850 w 2628900"/>
              <a:gd name="connsiteY360" fmla="*/ 123825 h 2872236"/>
              <a:gd name="connsiteX361" fmla="*/ 1838325 w 2628900"/>
              <a:gd name="connsiteY361" fmla="*/ 147638 h 2872236"/>
              <a:gd name="connsiteX362" fmla="*/ 1766889 w 2628900"/>
              <a:gd name="connsiteY362" fmla="*/ 133350 h 2872236"/>
              <a:gd name="connsiteX363" fmla="*/ 1709738 w 2628900"/>
              <a:gd name="connsiteY363" fmla="*/ 133350 h 2872236"/>
              <a:gd name="connsiteX364" fmla="*/ 1671638 w 2628900"/>
              <a:gd name="connsiteY364" fmla="*/ 133350 h 2872236"/>
              <a:gd name="connsiteX365" fmla="*/ 1657350 w 2628900"/>
              <a:gd name="connsiteY365" fmla="*/ 104775 h 2872236"/>
              <a:gd name="connsiteX366" fmla="*/ 1628775 w 2628900"/>
              <a:gd name="connsiteY366" fmla="*/ 100013 h 2872236"/>
              <a:gd name="connsiteX367" fmla="*/ 1604963 w 2628900"/>
              <a:gd name="connsiteY367" fmla="*/ 171450 h 2872236"/>
              <a:gd name="connsiteX368" fmla="*/ 1585913 w 2628900"/>
              <a:gd name="connsiteY368" fmla="*/ 190500 h 2872236"/>
              <a:gd name="connsiteX369" fmla="*/ 1547813 w 2628900"/>
              <a:gd name="connsiteY369" fmla="*/ 195263 h 2872236"/>
              <a:gd name="connsiteX370" fmla="*/ 1504950 w 2628900"/>
              <a:gd name="connsiteY370" fmla="*/ 166688 h 2872236"/>
              <a:gd name="connsiteX371" fmla="*/ 1485900 w 2628900"/>
              <a:gd name="connsiteY371" fmla="*/ 142875 h 2872236"/>
              <a:gd name="connsiteX372" fmla="*/ 1476375 w 2628900"/>
              <a:gd name="connsiteY372" fmla="*/ 138113 h 2872236"/>
              <a:gd name="connsiteX373" fmla="*/ 1443038 w 2628900"/>
              <a:gd name="connsiteY373" fmla="*/ 119063 h 2872236"/>
              <a:gd name="connsiteX374" fmla="*/ 1419225 w 2628900"/>
              <a:gd name="connsiteY374" fmla="*/ 114300 h 2872236"/>
              <a:gd name="connsiteX375" fmla="*/ 1414463 w 2628900"/>
              <a:gd name="connsiteY375" fmla="*/ 133350 h 2872236"/>
              <a:gd name="connsiteX376" fmla="*/ 1390650 w 2628900"/>
              <a:gd name="connsiteY376" fmla="*/ 166688 h 2872236"/>
              <a:gd name="connsiteX377" fmla="*/ 1400175 w 2628900"/>
              <a:gd name="connsiteY377" fmla="*/ 200025 h 2872236"/>
              <a:gd name="connsiteX378" fmla="*/ 1390650 w 2628900"/>
              <a:gd name="connsiteY378" fmla="*/ 233363 h 2872236"/>
              <a:gd name="connsiteX379" fmla="*/ 1357313 w 2628900"/>
              <a:gd name="connsiteY379" fmla="*/ 219075 h 2872236"/>
              <a:gd name="connsiteX380" fmla="*/ 1343025 w 2628900"/>
              <a:gd name="connsiteY380" fmla="*/ 204788 h 2872236"/>
              <a:gd name="connsiteX381" fmla="*/ 1309688 w 2628900"/>
              <a:gd name="connsiteY381" fmla="*/ 195263 h 2872236"/>
              <a:gd name="connsiteX382" fmla="*/ 1257300 w 2628900"/>
              <a:gd name="connsiteY382" fmla="*/ 176213 h 2872236"/>
              <a:gd name="connsiteX383" fmla="*/ 1228725 w 2628900"/>
              <a:gd name="connsiteY383" fmla="*/ 166688 h 2872236"/>
              <a:gd name="connsiteX384" fmla="*/ 1204913 w 2628900"/>
              <a:gd name="connsiteY384" fmla="*/ 200025 h 2872236"/>
              <a:gd name="connsiteX385" fmla="*/ 1171575 w 2628900"/>
              <a:gd name="connsiteY385" fmla="*/ 195263 h 2872236"/>
              <a:gd name="connsiteX386" fmla="*/ 1143000 w 2628900"/>
              <a:gd name="connsiteY386" fmla="*/ 214313 h 2872236"/>
              <a:gd name="connsiteX387" fmla="*/ 1109663 w 2628900"/>
              <a:gd name="connsiteY387" fmla="*/ 223838 h 2872236"/>
              <a:gd name="connsiteX388" fmla="*/ 1119188 w 2628900"/>
              <a:gd name="connsiteY388" fmla="*/ 242888 h 2872236"/>
              <a:gd name="connsiteX389" fmla="*/ 1081088 w 2628900"/>
              <a:gd name="connsiteY389" fmla="*/ 300038 h 2872236"/>
              <a:gd name="connsiteX390" fmla="*/ 1042988 w 2628900"/>
              <a:gd name="connsiteY390" fmla="*/ 314325 h 2872236"/>
              <a:gd name="connsiteX391" fmla="*/ 1009650 w 2628900"/>
              <a:gd name="connsiteY391" fmla="*/ 347663 h 2872236"/>
              <a:gd name="connsiteX392" fmla="*/ 962025 w 2628900"/>
              <a:gd name="connsiteY392" fmla="*/ 390525 h 2872236"/>
              <a:gd name="connsiteX0" fmla="*/ 962025 w 2628900"/>
              <a:gd name="connsiteY0" fmla="*/ 390525 h 2872236"/>
              <a:gd name="connsiteX1" fmla="*/ 933450 w 2628900"/>
              <a:gd name="connsiteY1" fmla="*/ 438150 h 2872236"/>
              <a:gd name="connsiteX2" fmla="*/ 914400 w 2628900"/>
              <a:gd name="connsiteY2" fmla="*/ 490538 h 2872236"/>
              <a:gd name="connsiteX3" fmla="*/ 947738 w 2628900"/>
              <a:gd name="connsiteY3" fmla="*/ 538163 h 2872236"/>
              <a:gd name="connsiteX4" fmla="*/ 919163 w 2628900"/>
              <a:gd name="connsiteY4" fmla="*/ 614363 h 2872236"/>
              <a:gd name="connsiteX5" fmla="*/ 862013 w 2628900"/>
              <a:gd name="connsiteY5" fmla="*/ 623888 h 2872236"/>
              <a:gd name="connsiteX6" fmla="*/ 819150 w 2628900"/>
              <a:gd name="connsiteY6" fmla="*/ 642938 h 2872236"/>
              <a:gd name="connsiteX7" fmla="*/ 795338 w 2628900"/>
              <a:gd name="connsiteY7" fmla="*/ 633413 h 2872236"/>
              <a:gd name="connsiteX8" fmla="*/ 776288 w 2628900"/>
              <a:gd name="connsiteY8" fmla="*/ 619125 h 2872236"/>
              <a:gd name="connsiteX9" fmla="*/ 747713 w 2628900"/>
              <a:gd name="connsiteY9" fmla="*/ 604838 h 2872236"/>
              <a:gd name="connsiteX10" fmla="*/ 719138 w 2628900"/>
              <a:gd name="connsiteY10" fmla="*/ 585788 h 2872236"/>
              <a:gd name="connsiteX11" fmla="*/ 700088 w 2628900"/>
              <a:gd name="connsiteY11" fmla="*/ 542925 h 2872236"/>
              <a:gd name="connsiteX12" fmla="*/ 642938 w 2628900"/>
              <a:gd name="connsiteY12" fmla="*/ 523875 h 2872236"/>
              <a:gd name="connsiteX13" fmla="*/ 638175 w 2628900"/>
              <a:gd name="connsiteY13" fmla="*/ 552450 h 2872236"/>
              <a:gd name="connsiteX14" fmla="*/ 604838 w 2628900"/>
              <a:gd name="connsiteY14" fmla="*/ 561975 h 2872236"/>
              <a:gd name="connsiteX15" fmla="*/ 609600 w 2628900"/>
              <a:gd name="connsiteY15" fmla="*/ 619125 h 2872236"/>
              <a:gd name="connsiteX16" fmla="*/ 528638 w 2628900"/>
              <a:gd name="connsiteY16" fmla="*/ 609600 h 2872236"/>
              <a:gd name="connsiteX17" fmla="*/ 500063 w 2628900"/>
              <a:gd name="connsiteY17" fmla="*/ 585788 h 2872236"/>
              <a:gd name="connsiteX18" fmla="*/ 457200 w 2628900"/>
              <a:gd name="connsiteY18" fmla="*/ 609600 h 2872236"/>
              <a:gd name="connsiteX19" fmla="*/ 438150 w 2628900"/>
              <a:gd name="connsiteY19" fmla="*/ 652463 h 2872236"/>
              <a:gd name="connsiteX20" fmla="*/ 423863 w 2628900"/>
              <a:gd name="connsiteY20" fmla="*/ 657225 h 2872236"/>
              <a:gd name="connsiteX21" fmla="*/ 385763 w 2628900"/>
              <a:gd name="connsiteY21" fmla="*/ 614363 h 2872236"/>
              <a:gd name="connsiteX22" fmla="*/ 342900 w 2628900"/>
              <a:gd name="connsiteY22" fmla="*/ 742950 h 2872236"/>
              <a:gd name="connsiteX23" fmla="*/ 395288 w 2628900"/>
              <a:gd name="connsiteY23" fmla="*/ 800100 h 2872236"/>
              <a:gd name="connsiteX24" fmla="*/ 400050 w 2628900"/>
              <a:gd name="connsiteY24" fmla="*/ 809625 h 2872236"/>
              <a:gd name="connsiteX25" fmla="*/ 381000 w 2628900"/>
              <a:gd name="connsiteY25" fmla="*/ 823913 h 2872236"/>
              <a:gd name="connsiteX26" fmla="*/ 342900 w 2628900"/>
              <a:gd name="connsiteY26" fmla="*/ 804863 h 2872236"/>
              <a:gd name="connsiteX27" fmla="*/ 319088 w 2628900"/>
              <a:gd name="connsiteY27" fmla="*/ 776288 h 2872236"/>
              <a:gd name="connsiteX28" fmla="*/ 300038 w 2628900"/>
              <a:gd name="connsiteY28" fmla="*/ 800100 h 2872236"/>
              <a:gd name="connsiteX29" fmla="*/ 271463 w 2628900"/>
              <a:gd name="connsiteY29" fmla="*/ 804863 h 2872236"/>
              <a:gd name="connsiteX30" fmla="*/ 233363 w 2628900"/>
              <a:gd name="connsiteY30" fmla="*/ 766763 h 2872236"/>
              <a:gd name="connsiteX31" fmla="*/ 219075 w 2628900"/>
              <a:gd name="connsiteY31" fmla="*/ 795338 h 2872236"/>
              <a:gd name="connsiteX32" fmla="*/ 219075 w 2628900"/>
              <a:gd name="connsiteY32" fmla="*/ 814388 h 2872236"/>
              <a:gd name="connsiteX33" fmla="*/ 219075 w 2628900"/>
              <a:gd name="connsiteY33" fmla="*/ 814388 h 2872236"/>
              <a:gd name="connsiteX34" fmla="*/ 190500 w 2628900"/>
              <a:gd name="connsiteY34" fmla="*/ 838200 h 2872236"/>
              <a:gd name="connsiteX35" fmla="*/ 171450 w 2628900"/>
              <a:gd name="connsiteY35" fmla="*/ 847725 h 2872236"/>
              <a:gd name="connsiteX36" fmla="*/ 128588 w 2628900"/>
              <a:gd name="connsiteY36" fmla="*/ 847725 h 2872236"/>
              <a:gd name="connsiteX37" fmla="*/ 119063 w 2628900"/>
              <a:gd name="connsiteY37" fmla="*/ 866775 h 2872236"/>
              <a:gd name="connsiteX38" fmla="*/ 157163 w 2628900"/>
              <a:gd name="connsiteY38" fmla="*/ 871538 h 2872236"/>
              <a:gd name="connsiteX39" fmla="*/ 180975 w 2628900"/>
              <a:gd name="connsiteY39" fmla="*/ 890588 h 2872236"/>
              <a:gd name="connsiteX40" fmla="*/ 200025 w 2628900"/>
              <a:gd name="connsiteY40" fmla="*/ 919163 h 2872236"/>
              <a:gd name="connsiteX41" fmla="*/ 204788 w 2628900"/>
              <a:gd name="connsiteY41" fmla="*/ 942975 h 2872236"/>
              <a:gd name="connsiteX42" fmla="*/ 185738 w 2628900"/>
              <a:gd name="connsiteY42" fmla="*/ 990600 h 2872236"/>
              <a:gd name="connsiteX43" fmla="*/ 171450 w 2628900"/>
              <a:gd name="connsiteY43" fmla="*/ 985838 h 2872236"/>
              <a:gd name="connsiteX44" fmla="*/ 142875 w 2628900"/>
              <a:gd name="connsiteY44" fmla="*/ 962025 h 2872236"/>
              <a:gd name="connsiteX45" fmla="*/ 119063 w 2628900"/>
              <a:gd name="connsiteY45" fmla="*/ 919163 h 2872236"/>
              <a:gd name="connsiteX46" fmla="*/ 100013 w 2628900"/>
              <a:gd name="connsiteY46" fmla="*/ 957263 h 2872236"/>
              <a:gd name="connsiteX47" fmla="*/ 80963 w 2628900"/>
              <a:gd name="connsiteY47" fmla="*/ 962025 h 2872236"/>
              <a:gd name="connsiteX48" fmla="*/ 90488 w 2628900"/>
              <a:gd name="connsiteY48" fmla="*/ 981075 h 2872236"/>
              <a:gd name="connsiteX49" fmla="*/ 57150 w 2628900"/>
              <a:gd name="connsiteY49" fmla="*/ 1000125 h 2872236"/>
              <a:gd name="connsiteX50" fmla="*/ 4763 w 2628900"/>
              <a:gd name="connsiteY50" fmla="*/ 1009650 h 2872236"/>
              <a:gd name="connsiteX51" fmla="*/ 0 w 2628900"/>
              <a:gd name="connsiteY51" fmla="*/ 1038225 h 2872236"/>
              <a:gd name="connsiteX52" fmla="*/ 109538 w 2628900"/>
              <a:gd name="connsiteY52" fmla="*/ 1085850 h 2872236"/>
              <a:gd name="connsiteX53" fmla="*/ 123825 w 2628900"/>
              <a:gd name="connsiteY53" fmla="*/ 1138238 h 2872236"/>
              <a:gd name="connsiteX54" fmla="*/ 161925 w 2628900"/>
              <a:gd name="connsiteY54" fmla="*/ 1152525 h 2872236"/>
              <a:gd name="connsiteX55" fmla="*/ 161925 w 2628900"/>
              <a:gd name="connsiteY55" fmla="*/ 1185863 h 2872236"/>
              <a:gd name="connsiteX56" fmla="*/ 109538 w 2628900"/>
              <a:gd name="connsiteY56" fmla="*/ 1214438 h 2872236"/>
              <a:gd name="connsiteX57" fmla="*/ 123825 w 2628900"/>
              <a:gd name="connsiteY57" fmla="*/ 1266825 h 2872236"/>
              <a:gd name="connsiteX58" fmla="*/ 109538 w 2628900"/>
              <a:gd name="connsiteY58" fmla="*/ 1309688 h 2872236"/>
              <a:gd name="connsiteX59" fmla="*/ 123825 w 2628900"/>
              <a:gd name="connsiteY59" fmla="*/ 1343025 h 2872236"/>
              <a:gd name="connsiteX60" fmla="*/ 109538 w 2628900"/>
              <a:gd name="connsiteY60" fmla="*/ 1390650 h 2872236"/>
              <a:gd name="connsiteX61" fmla="*/ 114300 w 2628900"/>
              <a:gd name="connsiteY61" fmla="*/ 1395413 h 2872236"/>
              <a:gd name="connsiteX62" fmla="*/ 133350 w 2628900"/>
              <a:gd name="connsiteY62" fmla="*/ 1466850 h 2872236"/>
              <a:gd name="connsiteX63" fmla="*/ 95250 w 2628900"/>
              <a:gd name="connsiteY63" fmla="*/ 1495425 h 2872236"/>
              <a:gd name="connsiteX64" fmla="*/ 80963 w 2628900"/>
              <a:gd name="connsiteY64" fmla="*/ 1524000 h 2872236"/>
              <a:gd name="connsiteX65" fmla="*/ 71438 w 2628900"/>
              <a:gd name="connsiteY65" fmla="*/ 1566863 h 2872236"/>
              <a:gd name="connsiteX66" fmla="*/ 90488 w 2628900"/>
              <a:gd name="connsiteY66" fmla="*/ 1609725 h 2872236"/>
              <a:gd name="connsiteX67" fmla="*/ 109538 w 2628900"/>
              <a:gd name="connsiteY67" fmla="*/ 1609725 h 2872236"/>
              <a:gd name="connsiteX68" fmla="*/ 123825 w 2628900"/>
              <a:gd name="connsiteY68" fmla="*/ 1604963 h 2872236"/>
              <a:gd name="connsiteX69" fmla="*/ 147638 w 2628900"/>
              <a:gd name="connsiteY69" fmla="*/ 1562100 h 2872236"/>
              <a:gd name="connsiteX70" fmla="*/ 190500 w 2628900"/>
              <a:gd name="connsiteY70" fmla="*/ 1595438 h 2872236"/>
              <a:gd name="connsiteX71" fmla="*/ 242888 w 2628900"/>
              <a:gd name="connsiteY71" fmla="*/ 1638300 h 2872236"/>
              <a:gd name="connsiteX72" fmla="*/ 266700 w 2628900"/>
              <a:gd name="connsiteY72" fmla="*/ 1647825 h 2872236"/>
              <a:gd name="connsiteX73" fmla="*/ 280988 w 2628900"/>
              <a:gd name="connsiteY73" fmla="*/ 1619250 h 2872236"/>
              <a:gd name="connsiteX74" fmla="*/ 328613 w 2628900"/>
              <a:gd name="connsiteY74" fmla="*/ 1614488 h 2872236"/>
              <a:gd name="connsiteX75" fmla="*/ 366713 w 2628900"/>
              <a:gd name="connsiteY75" fmla="*/ 1633538 h 2872236"/>
              <a:gd name="connsiteX76" fmla="*/ 357188 w 2628900"/>
              <a:gd name="connsiteY76" fmla="*/ 1652588 h 2872236"/>
              <a:gd name="connsiteX77" fmla="*/ 352425 w 2628900"/>
              <a:gd name="connsiteY77" fmla="*/ 1681163 h 2872236"/>
              <a:gd name="connsiteX78" fmla="*/ 390525 w 2628900"/>
              <a:gd name="connsiteY78" fmla="*/ 1733550 h 2872236"/>
              <a:gd name="connsiteX79" fmla="*/ 361950 w 2628900"/>
              <a:gd name="connsiteY79" fmla="*/ 1747838 h 2872236"/>
              <a:gd name="connsiteX80" fmla="*/ 328613 w 2628900"/>
              <a:gd name="connsiteY80" fmla="*/ 1728788 h 2872236"/>
              <a:gd name="connsiteX81" fmla="*/ 295275 w 2628900"/>
              <a:gd name="connsiteY81" fmla="*/ 1724025 h 2872236"/>
              <a:gd name="connsiteX82" fmla="*/ 261938 w 2628900"/>
              <a:gd name="connsiteY82" fmla="*/ 1762125 h 2872236"/>
              <a:gd name="connsiteX83" fmla="*/ 290513 w 2628900"/>
              <a:gd name="connsiteY83" fmla="*/ 1814513 h 2872236"/>
              <a:gd name="connsiteX84" fmla="*/ 295275 w 2628900"/>
              <a:gd name="connsiteY84" fmla="*/ 1828800 h 2872236"/>
              <a:gd name="connsiteX85" fmla="*/ 280988 w 2628900"/>
              <a:gd name="connsiteY85" fmla="*/ 1852613 h 2872236"/>
              <a:gd name="connsiteX86" fmla="*/ 257175 w 2628900"/>
              <a:gd name="connsiteY86" fmla="*/ 1885950 h 2872236"/>
              <a:gd name="connsiteX87" fmla="*/ 233363 w 2628900"/>
              <a:gd name="connsiteY87" fmla="*/ 1933575 h 2872236"/>
              <a:gd name="connsiteX88" fmla="*/ 242888 w 2628900"/>
              <a:gd name="connsiteY88" fmla="*/ 1971675 h 2872236"/>
              <a:gd name="connsiteX89" fmla="*/ 195263 w 2628900"/>
              <a:gd name="connsiteY89" fmla="*/ 2014538 h 2872236"/>
              <a:gd name="connsiteX90" fmla="*/ 166688 w 2628900"/>
              <a:gd name="connsiteY90" fmla="*/ 2009775 h 2872236"/>
              <a:gd name="connsiteX91" fmla="*/ 114300 w 2628900"/>
              <a:gd name="connsiteY91" fmla="*/ 2057400 h 2872236"/>
              <a:gd name="connsiteX92" fmla="*/ 133350 w 2628900"/>
              <a:gd name="connsiteY92" fmla="*/ 2114550 h 2872236"/>
              <a:gd name="connsiteX93" fmla="*/ 157163 w 2628900"/>
              <a:gd name="connsiteY93" fmla="*/ 2152650 h 2872236"/>
              <a:gd name="connsiteX94" fmla="*/ 161925 w 2628900"/>
              <a:gd name="connsiteY94" fmla="*/ 2200275 h 2872236"/>
              <a:gd name="connsiteX95" fmla="*/ 128588 w 2628900"/>
              <a:gd name="connsiteY95" fmla="*/ 2228850 h 2872236"/>
              <a:gd name="connsiteX96" fmla="*/ 138113 w 2628900"/>
              <a:gd name="connsiteY96" fmla="*/ 2295525 h 2872236"/>
              <a:gd name="connsiteX97" fmla="*/ 190500 w 2628900"/>
              <a:gd name="connsiteY97" fmla="*/ 2305050 h 2872236"/>
              <a:gd name="connsiteX98" fmla="*/ 200025 w 2628900"/>
              <a:gd name="connsiteY98" fmla="*/ 2362200 h 2872236"/>
              <a:gd name="connsiteX99" fmla="*/ 219075 w 2628900"/>
              <a:gd name="connsiteY99" fmla="*/ 2362200 h 2872236"/>
              <a:gd name="connsiteX100" fmla="*/ 257175 w 2628900"/>
              <a:gd name="connsiteY100" fmla="*/ 2362200 h 2872236"/>
              <a:gd name="connsiteX101" fmla="*/ 285750 w 2628900"/>
              <a:gd name="connsiteY101" fmla="*/ 2366963 h 2872236"/>
              <a:gd name="connsiteX102" fmla="*/ 338138 w 2628900"/>
              <a:gd name="connsiteY102" fmla="*/ 2409825 h 2872236"/>
              <a:gd name="connsiteX103" fmla="*/ 352425 w 2628900"/>
              <a:gd name="connsiteY103" fmla="*/ 2405063 h 2872236"/>
              <a:gd name="connsiteX104" fmla="*/ 423863 w 2628900"/>
              <a:gd name="connsiteY104" fmla="*/ 2395538 h 2872236"/>
              <a:gd name="connsiteX105" fmla="*/ 490538 w 2628900"/>
              <a:gd name="connsiteY105" fmla="*/ 2428875 h 2872236"/>
              <a:gd name="connsiteX106" fmla="*/ 490538 w 2628900"/>
              <a:gd name="connsiteY106" fmla="*/ 2490788 h 2872236"/>
              <a:gd name="connsiteX107" fmla="*/ 490538 w 2628900"/>
              <a:gd name="connsiteY107" fmla="*/ 2490788 h 2872236"/>
              <a:gd name="connsiteX108" fmla="*/ 533400 w 2628900"/>
              <a:gd name="connsiteY108" fmla="*/ 2495550 h 2872236"/>
              <a:gd name="connsiteX109" fmla="*/ 561975 w 2628900"/>
              <a:gd name="connsiteY109" fmla="*/ 2538413 h 2872236"/>
              <a:gd name="connsiteX110" fmla="*/ 600075 w 2628900"/>
              <a:gd name="connsiteY110" fmla="*/ 2576513 h 2872236"/>
              <a:gd name="connsiteX111" fmla="*/ 609600 w 2628900"/>
              <a:gd name="connsiteY111" fmla="*/ 2652713 h 2872236"/>
              <a:gd name="connsiteX112" fmla="*/ 547688 w 2628900"/>
              <a:gd name="connsiteY112" fmla="*/ 2695575 h 2872236"/>
              <a:gd name="connsiteX113" fmla="*/ 552450 w 2628900"/>
              <a:gd name="connsiteY113" fmla="*/ 2733675 h 2872236"/>
              <a:gd name="connsiteX114" fmla="*/ 571500 w 2628900"/>
              <a:gd name="connsiteY114" fmla="*/ 2714625 h 2872236"/>
              <a:gd name="connsiteX115" fmla="*/ 647700 w 2628900"/>
              <a:gd name="connsiteY115" fmla="*/ 2757488 h 2872236"/>
              <a:gd name="connsiteX116" fmla="*/ 666750 w 2628900"/>
              <a:gd name="connsiteY116" fmla="*/ 2724150 h 2872236"/>
              <a:gd name="connsiteX117" fmla="*/ 719138 w 2628900"/>
              <a:gd name="connsiteY117" fmla="*/ 2733675 h 2872236"/>
              <a:gd name="connsiteX118" fmla="*/ 781050 w 2628900"/>
              <a:gd name="connsiteY118" fmla="*/ 2724150 h 2872236"/>
              <a:gd name="connsiteX119" fmla="*/ 838200 w 2628900"/>
              <a:gd name="connsiteY119" fmla="*/ 2747963 h 2872236"/>
              <a:gd name="connsiteX120" fmla="*/ 862013 w 2628900"/>
              <a:gd name="connsiteY120" fmla="*/ 2809875 h 2872236"/>
              <a:gd name="connsiteX121" fmla="*/ 890588 w 2628900"/>
              <a:gd name="connsiteY121" fmla="*/ 2762250 h 2872236"/>
              <a:gd name="connsiteX122" fmla="*/ 895350 w 2628900"/>
              <a:gd name="connsiteY122" fmla="*/ 2738438 h 2872236"/>
              <a:gd name="connsiteX123" fmla="*/ 828675 w 2628900"/>
              <a:gd name="connsiteY123" fmla="*/ 2671763 h 2872236"/>
              <a:gd name="connsiteX124" fmla="*/ 823913 w 2628900"/>
              <a:gd name="connsiteY124" fmla="*/ 2652713 h 2872236"/>
              <a:gd name="connsiteX125" fmla="*/ 823913 w 2628900"/>
              <a:gd name="connsiteY125" fmla="*/ 2624138 h 2872236"/>
              <a:gd name="connsiteX126" fmla="*/ 914400 w 2628900"/>
              <a:gd name="connsiteY126" fmla="*/ 2647950 h 2872236"/>
              <a:gd name="connsiteX127" fmla="*/ 928688 w 2628900"/>
              <a:gd name="connsiteY127" fmla="*/ 2643188 h 2872236"/>
              <a:gd name="connsiteX128" fmla="*/ 938213 w 2628900"/>
              <a:gd name="connsiteY128" fmla="*/ 2633663 h 2872236"/>
              <a:gd name="connsiteX129" fmla="*/ 942975 w 2628900"/>
              <a:gd name="connsiteY129" fmla="*/ 2600325 h 2872236"/>
              <a:gd name="connsiteX130" fmla="*/ 881063 w 2628900"/>
              <a:gd name="connsiteY130" fmla="*/ 2543175 h 2872236"/>
              <a:gd name="connsiteX131" fmla="*/ 876300 w 2628900"/>
              <a:gd name="connsiteY131" fmla="*/ 2524125 h 2872236"/>
              <a:gd name="connsiteX132" fmla="*/ 914400 w 2628900"/>
              <a:gd name="connsiteY132" fmla="*/ 2443163 h 2872236"/>
              <a:gd name="connsiteX133" fmla="*/ 985838 w 2628900"/>
              <a:gd name="connsiteY133" fmla="*/ 2428875 h 2872236"/>
              <a:gd name="connsiteX134" fmla="*/ 1000125 w 2628900"/>
              <a:gd name="connsiteY134" fmla="*/ 2414588 h 2872236"/>
              <a:gd name="connsiteX135" fmla="*/ 1004888 w 2628900"/>
              <a:gd name="connsiteY135" fmla="*/ 2395538 h 2872236"/>
              <a:gd name="connsiteX136" fmla="*/ 976313 w 2628900"/>
              <a:gd name="connsiteY136" fmla="*/ 2371725 h 2872236"/>
              <a:gd name="connsiteX137" fmla="*/ 947738 w 2628900"/>
              <a:gd name="connsiteY137" fmla="*/ 2371725 h 2872236"/>
              <a:gd name="connsiteX138" fmla="*/ 871538 w 2628900"/>
              <a:gd name="connsiteY138" fmla="*/ 2362200 h 2872236"/>
              <a:gd name="connsiteX139" fmla="*/ 871538 w 2628900"/>
              <a:gd name="connsiteY139" fmla="*/ 2362200 h 2872236"/>
              <a:gd name="connsiteX140" fmla="*/ 885825 w 2628900"/>
              <a:gd name="connsiteY140" fmla="*/ 2290763 h 2872236"/>
              <a:gd name="connsiteX141" fmla="*/ 942975 w 2628900"/>
              <a:gd name="connsiteY141" fmla="*/ 2219325 h 2872236"/>
              <a:gd name="connsiteX142" fmla="*/ 981075 w 2628900"/>
              <a:gd name="connsiteY142" fmla="*/ 2205038 h 2872236"/>
              <a:gd name="connsiteX143" fmla="*/ 981075 w 2628900"/>
              <a:gd name="connsiteY143" fmla="*/ 2205038 h 2872236"/>
              <a:gd name="connsiteX144" fmla="*/ 1000125 w 2628900"/>
              <a:gd name="connsiteY144" fmla="*/ 2228850 h 2872236"/>
              <a:gd name="connsiteX145" fmla="*/ 995363 w 2628900"/>
              <a:gd name="connsiteY145" fmla="*/ 2266950 h 2872236"/>
              <a:gd name="connsiteX146" fmla="*/ 1042988 w 2628900"/>
              <a:gd name="connsiteY146" fmla="*/ 2295525 h 2872236"/>
              <a:gd name="connsiteX147" fmla="*/ 1047750 w 2628900"/>
              <a:gd name="connsiteY147" fmla="*/ 2262188 h 2872236"/>
              <a:gd name="connsiteX148" fmla="*/ 1081088 w 2628900"/>
              <a:gd name="connsiteY148" fmla="*/ 2224088 h 2872236"/>
              <a:gd name="connsiteX149" fmla="*/ 1081088 w 2628900"/>
              <a:gd name="connsiteY149" fmla="*/ 2166938 h 2872236"/>
              <a:gd name="connsiteX150" fmla="*/ 1081088 w 2628900"/>
              <a:gd name="connsiteY150" fmla="*/ 2138363 h 2872236"/>
              <a:gd name="connsiteX151" fmla="*/ 1114425 w 2628900"/>
              <a:gd name="connsiteY151" fmla="*/ 2166938 h 2872236"/>
              <a:gd name="connsiteX152" fmla="*/ 1133475 w 2628900"/>
              <a:gd name="connsiteY152" fmla="*/ 2143125 h 2872236"/>
              <a:gd name="connsiteX153" fmla="*/ 1162050 w 2628900"/>
              <a:gd name="connsiteY153" fmla="*/ 2138363 h 2872236"/>
              <a:gd name="connsiteX154" fmla="*/ 1195388 w 2628900"/>
              <a:gd name="connsiteY154" fmla="*/ 2109788 h 2872236"/>
              <a:gd name="connsiteX155" fmla="*/ 1204913 w 2628900"/>
              <a:gd name="connsiteY155" fmla="*/ 2095500 h 2872236"/>
              <a:gd name="connsiteX156" fmla="*/ 1247775 w 2628900"/>
              <a:gd name="connsiteY156" fmla="*/ 2076450 h 2872236"/>
              <a:gd name="connsiteX157" fmla="*/ 1219200 w 2628900"/>
              <a:gd name="connsiteY157" fmla="*/ 2038350 h 2872236"/>
              <a:gd name="connsiteX158" fmla="*/ 1228725 w 2628900"/>
              <a:gd name="connsiteY158" fmla="*/ 1952625 h 2872236"/>
              <a:gd name="connsiteX159" fmla="*/ 1190625 w 2628900"/>
              <a:gd name="connsiteY159" fmla="*/ 1952625 h 2872236"/>
              <a:gd name="connsiteX160" fmla="*/ 1171575 w 2628900"/>
              <a:gd name="connsiteY160" fmla="*/ 1976438 h 2872236"/>
              <a:gd name="connsiteX161" fmla="*/ 1138238 w 2628900"/>
              <a:gd name="connsiteY161" fmla="*/ 1952625 h 2872236"/>
              <a:gd name="connsiteX162" fmla="*/ 1123950 w 2628900"/>
              <a:gd name="connsiteY162" fmla="*/ 1890713 h 2872236"/>
              <a:gd name="connsiteX163" fmla="*/ 1114425 w 2628900"/>
              <a:gd name="connsiteY163" fmla="*/ 1862138 h 2872236"/>
              <a:gd name="connsiteX164" fmla="*/ 1100138 w 2628900"/>
              <a:gd name="connsiteY164" fmla="*/ 1804988 h 2872236"/>
              <a:gd name="connsiteX165" fmla="*/ 1119188 w 2628900"/>
              <a:gd name="connsiteY165" fmla="*/ 1790700 h 2872236"/>
              <a:gd name="connsiteX166" fmla="*/ 1076325 w 2628900"/>
              <a:gd name="connsiteY166" fmla="*/ 1738313 h 2872236"/>
              <a:gd name="connsiteX167" fmla="*/ 1057275 w 2628900"/>
              <a:gd name="connsiteY167" fmla="*/ 1738313 h 2872236"/>
              <a:gd name="connsiteX168" fmla="*/ 1047750 w 2628900"/>
              <a:gd name="connsiteY168" fmla="*/ 1762125 h 2872236"/>
              <a:gd name="connsiteX169" fmla="*/ 1028700 w 2628900"/>
              <a:gd name="connsiteY169" fmla="*/ 1752600 h 2872236"/>
              <a:gd name="connsiteX170" fmla="*/ 1009650 w 2628900"/>
              <a:gd name="connsiteY170" fmla="*/ 1676400 h 2872236"/>
              <a:gd name="connsiteX171" fmla="*/ 952500 w 2628900"/>
              <a:gd name="connsiteY171" fmla="*/ 1690688 h 2872236"/>
              <a:gd name="connsiteX172" fmla="*/ 923925 w 2628900"/>
              <a:gd name="connsiteY172" fmla="*/ 1666875 h 2872236"/>
              <a:gd name="connsiteX173" fmla="*/ 919163 w 2628900"/>
              <a:gd name="connsiteY173" fmla="*/ 1624013 h 2872236"/>
              <a:gd name="connsiteX174" fmla="*/ 923925 w 2628900"/>
              <a:gd name="connsiteY174" fmla="*/ 1600200 h 2872236"/>
              <a:gd name="connsiteX175" fmla="*/ 900113 w 2628900"/>
              <a:gd name="connsiteY175" fmla="*/ 1581150 h 2872236"/>
              <a:gd name="connsiteX176" fmla="*/ 914400 w 2628900"/>
              <a:gd name="connsiteY176" fmla="*/ 1538288 h 2872236"/>
              <a:gd name="connsiteX177" fmla="*/ 933450 w 2628900"/>
              <a:gd name="connsiteY177" fmla="*/ 1547813 h 2872236"/>
              <a:gd name="connsiteX178" fmla="*/ 962025 w 2628900"/>
              <a:gd name="connsiteY178" fmla="*/ 1514475 h 2872236"/>
              <a:gd name="connsiteX179" fmla="*/ 1004888 w 2628900"/>
              <a:gd name="connsiteY179" fmla="*/ 1538288 h 2872236"/>
              <a:gd name="connsiteX180" fmla="*/ 1090613 w 2628900"/>
              <a:gd name="connsiteY180" fmla="*/ 1562100 h 2872236"/>
              <a:gd name="connsiteX181" fmla="*/ 1104900 w 2628900"/>
              <a:gd name="connsiteY181" fmla="*/ 1600200 h 2872236"/>
              <a:gd name="connsiteX182" fmla="*/ 1162050 w 2628900"/>
              <a:gd name="connsiteY182" fmla="*/ 1590675 h 2872236"/>
              <a:gd name="connsiteX183" fmla="*/ 1228725 w 2628900"/>
              <a:gd name="connsiteY183" fmla="*/ 1628775 h 2872236"/>
              <a:gd name="connsiteX184" fmla="*/ 1228725 w 2628900"/>
              <a:gd name="connsiteY184" fmla="*/ 1714500 h 2872236"/>
              <a:gd name="connsiteX185" fmla="*/ 1271588 w 2628900"/>
              <a:gd name="connsiteY185" fmla="*/ 1700213 h 2872236"/>
              <a:gd name="connsiteX186" fmla="*/ 1281113 w 2628900"/>
              <a:gd name="connsiteY186" fmla="*/ 1719263 h 2872236"/>
              <a:gd name="connsiteX187" fmla="*/ 1319213 w 2628900"/>
              <a:gd name="connsiteY187" fmla="*/ 1709738 h 2872236"/>
              <a:gd name="connsiteX188" fmla="*/ 1343025 w 2628900"/>
              <a:gd name="connsiteY188" fmla="*/ 1728788 h 2872236"/>
              <a:gd name="connsiteX189" fmla="*/ 1404938 w 2628900"/>
              <a:gd name="connsiteY189" fmla="*/ 1738313 h 2872236"/>
              <a:gd name="connsiteX190" fmla="*/ 1419225 w 2628900"/>
              <a:gd name="connsiteY190" fmla="*/ 1724025 h 2872236"/>
              <a:gd name="connsiteX191" fmla="*/ 1457325 w 2628900"/>
              <a:gd name="connsiteY191" fmla="*/ 1743075 h 2872236"/>
              <a:gd name="connsiteX192" fmla="*/ 1476375 w 2628900"/>
              <a:gd name="connsiteY192" fmla="*/ 1733550 h 2872236"/>
              <a:gd name="connsiteX193" fmla="*/ 1476375 w 2628900"/>
              <a:gd name="connsiteY193" fmla="*/ 1704975 h 2872236"/>
              <a:gd name="connsiteX194" fmla="*/ 1528763 w 2628900"/>
              <a:gd name="connsiteY194" fmla="*/ 1700213 h 2872236"/>
              <a:gd name="connsiteX195" fmla="*/ 1590675 w 2628900"/>
              <a:gd name="connsiteY195" fmla="*/ 1738313 h 2872236"/>
              <a:gd name="connsiteX196" fmla="*/ 1619250 w 2628900"/>
              <a:gd name="connsiteY196" fmla="*/ 1790700 h 2872236"/>
              <a:gd name="connsiteX197" fmla="*/ 1581150 w 2628900"/>
              <a:gd name="connsiteY197" fmla="*/ 1824038 h 2872236"/>
              <a:gd name="connsiteX198" fmla="*/ 1552575 w 2628900"/>
              <a:gd name="connsiteY198" fmla="*/ 1824038 h 2872236"/>
              <a:gd name="connsiteX199" fmla="*/ 1538288 w 2628900"/>
              <a:gd name="connsiteY199" fmla="*/ 1881188 h 2872236"/>
              <a:gd name="connsiteX200" fmla="*/ 1476375 w 2628900"/>
              <a:gd name="connsiteY200" fmla="*/ 1943100 h 2872236"/>
              <a:gd name="connsiteX201" fmla="*/ 1419225 w 2628900"/>
              <a:gd name="connsiteY201" fmla="*/ 1919288 h 2872236"/>
              <a:gd name="connsiteX202" fmla="*/ 1390650 w 2628900"/>
              <a:gd name="connsiteY202" fmla="*/ 1905000 h 2872236"/>
              <a:gd name="connsiteX203" fmla="*/ 1362075 w 2628900"/>
              <a:gd name="connsiteY203" fmla="*/ 1914525 h 2872236"/>
              <a:gd name="connsiteX204" fmla="*/ 1371600 w 2628900"/>
              <a:gd name="connsiteY204" fmla="*/ 1938338 h 2872236"/>
              <a:gd name="connsiteX205" fmla="*/ 1333500 w 2628900"/>
              <a:gd name="connsiteY205" fmla="*/ 1966913 h 2872236"/>
              <a:gd name="connsiteX206" fmla="*/ 1323975 w 2628900"/>
              <a:gd name="connsiteY206" fmla="*/ 2038350 h 2872236"/>
              <a:gd name="connsiteX207" fmla="*/ 1328738 w 2628900"/>
              <a:gd name="connsiteY207" fmla="*/ 2076450 h 2872236"/>
              <a:gd name="connsiteX208" fmla="*/ 1366838 w 2628900"/>
              <a:gd name="connsiteY208" fmla="*/ 2081213 h 2872236"/>
              <a:gd name="connsiteX209" fmla="*/ 1390650 w 2628900"/>
              <a:gd name="connsiteY209" fmla="*/ 2133600 h 2872236"/>
              <a:gd name="connsiteX210" fmla="*/ 1395413 w 2628900"/>
              <a:gd name="connsiteY210" fmla="*/ 2219325 h 2872236"/>
              <a:gd name="connsiteX211" fmla="*/ 1428750 w 2628900"/>
              <a:gd name="connsiteY211" fmla="*/ 2271713 h 2872236"/>
              <a:gd name="connsiteX212" fmla="*/ 1423988 w 2628900"/>
              <a:gd name="connsiteY212" fmla="*/ 2319338 h 2872236"/>
              <a:gd name="connsiteX213" fmla="*/ 1385888 w 2628900"/>
              <a:gd name="connsiteY213" fmla="*/ 2366963 h 2872236"/>
              <a:gd name="connsiteX214" fmla="*/ 1362075 w 2628900"/>
              <a:gd name="connsiteY214" fmla="*/ 2352675 h 2872236"/>
              <a:gd name="connsiteX215" fmla="*/ 1371600 w 2628900"/>
              <a:gd name="connsiteY215" fmla="*/ 2386013 h 2872236"/>
              <a:gd name="connsiteX216" fmla="*/ 1343025 w 2628900"/>
              <a:gd name="connsiteY216" fmla="*/ 2409825 h 2872236"/>
              <a:gd name="connsiteX217" fmla="*/ 1352550 w 2628900"/>
              <a:gd name="connsiteY217" fmla="*/ 2438400 h 2872236"/>
              <a:gd name="connsiteX218" fmla="*/ 1309688 w 2628900"/>
              <a:gd name="connsiteY218" fmla="*/ 2457450 h 2872236"/>
              <a:gd name="connsiteX219" fmla="*/ 1319213 w 2628900"/>
              <a:gd name="connsiteY219" fmla="*/ 2519363 h 2872236"/>
              <a:gd name="connsiteX220" fmla="*/ 1333500 w 2628900"/>
              <a:gd name="connsiteY220" fmla="*/ 2538413 h 2872236"/>
              <a:gd name="connsiteX221" fmla="*/ 1314450 w 2628900"/>
              <a:gd name="connsiteY221" fmla="*/ 2595563 h 2872236"/>
              <a:gd name="connsiteX222" fmla="*/ 1271588 w 2628900"/>
              <a:gd name="connsiteY222" fmla="*/ 2605088 h 2872236"/>
              <a:gd name="connsiteX223" fmla="*/ 1228725 w 2628900"/>
              <a:gd name="connsiteY223" fmla="*/ 2633663 h 2872236"/>
              <a:gd name="connsiteX224" fmla="*/ 1200150 w 2628900"/>
              <a:gd name="connsiteY224" fmla="*/ 2609850 h 2872236"/>
              <a:gd name="connsiteX225" fmla="*/ 1200150 w 2628900"/>
              <a:gd name="connsiteY225" fmla="*/ 2576513 h 2872236"/>
              <a:gd name="connsiteX226" fmla="*/ 1157288 w 2628900"/>
              <a:gd name="connsiteY226" fmla="*/ 2576513 h 2872236"/>
              <a:gd name="connsiteX227" fmla="*/ 1128713 w 2628900"/>
              <a:gd name="connsiteY227" fmla="*/ 2571750 h 2872236"/>
              <a:gd name="connsiteX228" fmla="*/ 1090613 w 2628900"/>
              <a:gd name="connsiteY228" fmla="*/ 2614613 h 2872236"/>
              <a:gd name="connsiteX229" fmla="*/ 1081088 w 2628900"/>
              <a:gd name="connsiteY229" fmla="*/ 2671763 h 2872236"/>
              <a:gd name="connsiteX230" fmla="*/ 1100138 w 2628900"/>
              <a:gd name="connsiteY230" fmla="*/ 2762250 h 2872236"/>
              <a:gd name="connsiteX231" fmla="*/ 1162050 w 2628900"/>
              <a:gd name="connsiteY231" fmla="*/ 2824163 h 2872236"/>
              <a:gd name="connsiteX232" fmla="*/ 1209675 w 2628900"/>
              <a:gd name="connsiteY232" fmla="*/ 2857500 h 2872236"/>
              <a:gd name="connsiteX233" fmla="*/ 1247775 w 2628900"/>
              <a:gd name="connsiteY233" fmla="*/ 2828925 h 2872236"/>
              <a:gd name="connsiteX234" fmla="*/ 1319213 w 2628900"/>
              <a:gd name="connsiteY234" fmla="*/ 2828925 h 2872236"/>
              <a:gd name="connsiteX235" fmla="*/ 1347788 w 2628900"/>
              <a:gd name="connsiteY235" fmla="*/ 2847975 h 2872236"/>
              <a:gd name="connsiteX236" fmla="*/ 1376363 w 2628900"/>
              <a:gd name="connsiteY236" fmla="*/ 2847975 h 2872236"/>
              <a:gd name="connsiteX237" fmla="*/ 1462088 w 2628900"/>
              <a:gd name="connsiteY237" fmla="*/ 2871788 h 2872236"/>
              <a:gd name="connsiteX238" fmla="*/ 1490663 w 2628900"/>
              <a:gd name="connsiteY238" fmla="*/ 2847975 h 2872236"/>
              <a:gd name="connsiteX239" fmla="*/ 1509713 w 2628900"/>
              <a:gd name="connsiteY239" fmla="*/ 2824163 h 2872236"/>
              <a:gd name="connsiteX240" fmla="*/ 1562100 w 2628900"/>
              <a:gd name="connsiteY240" fmla="*/ 2824163 h 2872236"/>
              <a:gd name="connsiteX241" fmla="*/ 1600200 w 2628900"/>
              <a:gd name="connsiteY241" fmla="*/ 2738438 h 2872236"/>
              <a:gd name="connsiteX242" fmla="*/ 1638300 w 2628900"/>
              <a:gd name="connsiteY242" fmla="*/ 2757488 h 2872236"/>
              <a:gd name="connsiteX243" fmla="*/ 1652588 w 2628900"/>
              <a:gd name="connsiteY243" fmla="*/ 2752725 h 2872236"/>
              <a:gd name="connsiteX244" fmla="*/ 1685925 w 2628900"/>
              <a:gd name="connsiteY244" fmla="*/ 2743200 h 2872236"/>
              <a:gd name="connsiteX245" fmla="*/ 1752600 w 2628900"/>
              <a:gd name="connsiteY245" fmla="*/ 2800350 h 2872236"/>
              <a:gd name="connsiteX246" fmla="*/ 1785938 w 2628900"/>
              <a:gd name="connsiteY246" fmla="*/ 2781300 h 2872236"/>
              <a:gd name="connsiteX247" fmla="*/ 1804988 w 2628900"/>
              <a:gd name="connsiteY247" fmla="*/ 2747963 h 2872236"/>
              <a:gd name="connsiteX248" fmla="*/ 1833563 w 2628900"/>
              <a:gd name="connsiteY248" fmla="*/ 2747963 h 2872236"/>
              <a:gd name="connsiteX249" fmla="*/ 1852613 w 2628900"/>
              <a:gd name="connsiteY249" fmla="*/ 2719388 h 2872236"/>
              <a:gd name="connsiteX250" fmla="*/ 1895475 w 2628900"/>
              <a:gd name="connsiteY250" fmla="*/ 2719388 h 2872236"/>
              <a:gd name="connsiteX251" fmla="*/ 1881188 w 2628900"/>
              <a:gd name="connsiteY251" fmla="*/ 2681288 h 2872236"/>
              <a:gd name="connsiteX252" fmla="*/ 1895475 w 2628900"/>
              <a:gd name="connsiteY252" fmla="*/ 2628900 h 2872236"/>
              <a:gd name="connsiteX253" fmla="*/ 1928813 w 2628900"/>
              <a:gd name="connsiteY253" fmla="*/ 2614613 h 2872236"/>
              <a:gd name="connsiteX254" fmla="*/ 1981200 w 2628900"/>
              <a:gd name="connsiteY254" fmla="*/ 2600325 h 2872236"/>
              <a:gd name="connsiteX255" fmla="*/ 2000250 w 2628900"/>
              <a:gd name="connsiteY255" fmla="*/ 2576513 h 2872236"/>
              <a:gd name="connsiteX256" fmla="*/ 2033588 w 2628900"/>
              <a:gd name="connsiteY256" fmla="*/ 2590800 h 2872236"/>
              <a:gd name="connsiteX257" fmla="*/ 2052638 w 2628900"/>
              <a:gd name="connsiteY257" fmla="*/ 2595563 h 2872236"/>
              <a:gd name="connsiteX258" fmla="*/ 2090738 w 2628900"/>
              <a:gd name="connsiteY258" fmla="*/ 2586038 h 2872236"/>
              <a:gd name="connsiteX259" fmla="*/ 2133600 w 2628900"/>
              <a:gd name="connsiteY259" fmla="*/ 2628900 h 2872236"/>
              <a:gd name="connsiteX260" fmla="*/ 2162175 w 2628900"/>
              <a:gd name="connsiteY260" fmla="*/ 2624138 h 2872236"/>
              <a:gd name="connsiteX261" fmla="*/ 2162175 w 2628900"/>
              <a:gd name="connsiteY261" fmla="*/ 2709863 h 2872236"/>
              <a:gd name="connsiteX262" fmla="*/ 2224088 w 2628900"/>
              <a:gd name="connsiteY262" fmla="*/ 2719388 h 2872236"/>
              <a:gd name="connsiteX263" fmla="*/ 2243138 w 2628900"/>
              <a:gd name="connsiteY263" fmla="*/ 2690813 h 2872236"/>
              <a:gd name="connsiteX264" fmla="*/ 2243138 w 2628900"/>
              <a:gd name="connsiteY264" fmla="*/ 2690813 h 2872236"/>
              <a:gd name="connsiteX265" fmla="*/ 2276475 w 2628900"/>
              <a:gd name="connsiteY265" fmla="*/ 2690813 h 2872236"/>
              <a:gd name="connsiteX266" fmla="*/ 2290763 w 2628900"/>
              <a:gd name="connsiteY266" fmla="*/ 2657475 h 2872236"/>
              <a:gd name="connsiteX267" fmla="*/ 2428875 w 2628900"/>
              <a:gd name="connsiteY267" fmla="*/ 2700338 h 2872236"/>
              <a:gd name="connsiteX268" fmla="*/ 2466975 w 2628900"/>
              <a:gd name="connsiteY268" fmla="*/ 2676525 h 2872236"/>
              <a:gd name="connsiteX269" fmla="*/ 2490788 w 2628900"/>
              <a:gd name="connsiteY269" fmla="*/ 2638425 h 2872236"/>
              <a:gd name="connsiteX270" fmla="*/ 2481263 w 2628900"/>
              <a:gd name="connsiteY270" fmla="*/ 2624138 h 2872236"/>
              <a:gd name="connsiteX271" fmla="*/ 2481263 w 2628900"/>
              <a:gd name="connsiteY271" fmla="*/ 2590800 h 2872236"/>
              <a:gd name="connsiteX272" fmla="*/ 2490788 w 2628900"/>
              <a:gd name="connsiteY272" fmla="*/ 2557463 h 2872236"/>
              <a:gd name="connsiteX273" fmla="*/ 2509838 w 2628900"/>
              <a:gd name="connsiteY273" fmla="*/ 2505075 h 2872236"/>
              <a:gd name="connsiteX274" fmla="*/ 2509838 w 2628900"/>
              <a:gd name="connsiteY274" fmla="*/ 2462213 h 2872236"/>
              <a:gd name="connsiteX275" fmla="*/ 2524125 w 2628900"/>
              <a:gd name="connsiteY275" fmla="*/ 2419350 h 2872236"/>
              <a:gd name="connsiteX276" fmla="*/ 2538413 w 2628900"/>
              <a:gd name="connsiteY276" fmla="*/ 2362200 h 2872236"/>
              <a:gd name="connsiteX277" fmla="*/ 2557463 w 2628900"/>
              <a:gd name="connsiteY277" fmla="*/ 2309813 h 2872236"/>
              <a:gd name="connsiteX278" fmla="*/ 2538413 w 2628900"/>
              <a:gd name="connsiteY278" fmla="*/ 2295525 h 2872236"/>
              <a:gd name="connsiteX279" fmla="*/ 2552700 w 2628900"/>
              <a:gd name="connsiteY279" fmla="*/ 2281238 h 2872236"/>
              <a:gd name="connsiteX280" fmla="*/ 2552700 w 2628900"/>
              <a:gd name="connsiteY280" fmla="*/ 2257425 h 2872236"/>
              <a:gd name="connsiteX281" fmla="*/ 2533650 w 2628900"/>
              <a:gd name="connsiteY281" fmla="*/ 2214563 h 2872236"/>
              <a:gd name="connsiteX282" fmla="*/ 2581275 w 2628900"/>
              <a:gd name="connsiteY282" fmla="*/ 2133600 h 2872236"/>
              <a:gd name="connsiteX283" fmla="*/ 2586038 w 2628900"/>
              <a:gd name="connsiteY283" fmla="*/ 2090738 h 2872236"/>
              <a:gd name="connsiteX284" fmla="*/ 2600325 w 2628900"/>
              <a:gd name="connsiteY284" fmla="*/ 2076450 h 2872236"/>
              <a:gd name="connsiteX285" fmla="*/ 2628900 w 2628900"/>
              <a:gd name="connsiteY285" fmla="*/ 2033588 h 2872236"/>
              <a:gd name="connsiteX286" fmla="*/ 2624138 w 2628900"/>
              <a:gd name="connsiteY286" fmla="*/ 1995488 h 2872236"/>
              <a:gd name="connsiteX287" fmla="*/ 2600325 w 2628900"/>
              <a:gd name="connsiteY287" fmla="*/ 1924050 h 2872236"/>
              <a:gd name="connsiteX288" fmla="*/ 2571750 w 2628900"/>
              <a:gd name="connsiteY288" fmla="*/ 1909763 h 2872236"/>
              <a:gd name="connsiteX289" fmla="*/ 2528888 w 2628900"/>
              <a:gd name="connsiteY289" fmla="*/ 1985963 h 2872236"/>
              <a:gd name="connsiteX290" fmla="*/ 2528888 w 2628900"/>
              <a:gd name="connsiteY290" fmla="*/ 1995488 h 2872236"/>
              <a:gd name="connsiteX291" fmla="*/ 2500313 w 2628900"/>
              <a:gd name="connsiteY291" fmla="*/ 2024063 h 2872236"/>
              <a:gd name="connsiteX292" fmla="*/ 2447925 w 2628900"/>
              <a:gd name="connsiteY292" fmla="*/ 2062163 h 2872236"/>
              <a:gd name="connsiteX293" fmla="*/ 2433638 w 2628900"/>
              <a:gd name="connsiteY293" fmla="*/ 2095500 h 2872236"/>
              <a:gd name="connsiteX294" fmla="*/ 2400300 w 2628900"/>
              <a:gd name="connsiteY294" fmla="*/ 2076450 h 2872236"/>
              <a:gd name="connsiteX295" fmla="*/ 2352675 w 2628900"/>
              <a:gd name="connsiteY295" fmla="*/ 2057400 h 2872236"/>
              <a:gd name="connsiteX296" fmla="*/ 2362200 w 2628900"/>
              <a:gd name="connsiteY296" fmla="*/ 2043113 h 2872236"/>
              <a:gd name="connsiteX297" fmla="*/ 2376488 w 2628900"/>
              <a:gd name="connsiteY297" fmla="*/ 2024063 h 2872236"/>
              <a:gd name="connsiteX298" fmla="*/ 2400300 w 2628900"/>
              <a:gd name="connsiteY298" fmla="*/ 2028825 h 2872236"/>
              <a:gd name="connsiteX299" fmla="*/ 2400776 w 2628900"/>
              <a:gd name="connsiteY299" fmla="*/ 2023586 h 2872236"/>
              <a:gd name="connsiteX300" fmla="*/ 2362200 w 2628900"/>
              <a:gd name="connsiteY300" fmla="*/ 2005013 h 2872236"/>
              <a:gd name="connsiteX301" fmla="*/ 2333625 w 2628900"/>
              <a:gd name="connsiteY301" fmla="*/ 2014538 h 2872236"/>
              <a:gd name="connsiteX302" fmla="*/ 2324100 w 2628900"/>
              <a:gd name="connsiteY302" fmla="*/ 1981200 h 2872236"/>
              <a:gd name="connsiteX303" fmla="*/ 2347913 w 2628900"/>
              <a:gd name="connsiteY303" fmla="*/ 1947863 h 2872236"/>
              <a:gd name="connsiteX304" fmla="*/ 2381250 w 2628900"/>
              <a:gd name="connsiteY304" fmla="*/ 1947863 h 2872236"/>
              <a:gd name="connsiteX305" fmla="*/ 2376488 w 2628900"/>
              <a:gd name="connsiteY305" fmla="*/ 1914525 h 2872236"/>
              <a:gd name="connsiteX306" fmla="*/ 2405063 w 2628900"/>
              <a:gd name="connsiteY306" fmla="*/ 1895475 h 2872236"/>
              <a:gd name="connsiteX307" fmla="*/ 2409825 w 2628900"/>
              <a:gd name="connsiteY307" fmla="*/ 1866900 h 2872236"/>
              <a:gd name="connsiteX308" fmla="*/ 2357438 w 2628900"/>
              <a:gd name="connsiteY308" fmla="*/ 1847850 h 2872236"/>
              <a:gd name="connsiteX309" fmla="*/ 2347913 w 2628900"/>
              <a:gd name="connsiteY309" fmla="*/ 1785938 h 2872236"/>
              <a:gd name="connsiteX310" fmla="*/ 2347913 w 2628900"/>
              <a:gd name="connsiteY310" fmla="*/ 1743075 h 2872236"/>
              <a:gd name="connsiteX311" fmla="*/ 2314575 w 2628900"/>
              <a:gd name="connsiteY311" fmla="*/ 1733550 h 2872236"/>
              <a:gd name="connsiteX312" fmla="*/ 2319338 w 2628900"/>
              <a:gd name="connsiteY312" fmla="*/ 1700213 h 2872236"/>
              <a:gd name="connsiteX313" fmla="*/ 2333625 w 2628900"/>
              <a:gd name="connsiteY313" fmla="*/ 1685925 h 2872236"/>
              <a:gd name="connsiteX314" fmla="*/ 2333625 w 2628900"/>
              <a:gd name="connsiteY314" fmla="*/ 1652588 h 2872236"/>
              <a:gd name="connsiteX315" fmla="*/ 2314575 w 2628900"/>
              <a:gd name="connsiteY315" fmla="*/ 1624013 h 2872236"/>
              <a:gd name="connsiteX316" fmla="*/ 2314575 w 2628900"/>
              <a:gd name="connsiteY316" fmla="*/ 1562100 h 2872236"/>
              <a:gd name="connsiteX317" fmla="*/ 2324100 w 2628900"/>
              <a:gd name="connsiteY317" fmla="*/ 1495425 h 2872236"/>
              <a:gd name="connsiteX318" fmla="*/ 2333625 w 2628900"/>
              <a:gd name="connsiteY318" fmla="*/ 1438275 h 2872236"/>
              <a:gd name="connsiteX319" fmla="*/ 2362200 w 2628900"/>
              <a:gd name="connsiteY319" fmla="*/ 1371600 h 2872236"/>
              <a:gd name="connsiteX320" fmla="*/ 2395538 w 2628900"/>
              <a:gd name="connsiteY320" fmla="*/ 1300163 h 2872236"/>
              <a:gd name="connsiteX321" fmla="*/ 2395538 w 2628900"/>
              <a:gd name="connsiteY321" fmla="*/ 1233488 h 2872236"/>
              <a:gd name="connsiteX322" fmla="*/ 2400300 w 2628900"/>
              <a:gd name="connsiteY322" fmla="*/ 1204913 h 2872236"/>
              <a:gd name="connsiteX323" fmla="*/ 2409825 w 2628900"/>
              <a:gd name="connsiteY323" fmla="*/ 1138238 h 2872236"/>
              <a:gd name="connsiteX324" fmla="*/ 2405063 w 2628900"/>
              <a:gd name="connsiteY324" fmla="*/ 1090613 h 2872236"/>
              <a:gd name="connsiteX325" fmla="*/ 2352675 w 2628900"/>
              <a:gd name="connsiteY325" fmla="*/ 1033463 h 2872236"/>
              <a:gd name="connsiteX326" fmla="*/ 2357438 w 2628900"/>
              <a:gd name="connsiteY326" fmla="*/ 966788 h 2872236"/>
              <a:gd name="connsiteX327" fmla="*/ 2371725 w 2628900"/>
              <a:gd name="connsiteY327" fmla="*/ 895350 h 2872236"/>
              <a:gd name="connsiteX328" fmla="*/ 2414588 w 2628900"/>
              <a:gd name="connsiteY328" fmla="*/ 842963 h 2872236"/>
              <a:gd name="connsiteX329" fmla="*/ 2414588 w 2628900"/>
              <a:gd name="connsiteY329" fmla="*/ 842963 h 2872236"/>
              <a:gd name="connsiteX330" fmla="*/ 2438400 w 2628900"/>
              <a:gd name="connsiteY330" fmla="*/ 833438 h 2872236"/>
              <a:gd name="connsiteX331" fmla="*/ 2447925 w 2628900"/>
              <a:gd name="connsiteY331" fmla="*/ 766763 h 2872236"/>
              <a:gd name="connsiteX332" fmla="*/ 2438400 w 2628900"/>
              <a:gd name="connsiteY332" fmla="*/ 704850 h 2872236"/>
              <a:gd name="connsiteX333" fmla="*/ 2452688 w 2628900"/>
              <a:gd name="connsiteY333" fmla="*/ 685800 h 2872236"/>
              <a:gd name="connsiteX334" fmla="*/ 2414588 w 2628900"/>
              <a:gd name="connsiteY334" fmla="*/ 623888 h 2872236"/>
              <a:gd name="connsiteX335" fmla="*/ 2414588 w 2628900"/>
              <a:gd name="connsiteY335" fmla="*/ 585788 h 2872236"/>
              <a:gd name="connsiteX336" fmla="*/ 2352675 w 2628900"/>
              <a:gd name="connsiteY336" fmla="*/ 500063 h 2872236"/>
              <a:gd name="connsiteX337" fmla="*/ 2357438 w 2628900"/>
              <a:gd name="connsiteY337" fmla="*/ 395288 h 2872236"/>
              <a:gd name="connsiteX338" fmla="*/ 2362200 w 2628900"/>
              <a:gd name="connsiteY338" fmla="*/ 366713 h 2872236"/>
              <a:gd name="connsiteX339" fmla="*/ 2338388 w 2628900"/>
              <a:gd name="connsiteY339" fmla="*/ 304800 h 2872236"/>
              <a:gd name="connsiteX340" fmla="*/ 2362200 w 2628900"/>
              <a:gd name="connsiteY340" fmla="*/ 261938 h 2872236"/>
              <a:gd name="connsiteX341" fmla="*/ 2343150 w 2628900"/>
              <a:gd name="connsiteY341" fmla="*/ 228600 h 2872236"/>
              <a:gd name="connsiteX342" fmla="*/ 2338388 w 2628900"/>
              <a:gd name="connsiteY342" fmla="*/ 176213 h 2872236"/>
              <a:gd name="connsiteX343" fmla="*/ 2357438 w 2628900"/>
              <a:gd name="connsiteY343" fmla="*/ 176213 h 2872236"/>
              <a:gd name="connsiteX344" fmla="*/ 2352675 w 2628900"/>
              <a:gd name="connsiteY344" fmla="*/ 138113 h 2872236"/>
              <a:gd name="connsiteX345" fmla="*/ 2281238 w 2628900"/>
              <a:gd name="connsiteY345" fmla="*/ 90488 h 2872236"/>
              <a:gd name="connsiteX346" fmla="*/ 2281238 w 2628900"/>
              <a:gd name="connsiteY346" fmla="*/ 52388 h 2872236"/>
              <a:gd name="connsiteX347" fmla="*/ 2266950 w 2628900"/>
              <a:gd name="connsiteY347" fmla="*/ 14288 h 2872236"/>
              <a:gd name="connsiteX348" fmla="*/ 2252663 w 2628900"/>
              <a:gd name="connsiteY348" fmla="*/ 0 h 2872236"/>
              <a:gd name="connsiteX349" fmla="*/ 2185988 w 2628900"/>
              <a:gd name="connsiteY349" fmla="*/ 33338 h 2872236"/>
              <a:gd name="connsiteX350" fmla="*/ 2152650 w 2628900"/>
              <a:gd name="connsiteY350" fmla="*/ 52388 h 2872236"/>
              <a:gd name="connsiteX351" fmla="*/ 2124075 w 2628900"/>
              <a:gd name="connsiteY351" fmla="*/ 57150 h 2872236"/>
              <a:gd name="connsiteX352" fmla="*/ 2124075 w 2628900"/>
              <a:gd name="connsiteY352" fmla="*/ 85725 h 2872236"/>
              <a:gd name="connsiteX353" fmla="*/ 2081213 w 2628900"/>
              <a:gd name="connsiteY353" fmla="*/ 123825 h 2872236"/>
              <a:gd name="connsiteX354" fmla="*/ 2071688 w 2628900"/>
              <a:gd name="connsiteY354" fmla="*/ 166688 h 2872236"/>
              <a:gd name="connsiteX355" fmla="*/ 2081213 w 2628900"/>
              <a:gd name="connsiteY355" fmla="*/ 190500 h 2872236"/>
              <a:gd name="connsiteX356" fmla="*/ 2014538 w 2628900"/>
              <a:gd name="connsiteY356" fmla="*/ 195263 h 2872236"/>
              <a:gd name="connsiteX357" fmla="*/ 1962150 w 2628900"/>
              <a:gd name="connsiteY357" fmla="*/ 138113 h 2872236"/>
              <a:gd name="connsiteX358" fmla="*/ 1905000 w 2628900"/>
              <a:gd name="connsiteY358" fmla="*/ 100013 h 2872236"/>
              <a:gd name="connsiteX359" fmla="*/ 1871663 w 2628900"/>
              <a:gd name="connsiteY359" fmla="*/ 90488 h 2872236"/>
              <a:gd name="connsiteX360" fmla="*/ 1847850 w 2628900"/>
              <a:gd name="connsiteY360" fmla="*/ 123825 h 2872236"/>
              <a:gd name="connsiteX361" fmla="*/ 1838325 w 2628900"/>
              <a:gd name="connsiteY361" fmla="*/ 147638 h 2872236"/>
              <a:gd name="connsiteX362" fmla="*/ 1766889 w 2628900"/>
              <a:gd name="connsiteY362" fmla="*/ 133350 h 2872236"/>
              <a:gd name="connsiteX363" fmla="*/ 1709738 w 2628900"/>
              <a:gd name="connsiteY363" fmla="*/ 133350 h 2872236"/>
              <a:gd name="connsiteX364" fmla="*/ 1671638 w 2628900"/>
              <a:gd name="connsiteY364" fmla="*/ 133350 h 2872236"/>
              <a:gd name="connsiteX365" fmla="*/ 1657350 w 2628900"/>
              <a:gd name="connsiteY365" fmla="*/ 104775 h 2872236"/>
              <a:gd name="connsiteX366" fmla="*/ 1628775 w 2628900"/>
              <a:gd name="connsiteY366" fmla="*/ 100013 h 2872236"/>
              <a:gd name="connsiteX367" fmla="*/ 1604963 w 2628900"/>
              <a:gd name="connsiteY367" fmla="*/ 171450 h 2872236"/>
              <a:gd name="connsiteX368" fmla="*/ 1585913 w 2628900"/>
              <a:gd name="connsiteY368" fmla="*/ 190500 h 2872236"/>
              <a:gd name="connsiteX369" fmla="*/ 1547813 w 2628900"/>
              <a:gd name="connsiteY369" fmla="*/ 195263 h 2872236"/>
              <a:gd name="connsiteX370" fmla="*/ 1504950 w 2628900"/>
              <a:gd name="connsiteY370" fmla="*/ 166688 h 2872236"/>
              <a:gd name="connsiteX371" fmla="*/ 1485900 w 2628900"/>
              <a:gd name="connsiteY371" fmla="*/ 142875 h 2872236"/>
              <a:gd name="connsiteX372" fmla="*/ 1476375 w 2628900"/>
              <a:gd name="connsiteY372" fmla="*/ 138113 h 2872236"/>
              <a:gd name="connsiteX373" fmla="*/ 1443038 w 2628900"/>
              <a:gd name="connsiteY373" fmla="*/ 119063 h 2872236"/>
              <a:gd name="connsiteX374" fmla="*/ 1419225 w 2628900"/>
              <a:gd name="connsiteY374" fmla="*/ 114300 h 2872236"/>
              <a:gd name="connsiteX375" fmla="*/ 1414463 w 2628900"/>
              <a:gd name="connsiteY375" fmla="*/ 133350 h 2872236"/>
              <a:gd name="connsiteX376" fmla="*/ 1390650 w 2628900"/>
              <a:gd name="connsiteY376" fmla="*/ 166688 h 2872236"/>
              <a:gd name="connsiteX377" fmla="*/ 1400175 w 2628900"/>
              <a:gd name="connsiteY377" fmla="*/ 200025 h 2872236"/>
              <a:gd name="connsiteX378" fmla="*/ 1390650 w 2628900"/>
              <a:gd name="connsiteY378" fmla="*/ 233363 h 2872236"/>
              <a:gd name="connsiteX379" fmla="*/ 1357313 w 2628900"/>
              <a:gd name="connsiteY379" fmla="*/ 219075 h 2872236"/>
              <a:gd name="connsiteX380" fmla="*/ 1343025 w 2628900"/>
              <a:gd name="connsiteY380" fmla="*/ 204788 h 2872236"/>
              <a:gd name="connsiteX381" fmla="*/ 1309688 w 2628900"/>
              <a:gd name="connsiteY381" fmla="*/ 195263 h 2872236"/>
              <a:gd name="connsiteX382" fmla="*/ 1257300 w 2628900"/>
              <a:gd name="connsiteY382" fmla="*/ 176213 h 2872236"/>
              <a:gd name="connsiteX383" fmla="*/ 1228725 w 2628900"/>
              <a:gd name="connsiteY383" fmla="*/ 166688 h 2872236"/>
              <a:gd name="connsiteX384" fmla="*/ 1204913 w 2628900"/>
              <a:gd name="connsiteY384" fmla="*/ 200025 h 2872236"/>
              <a:gd name="connsiteX385" fmla="*/ 1171575 w 2628900"/>
              <a:gd name="connsiteY385" fmla="*/ 195263 h 2872236"/>
              <a:gd name="connsiteX386" fmla="*/ 1143000 w 2628900"/>
              <a:gd name="connsiteY386" fmla="*/ 214313 h 2872236"/>
              <a:gd name="connsiteX387" fmla="*/ 1109663 w 2628900"/>
              <a:gd name="connsiteY387" fmla="*/ 223838 h 2872236"/>
              <a:gd name="connsiteX388" fmla="*/ 1119188 w 2628900"/>
              <a:gd name="connsiteY388" fmla="*/ 242888 h 2872236"/>
              <a:gd name="connsiteX389" fmla="*/ 1081088 w 2628900"/>
              <a:gd name="connsiteY389" fmla="*/ 300038 h 2872236"/>
              <a:gd name="connsiteX390" fmla="*/ 1042988 w 2628900"/>
              <a:gd name="connsiteY390" fmla="*/ 314325 h 2872236"/>
              <a:gd name="connsiteX391" fmla="*/ 1009650 w 2628900"/>
              <a:gd name="connsiteY391" fmla="*/ 347663 h 2872236"/>
              <a:gd name="connsiteX392" fmla="*/ 962025 w 2628900"/>
              <a:gd name="connsiteY392" fmla="*/ 390525 h 2872236"/>
              <a:gd name="connsiteX0" fmla="*/ 962025 w 2628900"/>
              <a:gd name="connsiteY0" fmla="*/ 390525 h 2872236"/>
              <a:gd name="connsiteX1" fmla="*/ 933450 w 2628900"/>
              <a:gd name="connsiteY1" fmla="*/ 438150 h 2872236"/>
              <a:gd name="connsiteX2" fmla="*/ 914400 w 2628900"/>
              <a:gd name="connsiteY2" fmla="*/ 490538 h 2872236"/>
              <a:gd name="connsiteX3" fmla="*/ 947738 w 2628900"/>
              <a:gd name="connsiteY3" fmla="*/ 538163 h 2872236"/>
              <a:gd name="connsiteX4" fmla="*/ 919163 w 2628900"/>
              <a:gd name="connsiteY4" fmla="*/ 614363 h 2872236"/>
              <a:gd name="connsiteX5" fmla="*/ 862013 w 2628900"/>
              <a:gd name="connsiteY5" fmla="*/ 623888 h 2872236"/>
              <a:gd name="connsiteX6" fmla="*/ 819150 w 2628900"/>
              <a:gd name="connsiteY6" fmla="*/ 642938 h 2872236"/>
              <a:gd name="connsiteX7" fmla="*/ 795338 w 2628900"/>
              <a:gd name="connsiteY7" fmla="*/ 633413 h 2872236"/>
              <a:gd name="connsiteX8" fmla="*/ 776288 w 2628900"/>
              <a:gd name="connsiteY8" fmla="*/ 619125 h 2872236"/>
              <a:gd name="connsiteX9" fmla="*/ 747713 w 2628900"/>
              <a:gd name="connsiteY9" fmla="*/ 604838 h 2872236"/>
              <a:gd name="connsiteX10" fmla="*/ 719138 w 2628900"/>
              <a:gd name="connsiteY10" fmla="*/ 585788 h 2872236"/>
              <a:gd name="connsiteX11" fmla="*/ 700088 w 2628900"/>
              <a:gd name="connsiteY11" fmla="*/ 542925 h 2872236"/>
              <a:gd name="connsiteX12" fmla="*/ 642938 w 2628900"/>
              <a:gd name="connsiteY12" fmla="*/ 523875 h 2872236"/>
              <a:gd name="connsiteX13" fmla="*/ 638175 w 2628900"/>
              <a:gd name="connsiteY13" fmla="*/ 552450 h 2872236"/>
              <a:gd name="connsiteX14" fmla="*/ 604838 w 2628900"/>
              <a:gd name="connsiteY14" fmla="*/ 561975 h 2872236"/>
              <a:gd name="connsiteX15" fmla="*/ 609600 w 2628900"/>
              <a:gd name="connsiteY15" fmla="*/ 619125 h 2872236"/>
              <a:gd name="connsiteX16" fmla="*/ 528638 w 2628900"/>
              <a:gd name="connsiteY16" fmla="*/ 609600 h 2872236"/>
              <a:gd name="connsiteX17" fmla="*/ 500063 w 2628900"/>
              <a:gd name="connsiteY17" fmla="*/ 585788 h 2872236"/>
              <a:gd name="connsiteX18" fmla="*/ 457200 w 2628900"/>
              <a:gd name="connsiteY18" fmla="*/ 609600 h 2872236"/>
              <a:gd name="connsiteX19" fmla="*/ 438150 w 2628900"/>
              <a:gd name="connsiteY19" fmla="*/ 652463 h 2872236"/>
              <a:gd name="connsiteX20" fmla="*/ 423863 w 2628900"/>
              <a:gd name="connsiteY20" fmla="*/ 657225 h 2872236"/>
              <a:gd name="connsiteX21" fmla="*/ 385763 w 2628900"/>
              <a:gd name="connsiteY21" fmla="*/ 614363 h 2872236"/>
              <a:gd name="connsiteX22" fmla="*/ 342900 w 2628900"/>
              <a:gd name="connsiteY22" fmla="*/ 742950 h 2872236"/>
              <a:gd name="connsiteX23" fmla="*/ 395288 w 2628900"/>
              <a:gd name="connsiteY23" fmla="*/ 800100 h 2872236"/>
              <a:gd name="connsiteX24" fmla="*/ 400050 w 2628900"/>
              <a:gd name="connsiteY24" fmla="*/ 809625 h 2872236"/>
              <a:gd name="connsiteX25" fmla="*/ 381000 w 2628900"/>
              <a:gd name="connsiteY25" fmla="*/ 823913 h 2872236"/>
              <a:gd name="connsiteX26" fmla="*/ 342900 w 2628900"/>
              <a:gd name="connsiteY26" fmla="*/ 804863 h 2872236"/>
              <a:gd name="connsiteX27" fmla="*/ 319088 w 2628900"/>
              <a:gd name="connsiteY27" fmla="*/ 776288 h 2872236"/>
              <a:gd name="connsiteX28" fmla="*/ 300038 w 2628900"/>
              <a:gd name="connsiteY28" fmla="*/ 800100 h 2872236"/>
              <a:gd name="connsiteX29" fmla="*/ 271463 w 2628900"/>
              <a:gd name="connsiteY29" fmla="*/ 804863 h 2872236"/>
              <a:gd name="connsiteX30" fmla="*/ 233363 w 2628900"/>
              <a:gd name="connsiteY30" fmla="*/ 766763 h 2872236"/>
              <a:gd name="connsiteX31" fmla="*/ 219075 w 2628900"/>
              <a:gd name="connsiteY31" fmla="*/ 795338 h 2872236"/>
              <a:gd name="connsiteX32" fmla="*/ 219075 w 2628900"/>
              <a:gd name="connsiteY32" fmla="*/ 814388 h 2872236"/>
              <a:gd name="connsiteX33" fmla="*/ 219075 w 2628900"/>
              <a:gd name="connsiteY33" fmla="*/ 814388 h 2872236"/>
              <a:gd name="connsiteX34" fmla="*/ 190500 w 2628900"/>
              <a:gd name="connsiteY34" fmla="*/ 838200 h 2872236"/>
              <a:gd name="connsiteX35" fmla="*/ 171450 w 2628900"/>
              <a:gd name="connsiteY35" fmla="*/ 847725 h 2872236"/>
              <a:gd name="connsiteX36" fmla="*/ 128588 w 2628900"/>
              <a:gd name="connsiteY36" fmla="*/ 847725 h 2872236"/>
              <a:gd name="connsiteX37" fmla="*/ 119063 w 2628900"/>
              <a:gd name="connsiteY37" fmla="*/ 866775 h 2872236"/>
              <a:gd name="connsiteX38" fmla="*/ 157163 w 2628900"/>
              <a:gd name="connsiteY38" fmla="*/ 871538 h 2872236"/>
              <a:gd name="connsiteX39" fmla="*/ 180975 w 2628900"/>
              <a:gd name="connsiteY39" fmla="*/ 890588 h 2872236"/>
              <a:gd name="connsiteX40" fmla="*/ 200025 w 2628900"/>
              <a:gd name="connsiteY40" fmla="*/ 919163 h 2872236"/>
              <a:gd name="connsiteX41" fmla="*/ 204788 w 2628900"/>
              <a:gd name="connsiteY41" fmla="*/ 942975 h 2872236"/>
              <a:gd name="connsiteX42" fmla="*/ 185738 w 2628900"/>
              <a:gd name="connsiteY42" fmla="*/ 990600 h 2872236"/>
              <a:gd name="connsiteX43" fmla="*/ 171450 w 2628900"/>
              <a:gd name="connsiteY43" fmla="*/ 985838 h 2872236"/>
              <a:gd name="connsiteX44" fmla="*/ 142875 w 2628900"/>
              <a:gd name="connsiteY44" fmla="*/ 962025 h 2872236"/>
              <a:gd name="connsiteX45" fmla="*/ 119063 w 2628900"/>
              <a:gd name="connsiteY45" fmla="*/ 919163 h 2872236"/>
              <a:gd name="connsiteX46" fmla="*/ 100013 w 2628900"/>
              <a:gd name="connsiteY46" fmla="*/ 957263 h 2872236"/>
              <a:gd name="connsiteX47" fmla="*/ 80963 w 2628900"/>
              <a:gd name="connsiteY47" fmla="*/ 962025 h 2872236"/>
              <a:gd name="connsiteX48" fmla="*/ 90488 w 2628900"/>
              <a:gd name="connsiteY48" fmla="*/ 981075 h 2872236"/>
              <a:gd name="connsiteX49" fmla="*/ 57150 w 2628900"/>
              <a:gd name="connsiteY49" fmla="*/ 1000125 h 2872236"/>
              <a:gd name="connsiteX50" fmla="*/ 4763 w 2628900"/>
              <a:gd name="connsiteY50" fmla="*/ 1009650 h 2872236"/>
              <a:gd name="connsiteX51" fmla="*/ 0 w 2628900"/>
              <a:gd name="connsiteY51" fmla="*/ 1038225 h 2872236"/>
              <a:gd name="connsiteX52" fmla="*/ 109538 w 2628900"/>
              <a:gd name="connsiteY52" fmla="*/ 1085850 h 2872236"/>
              <a:gd name="connsiteX53" fmla="*/ 123825 w 2628900"/>
              <a:gd name="connsiteY53" fmla="*/ 1138238 h 2872236"/>
              <a:gd name="connsiteX54" fmla="*/ 161925 w 2628900"/>
              <a:gd name="connsiteY54" fmla="*/ 1152525 h 2872236"/>
              <a:gd name="connsiteX55" fmla="*/ 161925 w 2628900"/>
              <a:gd name="connsiteY55" fmla="*/ 1185863 h 2872236"/>
              <a:gd name="connsiteX56" fmla="*/ 109538 w 2628900"/>
              <a:gd name="connsiteY56" fmla="*/ 1214438 h 2872236"/>
              <a:gd name="connsiteX57" fmla="*/ 123825 w 2628900"/>
              <a:gd name="connsiteY57" fmla="*/ 1266825 h 2872236"/>
              <a:gd name="connsiteX58" fmla="*/ 109538 w 2628900"/>
              <a:gd name="connsiteY58" fmla="*/ 1309688 h 2872236"/>
              <a:gd name="connsiteX59" fmla="*/ 123825 w 2628900"/>
              <a:gd name="connsiteY59" fmla="*/ 1343025 h 2872236"/>
              <a:gd name="connsiteX60" fmla="*/ 109538 w 2628900"/>
              <a:gd name="connsiteY60" fmla="*/ 1390650 h 2872236"/>
              <a:gd name="connsiteX61" fmla="*/ 114300 w 2628900"/>
              <a:gd name="connsiteY61" fmla="*/ 1395413 h 2872236"/>
              <a:gd name="connsiteX62" fmla="*/ 133350 w 2628900"/>
              <a:gd name="connsiteY62" fmla="*/ 1466850 h 2872236"/>
              <a:gd name="connsiteX63" fmla="*/ 95250 w 2628900"/>
              <a:gd name="connsiteY63" fmla="*/ 1495425 h 2872236"/>
              <a:gd name="connsiteX64" fmla="*/ 80963 w 2628900"/>
              <a:gd name="connsiteY64" fmla="*/ 1524000 h 2872236"/>
              <a:gd name="connsiteX65" fmla="*/ 71438 w 2628900"/>
              <a:gd name="connsiteY65" fmla="*/ 1566863 h 2872236"/>
              <a:gd name="connsiteX66" fmla="*/ 90488 w 2628900"/>
              <a:gd name="connsiteY66" fmla="*/ 1609725 h 2872236"/>
              <a:gd name="connsiteX67" fmla="*/ 109538 w 2628900"/>
              <a:gd name="connsiteY67" fmla="*/ 1609725 h 2872236"/>
              <a:gd name="connsiteX68" fmla="*/ 123825 w 2628900"/>
              <a:gd name="connsiteY68" fmla="*/ 1604963 h 2872236"/>
              <a:gd name="connsiteX69" fmla="*/ 147638 w 2628900"/>
              <a:gd name="connsiteY69" fmla="*/ 1562100 h 2872236"/>
              <a:gd name="connsiteX70" fmla="*/ 190500 w 2628900"/>
              <a:gd name="connsiteY70" fmla="*/ 1595438 h 2872236"/>
              <a:gd name="connsiteX71" fmla="*/ 242888 w 2628900"/>
              <a:gd name="connsiteY71" fmla="*/ 1638300 h 2872236"/>
              <a:gd name="connsiteX72" fmla="*/ 266700 w 2628900"/>
              <a:gd name="connsiteY72" fmla="*/ 1647825 h 2872236"/>
              <a:gd name="connsiteX73" fmla="*/ 280988 w 2628900"/>
              <a:gd name="connsiteY73" fmla="*/ 1619250 h 2872236"/>
              <a:gd name="connsiteX74" fmla="*/ 328613 w 2628900"/>
              <a:gd name="connsiteY74" fmla="*/ 1614488 h 2872236"/>
              <a:gd name="connsiteX75" fmla="*/ 366713 w 2628900"/>
              <a:gd name="connsiteY75" fmla="*/ 1633538 h 2872236"/>
              <a:gd name="connsiteX76" fmla="*/ 357188 w 2628900"/>
              <a:gd name="connsiteY76" fmla="*/ 1652588 h 2872236"/>
              <a:gd name="connsiteX77" fmla="*/ 352425 w 2628900"/>
              <a:gd name="connsiteY77" fmla="*/ 1681163 h 2872236"/>
              <a:gd name="connsiteX78" fmla="*/ 390525 w 2628900"/>
              <a:gd name="connsiteY78" fmla="*/ 1733550 h 2872236"/>
              <a:gd name="connsiteX79" fmla="*/ 361950 w 2628900"/>
              <a:gd name="connsiteY79" fmla="*/ 1747838 h 2872236"/>
              <a:gd name="connsiteX80" fmla="*/ 328613 w 2628900"/>
              <a:gd name="connsiteY80" fmla="*/ 1728788 h 2872236"/>
              <a:gd name="connsiteX81" fmla="*/ 295275 w 2628900"/>
              <a:gd name="connsiteY81" fmla="*/ 1724025 h 2872236"/>
              <a:gd name="connsiteX82" fmla="*/ 261938 w 2628900"/>
              <a:gd name="connsiteY82" fmla="*/ 1762125 h 2872236"/>
              <a:gd name="connsiteX83" fmla="*/ 290513 w 2628900"/>
              <a:gd name="connsiteY83" fmla="*/ 1814513 h 2872236"/>
              <a:gd name="connsiteX84" fmla="*/ 295275 w 2628900"/>
              <a:gd name="connsiteY84" fmla="*/ 1828800 h 2872236"/>
              <a:gd name="connsiteX85" fmla="*/ 280988 w 2628900"/>
              <a:gd name="connsiteY85" fmla="*/ 1852613 h 2872236"/>
              <a:gd name="connsiteX86" fmla="*/ 257175 w 2628900"/>
              <a:gd name="connsiteY86" fmla="*/ 1885950 h 2872236"/>
              <a:gd name="connsiteX87" fmla="*/ 233363 w 2628900"/>
              <a:gd name="connsiteY87" fmla="*/ 1933575 h 2872236"/>
              <a:gd name="connsiteX88" fmla="*/ 242888 w 2628900"/>
              <a:gd name="connsiteY88" fmla="*/ 1971675 h 2872236"/>
              <a:gd name="connsiteX89" fmla="*/ 195263 w 2628900"/>
              <a:gd name="connsiteY89" fmla="*/ 2014538 h 2872236"/>
              <a:gd name="connsiteX90" fmla="*/ 166688 w 2628900"/>
              <a:gd name="connsiteY90" fmla="*/ 2009775 h 2872236"/>
              <a:gd name="connsiteX91" fmla="*/ 114300 w 2628900"/>
              <a:gd name="connsiteY91" fmla="*/ 2057400 h 2872236"/>
              <a:gd name="connsiteX92" fmla="*/ 133350 w 2628900"/>
              <a:gd name="connsiteY92" fmla="*/ 2114550 h 2872236"/>
              <a:gd name="connsiteX93" fmla="*/ 157163 w 2628900"/>
              <a:gd name="connsiteY93" fmla="*/ 2152650 h 2872236"/>
              <a:gd name="connsiteX94" fmla="*/ 161925 w 2628900"/>
              <a:gd name="connsiteY94" fmla="*/ 2200275 h 2872236"/>
              <a:gd name="connsiteX95" fmla="*/ 128588 w 2628900"/>
              <a:gd name="connsiteY95" fmla="*/ 2228850 h 2872236"/>
              <a:gd name="connsiteX96" fmla="*/ 138113 w 2628900"/>
              <a:gd name="connsiteY96" fmla="*/ 2295525 h 2872236"/>
              <a:gd name="connsiteX97" fmla="*/ 190500 w 2628900"/>
              <a:gd name="connsiteY97" fmla="*/ 2305050 h 2872236"/>
              <a:gd name="connsiteX98" fmla="*/ 200025 w 2628900"/>
              <a:gd name="connsiteY98" fmla="*/ 2362200 h 2872236"/>
              <a:gd name="connsiteX99" fmla="*/ 219075 w 2628900"/>
              <a:gd name="connsiteY99" fmla="*/ 2362200 h 2872236"/>
              <a:gd name="connsiteX100" fmla="*/ 257175 w 2628900"/>
              <a:gd name="connsiteY100" fmla="*/ 2362200 h 2872236"/>
              <a:gd name="connsiteX101" fmla="*/ 285750 w 2628900"/>
              <a:gd name="connsiteY101" fmla="*/ 2366963 h 2872236"/>
              <a:gd name="connsiteX102" fmla="*/ 338138 w 2628900"/>
              <a:gd name="connsiteY102" fmla="*/ 2409825 h 2872236"/>
              <a:gd name="connsiteX103" fmla="*/ 352425 w 2628900"/>
              <a:gd name="connsiteY103" fmla="*/ 2405063 h 2872236"/>
              <a:gd name="connsiteX104" fmla="*/ 423863 w 2628900"/>
              <a:gd name="connsiteY104" fmla="*/ 2395538 h 2872236"/>
              <a:gd name="connsiteX105" fmla="*/ 490538 w 2628900"/>
              <a:gd name="connsiteY105" fmla="*/ 2428875 h 2872236"/>
              <a:gd name="connsiteX106" fmla="*/ 490538 w 2628900"/>
              <a:gd name="connsiteY106" fmla="*/ 2490788 h 2872236"/>
              <a:gd name="connsiteX107" fmla="*/ 490538 w 2628900"/>
              <a:gd name="connsiteY107" fmla="*/ 2490788 h 2872236"/>
              <a:gd name="connsiteX108" fmla="*/ 533400 w 2628900"/>
              <a:gd name="connsiteY108" fmla="*/ 2495550 h 2872236"/>
              <a:gd name="connsiteX109" fmla="*/ 561975 w 2628900"/>
              <a:gd name="connsiteY109" fmla="*/ 2538413 h 2872236"/>
              <a:gd name="connsiteX110" fmla="*/ 600075 w 2628900"/>
              <a:gd name="connsiteY110" fmla="*/ 2576513 h 2872236"/>
              <a:gd name="connsiteX111" fmla="*/ 609600 w 2628900"/>
              <a:gd name="connsiteY111" fmla="*/ 2652713 h 2872236"/>
              <a:gd name="connsiteX112" fmla="*/ 547688 w 2628900"/>
              <a:gd name="connsiteY112" fmla="*/ 2695575 h 2872236"/>
              <a:gd name="connsiteX113" fmla="*/ 552450 w 2628900"/>
              <a:gd name="connsiteY113" fmla="*/ 2733675 h 2872236"/>
              <a:gd name="connsiteX114" fmla="*/ 571500 w 2628900"/>
              <a:gd name="connsiteY114" fmla="*/ 2714625 h 2872236"/>
              <a:gd name="connsiteX115" fmla="*/ 647700 w 2628900"/>
              <a:gd name="connsiteY115" fmla="*/ 2757488 h 2872236"/>
              <a:gd name="connsiteX116" fmla="*/ 666750 w 2628900"/>
              <a:gd name="connsiteY116" fmla="*/ 2724150 h 2872236"/>
              <a:gd name="connsiteX117" fmla="*/ 719138 w 2628900"/>
              <a:gd name="connsiteY117" fmla="*/ 2733675 h 2872236"/>
              <a:gd name="connsiteX118" fmla="*/ 781050 w 2628900"/>
              <a:gd name="connsiteY118" fmla="*/ 2724150 h 2872236"/>
              <a:gd name="connsiteX119" fmla="*/ 838200 w 2628900"/>
              <a:gd name="connsiteY119" fmla="*/ 2747963 h 2872236"/>
              <a:gd name="connsiteX120" fmla="*/ 862013 w 2628900"/>
              <a:gd name="connsiteY120" fmla="*/ 2809875 h 2872236"/>
              <a:gd name="connsiteX121" fmla="*/ 890588 w 2628900"/>
              <a:gd name="connsiteY121" fmla="*/ 2762250 h 2872236"/>
              <a:gd name="connsiteX122" fmla="*/ 895350 w 2628900"/>
              <a:gd name="connsiteY122" fmla="*/ 2738438 h 2872236"/>
              <a:gd name="connsiteX123" fmla="*/ 828675 w 2628900"/>
              <a:gd name="connsiteY123" fmla="*/ 2671763 h 2872236"/>
              <a:gd name="connsiteX124" fmla="*/ 823913 w 2628900"/>
              <a:gd name="connsiteY124" fmla="*/ 2652713 h 2872236"/>
              <a:gd name="connsiteX125" fmla="*/ 823913 w 2628900"/>
              <a:gd name="connsiteY125" fmla="*/ 2624138 h 2872236"/>
              <a:gd name="connsiteX126" fmla="*/ 914400 w 2628900"/>
              <a:gd name="connsiteY126" fmla="*/ 2647950 h 2872236"/>
              <a:gd name="connsiteX127" fmla="*/ 928688 w 2628900"/>
              <a:gd name="connsiteY127" fmla="*/ 2643188 h 2872236"/>
              <a:gd name="connsiteX128" fmla="*/ 938213 w 2628900"/>
              <a:gd name="connsiteY128" fmla="*/ 2633663 h 2872236"/>
              <a:gd name="connsiteX129" fmla="*/ 942975 w 2628900"/>
              <a:gd name="connsiteY129" fmla="*/ 2600325 h 2872236"/>
              <a:gd name="connsiteX130" fmla="*/ 881063 w 2628900"/>
              <a:gd name="connsiteY130" fmla="*/ 2543175 h 2872236"/>
              <a:gd name="connsiteX131" fmla="*/ 876300 w 2628900"/>
              <a:gd name="connsiteY131" fmla="*/ 2524125 h 2872236"/>
              <a:gd name="connsiteX132" fmla="*/ 914400 w 2628900"/>
              <a:gd name="connsiteY132" fmla="*/ 2443163 h 2872236"/>
              <a:gd name="connsiteX133" fmla="*/ 985838 w 2628900"/>
              <a:gd name="connsiteY133" fmla="*/ 2428875 h 2872236"/>
              <a:gd name="connsiteX134" fmla="*/ 1000125 w 2628900"/>
              <a:gd name="connsiteY134" fmla="*/ 2414588 h 2872236"/>
              <a:gd name="connsiteX135" fmla="*/ 1004888 w 2628900"/>
              <a:gd name="connsiteY135" fmla="*/ 2395538 h 2872236"/>
              <a:gd name="connsiteX136" fmla="*/ 976313 w 2628900"/>
              <a:gd name="connsiteY136" fmla="*/ 2371725 h 2872236"/>
              <a:gd name="connsiteX137" fmla="*/ 947738 w 2628900"/>
              <a:gd name="connsiteY137" fmla="*/ 2371725 h 2872236"/>
              <a:gd name="connsiteX138" fmla="*/ 871538 w 2628900"/>
              <a:gd name="connsiteY138" fmla="*/ 2362200 h 2872236"/>
              <a:gd name="connsiteX139" fmla="*/ 871538 w 2628900"/>
              <a:gd name="connsiteY139" fmla="*/ 2362200 h 2872236"/>
              <a:gd name="connsiteX140" fmla="*/ 885825 w 2628900"/>
              <a:gd name="connsiteY140" fmla="*/ 2290763 h 2872236"/>
              <a:gd name="connsiteX141" fmla="*/ 942975 w 2628900"/>
              <a:gd name="connsiteY141" fmla="*/ 2219325 h 2872236"/>
              <a:gd name="connsiteX142" fmla="*/ 981075 w 2628900"/>
              <a:gd name="connsiteY142" fmla="*/ 2205038 h 2872236"/>
              <a:gd name="connsiteX143" fmla="*/ 981075 w 2628900"/>
              <a:gd name="connsiteY143" fmla="*/ 2205038 h 2872236"/>
              <a:gd name="connsiteX144" fmla="*/ 1000125 w 2628900"/>
              <a:gd name="connsiteY144" fmla="*/ 2228850 h 2872236"/>
              <a:gd name="connsiteX145" fmla="*/ 995363 w 2628900"/>
              <a:gd name="connsiteY145" fmla="*/ 2266950 h 2872236"/>
              <a:gd name="connsiteX146" fmla="*/ 1042988 w 2628900"/>
              <a:gd name="connsiteY146" fmla="*/ 2295525 h 2872236"/>
              <a:gd name="connsiteX147" fmla="*/ 1047750 w 2628900"/>
              <a:gd name="connsiteY147" fmla="*/ 2262188 h 2872236"/>
              <a:gd name="connsiteX148" fmla="*/ 1081088 w 2628900"/>
              <a:gd name="connsiteY148" fmla="*/ 2224088 h 2872236"/>
              <a:gd name="connsiteX149" fmla="*/ 1081088 w 2628900"/>
              <a:gd name="connsiteY149" fmla="*/ 2166938 h 2872236"/>
              <a:gd name="connsiteX150" fmla="*/ 1081088 w 2628900"/>
              <a:gd name="connsiteY150" fmla="*/ 2138363 h 2872236"/>
              <a:gd name="connsiteX151" fmla="*/ 1114425 w 2628900"/>
              <a:gd name="connsiteY151" fmla="*/ 2166938 h 2872236"/>
              <a:gd name="connsiteX152" fmla="*/ 1133475 w 2628900"/>
              <a:gd name="connsiteY152" fmla="*/ 2143125 h 2872236"/>
              <a:gd name="connsiteX153" fmla="*/ 1162050 w 2628900"/>
              <a:gd name="connsiteY153" fmla="*/ 2138363 h 2872236"/>
              <a:gd name="connsiteX154" fmla="*/ 1195388 w 2628900"/>
              <a:gd name="connsiteY154" fmla="*/ 2109788 h 2872236"/>
              <a:gd name="connsiteX155" fmla="*/ 1204913 w 2628900"/>
              <a:gd name="connsiteY155" fmla="*/ 2095500 h 2872236"/>
              <a:gd name="connsiteX156" fmla="*/ 1247775 w 2628900"/>
              <a:gd name="connsiteY156" fmla="*/ 2076450 h 2872236"/>
              <a:gd name="connsiteX157" fmla="*/ 1219200 w 2628900"/>
              <a:gd name="connsiteY157" fmla="*/ 2038350 h 2872236"/>
              <a:gd name="connsiteX158" fmla="*/ 1228725 w 2628900"/>
              <a:gd name="connsiteY158" fmla="*/ 1952625 h 2872236"/>
              <a:gd name="connsiteX159" fmla="*/ 1190625 w 2628900"/>
              <a:gd name="connsiteY159" fmla="*/ 1952625 h 2872236"/>
              <a:gd name="connsiteX160" fmla="*/ 1171575 w 2628900"/>
              <a:gd name="connsiteY160" fmla="*/ 1976438 h 2872236"/>
              <a:gd name="connsiteX161" fmla="*/ 1138238 w 2628900"/>
              <a:gd name="connsiteY161" fmla="*/ 1952625 h 2872236"/>
              <a:gd name="connsiteX162" fmla="*/ 1123950 w 2628900"/>
              <a:gd name="connsiteY162" fmla="*/ 1890713 h 2872236"/>
              <a:gd name="connsiteX163" fmla="*/ 1114425 w 2628900"/>
              <a:gd name="connsiteY163" fmla="*/ 1862138 h 2872236"/>
              <a:gd name="connsiteX164" fmla="*/ 1100138 w 2628900"/>
              <a:gd name="connsiteY164" fmla="*/ 1804988 h 2872236"/>
              <a:gd name="connsiteX165" fmla="*/ 1119188 w 2628900"/>
              <a:gd name="connsiteY165" fmla="*/ 1790700 h 2872236"/>
              <a:gd name="connsiteX166" fmla="*/ 1076325 w 2628900"/>
              <a:gd name="connsiteY166" fmla="*/ 1738313 h 2872236"/>
              <a:gd name="connsiteX167" fmla="*/ 1057275 w 2628900"/>
              <a:gd name="connsiteY167" fmla="*/ 1738313 h 2872236"/>
              <a:gd name="connsiteX168" fmla="*/ 1047750 w 2628900"/>
              <a:gd name="connsiteY168" fmla="*/ 1762125 h 2872236"/>
              <a:gd name="connsiteX169" fmla="*/ 1028700 w 2628900"/>
              <a:gd name="connsiteY169" fmla="*/ 1752600 h 2872236"/>
              <a:gd name="connsiteX170" fmla="*/ 1009650 w 2628900"/>
              <a:gd name="connsiteY170" fmla="*/ 1676400 h 2872236"/>
              <a:gd name="connsiteX171" fmla="*/ 952500 w 2628900"/>
              <a:gd name="connsiteY171" fmla="*/ 1690688 h 2872236"/>
              <a:gd name="connsiteX172" fmla="*/ 923925 w 2628900"/>
              <a:gd name="connsiteY172" fmla="*/ 1666875 h 2872236"/>
              <a:gd name="connsiteX173" fmla="*/ 919163 w 2628900"/>
              <a:gd name="connsiteY173" fmla="*/ 1624013 h 2872236"/>
              <a:gd name="connsiteX174" fmla="*/ 923925 w 2628900"/>
              <a:gd name="connsiteY174" fmla="*/ 1600200 h 2872236"/>
              <a:gd name="connsiteX175" fmla="*/ 900113 w 2628900"/>
              <a:gd name="connsiteY175" fmla="*/ 1581150 h 2872236"/>
              <a:gd name="connsiteX176" fmla="*/ 914400 w 2628900"/>
              <a:gd name="connsiteY176" fmla="*/ 1538288 h 2872236"/>
              <a:gd name="connsiteX177" fmla="*/ 933450 w 2628900"/>
              <a:gd name="connsiteY177" fmla="*/ 1547813 h 2872236"/>
              <a:gd name="connsiteX178" fmla="*/ 962025 w 2628900"/>
              <a:gd name="connsiteY178" fmla="*/ 1514475 h 2872236"/>
              <a:gd name="connsiteX179" fmla="*/ 1004888 w 2628900"/>
              <a:gd name="connsiteY179" fmla="*/ 1538288 h 2872236"/>
              <a:gd name="connsiteX180" fmla="*/ 1090613 w 2628900"/>
              <a:gd name="connsiteY180" fmla="*/ 1562100 h 2872236"/>
              <a:gd name="connsiteX181" fmla="*/ 1104900 w 2628900"/>
              <a:gd name="connsiteY181" fmla="*/ 1600200 h 2872236"/>
              <a:gd name="connsiteX182" fmla="*/ 1162050 w 2628900"/>
              <a:gd name="connsiteY182" fmla="*/ 1590675 h 2872236"/>
              <a:gd name="connsiteX183" fmla="*/ 1228725 w 2628900"/>
              <a:gd name="connsiteY183" fmla="*/ 1628775 h 2872236"/>
              <a:gd name="connsiteX184" fmla="*/ 1228725 w 2628900"/>
              <a:gd name="connsiteY184" fmla="*/ 1714500 h 2872236"/>
              <a:gd name="connsiteX185" fmla="*/ 1271588 w 2628900"/>
              <a:gd name="connsiteY185" fmla="*/ 1700213 h 2872236"/>
              <a:gd name="connsiteX186" fmla="*/ 1281113 w 2628900"/>
              <a:gd name="connsiteY186" fmla="*/ 1719263 h 2872236"/>
              <a:gd name="connsiteX187" fmla="*/ 1319213 w 2628900"/>
              <a:gd name="connsiteY187" fmla="*/ 1709738 h 2872236"/>
              <a:gd name="connsiteX188" fmla="*/ 1343025 w 2628900"/>
              <a:gd name="connsiteY188" fmla="*/ 1728788 h 2872236"/>
              <a:gd name="connsiteX189" fmla="*/ 1404938 w 2628900"/>
              <a:gd name="connsiteY189" fmla="*/ 1738313 h 2872236"/>
              <a:gd name="connsiteX190" fmla="*/ 1419225 w 2628900"/>
              <a:gd name="connsiteY190" fmla="*/ 1724025 h 2872236"/>
              <a:gd name="connsiteX191" fmla="*/ 1457325 w 2628900"/>
              <a:gd name="connsiteY191" fmla="*/ 1743075 h 2872236"/>
              <a:gd name="connsiteX192" fmla="*/ 1476375 w 2628900"/>
              <a:gd name="connsiteY192" fmla="*/ 1733550 h 2872236"/>
              <a:gd name="connsiteX193" fmla="*/ 1476375 w 2628900"/>
              <a:gd name="connsiteY193" fmla="*/ 1704975 h 2872236"/>
              <a:gd name="connsiteX194" fmla="*/ 1528763 w 2628900"/>
              <a:gd name="connsiteY194" fmla="*/ 1700213 h 2872236"/>
              <a:gd name="connsiteX195" fmla="*/ 1590675 w 2628900"/>
              <a:gd name="connsiteY195" fmla="*/ 1738313 h 2872236"/>
              <a:gd name="connsiteX196" fmla="*/ 1619250 w 2628900"/>
              <a:gd name="connsiteY196" fmla="*/ 1790700 h 2872236"/>
              <a:gd name="connsiteX197" fmla="*/ 1581150 w 2628900"/>
              <a:gd name="connsiteY197" fmla="*/ 1824038 h 2872236"/>
              <a:gd name="connsiteX198" fmla="*/ 1552575 w 2628900"/>
              <a:gd name="connsiteY198" fmla="*/ 1824038 h 2872236"/>
              <a:gd name="connsiteX199" fmla="*/ 1538288 w 2628900"/>
              <a:gd name="connsiteY199" fmla="*/ 1881188 h 2872236"/>
              <a:gd name="connsiteX200" fmla="*/ 1476375 w 2628900"/>
              <a:gd name="connsiteY200" fmla="*/ 1943100 h 2872236"/>
              <a:gd name="connsiteX201" fmla="*/ 1419225 w 2628900"/>
              <a:gd name="connsiteY201" fmla="*/ 1919288 h 2872236"/>
              <a:gd name="connsiteX202" fmla="*/ 1390650 w 2628900"/>
              <a:gd name="connsiteY202" fmla="*/ 1905000 h 2872236"/>
              <a:gd name="connsiteX203" fmla="*/ 1362075 w 2628900"/>
              <a:gd name="connsiteY203" fmla="*/ 1914525 h 2872236"/>
              <a:gd name="connsiteX204" fmla="*/ 1371600 w 2628900"/>
              <a:gd name="connsiteY204" fmla="*/ 1938338 h 2872236"/>
              <a:gd name="connsiteX205" fmla="*/ 1333500 w 2628900"/>
              <a:gd name="connsiteY205" fmla="*/ 1966913 h 2872236"/>
              <a:gd name="connsiteX206" fmla="*/ 1323975 w 2628900"/>
              <a:gd name="connsiteY206" fmla="*/ 2038350 h 2872236"/>
              <a:gd name="connsiteX207" fmla="*/ 1328738 w 2628900"/>
              <a:gd name="connsiteY207" fmla="*/ 2076450 h 2872236"/>
              <a:gd name="connsiteX208" fmla="*/ 1366838 w 2628900"/>
              <a:gd name="connsiteY208" fmla="*/ 2081213 h 2872236"/>
              <a:gd name="connsiteX209" fmla="*/ 1390650 w 2628900"/>
              <a:gd name="connsiteY209" fmla="*/ 2133600 h 2872236"/>
              <a:gd name="connsiteX210" fmla="*/ 1395413 w 2628900"/>
              <a:gd name="connsiteY210" fmla="*/ 2219325 h 2872236"/>
              <a:gd name="connsiteX211" fmla="*/ 1428750 w 2628900"/>
              <a:gd name="connsiteY211" fmla="*/ 2271713 h 2872236"/>
              <a:gd name="connsiteX212" fmla="*/ 1423988 w 2628900"/>
              <a:gd name="connsiteY212" fmla="*/ 2319338 h 2872236"/>
              <a:gd name="connsiteX213" fmla="*/ 1385888 w 2628900"/>
              <a:gd name="connsiteY213" fmla="*/ 2366963 h 2872236"/>
              <a:gd name="connsiteX214" fmla="*/ 1362075 w 2628900"/>
              <a:gd name="connsiteY214" fmla="*/ 2352675 h 2872236"/>
              <a:gd name="connsiteX215" fmla="*/ 1371600 w 2628900"/>
              <a:gd name="connsiteY215" fmla="*/ 2386013 h 2872236"/>
              <a:gd name="connsiteX216" fmla="*/ 1343025 w 2628900"/>
              <a:gd name="connsiteY216" fmla="*/ 2409825 h 2872236"/>
              <a:gd name="connsiteX217" fmla="*/ 1352550 w 2628900"/>
              <a:gd name="connsiteY217" fmla="*/ 2438400 h 2872236"/>
              <a:gd name="connsiteX218" fmla="*/ 1309688 w 2628900"/>
              <a:gd name="connsiteY218" fmla="*/ 2457450 h 2872236"/>
              <a:gd name="connsiteX219" fmla="*/ 1319213 w 2628900"/>
              <a:gd name="connsiteY219" fmla="*/ 2519363 h 2872236"/>
              <a:gd name="connsiteX220" fmla="*/ 1333500 w 2628900"/>
              <a:gd name="connsiteY220" fmla="*/ 2538413 h 2872236"/>
              <a:gd name="connsiteX221" fmla="*/ 1314450 w 2628900"/>
              <a:gd name="connsiteY221" fmla="*/ 2595563 h 2872236"/>
              <a:gd name="connsiteX222" fmla="*/ 1271588 w 2628900"/>
              <a:gd name="connsiteY222" fmla="*/ 2605088 h 2872236"/>
              <a:gd name="connsiteX223" fmla="*/ 1228725 w 2628900"/>
              <a:gd name="connsiteY223" fmla="*/ 2633663 h 2872236"/>
              <a:gd name="connsiteX224" fmla="*/ 1200150 w 2628900"/>
              <a:gd name="connsiteY224" fmla="*/ 2609850 h 2872236"/>
              <a:gd name="connsiteX225" fmla="*/ 1200150 w 2628900"/>
              <a:gd name="connsiteY225" fmla="*/ 2576513 h 2872236"/>
              <a:gd name="connsiteX226" fmla="*/ 1157288 w 2628900"/>
              <a:gd name="connsiteY226" fmla="*/ 2576513 h 2872236"/>
              <a:gd name="connsiteX227" fmla="*/ 1128713 w 2628900"/>
              <a:gd name="connsiteY227" fmla="*/ 2571750 h 2872236"/>
              <a:gd name="connsiteX228" fmla="*/ 1090613 w 2628900"/>
              <a:gd name="connsiteY228" fmla="*/ 2614613 h 2872236"/>
              <a:gd name="connsiteX229" fmla="*/ 1081088 w 2628900"/>
              <a:gd name="connsiteY229" fmla="*/ 2671763 h 2872236"/>
              <a:gd name="connsiteX230" fmla="*/ 1100138 w 2628900"/>
              <a:gd name="connsiteY230" fmla="*/ 2762250 h 2872236"/>
              <a:gd name="connsiteX231" fmla="*/ 1162050 w 2628900"/>
              <a:gd name="connsiteY231" fmla="*/ 2824163 h 2872236"/>
              <a:gd name="connsiteX232" fmla="*/ 1209675 w 2628900"/>
              <a:gd name="connsiteY232" fmla="*/ 2857500 h 2872236"/>
              <a:gd name="connsiteX233" fmla="*/ 1247775 w 2628900"/>
              <a:gd name="connsiteY233" fmla="*/ 2828925 h 2872236"/>
              <a:gd name="connsiteX234" fmla="*/ 1319213 w 2628900"/>
              <a:gd name="connsiteY234" fmla="*/ 2828925 h 2872236"/>
              <a:gd name="connsiteX235" fmla="*/ 1347788 w 2628900"/>
              <a:gd name="connsiteY235" fmla="*/ 2847975 h 2872236"/>
              <a:gd name="connsiteX236" fmla="*/ 1376363 w 2628900"/>
              <a:gd name="connsiteY236" fmla="*/ 2847975 h 2872236"/>
              <a:gd name="connsiteX237" fmla="*/ 1462088 w 2628900"/>
              <a:gd name="connsiteY237" fmla="*/ 2871788 h 2872236"/>
              <a:gd name="connsiteX238" fmla="*/ 1490663 w 2628900"/>
              <a:gd name="connsiteY238" fmla="*/ 2847975 h 2872236"/>
              <a:gd name="connsiteX239" fmla="*/ 1509713 w 2628900"/>
              <a:gd name="connsiteY239" fmla="*/ 2824163 h 2872236"/>
              <a:gd name="connsiteX240" fmla="*/ 1562100 w 2628900"/>
              <a:gd name="connsiteY240" fmla="*/ 2824163 h 2872236"/>
              <a:gd name="connsiteX241" fmla="*/ 1600200 w 2628900"/>
              <a:gd name="connsiteY241" fmla="*/ 2738438 h 2872236"/>
              <a:gd name="connsiteX242" fmla="*/ 1638300 w 2628900"/>
              <a:gd name="connsiteY242" fmla="*/ 2757488 h 2872236"/>
              <a:gd name="connsiteX243" fmla="*/ 1652588 w 2628900"/>
              <a:gd name="connsiteY243" fmla="*/ 2752725 h 2872236"/>
              <a:gd name="connsiteX244" fmla="*/ 1685925 w 2628900"/>
              <a:gd name="connsiteY244" fmla="*/ 2743200 h 2872236"/>
              <a:gd name="connsiteX245" fmla="*/ 1752600 w 2628900"/>
              <a:gd name="connsiteY245" fmla="*/ 2800350 h 2872236"/>
              <a:gd name="connsiteX246" fmla="*/ 1785938 w 2628900"/>
              <a:gd name="connsiteY246" fmla="*/ 2781300 h 2872236"/>
              <a:gd name="connsiteX247" fmla="*/ 1804988 w 2628900"/>
              <a:gd name="connsiteY247" fmla="*/ 2747963 h 2872236"/>
              <a:gd name="connsiteX248" fmla="*/ 1833563 w 2628900"/>
              <a:gd name="connsiteY248" fmla="*/ 2747963 h 2872236"/>
              <a:gd name="connsiteX249" fmla="*/ 1852613 w 2628900"/>
              <a:gd name="connsiteY249" fmla="*/ 2719388 h 2872236"/>
              <a:gd name="connsiteX250" fmla="*/ 1895475 w 2628900"/>
              <a:gd name="connsiteY250" fmla="*/ 2719388 h 2872236"/>
              <a:gd name="connsiteX251" fmla="*/ 1881188 w 2628900"/>
              <a:gd name="connsiteY251" fmla="*/ 2681288 h 2872236"/>
              <a:gd name="connsiteX252" fmla="*/ 1895475 w 2628900"/>
              <a:gd name="connsiteY252" fmla="*/ 2628900 h 2872236"/>
              <a:gd name="connsiteX253" fmla="*/ 1928813 w 2628900"/>
              <a:gd name="connsiteY253" fmla="*/ 2614613 h 2872236"/>
              <a:gd name="connsiteX254" fmla="*/ 1981200 w 2628900"/>
              <a:gd name="connsiteY254" fmla="*/ 2600325 h 2872236"/>
              <a:gd name="connsiteX255" fmla="*/ 2000250 w 2628900"/>
              <a:gd name="connsiteY255" fmla="*/ 2576513 h 2872236"/>
              <a:gd name="connsiteX256" fmla="*/ 2033588 w 2628900"/>
              <a:gd name="connsiteY256" fmla="*/ 2590800 h 2872236"/>
              <a:gd name="connsiteX257" fmla="*/ 2052638 w 2628900"/>
              <a:gd name="connsiteY257" fmla="*/ 2595563 h 2872236"/>
              <a:gd name="connsiteX258" fmla="*/ 2090738 w 2628900"/>
              <a:gd name="connsiteY258" fmla="*/ 2586038 h 2872236"/>
              <a:gd name="connsiteX259" fmla="*/ 2133600 w 2628900"/>
              <a:gd name="connsiteY259" fmla="*/ 2628900 h 2872236"/>
              <a:gd name="connsiteX260" fmla="*/ 2162175 w 2628900"/>
              <a:gd name="connsiteY260" fmla="*/ 2624138 h 2872236"/>
              <a:gd name="connsiteX261" fmla="*/ 2162175 w 2628900"/>
              <a:gd name="connsiteY261" fmla="*/ 2709863 h 2872236"/>
              <a:gd name="connsiteX262" fmla="*/ 2224088 w 2628900"/>
              <a:gd name="connsiteY262" fmla="*/ 2719388 h 2872236"/>
              <a:gd name="connsiteX263" fmla="*/ 2243138 w 2628900"/>
              <a:gd name="connsiteY263" fmla="*/ 2690813 h 2872236"/>
              <a:gd name="connsiteX264" fmla="*/ 2243138 w 2628900"/>
              <a:gd name="connsiteY264" fmla="*/ 2690813 h 2872236"/>
              <a:gd name="connsiteX265" fmla="*/ 2276475 w 2628900"/>
              <a:gd name="connsiteY265" fmla="*/ 2690813 h 2872236"/>
              <a:gd name="connsiteX266" fmla="*/ 2290763 w 2628900"/>
              <a:gd name="connsiteY266" fmla="*/ 2657475 h 2872236"/>
              <a:gd name="connsiteX267" fmla="*/ 2428875 w 2628900"/>
              <a:gd name="connsiteY267" fmla="*/ 2700338 h 2872236"/>
              <a:gd name="connsiteX268" fmla="*/ 2466975 w 2628900"/>
              <a:gd name="connsiteY268" fmla="*/ 2676525 h 2872236"/>
              <a:gd name="connsiteX269" fmla="*/ 2490788 w 2628900"/>
              <a:gd name="connsiteY269" fmla="*/ 2638425 h 2872236"/>
              <a:gd name="connsiteX270" fmla="*/ 2481263 w 2628900"/>
              <a:gd name="connsiteY270" fmla="*/ 2624138 h 2872236"/>
              <a:gd name="connsiteX271" fmla="*/ 2481263 w 2628900"/>
              <a:gd name="connsiteY271" fmla="*/ 2590800 h 2872236"/>
              <a:gd name="connsiteX272" fmla="*/ 2490788 w 2628900"/>
              <a:gd name="connsiteY272" fmla="*/ 2557463 h 2872236"/>
              <a:gd name="connsiteX273" fmla="*/ 2509838 w 2628900"/>
              <a:gd name="connsiteY273" fmla="*/ 2505075 h 2872236"/>
              <a:gd name="connsiteX274" fmla="*/ 2509838 w 2628900"/>
              <a:gd name="connsiteY274" fmla="*/ 2462213 h 2872236"/>
              <a:gd name="connsiteX275" fmla="*/ 2524125 w 2628900"/>
              <a:gd name="connsiteY275" fmla="*/ 2419350 h 2872236"/>
              <a:gd name="connsiteX276" fmla="*/ 2538413 w 2628900"/>
              <a:gd name="connsiteY276" fmla="*/ 2362200 h 2872236"/>
              <a:gd name="connsiteX277" fmla="*/ 2557463 w 2628900"/>
              <a:gd name="connsiteY277" fmla="*/ 2309813 h 2872236"/>
              <a:gd name="connsiteX278" fmla="*/ 2538413 w 2628900"/>
              <a:gd name="connsiteY278" fmla="*/ 2295525 h 2872236"/>
              <a:gd name="connsiteX279" fmla="*/ 2552700 w 2628900"/>
              <a:gd name="connsiteY279" fmla="*/ 2281238 h 2872236"/>
              <a:gd name="connsiteX280" fmla="*/ 2552700 w 2628900"/>
              <a:gd name="connsiteY280" fmla="*/ 2257425 h 2872236"/>
              <a:gd name="connsiteX281" fmla="*/ 2533650 w 2628900"/>
              <a:gd name="connsiteY281" fmla="*/ 2214563 h 2872236"/>
              <a:gd name="connsiteX282" fmla="*/ 2581275 w 2628900"/>
              <a:gd name="connsiteY282" fmla="*/ 2133600 h 2872236"/>
              <a:gd name="connsiteX283" fmla="*/ 2586038 w 2628900"/>
              <a:gd name="connsiteY283" fmla="*/ 2090738 h 2872236"/>
              <a:gd name="connsiteX284" fmla="*/ 2600325 w 2628900"/>
              <a:gd name="connsiteY284" fmla="*/ 2076450 h 2872236"/>
              <a:gd name="connsiteX285" fmla="*/ 2628900 w 2628900"/>
              <a:gd name="connsiteY285" fmla="*/ 2033588 h 2872236"/>
              <a:gd name="connsiteX286" fmla="*/ 2624138 w 2628900"/>
              <a:gd name="connsiteY286" fmla="*/ 1995488 h 2872236"/>
              <a:gd name="connsiteX287" fmla="*/ 2600325 w 2628900"/>
              <a:gd name="connsiteY287" fmla="*/ 1924050 h 2872236"/>
              <a:gd name="connsiteX288" fmla="*/ 2571750 w 2628900"/>
              <a:gd name="connsiteY288" fmla="*/ 1909763 h 2872236"/>
              <a:gd name="connsiteX289" fmla="*/ 2528888 w 2628900"/>
              <a:gd name="connsiteY289" fmla="*/ 1985963 h 2872236"/>
              <a:gd name="connsiteX290" fmla="*/ 2528888 w 2628900"/>
              <a:gd name="connsiteY290" fmla="*/ 1995488 h 2872236"/>
              <a:gd name="connsiteX291" fmla="*/ 2500313 w 2628900"/>
              <a:gd name="connsiteY291" fmla="*/ 2024063 h 2872236"/>
              <a:gd name="connsiteX292" fmla="*/ 2447925 w 2628900"/>
              <a:gd name="connsiteY292" fmla="*/ 2062163 h 2872236"/>
              <a:gd name="connsiteX293" fmla="*/ 2433638 w 2628900"/>
              <a:gd name="connsiteY293" fmla="*/ 2095500 h 2872236"/>
              <a:gd name="connsiteX294" fmla="*/ 2400300 w 2628900"/>
              <a:gd name="connsiteY294" fmla="*/ 2076450 h 2872236"/>
              <a:gd name="connsiteX295" fmla="*/ 2352675 w 2628900"/>
              <a:gd name="connsiteY295" fmla="*/ 2057400 h 2872236"/>
              <a:gd name="connsiteX296" fmla="*/ 2362200 w 2628900"/>
              <a:gd name="connsiteY296" fmla="*/ 2043113 h 2872236"/>
              <a:gd name="connsiteX297" fmla="*/ 2376488 w 2628900"/>
              <a:gd name="connsiteY297" fmla="*/ 2024063 h 2872236"/>
              <a:gd name="connsiteX298" fmla="*/ 2400300 w 2628900"/>
              <a:gd name="connsiteY298" fmla="*/ 2028825 h 2872236"/>
              <a:gd name="connsiteX299" fmla="*/ 2400776 w 2628900"/>
              <a:gd name="connsiteY299" fmla="*/ 2023586 h 2872236"/>
              <a:gd name="connsiteX300" fmla="*/ 2362200 w 2628900"/>
              <a:gd name="connsiteY300" fmla="*/ 2005013 h 2872236"/>
              <a:gd name="connsiteX301" fmla="*/ 2333625 w 2628900"/>
              <a:gd name="connsiteY301" fmla="*/ 2014538 h 2872236"/>
              <a:gd name="connsiteX302" fmla="*/ 2324100 w 2628900"/>
              <a:gd name="connsiteY302" fmla="*/ 1981200 h 2872236"/>
              <a:gd name="connsiteX303" fmla="*/ 2347913 w 2628900"/>
              <a:gd name="connsiteY303" fmla="*/ 1947863 h 2872236"/>
              <a:gd name="connsiteX304" fmla="*/ 2381250 w 2628900"/>
              <a:gd name="connsiteY304" fmla="*/ 1947863 h 2872236"/>
              <a:gd name="connsiteX305" fmla="*/ 2376488 w 2628900"/>
              <a:gd name="connsiteY305" fmla="*/ 1914525 h 2872236"/>
              <a:gd name="connsiteX306" fmla="*/ 2405063 w 2628900"/>
              <a:gd name="connsiteY306" fmla="*/ 1895475 h 2872236"/>
              <a:gd name="connsiteX307" fmla="*/ 2409825 w 2628900"/>
              <a:gd name="connsiteY307" fmla="*/ 1866900 h 2872236"/>
              <a:gd name="connsiteX308" fmla="*/ 2357438 w 2628900"/>
              <a:gd name="connsiteY308" fmla="*/ 1847850 h 2872236"/>
              <a:gd name="connsiteX309" fmla="*/ 2347913 w 2628900"/>
              <a:gd name="connsiteY309" fmla="*/ 1785938 h 2872236"/>
              <a:gd name="connsiteX310" fmla="*/ 2347913 w 2628900"/>
              <a:gd name="connsiteY310" fmla="*/ 1743075 h 2872236"/>
              <a:gd name="connsiteX311" fmla="*/ 2314575 w 2628900"/>
              <a:gd name="connsiteY311" fmla="*/ 1733550 h 2872236"/>
              <a:gd name="connsiteX312" fmla="*/ 2319338 w 2628900"/>
              <a:gd name="connsiteY312" fmla="*/ 1700213 h 2872236"/>
              <a:gd name="connsiteX313" fmla="*/ 2333625 w 2628900"/>
              <a:gd name="connsiteY313" fmla="*/ 1685925 h 2872236"/>
              <a:gd name="connsiteX314" fmla="*/ 2333625 w 2628900"/>
              <a:gd name="connsiteY314" fmla="*/ 1652588 h 2872236"/>
              <a:gd name="connsiteX315" fmla="*/ 2314575 w 2628900"/>
              <a:gd name="connsiteY315" fmla="*/ 1624013 h 2872236"/>
              <a:gd name="connsiteX316" fmla="*/ 2314575 w 2628900"/>
              <a:gd name="connsiteY316" fmla="*/ 1562100 h 2872236"/>
              <a:gd name="connsiteX317" fmla="*/ 2324100 w 2628900"/>
              <a:gd name="connsiteY317" fmla="*/ 1495425 h 2872236"/>
              <a:gd name="connsiteX318" fmla="*/ 2333625 w 2628900"/>
              <a:gd name="connsiteY318" fmla="*/ 1438275 h 2872236"/>
              <a:gd name="connsiteX319" fmla="*/ 2362200 w 2628900"/>
              <a:gd name="connsiteY319" fmla="*/ 1371600 h 2872236"/>
              <a:gd name="connsiteX320" fmla="*/ 2395538 w 2628900"/>
              <a:gd name="connsiteY320" fmla="*/ 1300163 h 2872236"/>
              <a:gd name="connsiteX321" fmla="*/ 2395538 w 2628900"/>
              <a:gd name="connsiteY321" fmla="*/ 1233488 h 2872236"/>
              <a:gd name="connsiteX322" fmla="*/ 2400300 w 2628900"/>
              <a:gd name="connsiteY322" fmla="*/ 1204913 h 2872236"/>
              <a:gd name="connsiteX323" fmla="*/ 2409825 w 2628900"/>
              <a:gd name="connsiteY323" fmla="*/ 1138238 h 2872236"/>
              <a:gd name="connsiteX324" fmla="*/ 2405063 w 2628900"/>
              <a:gd name="connsiteY324" fmla="*/ 1090613 h 2872236"/>
              <a:gd name="connsiteX325" fmla="*/ 2352675 w 2628900"/>
              <a:gd name="connsiteY325" fmla="*/ 1033463 h 2872236"/>
              <a:gd name="connsiteX326" fmla="*/ 2357438 w 2628900"/>
              <a:gd name="connsiteY326" fmla="*/ 966788 h 2872236"/>
              <a:gd name="connsiteX327" fmla="*/ 2371725 w 2628900"/>
              <a:gd name="connsiteY327" fmla="*/ 895350 h 2872236"/>
              <a:gd name="connsiteX328" fmla="*/ 2414588 w 2628900"/>
              <a:gd name="connsiteY328" fmla="*/ 842963 h 2872236"/>
              <a:gd name="connsiteX329" fmla="*/ 2414588 w 2628900"/>
              <a:gd name="connsiteY329" fmla="*/ 842963 h 2872236"/>
              <a:gd name="connsiteX330" fmla="*/ 2438400 w 2628900"/>
              <a:gd name="connsiteY330" fmla="*/ 833438 h 2872236"/>
              <a:gd name="connsiteX331" fmla="*/ 2447925 w 2628900"/>
              <a:gd name="connsiteY331" fmla="*/ 766763 h 2872236"/>
              <a:gd name="connsiteX332" fmla="*/ 2438400 w 2628900"/>
              <a:gd name="connsiteY332" fmla="*/ 704850 h 2872236"/>
              <a:gd name="connsiteX333" fmla="*/ 2452688 w 2628900"/>
              <a:gd name="connsiteY333" fmla="*/ 685800 h 2872236"/>
              <a:gd name="connsiteX334" fmla="*/ 2414588 w 2628900"/>
              <a:gd name="connsiteY334" fmla="*/ 623888 h 2872236"/>
              <a:gd name="connsiteX335" fmla="*/ 2414588 w 2628900"/>
              <a:gd name="connsiteY335" fmla="*/ 585788 h 2872236"/>
              <a:gd name="connsiteX336" fmla="*/ 2352675 w 2628900"/>
              <a:gd name="connsiteY336" fmla="*/ 500063 h 2872236"/>
              <a:gd name="connsiteX337" fmla="*/ 2357438 w 2628900"/>
              <a:gd name="connsiteY337" fmla="*/ 395288 h 2872236"/>
              <a:gd name="connsiteX338" fmla="*/ 2362200 w 2628900"/>
              <a:gd name="connsiteY338" fmla="*/ 366713 h 2872236"/>
              <a:gd name="connsiteX339" fmla="*/ 2338388 w 2628900"/>
              <a:gd name="connsiteY339" fmla="*/ 304800 h 2872236"/>
              <a:gd name="connsiteX340" fmla="*/ 2362200 w 2628900"/>
              <a:gd name="connsiteY340" fmla="*/ 261938 h 2872236"/>
              <a:gd name="connsiteX341" fmla="*/ 2343150 w 2628900"/>
              <a:gd name="connsiteY341" fmla="*/ 228600 h 2872236"/>
              <a:gd name="connsiteX342" fmla="*/ 2338388 w 2628900"/>
              <a:gd name="connsiteY342" fmla="*/ 176213 h 2872236"/>
              <a:gd name="connsiteX343" fmla="*/ 2357438 w 2628900"/>
              <a:gd name="connsiteY343" fmla="*/ 176213 h 2872236"/>
              <a:gd name="connsiteX344" fmla="*/ 2352675 w 2628900"/>
              <a:gd name="connsiteY344" fmla="*/ 138113 h 2872236"/>
              <a:gd name="connsiteX345" fmla="*/ 2281238 w 2628900"/>
              <a:gd name="connsiteY345" fmla="*/ 90488 h 2872236"/>
              <a:gd name="connsiteX346" fmla="*/ 2281238 w 2628900"/>
              <a:gd name="connsiteY346" fmla="*/ 52388 h 2872236"/>
              <a:gd name="connsiteX347" fmla="*/ 2266950 w 2628900"/>
              <a:gd name="connsiteY347" fmla="*/ 14288 h 2872236"/>
              <a:gd name="connsiteX348" fmla="*/ 2252663 w 2628900"/>
              <a:gd name="connsiteY348" fmla="*/ 0 h 2872236"/>
              <a:gd name="connsiteX349" fmla="*/ 2185988 w 2628900"/>
              <a:gd name="connsiteY349" fmla="*/ 33338 h 2872236"/>
              <a:gd name="connsiteX350" fmla="*/ 2152650 w 2628900"/>
              <a:gd name="connsiteY350" fmla="*/ 52388 h 2872236"/>
              <a:gd name="connsiteX351" fmla="*/ 2124075 w 2628900"/>
              <a:gd name="connsiteY351" fmla="*/ 57150 h 2872236"/>
              <a:gd name="connsiteX352" fmla="*/ 2124075 w 2628900"/>
              <a:gd name="connsiteY352" fmla="*/ 85725 h 2872236"/>
              <a:gd name="connsiteX353" fmla="*/ 2081213 w 2628900"/>
              <a:gd name="connsiteY353" fmla="*/ 123825 h 2872236"/>
              <a:gd name="connsiteX354" fmla="*/ 2071688 w 2628900"/>
              <a:gd name="connsiteY354" fmla="*/ 166688 h 2872236"/>
              <a:gd name="connsiteX355" fmla="*/ 2081213 w 2628900"/>
              <a:gd name="connsiteY355" fmla="*/ 190500 h 2872236"/>
              <a:gd name="connsiteX356" fmla="*/ 2014538 w 2628900"/>
              <a:gd name="connsiteY356" fmla="*/ 195263 h 2872236"/>
              <a:gd name="connsiteX357" fmla="*/ 1962150 w 2628900"/>
              <a:gd name="connsiteY357" fmla="*/ 138113 h 2872236"/>
              <a:gd name="connsiteX358" fmla="*/ 1905000 w 2628900"/>
              <a:gd name="connsiteY358" fmla="*/ 100013 h 2872236"/>
              <a:gd name="connsiteX359" fmla="*/ 1871663 w 2628900"/>
              <a:gd name="connsiteY359" fmla="*/ 90488 h 2872236"/>
              <a:gd name="connsiteX360" fmla="*/ 1847850 w 2628900"/>
              <a:gd name="connsiteY360" fmla="*/ 123825 h 2872236"/>
              <a:gd name="connsiteX361" fmla="*/ 1838325 w 2628900"/>
              <a:gd name="connsiteY361" fmla="*/ 147638 h 2872236"/>
              <a:gd name="connsiteX362" fmla="*/ 1766889 w 2628900"/>
              <a:gd name="connsiteY362" fmla="*/ 133350 h 2872236"/>
              <a:gd name="connsiteX363" fmla="*/ 1709738 w 2628900"/>
              <a:gd name="connsiteY363" fmla="*/ 133350 h 2872236"/>
              <a:gd name="connsiteX364" fmla="*/ 1722310 w 2628900"/>
              <a:gd name="connsiteY364" fmla="*/ 125251 h 2872236"/>
              <a:gd name="connsiteX365" fmla="*/ 1671638 w 2628900"/>
              <a:gd name="connsiteY365" fmla="*/ 133350 h 2872236"/>
              <a:gd name="connsiteX366" fmla="*/ 1657350 w 2628900"/>
              <a:gd name="connsiteY366" fmla="*/ 104775 h 2872236"/>
              <a:gd name="connsiteX367" fmla="*/ 1628775 w 2628900"/>
              <a:gd name="connsiteY367" fmla="*/ 100013 h 2872236"/>
              <a:gd name="connsiteX368" fmla="*/ 1604963 w 2628900"/>
              <a:gd name="connsiteY368" fmla="*/ 171450 h 2872236"/>
              <a:gd name="connsiteX369" fmla="*/ 1585913 w 2628900"/>
              <a:gd name="connsiteY369" fmla="*/ 190500 h 2872236"/>
              <a:gd name="connsiteX370" fmla="*/ 1547813 w 2628900"/>
              <a:gd name="connsiteY370" fmla="*/ 195263 h 2872236"/>
              <a:gd name="connsiteX371" fmla="*/ 1504950 w 2628900"/>
              <a:gd name="connsiteY371" fmla="*/ 166688 h 2872236"/>
              <a:gd name="connsiteX372" fmla="*/ 1485900 w 2628900"/>
              <a:gd name="connsiteY372" fmla="*/ 142875 h 2872236"/>
              <a:gd name="connsiteX373" fmla="*/ 1476375 w 2628900"/>
              <a:gd name="connsiteY373" fmla="*/ 138113 h 2872236"/>
              <a:gd name="connsiteX374" fmla="*/ 1443038 w 2628900"/>
              <a:gd name="connsiteY374" fmla="*/ 119063 h 2872236"/>
              <a:gd name="connsiteX375" fmla="*/ 1419225 w 2628900"/>
              <a:gd name="connsiteY375" fmla="*/ 114300 h 2872236"/>
              <a:gd name="connsiteX376" fmla="*/ 1414463 w 2628900"/>
              <a:gd name="connsiteY376" fmla="*/ 133350 h 2872236"/>
              <a:gd name="connsiteX377" fmla="*/ 1390650 w 2628900"/>
              <a:gd name="connsiteY377" fmla="*/ 166688 h 2872236"/>
              <a:gd name="connsiteX378" fmla="*/ 1400175 w 2628900"/>
              <a:gd name="connsiteY378" fmla="*/ 200025 h 2872236"/>
              <a:gd name="connsiteX379" fmla="*/ 1390650 w 2628900"/>
              <a:gd name="connsiteY379" fmla="*/ 233363 h 2872236"/>
              <a:gd name="connsiteX380" fmla="*/ 1357313 w 2628900"/>
              <a:gd name="connsiteY380" fmla="*/ 219075 h 2872236"/>
              <a:gd name="connsiteX381" fmla="*/ 1343025 w 2628900"/>
              <a:gd name="connsiteY381" fmla="*/ 204788 h 2872236"/>
              <a:gd name="connsiteX382" fmla="*/ 1309688 w 2628900"/>
              <a:gd name="connsiteY382" fmla="*/ 195263 h 2872236"/>
              <a:gd name="connsiteX383" fmla="*/ 1257300 w 2628900"/>
              <a:gd name="connsiteY383" fmla="*/ 176213 h 2872236"/>
              <a:gd name="connsiteX384" fmla="*/ 1228725 w 2628900"/>
              <a:gd name="connsiteY384" fmla="*/ 166688 h 2872236"/>
              <a:gd name="connsiteX385" fmla="*/ 1204913 w 2628900"/>
              <a:gd name="connsiteY385" fmla="*/ 200025 h 2872236"/>
              <a:gd name="connsiteX386" fmla="*/ 1171575 w 2628900"/>
              <a:gd name="connsiteY386" fmla="*/ 195263 h 2872236"/>
              <a:gd name="connsiteX387" fmla="*/ 1143000 w 2628900"/>
              <a:gd name="connsiteY387" fmla="*/ 214313 h 2872236"/>
              <a:gd name="connsiteX388" fmla="*/ 1109663 w 2628900"/>
              <a:gd name="connsiteY388" fmla="*/ 223838 h 2872236"/>
              <a:gd name="connsiteX389" fmla="*/ 1119188 w 2628900"/>
              <a:gd name="connsiteY389" fmla="*/ 242888 h 2872236"/>
              <a:gd name="connsiteX390" fmla="*/ 1081088 w 2628900"/>
              <a:gd name="connsiteY390" fmla="*/ 300038 h 2872236"/>
              <a:gd name="connsiteX391" fmla="*/ 1042988 w 2628900"/>
              <a:gd name="connsiteY391" fmla="*/ 314325 h 2872236"/>
              <a:gd name="connsiteX392" fmla="*/ 1009650 w 2628900"/>
              <a:gd name="connsiteY392" fmla="*/ 347663 h 2872236"/>
              <a:gd name="connsiteX393" fmla="*/ 962025 w 2628900"/>
              <a:gd name="connsiteY393" fmla="*/ 390525 h 2872236"/>
              <a:gd name="connsiteX0" fmla="*/ 962025 w 2628900"/>
              <a:gd name="connsiteY0" fmla="*/ 390525 h 2872236"/>
              <a:gd name="connsiteX1" fmla="*/ 933450 w 2628900"/>
              <a:gd name="connsiteY1" fmla="*/ 438150 h 2872236"/>
              <a:gd name="connsiteX2" fmla="*/ 914400 w 2628900"/>
              <a:gd name="connsiteY2" fmla="*/ 490538 h 2872236"/>
              <a:gd name="connsiteX3" fmla="*/ 947738 w 2628900"/>
              <a:gd name="connsiteY3" fmla="*/ 538163 h 2872236"/>
              <a:gd name="connsiteX4" fmla="*/ 919163 w 2628900"/>
              <a:gd name="connsiteY4" fmla="*/ 614363 h 2872236"/>
              <a:gd name="connsiteX5" fmla="*/ 862013 w 2628900"/>
              <a:gd name="connsiteY5" fmla="*/ 623888 h 2872236"/>
              <a:gd name="connsiteX6" fmla="*/ 819150 w 2628900"/>
              <a:gd name="connsiteY6" fmla="*/ 642938 h 2872236"/>
              <a:gd name="connsiteX7" fmla="*/ 795338 w 2628900"/>
              <a:gd name="connsiteY7" fmla="*/ 633413 h 2872236"/>
              <a:gd name="connsiteX8" fmla="*/ 776288 w 2628900"/>
              <a:gd name="connsiteY8" fmla="*/ 619125 h 2872236"/>
              <a:gd name="connsiteX9" fmla="*/ 747713 w 2628900"/>
              <a:gd name="connsiteY9" fmla="*/ 604838 h 2872236"/>
              <a:gd name="connsiteX10" fmla="*/ 719138 w 2628900"/>
              <a:gd name="connsiteY10" fmla="*/ 585788 h 2872236"/>
              <a:gd name="connsiteX11" fmla="*/ 700088 w 2628900"/>
              <a:gd name="connsiteY11" fmla="*/ 542925 h 2872236"/>
              <a:gd name="connsiteX12" fmla="*/ 642938 w 2628900"/>
              <a:gd name="connsiteY12" fmla="*/ 523875 h 2872236"/>
              <a:gd name="connsiteX13" fmla="*/ 638175 w 2628900"/>
              <a:gd name="connsiteY13" fmla="*/ 552450 h 2872236"/>
              <a:gd name="connsiteX14" fmla="*/ 604838 w 2628900"/>
              <a:gd name="connsiteY14" fmla="*/ 561975 h 2872236"/>
              <a:gd name="connsiteX15" fmla="*/ 609600 w 2628900"/>
              <a:gd name="connsiteY15" fmla="*/ 619125 h 2872236"/>
              <a:gd name="connsiteX16" fmla="*/ 528638 w 2628900"/>
              <a:gd name="connsiteY16" fmla="*/ 609600 h 2872236"/>
              <a:gd name="connsiteX17" fmla="*/ 500063 w 2628900"/>
              <a:gd name="connsiteY17" fmla="*/ 585788 h 2872236"/>
              <a:gd name="connsiteX18" fmla="*/ 457200 w 2628900"/>
              <a:gd name="connsiteY18" fmla="*/ 609600 h 2872236"/>
              <a:gd name="connsiteX19" fmla="*/ 438150 w 2628900"/>
              <a:gd name="connsiteY19" fmla="*/ 652463 h 2872236"/>
              <a:gd name="connsiteX20" fmla="*/ 423863 w 2628900"/>
              <a:gd name="connsiteY20" fmla="*/ 657225 h 2872236"/>
              <a:gd name="connsiteX21" fmla="*/ 385763 w 2628900"/>
              <a:gd name="connsiteY21" fmla="*/ 614363 h 2872236"/>
              <a:gd name="connsiteX22" fmla="*/ 342900 w 2628900"/>
              <a:gd name="connsiteY22" fmla="*/ 742950 h 2872236"/>
              <a:gd name="connsiteX23" fmla="*/ 395288 w 2628900"/>
              <a:gd name="connsiteY23" fmla="*/ 800100 h 2872236"/>
              <a:gd name="connsiteX24" fmla="*/ 400050 w 2628900"/>
              <a:gd name="connsiteY24" fmla="*/ 809625 h 2872236"/>
              <a:gd name="connsiteX25" fmla="*/ 381000 w 2628900"/>
              <a:gd name="connsiteY25" fmla="*/ 823913 h 2872236"/>
              <a:gd name="connsiteX26" fmla="*/ 342900 w 2628900"/>
              <a:gd name="connsiteY26" fmla="*/ 804863 h 2872236"/>
              <a:gd name="connsiteX27" fmla="*/ 319088 w 2628900"/>
              <a:gd name="connsiteY27" fmla="*/ 776288 h 2872236"/>
              <a:gd name="connsiteX28" fmla="*/ 300038 w 2628900"/>
              <a:gd name="connsiteY28" fmla="*/ 800100 h 2872236"/>
              <a:gd name="connsiteX29" fmla="*/ 271463 w 2628900"/>
              <a:gd name="connsiteY29" fmla="*/ 804863 h 2872236"/>
              <a:gd name="connsiteX30" fmla="*/ 233363 w 2628900"/>
              <a:gd name="connsiteY30" fmla="*/ 766763 h 2872236"/>
              <a:gd name="connsiteX31" fmla="*/ 219075 w 2628900"/>
              <a:gd name="connsiteY31" fmla="*/ 795338 h 2872236"/>
              <a:gd name="connsiteX32" fmla="*/ 219075 w 2628900"/>
              <a:gd name="connsiteY32" fmla="*/ 814388 h 2872236"/>
              <a:gd name="connsiteX33" fmla="*/ 219075 w 2628900"/>
              <a:gd name="connsiteY33" fmla="*/ 814388 h 2872236"/>
              <a:gd name="connsiteX34" fmla="*/ 190500 w 2628900"/>
              <a:gd name="connsiteY34" fmla="*/ 838200 h 2872236"/>
              <a:gd name="connsiteX35" fmla="*/ 171450 w 2628900"/>
              <a:gd name="connsiteY35" fmla="*/ 847725 h 2872236"/>
              <a:gd name="connsiteX36" fmla="*/ 128588 w 2628900"/>
              <a:gd name="connsiteY36" fmla="*/ 847725 h 2872236"/>
              <a:gd name="connsiteX37" fmla="*/ 119063 w 2628900"/>
              <a:gd name="connsiteY37" fmla="*/ 866775 h 2872236"/>
              <a:gd name="connsiteX38" fmla="*/ 157163 w 2628900"/>
              <a:gd name="connsiteY38" fmla="*/ 871538 h 2872236"/>
              <a:gd name="connsiteX39" fmla="*/ 180975 w 2628900"/>
              <a:gd name="connsiteY39" fmla="*/ 890588 h 2872236"/>
              <a:gd name="connsiteX40" fmla="*/ 200025 w 2628900"/>
              <a:gd name="connsiteY40" fmla="*/ 919163 h 2872236"/>
              <a:gd name="connsiteX41" fmla="*/ 204788 w 2628900"/>
              <a:gd name="connsiteY41" fmla="*/ 942975 h 2872236"/>
              <a:gd name="connsiteX42" fmla="*/ 185738 w 2628900"/>
              <a:gd name="connsiteY42" fmla="*/ 990600 h 2872236"/>
              <a:gd name="connsiteX43" fmla="*/ 171450 w 2628900"/>
              <a:gd name="connsiteY43" fmla="*/ 985838 h 2872236"/>
              <a:gd name="connsiteX44" fmla="*/ 142875 w 2628900"/>
              <a:gd name="connsiteY44" fmla="*/ 962025 h 2872236"/>
              <a:gd name="connsiteX45" fmla="*/ 119063 w 2628900"/>
              <a:gd name="connsiteY45" fmla="*/ 919163 h 2872236"/>
              <a:gd name="connsiteX46" fmla="*/ 100013 w 2628900"/>
              <a:gd name="connsiteY46" fmla="*/ 957263 h 2872236"/>
              <a:gd name="connsiteX47" fmla="*/ 80963 w 2628900"/>
              <a:gd name="connsiteY47" fmla="*/ 962025 h 2872236"/>
              <a:gd name="connsiteX48" fmla="*/ 90488 w 2628900"/>
              <a:gd name="connsiteY48" fmla="*/ 981075 h 2872236"/>
              <a:gd name="connsiteX49" fmla="*/ 57150 w 2628900"/>
              <a:gd name="connsiteY49" fmla="*/ 1000125 h 2872236"/>
              <a:gd name="connsiteX50" fmla="*/ 4763 w 2628900"/>
              <a:gd name="connsiteY50" fmla="*/ 1009650 h 2872236"/>
              <a:gd name="connsiteX51" fmla="*/ 0 w 2628900"/>
              <a:gd name="connsiteY51" fmla="*/ 1038225 h 2872236"/>
              <a:gd name="connsiteX52" fmla="*/ 109538 w 2628900"/>
              <a:gd name="connsiteY52" fmla="*/ 1085850 h 2872236"/>
              <a:gd name="connsiteX53" fmla="*/ 123825 w 2628900"/>
              <a:gd name="connsiteY53" fmla="*/ 1138238 h 2872236"/>
              <a:gd name="connsiteX54" fmla="*/ 161925 w 2628900"/>
              <a:gd name="connsiteY54" fmla="*/ 1152525 h 2872236"/>
              <a:gd name="connsiteX55" fmla="*/ 161925 w 2628900"/>
              <a:gd name="connsiteY55" fmla="*/ 1185863 h 2872236"/>
              <a:gd name="connsiteX56" fmla="*/ 109538 w 2628900"/>
              <a:gd name="connsiteY56" fmla="*/ 1214438 h 2872236"/>
              <a:gd name="connsiteX57" fmla="*/ 123825 w 2628900"/>
              <a:gd name="connsiteY57" fmla="*/ 1266825 h 2872236"/>
              <a:gd name="connsiteX58" fmla="*/ 109538 w 2628900"/>
              <a:gd name="connsiteY58" fmla="*/ 1309688 h 2872236"/>
              <a:gd name="connsiteX59" fmla="*/ 123825 w 2628900"/>
              <a:gd name="connsiteY59" fmla="*/ 1343025 h 2872236"/>
              <a:gd name="connsiteX60" fmla="*/ 109538 w 2628900"/>
              <a:gd name="connsiteY60" fmla="*/ 1390650 h 2872236"/>
              <a:gd name="connsiteX61" fmla="*/ 114300 w 2628900"/>
              <a:gd name="connsiteY61" fmla="*/ 1395413 h 2872236"/>
              <a:gd name="connsiteX62" fmla="*/ 133350 w 2628900"/>
              <a:gd name="connsiteY62" fmla="*/ 1466850 h 2872236"/>
              <a:gd name="connsiteX63" fmla="*/ 95250 w 2628900"/>
              <a:gd name="connsiteY63" fmla="*/ 1495425 h 2872236"/>
              <a:gd name="connsiteX64" fmla="*/ 80963 w 2628900"/>
              <a:gd name="connsiteY64" fmla="*/ 1524000 h 2872236"/>
              <a:gd name="connsiteX65" fmla="*/ 71438 w 2628900"/>
              <a:gd name="connsiteY65" fmla="*/ 1566863 h 2872236"/>
              <a:gd name="connsiteX66" fmla="*/ 90488 w 2628900"/>
              <a:gd name="connsiteY66" fmla="*/ 1609725 h 2872236"/>
              <a:gd name="connsiteX67" fmla="*/ 109538 w 2628900"/>
              <a:gd name="connsiteY67" fmla="*/ 1609725 h 2872236"/>
              <a:gd name="connsiteX68" fmla="*/ 123825 w 2628900"/>
              <a:gd name="connsiteY68" fmla="*/ 1604963 h 2872236"/>
              <a:gd name="connsiteX69" fmla="*/ 147638 w 2628900"/>
              <a:gd name="connsiteY69" fmla="*/ 1562100 h 2872236"/>
              <a:gd name="connsiteX70" fmla="*/ 190500 w 2628900"/>
              <a:gd name="connsiteY70" fmla="*/ 1595438 h 2872236"/>
              <a:gd name="connsiteX71" fmla="*/ 242888 w 2628900"/>
              <a:gd name="connsiteY71" fmla="*/ 1638300 h 2872236"/>
              <a:gd name="connsiteX72" fmla="*/ 266700 w 2628900"/>
              <a:gd name="connsiteY72" fmla="*/ 1647825 h 2872236"/>
              <a:gd name="connsiteX73" fmla="*/ 280988 w 2628900"/>
              <a:gd name="connsiteY73" fmla="*/ 1619250 h 2872236"/>
              <a:gd name="connsiteX74" fmla="*/ 328613 w 2628900"/>
              <a:gd name="connsiteY74" fmla="*/ 1614488 h 2872236"/>
              <a:gd name="connsiteX75" fmla="*/ 366713 w 2628900"/>
              <a:gd name="connsiteY75" fmla="*/ 1633538 h 2872236"/>
              <a:gd name="connsiteX76" fmla="*/ 357188 w 2628900"/>
              <a:gd name="connsiteY76" fmla="*/ 1652588 h 2872236"/>
              <a:gd name="connsiteX77" fmla="*/ 352425 w 2628900"/>
              <a:gd name="connsiteY77" fmla="*/ 1681163 h 2872236"/>
              <a:gd name="connsiteX78" fmla="*/ 390525 w 2628900"/>
              <a:gd name="connsiteY78" fmla="*/ 1733550 h 2872236"/>
              <a:gd name="connsiteX79" fmla="*/ 361950 w 2628900"/>
              <a:gd name="connsiteY79" fmla="*/ 1747838 h 2872236"/>
              <a:gd name="connsiteX80" fmla="*/ 328613 w 2628900"/>
              <a:gd name="connsiteY80" fmla="*/ 1728788 h 2872236"/>
              <a:gd name="connsiteX81" fmla="*/ 295275 w 2628900"/>
              <a:gd name="connsiteY81" fmla="*/ 1724025 h 2872236"/>
              <a:gd name="connsiteX82" fmla="*/ 261938 w 2628900"/>
              <a:gd name="connsiteY82" fmla="*/ 1762125 h 2872236"/>
              <a:gd name="connsiteX83" fmla="*/ 290513 w 2628900"/>
              <a:gd name="connsiteY83" fmla="*/ 1814513 h 2872236"/>
              <a:gd name="connsiteX84" fmla="*/ 295275 w 2628900"/>
              <a:gd name="connsiteY84" fmla="*/ 1828800 h 2872236"/>
              <a:gd name="connsiteX85" fmla="*/ 280988 w 2628900"/>
              <a:gd name="connsiteY85" fmla="*/ 1852613 h 2872236"/>
              <a:gd name="connsiteX86" fmla="*/ 257175 w 2628900"/>
              <a:gd name="connsiteY86" fmla="*/ 1885950 h 2872236"/>
              <a:gd name="connsiteX87" fmla="*/ 233363 w 2628900"/>
              <a:gd name="connsiteY87" fmla="*/ 1933575 h 2872236"/>
              <a:gd name="connsiteX88" fmla="*/ 242888 w 2628900"/>
              <a:gd name="connsiteY88" fmla="*/ 1971675 h 2872236"/>
              <a:gd name="connsiteX89" fmla="*/ 195263 w 2628900"/>
              <a:gd name="connsiteY89" fmla="*/ 2014538 h 2872236"/>
              <a:gd name="connsiteX90" fmla="*/ 166688 w 2628900"/>
              <a:gd name="connsiteY90" fmla="*/ 2009775 h 2872236"/>
              <a:gd name="connsiteX91" fmla="*/ 114300 w 2628900"/>
              <a:gd name="connsiteY91" fmla="*/ 2057400 h 2872236"/>
              <a:gd name="connsiteX92" fmla="*/ 133350 w 2628900"/>
              <a:gd name="connsiteY92" fmla="*/ 2114550 h 2872236"/>
              <a:gd name="connsiteX93" fmla="*/ 157163 w 2628900"/>
              <a:gd name="connsiteY93" fmla="*/ 2152650 h 2872236"/>
              <a:gd name="connsiteX94" fmla="*/ 161925 w 2628900"/>
              <a:gd name="connsiteY94" fmla="*/ 2200275 h 2872236"/>
              <a:gd name="connsiteX95" fmla="*/ 128588 w 2628900"/>
              <a:gd name="connsiteY95" fmla="*/ 2228850 h 2872236"/>
              <a:gd name="connsiteX96" fmla="*/ 138113 w 2628900"/>
              <a:gd name="connsiteY96" fmla="*/ 2295525 h 2872236"/>
              <a:gd name="connsiteX97" fmla="*/ 190500 w 2628900"/>
              <a:gd name="connsiteY97" fmla="*/ 2305050 h 2872236"/>
              <a:gd name="connsiteX98" fmla="*/ 200025 w 2628900"/>
              <a:gd name="connsiteY98" fmla="*/ 2362200 h 2872236"/>
              <a:gd name="connsiteX99" fmla="*/ 219075 w 2628900"/>
              <a:gd name="connsiteY99" fmla="*/ 2362200 h 2872236"/>
              <a:gd name="connsiteX100" fmla="*/ 257175 w 2628900"/>
              <a:gd name="connsiteY100" fmla="*/ 2362200 h 2872236"/>
              <a:gd name="connsiteX101" fmla="*/ 285750 w 2628900"/>
              <a:gd name="connsiteY101" fmla="*/ 2366963 h 2872236"/>
              <a:gd name="connsiteX102" fmla="*/ 338138 w 2628900"/>
              <a:gd name="connsiteY102" fmla="*/ 2409825 h 2872236"/>
              <a:gd name="connsiteX103" fmla="*/ 352425 w 2628900"/>
              <a:gd name="connsiteY103" fmla="*/ 2405063 h 2872236"/>
              <a:gd name="connsiteX104" fmla="*/ 423863 w 2628900"/>
              <a:gd name="connsiteY104" fmla="*/ 2395538 h 2872236"/>
              <a:gd name="connsiteX105" fmla="*/ 490538 w 2628900"/>
              <a:gd name="connsiteY105" fmla="*/ 2428875 h 2872236"/>
              <a:gd name="connsiteX106" fmla="*/ 490538 w 2628900"/>
              <a:gd name="connsiteY106" fmla="*/ 2490788 h 2872236"/>
              <a:gd name="connsiteX107" fmla="*/ 490538 w 2628900"/>
              <a:gd name="connsiteY107" fmla="*/ 2490788 h 2872236"/>
              <a:gd name="connsiteX108" fmla="*/ 533400 w 2628900"/>
              <a:gd name="connsiteY108" fmla="*/ 2495550 h 2872236"/>
              <a:gd name="connsiteX109" fmla="*/ 561975 w 2628900"/>
              <a:gd name="connsiteY109" fmla="*/ 2538413 h 2872236"/>
              <a:gd name="connsiteX110" fmla="*/ 600075 w 2628900"/>
              <a:gd name="connsiteY110" fmla="*/ 2576513 h 2872236"/>
              <a:gd name="connsiteX111" fmla="*/ 609600 w 2628900"/>
              <a:gd name="connsiteY111" fmla="*/ 2652713 h 2872236"/>
              <a:gd name="connsiteX112" fmla="*/ 547688 w 2628900"/>
              <a:gd name="connsiteY112" fmla="*/ 2695575 h 2872236"/>
              <a:gd name="connsiteX113" fmla="*/ 552450 w 2628900"/>
              <a:gd name="connsiteY113" fmla="*/ 2733675 h 2872236"/>
              <a:gd name="connsiteX114" fmla="*/ 571500 w 2628900"/>
              <a:gd name="connsiteY114" fmla="*/ 2714625 h 2872236"/>
              <a:gd name="connsiteX115" fmla="*/ 647700 w 2628900"/>
              <a:gd name="connsiteY115" fmla="*/ 2757488 h 2872236"/>
              <a:gd name="connsiteX116" fmla="*/ 666750 w 2628900"/>
              <a:gd name="connsiteY116" fmla="*/ 2724150 h 2872236"/>
              <a:gd name="connsiteX117" fmla="*/ 719138 w 2628900"/>
              <a:gd name="connsiteY117" fmla="*/ 2733675 h 2872236"/>
              <a:gd name="connsiteX118" fmla="*/ 781050 w 2628900"/>
              <a:gd name="connsiteY118" fmla="*/ 2724150 h 2872236"/>
              <a:gd name="connsiteX119" fmla="*/ 838200 w 2628900"/>
              <a:gd name="connsiteY119" fmla="*/ 2747963 h 2872236"/>
              <a:gd name="connsiteX120" fmla="*/ 862013 w 2628900"/>
              <a:gd name="connsiteY120" fmla="*/ 2809875 h 2872236"/>
              <a:gd name="connsiteX121" fmla="*/ 890588 w 2628900"/>
              <a:gd name="connsiteY121" fmla="*/ 2762250 h 2872236"/>
              <a:gd name="connsiteX122" fmla="*/ 895350 w 2628900"/>
              <a:gd name="connsiteY122" fmla="*/ 2738438 h 2872236"/>
              <a:gd name="connsiteX123" fmla="*/ 828675 w 2628900"/>
              <a:gd name="connsiteY123" fmla="*/ 2671763 h 2872236"/>
              <a:gd name="connsiteX124" fmla="*/ 823913 w 2628900"/>
              <a:gd name="connsiteY124" fmla="*/ 2652713 h 2872236"/>
              <a:gd name="connsiteX125" fmla="*/ 823913 w 2628900"/>
              <a:gd name="connsiteY125" fmla="*/ 2624138 h 2872236"/>
              <a:gd name="connsiteX126" fmla="*/ 914400 w 2628900"/>
              <a:gd name="connsiteY126" fmla="*/ 2647950 h 2872236"/>
              <a:gd name="connsiteX127" fmla="*/ 928688 w 2628900"/>
              <a:gd name="connsiteY127" fmla="*/ 2643188 h 2872236"/>
              <a:gd name="connsiteX128" fmla="*/ 938213 w 2628900"/>
              <a:gd name="connsiteY128" fmla="*/ 2633663 h 2872236"/>
              <a:gd name="connsiteX129" fmla="*/ 942975 w 2628900"/>
              <a:gd name="connsiteY129" fmla="*/ 2600325 h 2872236"/>
              <a:gd name="connsiteX130" fmla="*/ 881063 w 2628900"/>
              <a:gd name="connsiteY130" fmla="*/ 2543175 h 2872236"/>
              <a:gd name="connsiteX131" fmla="*/ 876300 w 2628900"/>
              <a:gd name="connsiteY131" fmla="*/ 2524125 h 2872236"/>
              <a:gd name="connsiteX132" fmla="*/ 914400 w 2628900"/>
              <a:gd name="connsiteY132" fmla="*/ 2443163 h 2872236"/>
              <a:gd name="connsiteX133" fmla="*/ 985838 w 2628900"/>
              <a:gd name="connsiteY133" fmla="*/ 2428875 h 2872236"/>
              <a:gd name="connsiteX134" fmla="*/ 1000125 w 2628900"/>
              <a:gd name="connsiteY134" fmla="*/ 2414588 h 2872236"/>
              <a:gd name="connsiteX135" fmla="*/ 1004888 w 2628900"/>
              <a:gd name="connsiteY135" fmla="*/ 2395538 h 2872236"/>
              <a:gd name="connsiteX136" fmla="*/ 976313 w 2628900"/>
              <a:gd name="connsiteY136" fmla="*/ 2371725 h 2872236"/>
              <a:gd name="connsiteX137" fmla="*/ 947738 w 2628900"/>
              <a:gd name="connsiteY137" fmla="*/ 2371725 h 2872236"/>
              <a:gd name="connsiteX138" fmla="*/ 871538 w 2628900"/>
              <a:gd name="connsiteY138" fmla="*/ 2362200 h 2872236"/>
              <a:gd name="connsiteX139" fmla="*/ 871538 w 2628900"/>
              <a:gd name="connsiteY139" fmla="*/ 2362200 h 2872236"/>
              <a:gd name="connsiteX140" fmla="*/ 885825 w 2628900"/>
              <a:gd name="connsiteY140" fmla="*/ 2290763 h 2872236"/>
              <a:gd name="connsiteX141" fmla="*/ 942975 w 2628900"/>
              <a:gd name="connsiteY141" fmla="*/ 2219325 h 2872236"/>
              <a:gd name="connsiteX142" fmla="*/ 981075 w 2628900"/>
              <a:gd name="connsiteY142" fmla="*/ 2205038 h 2872236"/>
              <a:gd name="connsiteX143" fmla="*/ 981075 w 2628900"/>
              <a:gd name="connsiteY143" fmla="*/ 2205038 h 2872236"/>
              <a:gd name="connsiteX144" fmla="*/ 1000125 w 2628900"/>
              <a:gd name="connsiteY144" fmla="*/ 2228850 h 2872236"/>
              <a:gd name="connsiteX145" fmla="*/ 995363 w 2628900"/>
              <a:gd name="connsiteY145" fmla="*/ 2266950 h 2872236"/>
              <a:gd name="connsiteX146" fmla="*/ 1042988 w 2628900"/>
              <a:gd name="connsiteY146" fmla="*/ 2295525 h 2872236"/>
              <a:gd name="connsiteX147" fmla="*/ 1047750 w 2628900"/>
              <a:gd name="connsiteY147" fmla="*/ 2262188 h 2872236"/>
              <a:gd name="connsiteX148" fmla="*/ 1081088 w 2628900"/>
              <a:gd name="connsiteY148" fmla="*/ 2224088 h 2872236"/>
              <a:gd name="connsiteX149" fmla="*/ 1081088 w 2628900"/>
              <a:gd name="connsiteY149" fmla="*/ 2166938 h 2872236"/>
              <a:gd name="connsiteX150" fmla="*/ 1081088 w 2628900"/>
              <a:gd name="connsiteY150" fmla="*/ 2138363 h 2872236"/>
              <a:gd name="connsiteX151" fmla="*/ 1114425 w 2628900"/>
              <a:gd name="connsiteY151" fmla="*/ 2166938 h 2872236"/>
              <a:gd name="connsiteX152" fmla="*/ 1133475 w 2628900"/>
              <a:gd name="connsiteY152" fmla="*/ 2143125 h 2872236"/>
              <a:gd name="connsiteX153" fmla="*/ 1162050 w 2628900"/>
              <a:gd name="connsiteY153" fmla="*/ 2138363 h 2872236"/>
              <a:gd name="connsiteX154" fmla="*/ 1195388 w 2628900"/>
              <a:gd name="connsiteY154" fmla="*/ 2109788 h 2872236"/>
              <a:gd name="connsiteX155" fmla="*/ 1204913 w 2628900"/>
              <a:gd name="connsiteY155" fmla="*/ 2095500 h 2872236"/>
              <a:gd name="connsiteX156" fmla="*/ 1247775 w 2628900"/>
              <a:gd name="connsiteY156" fmla="*/ 2076450 h 2872236"/>
              <a:gd name="connsiteX157" fmla="*/ 1219200 w 2628900"/>
              <a:gd name="connsiteY157" fmla="*/ 2038350 h 2872236"/>
              <a:gd name="connsiteX158" fmla="*/ 1228725 w 2628900"/>
              <a:gd name="connsiteY158" fmla="*/ 1952625 h 2872236"/>
              <a:gd name="connsiteX159" fmla="*/ 1190625 w 2628900"/>
              <a:gd name="connsiteY159" fmla="*/ 1952625 h 2872236"/>
              <a:gd name="connsiteX160" fmla="*/ 1171575 w 2628900"/>
              <a:gd name="connsiteY160" fmla="*/ 1976438 h 2872236"/>
              <a:gd name="connsiteX161" fmla="*/ 1138238 w 2628900"/>
              <a:gd name="connsiteY161" fmla="*/ 1952625 h 2872236"/>
              <a:gd name="connsiteX162" fmla="*/ 1123950 w 2628900"/>
              <a:gd name="connsiteY162" fmla="*/ 1890713 h 2872236"/>
              <a:gd name="connsiteX163" fmla="*/ 1114425 w 2628900"/>
              <a:gd name="connsiteY163" fmla="*/ 1862138 h 2872236"/>
              <a:gd name="connsiteX164" fmla="*/ 1100138 w 2628900"/>
              <a:gd name="connsiteY164" fmla="*/ 1804988 h 2872236"/>
              <a:gd name="connsiteX165" fmla="*/ 1119188 w 2628900"/>
              <a:gd name="connsiteY165" fmla="*/ 1790700 h 2872236"/>
              <a:gd name="connsiteX166" fmla="*/ 1076325 w 2628900"/>
              <a:gd name="connsiteY166" fmla="*/ 1738313 h 2872236"/>
              <a:gd name="connsiteX167" fmla="*/ 1057275 w 2628900"/>
              <a:gd name="connsiteY167" fmla="*/ 1738313 h 2872236"/>
              <a:gd name="connsiteX168" fmla="*/ 1047750 w 2628900"/>
              <a:gd name="connsiteY168" fmla="*/ 1762125 h 2872236"/>
              <a:gd name="connsiteX169" fmla="*/ 1028700 w 2628900"/>
              <a:gd name="connsiteY169" fmla="*/ 1752600 h 2872236"/>
              <a:gd name="connsiteX170" fmla="*/ 1009650 w 2628900"/>
              <a:gd name="connsiteY170" fmla="*/ 1676400 h 2872236"/>
              <a:gd name="connsiteX171" fmla="*/ 952500 w 2628900"/>
              <a:gd name="connsiteY171" fmla="*/ 1690688 h 2872236"/>
              <a:gd name="connsiteX172" fmla="*/ 923925 w 2628900"/>
              <a:gd name="connsiteY172" fmla="*/ 1666875 h 2872236"/>
              <a:gd name="connsiteX173" fmla="*/ 919163 w 2628900"/>
              <a:gd name="connsiteY173" fmla="*/ 1624013 h 2872236"/>
              <a:gd name="connsiteX174" fmla="*/ 923925 w 2628900"/>
              <a:gd name="connsiteY174" fmla="*/ 1600200 h 2872236"/>
              <a:gd name="connsiteX175" fmla="*/ 900113 w 2628900"/>
              <a:gd name="connsiteY175" fmla="*/ 1581150 h 2872236"/>
              <a:gd name="connsiteX176" fmla="*/ 914400 w 2628900"/>
              <a:gd name="connsiteY176" fmla="*/ 1538288 h 2872236"/>
              <a:gd name="connsiteX177" fmla="*/ 933450 w 2628900"/>
              <a:gd name="connsiteY177" fmla="*/ 1547813 h 2872236"/>
              <a:gd name="connsiteX178" fmla="*/ 962025 w 2628900"/>
              <a:gd name="connsiteY178" fmla="*/ 1514475 h 2872236"/>
              <a:gd name="connsiteX179" fmla="*/ 1004888 w 2628900"/>
              <a:gd name="connsiteY179" fmla="*/ 1538288 h 2872236"/>
              <a:gd name="connsiteX180" fmla="*/ 1090613 w 2628900"/>
              <a:gd name="connsiteY180" fmla="*/ 1562100 h 2872236"/>
              <a:gd name="connsiteX181" fmla="*/ 1104900 w 2628900"/>
              <a:gd name="connsiteY181" fmla="*/ 1600200 h 2872236"/>
              <a:gd name="connsiteX182" fmla="*/ 1162050 w 2628900"/>
              <a:gd name="connsiteY182" fmla="*/ 1590675 h 2872236"/>
              <a:gd name="connsiteX183" fmla="*/ 1228725 w 2628900"/>
              <a:gd name="connsiteY183" fmla="*/ 1628775 h 2872236"/>
              <a:gd name="connsiteX184" fmla="*/ 1228725 w 2628900"/>
              <a:gd name="connsiteY184" fmla="*/ 1714500 h 2872236"/>
              <a:gd name="connsiteX185" fmla="*/ 1271588 w 2628900"/>
              <a:gd name="connsiteY185" fmla="*/ 1700213 h 2872236"/>
              <a:gd name="connsiteX186" fmla="*/ 1281113 w 2628900"/>
              <a:gd name="connsiteY186" fmla="*/ 1719263 h 2872236"/>
              <a:gd name="connsiteX187" fmla="*/ 1319213 w 2628900"/>
              <a:gd name="connsiteY187" fmla="*/ 1709738 h 2872236"/>
              <a:gd name="connsiteX188" fmla="*/ 1343025 w 2628900"/>
              <a:gd name="connsiteY188" fmla="*/ 1728788 h 2872236"/>
              <a:gd name="connsiteX189" fmla="*/ 1404938 w 2628900"/>
              <a:gd name="connsiteY189" fmla="*/ 1738313 h 2872236"/>
              <a:gd name="connsiteX190" fmla="*/ 1419225 w 2628900"/>
              <a:gd name="connsiteY190" fmla="*/ 1724025 h 2872236"/>
              <a:gd name="connsiteX191" fmla="*/ 1457325 w 2628900"/>
              <a:gd name="connsiteY191" fmla="*/ 1743075 h 2872236"/>
              <a:gd name="connsiteX192" fmla="*/ 1476375 w 2628900"/>
              <a:gd name="connsiteY192" fmla="*/ 1733550 h 2872236"/>
              <a:gd name="connsiteX193" fmla="*/ 1476375 w 2628900"/>
              <a:gd name="connsiteY193" fmla="*/ 1704975 h 2872236"/>
              <a:gd name="connsiteX194" fmla="*/ 1528763 w 2628900"/>
              <a:gd name="connsiteY194" fmla="*/ 1700213 h 2872236"/>
              <a:gd name="connsiteX195" fmla="*/ 1590675 w 2628900"/>
              <a:gd name="connsiteY195" fmla="*/ 1738313 h 2872236"/>
              <a:gd name="connsiteX196" fmla="*/ 1619250 w 2628900"/>
              <a:gd name="connsiteY196" fmla="*/ 1790700 h 2872236"/>
              <a:gd name="connsiteX197" fmla="*/ 1581150 w 2628900"/>
              <a:gd name="connsiteY197" fmla="*/ 1824038 h 2872236"/>
              <a:gd name="connsiteX198" fmla="*/ 1552575 w 2628900"/>
              <a:gd name="connsiteY198" fmla="*/ 1824038 h 2872236"/>
              <a:gd name="connsiteX199" fmla="*/ 1538288 w 2628900"/>
              <a:gd name="connsiteY199" fmla="*/ 1881188 h 2872236"/>
              <a:gd name="connsiteX200" fmla="*/ 1476375 w 2628900"/>
              <a:gd name="connsiteY200" fmla="*/ 1943100 h 2872236"/>
              <a:gd name="connsiteX201" fmla="*/ 1419225 w 2628900"/>
              <a:gd name="connsiteY201" fmla="*/ 1919288 h 2872236"/>
              <a:gd name="connsiteX202" fmla="*/ 1390650 w 2628900"/>
              <a:gd name="connsiteY202" fmla="*/ 1905000 h 2872236"/>
              <a:gd name="connsiteX203" fmla="*/ 1362075 w 2628900"/>
              <a:gd name="connsiteY203" fmla="*/ 1914525 h 2872236"/>
              <a:gd name="connsiteX204" fmla="*/ 1371600 w 2628900"/>
              <a:gd name="connsiteY204" fmla="*/ 1938338 h 2872236"/>
              <a:gd name="connsiteX205" fmla="*/ 1333500 w 2628900"/>
              <a:gd name="connsiteY205" fmla="*/ 1966913 h 2872236"/>
              <a:gd name="connsiteX206" fmla="*/ 1323975 w 2628900"/>
              <a:gd name="connsiteY206" fmla="*/ 2038350 h 2872236"/>
              <a:gd name="connsiteX207" fmla="*/ 1328738 w 2628900"/>
              <a:gd name="connsiteY207" fmla="*/ 2076450 h 2872236"/>
              <a:gd name="connsiteX208" fmla="*/ 1366838 w 2628900"/>
              <a:gd name="connsiteY208" fmla="*/ 2081213 h 2872236"/>
              <a:gd name="connsiteX209" fmla="*/ 1390650 w 2628900"/>
              <a:gd name="connsiteY209" fmla="*/ 2133600 h 2872236"/>
              <a:gd name="connsiteX210" fmla="*/ 1395413 w 2628900"/>
              <a:gd name="connsiteY210" fmla="*/ 2219325 h 2872236"/>
              <a:gd name="connsiteX211" fmla="*/ 1428750 w 2628900"/>
              <a:gd name="connsiteY211" fmla="*/ 2271713 h 2872236"/>
              <a:gd name="connsiteX212" fmla="*/ 1423988 w 2628900"/>
              <a:gd name="connsiteY212" fmla="*/ 2319338 h 2872236"/>
              <a:gd name="connsiteX213" fmla="*/ 1385888 w 2628900"/>
              <a:gd name="connsiteY213" fmla="*/ 2366963 h 2872236"/>
              <a:gd name="connsiteX214" fmla="*/ 1362075 w 2628900"/>
              <a:gd name="connsiteY214" fmla="*/ 2352675 h 2872236"/>
              <a:gd name="connsiteX215" fmla="*/ 1371600 w 2628900"/>
              <a:gd name="connsiteY215" fmla="*/ 2386013 h 2872236"/>
              <a:gd name="connsiteX216" fmla="*/ 1343025 w 2628900"/>
              <a:gd name="connsiteY216" fmla="*/ 2409825 h 2872236"/>
              <a:gd name="connsiteX217" fmla="*/ 1352550 w 2628900"/>
              <a:gd name="connsiteY217" fmla="*/ 2438400 h 2872236"/>
              <a:gd name="connsiteX218" fmla="*/ 1309688 w 2628900"/>
              <a:gd name="connsiteY218" fmla="*/ 2457450 h 2872236"/>
              <a:gd name="connsiteX219" fmla="*/ 1319213 w 2628900"/>
              <a:gd name="connsiteY219" fmla="*/ 2519363 h 2872236"/>
              <a:gd name="connsiteX220" fmla="*/ 1333500 w 2628900"/>
              <a:gd name="connsiteY220" fmla="*/ 2538413 h 2872236"/>
              <a:gd name="connsiteX221" fmla="*/ 1314450 w 2628900"/>
              <a:gd name="connsiteY221" fmla="*/ 2595563 h 2872236"/>
              <a:gd name="connsiteX222" fmla="*/ 1271588 w 2628900"/>
              <a:gd name="connsiteY222" fmla="*/ 2605088 h 2872236"/>
              <a:gd name="connsiteX223" fmla="*/ 1228725 w 2628900"/>
              <a:gd name="connsiteY223" fmla="*/ 2633663 h 2872236"/>
              <a:gd name="connsiteX224" fmla="*/ 1200150 w 2628900"/>
              <a:gd name="connsiteY224" fmla="*/ 2609850 h 2872236"/>
              <a:gd name="connsiteX225" fmla="*/ 1200150 w 2628900"/>
              <a:gd name="connsiteY225" fmla="*/ 2576513 h 2872236"/>
              <a:gd name="connsiteX226" fmla="*/ 1157288 w 2628900"/>
              <a:gd name="connsiteY226" fmla="*/ 2576513 h 2872236"/>
              <a:gd name="connsiteX227" fmla="*/ 1128713 w 2628900"/>
              <a:gd name="connsiteY227" fmla="*/ 2571750 h 2872236"/>
              <a:gd name="connsiteX228" fmla="*/ 1090613 w 2628900"/>
              <a:gd name="connsiteY228" fmla="*/ 2614613 h 2872236"/>
              <a:gd name="connsiteX229" fmla="*/ 1081088 w 2628900"/>
              <a:gd name="connsiteY229" fmla="*/ 2671763 h 2872236"/>
              <a:gd name="connsiteX230" fmla="*/ 1100138 w 2628900"/>
              <a:gd name="connsiteY230" fmla="*/ 2762250 h 2872236"/>
              <a:gd name="connsiteX231" fmla="*/ 1162050 w 2628900"/>
              <a:gd name="connsiteY231" fmla="*/ 2824163 h 2872236"/>
              <a:gd name="connsiteX232" fmla="*/ 1209675 w 2628900"/>
              <a:gd name="connsiteY232" fmla="*/ 2857500 h 2872236"/>
              <a:gd name="connsiteX233" fmla="*/ 1247775 w 2628900"/>
              <a:gd name="connsiteY233" fmla="*/ 2828925 h 2872236"/>
              <a:gd name="connsiteX234" fmla="*/ 1319213 w 2628900"/>
              <a:gd name="connsiteY234" fmla="*/ 2828925 h 2872236"/>
              <a:gd name="connsiteX235" fmla="*/ 1347788 w 2628900"/>
              <a:gd name="connsiteY235" fmla="*/ 2847975 h 2872236"/>
              <a:gd name="connsiteX236" fmla="*/ 1376363 w 2628900"/>
              <a:gd name="connsiteY236" fmla="*/ 2847975 h 2872236"/>
              <a:gd name="connsiteX237" fmla="*/ 1462088 w 2628900"/>
              <a:gd name="connsiteY237" fmla="*/ 2871788 h 2872236"/>
              <a:gd name="connsiteX238" fmla="*/ 1490663 w 2628900"/>
              <a:gd name="connsiteY238" fmla="*/ 2847975 h 2872236"/>
              <a:gd name="connsiteX239" fmla="*/ 1509713 w 2628900"/>
              <a:gd name="connsiteY239" fmla="*/ 2824163 h 2872236"/>
              <a:gd name="connsiteX240" fmla="*/ 1562100 w 2628900"/>
              <a:gd name="connsiteY240" fmla="*/ 2824163 h 2872236"/>
              <a:gd name="connsiteX241" fmla="*/ 1600200 w 2628900"/>
              <a:gd name="connsiteY241" fmla="*/ 2738438 h 2872236"/>
              <a:gd name="connsiteX242" fmla="*/ 1638300 w 2628900"/>
              <a:gd name="connsiteY242" fmla="*/ 2757488 h 2872236"/>
              <a:gd name="connsiteX243" fmla="*/ 1652588 w 2628900"/>
              <a:gd name="connsiteY243" fmla="*/ 2752725 h 2872236"/>
              <a:gd name="connsiteX244" fmla="*/ 1685925 w 2628900"/>
              <a:gd name="connsiteY244" fmla="*/ 2743200 h 2872236"/>
              <a:gd name="connsiteX245" fmla="*/ 1752600 w 2628900"/>
              <a:gd name="connsiteY245" fmla="*/ 2800350 h 2872236"/>
              <a:gd name="connsiteX246" fmla="*/ 1785938 w 2628900"/>
              <a:gd name="connsiteY246" fmla="*/ 2781300 h 2872236"/>
              <a:gd name="connsiteX247" fmla="*/ 1804988 w 2628900"/>
              <a:gd name="connsiteY247" fmla="*/ 2747963 h 2872236"/>
              <a:gd name="connsiteX248" fmla="*/ 1833563 w 2628900"/>
              <a:gd name="connsiteY248" fmla="*/ 2747963 h 2872236"/>
              <a:gd name="connsiteX249" fmla="*/ 1852613 w 2628900"/>
              <a:gd name="connsiteY249" fmla="*/ 2719388 h 2872236"/>
              <a:gd name="connsiteX250" fmla="*/ 1895475 w 2628900"/>
              <a:gd name="connsiteY250" fmla="*/ 2719388 h 2872236"/>
              <a:gd name="connsiteX251" fmla="*/ 1881188 w 2628900"/>
              <a:gd name="connsiteY251" fmla="*/ 2681288 h 2872236"/>
              <a:gd name="connsiteX252" fmla="*/ 1895475 w 2628900"/>
              <a:gd name="connsiteY252" fmla="*/ 2628900 h 2872236"/>
              <a:gd name="connsiteX253" fmla="*/ 1928813 w 2628900"/>
              <a:gd name="connsiteY253" fmla="*/ 2614613 h 2872236"/>
              <a:gd name="connsiteX254" fmla="*/ 1981200 w 2628900"/>
              <a:gd name="connsiteY254" fmla="*/ 2600325 h 2872236"/>
              <a:gd name="connsiteX255" fmla="*/ 2000250 w 2628900"/>
              <a:gd name="connsiteY255" fmla="*/ 2576513 h 2872236"/>
              <a:gd name="connsiteX256" fmla="*/ 2033588 w 2628900"/>
              <a:gd name="connsiteY256" fmla="*/ 2590800 h 2872236"/>
              <a:gd name="connsiteX257" fmla="*/ 2052638 w 2628900"/>
              <a:gd name="connsiteY257" fmla="*/ 2595563 h 2872236"/>
              <a:gd name="connsiteX258" fmla="*/ 2090738 w 2628900"/>
              <a:gd name="connsiteY258" fmla="*/ 2586038 h 2872236"/>
              <a:gd name="connsiteX259" fmla="*/ 2133600 w 2628900"/>
              <a:gd name="connsiteY259" fmla="*/ 2628900 h 2872236"/>
              <a:gd name="connsiteX260" fmla="*/ 2162175 w 2628900"/>
              <a:gd name="connsiteY260" fmla="*/ 2624138 h 2872236"/>
              <a:gd name="connsiteX261" fmla="*/ 2162175 w 2628900"/>
              <a:gd name="connsiteY261" fmla="*/ 2709863 h 2872236"/>
              <a:gd name="connsiteX262" fmla="*/ 2224088 w 2628900"/>
              <a:gd name="connsiteY262" fmla="*/ 2719388 h 2872236"/>
              <a:gd name="connsiteX263" fmla="*/ 2243138 w 2628900"/>
              <a:gd name="connsiteY263" fmla="*/ 2690813 h 2872236"/>
              <a:gd name="connsiteX264" fmla="*/ 2243138 w 2628900"/>
              <a:gd name="connsiteY264" fmla="*/ 2690813 h 2872236"/>
              <a:gd name="connsiteX265" fmla="*/ 2276475 w 2628900"/>
              <a:gd name="connsiteY265" fmla="*/ 2690813 h 2872236"/>
              <a:gd name="connsiteX266" fmla="*/ 2290763 w 2628900"/>
              <a:gd name="connsiteY266" fmla="*/ 2657475 h 2872236"/>
              <a:gd name="connsiteX267" fmla="*/ 2428875 w 2628900"/>
              <a:gd name="connsiteY267" fmla="*/ 2700338 h 2872236"/>
              <a:gd name="connsiteX268" fmla="*/ 2466975 w 2628900"/>
              <a:gd name="connsiteY268" fmla="*/ 2676525 h 2872236"/>
              <a:gd name="connsiteX269" fmla="*/ 2490788 w 2628900"/>
              <a:gd name="connsiteY269" fmla="*/ 2638425 h 2872236"/>
              <a:gd name="connsiteX270" fmla="*/ 2481263 w 2628900"/>
              <a:gd name="connsiteY270" fmla="*/ 2624138 h 2872236"/>
              <a:gd name="connsiteX271" fmla="*/ 2481263 w 2628900"/>
              <a:gd name="connsiteY271" fmla="*/ 2590800 h 2872236"/>
              <a:gd name="connsiteX272" fmla="*/ 2490788 w 2628900"/>
              <a:gd name="connsiteY272" fmla="*/ 2557463 h 2872236"/>
              <a:gd name="connsiteX273" fmla="*/ 2509838 w 2628900"/>
              <a:gd name="connsiteY273" fmla="*/ 2505075 h 2872236"/>
              <a:gd name="connsiteX274" fmla="*/ 2509838 w 2628900"/>
              <a:gd name="connsiteY274" fmla="*/ 2462213 h 2872236"/>
              <a:gd name="connsiteX275" fmla="*/ 2524125 w 2628900"/>
              <a:gd name="connsiteY275" fmla="*/ 2419350 h 2872236"/>
              <a:gd name="connsiteX276" fmla="*/ 2538413 w 2628900"/>
              <a:gd name="connsiteY276" fmla="*/ 2362200 h 2872236"/>
              <a:gd name="connsiteX277" fmla="*/ 2557463 w 2628900"/>
              <a:gd name="connsiteY277" fmla="*/ 2309813 h 2872236"/>
              <a:gd name="connsiteX278" fmla="*/ 2538413 w 2628900"/>
              <a:gd name="connsiteY278" fmla="*/ 2295525 h 2872236"/>
              <a:gd name="connsiteX279" fmla="*/ 2552700 w 2628900"/>
              <a:gd name="connsiteY279" fmla="*/ 2281238 h 2872236"/>
              <a:gd name="connsiteX280" fmla="*/ 2552700 w 2628900"/>
              <a:gd name="connsiteY280" fmla="*/ 2257425 h 2872236"/>
              <a:gd name="connsiteX281" fmla="*/ 2533650 w 2628900"/>
              <a:gd name="connsiteY281" fmla="*/ 2214563 h 2872236"/>
              <a:gd name="connsiteX282" fmla="*/ 2581275 w 2628900"/>
              <a:gd name="connsiteY282" fmla="*/ 2133600 h 2872236"/>
              <a:gd name="connsiteX283" fmla="*/ 2586038 w 2628900"/>
              <a:gd name="connsiteY283" fmla="*/ 2090738 h 2872236"/>
              <a:gd name="connsiteX284" fmla="*/ 2600325 w 2628900"/>
              <a:gd name="connsiteY284" fmla="*/ 2076450 h 2872236"/>
              <a:gd name="connsiteX285" fmla="*/ 2628900 w 2628900"/>
              <a:gd name="connsiteY285" fmla="*/ 2033588 h 2872236"/>
              <a:gd name="connsiteX286" fmla="*/ 2624138 w 2628900"/>
              <a:gd name="connsiteY286" fmla="*/ 1995488 h 2872236"/>
              <a:gd name="connsiteX287" fmla="*/ 2600325 w 2628900"/>
              <a:gd name="connsiteY287" fmla="*/ 1924050 h 2872236"/>
              <a:gd name="connsiteX288" fmla="*/ 2571750 w 2628900"/>
              <a:gd name="connsiteY288" fmla="*/ 1909763 h 2872236"/>
              <a:gd name="connsiteX289" fmla="*/ 2528888 w 2628900"/>
              <a:gd name="connsiteY289" fmla="*/ 1985963 h 2872236"/>
              <a:gd name="connsiteX290" fmla="*/ 2528888 w 2628900"/>
              <a:gd name="connsiteY290" fmla="*/ 1995488 h 2872236"/>
              <a:gd name="connsiteX291" fmla="*/ 2500313 w 2628900"/>
              <a:gd name="connsiteY291" fmla="*/ 2024063 h 2872236"/>
              <a:gd name="connsiteX292" fmla="*/ 2447925 w 2628900"/>
              <a:gd name="connsiteY292" fmla="*/ 2062163 h 2872236"/>
              <a:gd name="connsiteX293" fmla="*/ 2433638 w 2628900"/>
              <a:gd name="connsiteY293" fmla="*/ 2095500 h 2872236"/>
              <a:gd name="connsiteX294" fmla="*/ 2400300 w 2628900"/>
              <a:gd name="connsiteY294" fmla="*/ 2076450 h 2872236"/>
              <a:gd name="connsiteX295" fmla="*/ 2352675 w 2628900"/>
              <a:gd name="connsiteY295" fmla="*/ 2057400 h 2872236"/>
              <a:gd name="connsiteX296" fmla="*/ 2362200 w 2628900"/>
              <a:gd name="connsiteY296" fmla="*/ 2043113 h 2872236"/>
              <a:gd name="connsiteX297" fmla="*/ 2376488 w 2628900"/>
              <a:gd name="connsiteY297" fmla="*/ 2024063 h 2872236"/>
              <a:gd name="connsiteX298" fmla="*/ 2400300 w 2628900"/>
              <a:gd name="connsiteY298" fmla="*/ 2028825 h 2872236"/>
              <a:gd name="connsiteX299" fmla="*/ 2400776 w 2628900"/>
              <a:gd name="connsiteY299" fmla="*/ 2023586 h 2872236"/>
              <a:gd name="connsiteX300" fmla="*/ 2362200 w 2628900"/>
              <a:gd name="connsiteY300" fmla="*/ 2005013 h 2872236"/>
              <a:gd name="connsiteX301" fmla="*/ 2333625 w 2628900"/>
              <a:gd name="connsiteY301" fmla="*/ 2014538 h 2872236"/>
              <a:gd name="connsiteX302" fmla="*/ 2324100 w 2628900"/>
              <a:gd name="connsiteY302" fmla="*/ 1981200 h 2872236"/>
              <a:gd name="connsiteX303" fmla="*/ 2347913 w 2628900"/>
              <a:gd name="connsiteY303" fmla="*/ 1947863 h 2872236"/>
              <a:gd name="connsiteX304" fmla="*/ 2381250 w 2628900"/>
              <a:gd name="connsiteY304" fmla="*/ 1947863 h 2872236"/>
              <a:gd name="connsiteX305" fmla="*/ 2376488 w 2628900"/>
              <a:gd name="connsiteY305" fmla="*/ 1914525 h 2872236"/>
              <a:gd name="connsiteX306" fmla="*/ 2405063 w 2628900"/>
              <a:gd name="connsiteY306" fmla="*/ 1895475 h 2872236"/>
              <a:gd name="connsiteX307" fmla="*/ 2409825 w 2628900"/>
              <a:gd name="connsiteY307" fmla="*/ 1866900 h 2872236"/>
              <a:gd name="connsiteX308" fmla="*/ 2357438 w 2628900"/>
              <a:gd name="connsiteY308" fmla="*/ 1847850 h 2872236"/>
              <a:gd name="connsiteX309" fmla="*/ 2347913 w 2628900"/>
              <a:gd name="connsiteY309" fmla="*/ 1785938 h 2872236"/>
              <a:gd name="connsiteX310" fmla="*/ 2347913 w 2628900"/>
              <a:gd name="connsiteY310" fmla="*/ 1743075 h 2872236"/>
              <a:gd name="connsiteX311" fmla="*/ 2314575 w 2628900"/>
              <a:gd name="connsiteY311" fmla="*/ 1733550 h 2872236"/>
              <a:gd name="connsiteX312" fmla="*/ 2319338 w 2628900"/>
              <a:gd name="connsiteY312" fmla="*/ 1700213 h 2872236"/>
              <a:gd name="connsiteX313" fmla="*/ 2333625 w 2628900"/>
              <a:gd name="connsiteY313" fmla="*/ 1685925 h 2872236"/>
              <a:gd name="connsiteX314" fmla="*/ 2333625 w 2628900"/>
              <a:gd name="connsiteY314" fmla="*/ 1652588 h 2872236"/>
              <a:gd name="connsiteX315" fmla="*/ 2314575 w 2628900"/>
              <a:gd name="connsiteY315" fmla="*/ 1624013 h 2872236"/>
              <a:gd name="connsiteX316" fmla="*/ 2314575 w 2628900"/>
              <a:gd name="connsiteY316" fmla="*/ 1562100 h 2872236"/>
              <a:gd name="connsiteX317" fmla="*/ 2324100 w 2628900"/>
              <a:gd name="connsiteY317" fmla="*/ 1495425 h 2872236"/>
              <a:gd name="connsiteX318" fmla="*/ 2333625 w 2628900"/>
              <a:gd name="connsiteY318" fmla="*/ 1438275 h 2872236"/>
              <a:gd name="connsiteX319" fmla="*/ 2362200 w 2628900"/>
              <a:gd name="connsiteY319" fmla="*/ 1371600 h 2872236"/>
              <a:gd name="connsiteX320" fmla="*/ 2395538 w 2628900"/>
              <a:gd name="connsiteY320" fmla="*/ 1300163 h 2872236"/>
              <a:gd name="connsiteX321" fmla="*/ 2395538 w 2628900"/>
              <a:gd name="connsiteY321" fmla="*/ 1233488 h 2872236"/>
              <a:gd name="connsiteX322" fmla="*/ 2400300 w 2628900"/>
              <a:gd name="connsiteY322" fmla="*/ 1204913 h 2872236"/>
              <a:gd name="connsiteX323" fmla="*/ 2409825 w 2628900"/>
              <a:gd name="connsiteY323" fmla="*/ 1138238 h 2872236"/>
              <a:gd name="connsiteX324" fmla="*/ 2405063 w 2628900"/>
              <a:gd name="connsiteY324" fmla="*/ 1090613 h 2872236"/>
              <a:gd name="connsiteX325" fmla="*/ 2352675 w 2628900"/>
              <a:gd name="connsiteY325" fmla="*/ 1033463 h 2872236"/>
              <a:gd name="connsiteX326" fmla="*/ 2357438 w 2628900"/>
              <a:gd name="connsiteY326" fmla="*/ 966788 h 2872236"/>
              <a:gd name="connsiteX327" fmla="*/ 2371725 w 2628900"/>
              <a:gd name="connsiteY327" fmla="*/ 895350 h 2872236"/>
              <a:gd name="connsiteX328" fmla="*/ 2414588 w 2628900"/>
              <a:gd name="connsiteY328" fmla="*/ 842963 h 2872236"/>
              <a:gd name="connsiteX329" fmla="*/ 2414588 w 2628900"/>
              <a:gd name="connsiteY329" fmla="*/ 842963 h 2872236"/>
              <a:gd name="connsiteX330" fmla="*/ 2438400 w 2628900"/>
              <a:gd name="connsiteY330" fmla="*/ 833438 h 2872236"/>
              <a:gd name="connsiteX331" fmla="*/ 2447925 w 2628900"/>
              <a:gd name="connsiteY331" fmla="*/ 766763 h 2872236"/>
              <a:gd name="connsiteX332" fmla="*/ 2438400 w 2628900"/>
              <a:gd name="connsiteY332" fmla="*/ 704850 h 2872236"/>
              <a:gd name="connsiteX333" fmla="*/ 2452688 w 2628900"/>
              <a:gd name="connsiteY333" fmla="*/ 685800 h 2872236"/>
              <a:gd name="connsiteX334" fmla="*/ 2414588 w 2628900"/>
              <a:gd name="connsiteY334" fmla="*/ 623888 h 2872236"/>
              <a:gd name="connsiteX335" fmla="*/ 2414588 w 2628900"/>
              <a:gd name="connsiteY335" fmla="*/ 585788 h 2872236"/>
              <a:gd name="connsiteX336" fmla="*/ 2352675 w 2628900"/>
              <a:gd name="connsiteY336" fmla="*/ 500063 h 2872236"/>
              <a:gd name="connsiteX337" fmla="*/ 2357438 w 2628900"/>
              <a:gd name="connsiteY337" fmla="*/ 395288 h 2872236"/>
              <a:gd name="connsiteX338" fmla="*/ 2362200 w 2628900"/>
              <a:gd name="connsiteY338" fmla="*/ 366713 h 2872236"/>
              <a:gd name="connsiteX339" fmla="*/ 2338388 w 2628900"/>
              <a:gd name="connsiteY339" fmla="*/ 304800 h 2872236"/>
              <a:gd name="connsiteX340" fmla="*/ 2362200 w 2628900"/>
              <a:gd name="connsiteY340" fmla="*/ 261938 h 2872236"/>
              <a:gd name="connsiteX341" fmla="*/ 2343150 w 2628900"/>
              <a:gd name="connsiteY341" fmla="*/ 228600 h 2872236"/>
              <a:gd name="connsiteX342" fmla="*/ 2338388 w 2628900"/>
              <a:gd name="connsiteY342" fmla="*/ 176213 h 2872236"/>
              <a:gd name="connsiteX343" fmla="*/ 2357438 w 2628900"/>
              <a:gd name="connsiteY343" fmla="*/ 176213 h 2872236"/>
              <a:gd name="connsiteX344" fmla="*/ 2352675 w 2628900"/>
              <a:gd name="connsiteY344" fmla="*/ 138113 h 2872236"/>
              <a:gd name="connsiteX345" fmla="*/ 2281238 w 2628900"/>
              <a:gd name="connsiteY345" fmla="*/ 90488 h 2872236"/>
              <a:gd name="connsiteX346" fmla="*/ 2281238 w 2628900"/>
              <a:gd name="connsiteY346" fmla="*/ 52388 h 2872236"/>
              <a:gd name="connsiteX347" fmla="*/ 2266950 w 2628900"/>
              <a:gd name="connsiteY347" fmla="*/ 14288 h 2872236"/>
              <a:gd name="connsiteX348" fmla="*/ 2252663 w 2628900"/>
              <a:gd name="connsiteY348" fmla="*/ 0 h 2872236"/>
              <a:gd name="connsiteX349" fmla="*/ 2185988 w 2628900"/>
              <a:gd name="connsiteY349" fmla="*/ 33338 h 2872236"/>
              <a:gd name="connsiteX350" fmla="*/ 2152650 w 2628900"/>
              <a:gd name="connsiteY350" fmla="*/ 52388 h 2872236"/>
              <a:gd name="connsiteX351" fmla="*/ 2124075 w 2628900"/>
              <a:gd name="connsiteY351" fmla="*/ 57150 h 2872236"/>
              <a:gd name="connsiteX352" fmla="*/ 2124075 w 2628900"/>
              <a:gd name="connsiteY352" fmla="*/ 85725 h 2872236"/>
              <a:gd name="connsiteX353" fmla="*/ 2081213 w 2628900"/>
              <a:gd name="connsiteY353" fmla="*/ 123825 h 2872236"/>
              <a:gd name="connsiteX354" fmla="*/ 2071688 w 2628900"/>
              <a:gd name="connsiteY354" fmla="*/ 166688 h 2872236"/>
              <a:gd name="connsiteX355" fmla="*/ 2081213 w 2628900"/>
              <a:gd name="connsiteY355" fmla="*/ 190500 h 2872236"/>
              <a:gd name="connsiteX356" fmla="*/ 2014538 w 2628900"/>
              <a:gd name="connsiteY356" fmla="*/ 195263 h 2872236"/>
              <a:gd name="connsiteX357" fmla="*/ 1962150 w 2628900"/>
              <a:gd name="connsiteY357" fmla="*/ 138113 h 2872236"/>
              <a:gd name="connsiteX358" fmla="*/ 1905000 w 2628900"/>
              <a:gd name="connsiteY358" fmla="*/ 100013 h 2872236"/>
              <a:gd name="connsiteX359" fmla="*/ 1871663 w 2628900"/>
              <a:gd name="connsiteY359" fmla="*/ 90488 h 2872236"/>
              <a:gd name="connsiteX360" fmla="*/ 1847850 w 2628900"/>
              <a:gd name="connsiteY360" fmla="*/ 123825 h 2872236"/>
              <a:gd name="connsiteX361" fmla="*/ 1838325 w 2628900"/>
              <a:gd name="connsiteY361" fmla="*/ 147638 h 2872236"/>
              <a:gd name="connsiteX362" fmla="*/ 1766889 w 2628900"/>
              <a:gd name="connsiteY362" fmla="*/ 133350 h 2872236"/>
              <a:gd name="connsiteX363" fmla="*/ 1709738 w 2628900"/>
              <a:gd name="connsiteY363" fmla="*/ 133350 h 2872236"/>
              <a:gd name="connsiteX364" fmla="*/ 1722310 w 2628900"/>
              <a:gd name="connsiteY364" fmla="*/ 125251 h 2872236"/>
              <a:gd name="connsiteX365" fmla="*/ 1671638 w 2628900"/>
              <a:gd name="connsiteY365" fmla="*/ 133350 h 2872236"/>
              <a:gd name="connsiteX366" fmla="*/ 1657350 w 2628900"/>
              <a:gd name="connsiteY366" fmla="*/ 104775 h 2872236"/>
              <a:gd name="connsiteX367" fmla="*/ 1628775 w 2628900"/>
              <a:gd name="connsiteY367" fmla="*/ 100013 h 2872236"/>
              <a:gd name="connsiteX368" fmla="*/ 1604963 w 2628900"/>
              <a:gd name="connsiteY368" fmla="*/ 171450 h 2872236"/>
              <a:gd name="connsiteX369" fmla="*/ 1585913 w 2628900"/>
              <a:gd name="connsiteY369" fmla="*/ 190500 h 2872236"/>
              <a:gd name="connsiteX370" fmla="*/ 1547813 w 2628900"/>
              <a:gd name="connsiteY370" fmla="*/ 195263 h 2872236"/>
              <a:gd name="connsiteX371" fmla="*/ 1504950 w 2628900"/>
              <a:gd name="connsiteY371" fmla="*/ 166688 h 2872236"/>
              <a:gd name="connsiteX372" fmla="*/ 1485900 w 2628900"/>
              <a:gd name="connsiteY372" fmla="*/ 142875 h 2872236"/>
              <a:gd name="connsiteX373" fmla="*/ 1476375 w 2628900"/>
              <a:gd name="connsiteY373" fmla="*/ 138113 h 2872236"/>
              <a:gd name="connsiteX374" fmla="*/ 1443038 w 2628900"/>
              <a:gd name="connsiteY374" fmla="*/ 119063 h 2872236"/>
              <a:gd name="connsiteX375" fmla="*/ 1419225 w 2628900"/>
              <a:gd name="connsiteY375" fmla="*/ 114300 h 2872236"/>
              <a:gd name="connsiteX376" fmla="*/ 1414463 w 2628900"/>
              <a:gd name="connsiteY376" fmla="*/ 133350 h 2872236"/>
              <a:gd name="connsiteX377" fmla="*/ 1390650 w 2628900"/>
              <a:gd name="connsiteY377" fmla="*/ 166688 h 2872236"/>
              <a:gd name="connsiteX378" fmla="*/ 1400175 w 2628900"/>
              <a:gd name="connsiteY378" fmla="*/ 200025 h 2872236"/>
              <a:gd name="connsiteX379" fmla="*/ 1390650 w 2628900"/>
              <a:gd name="connsiteY379" fmla="*/ 233363 h 2872236"/>
              <a:gd name="connsiteX380" fmla="*/ 1357313 w 2628900"/>
              <a:gd name="connsiteY380" fmla="*/ 219075 h 2872236"/>
              <a:gd name="connsiteX381" fmla="*/ 1343025 w 2628900"/>
              <a:gd name="connsiteY381" fmla="*/ 204788 h 2872236"/>
              <a:gd name="connsiteX382" fmla="*/ 1309688 w 2628900"/>
              <a:gd name="connsiteY382" fmla="*/ 195263 h 2872236"/>
              <a:gd name="connsiteX383" fmla="*/ 1257300 w 2628900"/>
              <a:gd name="connsiteY383" fmla="*/ 176213 h 2872236"/>
              <a:gd name="connsiteX384" fmla="*/ 1228725 w 2628900"/>
              <a:gd name="connsiteY384" fmla="*/ 166688 h 2872236"/>
              <a:gd name="connsiteX385" fmla="*/ 1204913 w 2628900"/>
              <a:gd name="connsiteY385" fmla="*/ 200025 h 2872236"/>
              <a:gd name="connsiteX386" fmla="*/ 1171575 w 2628900"/>
              <a:gd name="connsiteY386" fmla="*/ 195263 h 2872236"/>
              <a:gd name="connsiteX387" fmla="*/ 1143000 w 2628900"/>
              <a:gd name="connsiteY387" fmla="*/ 214313 h 2872236"/>
              <a:gd name="connsiteX388" fmla="*/ 1109663 w 2628900"/>
              <a:gd name="connsiteY388" fmla="*/ 223838 h 2872236"/>
              <a:gd name="connsiteX389" fmla="*/ 1119188 w 2628900"/>
              <a:gd name="connsiteY389" fmla="*/ 242888 h 2872236"/>
              <a:gd name="connsiteX390" fmla="*/ 1081088 w 2628900"/>
              <a:gd name="connsiteY390" fmla="*/ 300038 h 2872236"/>
              <a:gd name="connsiteX391" fmla="*/ 1042988 w 2628900"/>
              <a:gd name="connsiteY391" fmla="*/ 314325 h 2872236"/>
              <a:gd name="connsiteX392" fmla="*/ 1009650 w 2628900"/>
              <a:gd name="connsiteY392" fmla="*/ 347663 h 2872236"/>
              <a:gd name="connsiteX393" fmla="*/ 962025 w 2628900"/>
              <a:gd name="connsiteY393" fmla="*/ 390525 h 2872236"/>
              <a:gd name="connsiteX0" fmla="*/ 962025 w 2628900"/>
              <a:gd name="connsiteY0" fmla="*/ 390525 h 2872236"/>
              <a:gd name="connsiteX1" fmla="*/ 933450 w 2628900"/>
              <a:gd name="connsiteY1" fmla="*/ 438150 h 2872236"/>
              <a:gd name="connsiteX2" fmla="*/ 914400 w 2628900"/>
              <a:gd name="connsiteY2" fmla="*/ 490538 h 2872236"/>
              <a:gd name="connsiteX3" fmla="*/ 947738 w 2628900"/>
              <a:gd name="connsiteY3" fmla="*/ 538163 h 2872236"/>
              <a:gd name="connsiteX4" fmla="*/ 919163 w 2628900"/>
              <a:gd name="connsiteY4" fmla="*/ 614363 h 2872236"/>
              <a:gd name="connsiteX5" fmla="*/ 862013 w 2628900"/>
              <a:gd name="connsiteY5" fmla="*/ 623888 h 2872236"/>
              <a:gd name="connsiteX6" fmla="*/ 819150 w 2628900"/>
              <a:gd name="connsiteY6" fmla="*/ 642938 h 2872236"/>
              <a:gd name="connsiteX7" fmla="*/ 795338 w 2628900"/>
              <a:gd name="connsiteY7" fmla="*/ 633413 h 2872236"/>
              <a:gd name="connsiteX8" fmla="*/ 776288 w 2628900"/>
              <a:gd name="connsiteY8" fmla="*/ 619125 h 2872236"/>
              <a:gd name="connsiteX9" fmla="*/ 747713 w 2628900"/>
              <a:gd name="connsiteY9" fmla="*/ 604838 h 2872236"/>
              <a:gd name="connsiteX10" fmla="*/ 719138 w 2628900"/>
              <a:gd name="connsiteY10" fmla="*/ 585788 h 2872236"/>
              <a:gd name="connsiteX11" fmla="*/ 700088 w 2628900"/>
              <a:gd name="connsiteY11" fmla="*/ 542925 h 2872236"/>
              <a:gd name="connsiteX12" fmla="*/ 642938 w 2628900"/>
              <a:gd name="connsiteY12" fmla="*/ 523875 h 2872236"/>
              <a:gd name="connsiteX13" fmla="*/ 638175 w 2628900"/>
              <a:gd name="connsiteY13" fmla="*/ 552450 h 2872236"/>
              <a:gd name="connsiteX14" fmla="*/ 604838 w 2628900"/>
              <a:gd name="connsiteY14" fmla="*/ 561975 h 2872236"/>
              <a:gd name="connsiteX15" fmla="*/ 609600 w 2628900"/>
              <a:gd name="connsiteY15" fmla="*/ 619125 h 2872236"/>
              <a:gd name="connsiteX16" fmla="*/ 528638 w 2628900"/>
              <a:gd name="connsiteY16" fmla="*/ 609600 h 2872236"/>
              <a:gd name="connsiteX17" fmla="*/ 500063 w 2628900"/>
              <a:gd name="connsiteY17" fmla="*/ 585788 h 2872236"/>
              <a:gd name="connsiteX18" fmla="*/ 457200 w 2628900"/>
              <a:gd name="connsiteY18" fmla="*/ 609600 h 2872236"/>
              <a:gd name="connsiteX19" fmla="*/ 438150 w 2628900"/>
              <a:gd name="connsiteY19" fmla="*/ 652463 h 2872236"/>
              <a:gd name="connsiteX20" fmla="*/ 423863 w 2628900"/>
              <a:gd name="connsiteY20" fmla="*/ 657225 h 2872236"/>
              <a:gd name="connsiteX21" fmla="*/ 385763 w 2628900"/>
              <a:gd name="connsiteY21" fmla="*/ 614363 h 2872236"/>
              <a:gd name="connsiteX22" fmla="*/ 342900 w 2628900"/>
              <a:gd name="connsiteY22" fmla="*/ 742950 h 2872236"/>
              <a:gd name="connsiteX23" fmla="*/ 395288 w 2628900"/>
              <a:gd name="connsiteY23" fmla="*/ 800100 h 2872236"/>
              <a:gd name="connsiteX24" fmla="*/ 400050 w 2628900"/>
              <a:gd name="connsiteY24" fmla="*/ 809625 h 2872236"/>
              <a:gd name="connsiteX25" fmla="*/ 381000 w 2628900"/>
              <a:gd name="connsiteY25" fmla="*/ 823913 h 2872236"/>
              <a:gd name="connsiteX26" fmla="*/ 342900 w 2628900"/>
              <a:gd name="connsiteY26" fmla="*/ 804863 h 2872236"/>
              <a:gd name="connsiteX27" fmla="*/ 319088 w 2628900"/>
              <a:gd name="connsiteY27" fmla="*/ 776288 h 2872236"/>
              <a:gd name="connsiteX28" fmla="*/ 300038 w 2628900"/>
              <a:gd name="connsiteY28" fmla="*/ 800100 h 2872236"/>
              <a:gd name="connsiteX29" fmla="*/ 271463 w 2628900"/>
              <a:gd name="connsiteY29" fmla="*/ 804863 h 2872236"/>
              <a:gd name="connsiteX30" fmla="*/ 233363 w 2628900"/>
              <a:gd name="connsiteY30" fmla="*/ 766763 h 2872236"/>
              <a:gd name="connsiteX31" fmla="*/ 219075 w 2628900"/>
              <a:gd name="connsiteY31" fmla="*/ 795338 h 2872236"/>
              <a:gd name="connsiteX32" fmla="*/ 219075 w 2628900"/>
              <a:gd name="connsiteY32" fmla="*/ 814388 h 2872236"/>
              <a:gd name="connsiteX33" fmla="*/ 219075 w 2628900"/>
              <a:gd name="connsiteY33" fmla="*/ 814388 h 2872236"/>
              <a:gd name="connsiteX34" fmla="*/ 190500 w 2628900"/>
              <a:gd name="connsiteY34" fmla="*/ 838200 h 2872236"/>
              <a:gd name="connsiteX35" fmla="*/ 171450 w 2628900"/>
              <a:gd name="connsiteY35" fmla="*/ 847725 h 2872236"/>
              <a:gd name="connsiteX36" fmla="*/ 128588 w 2628900"/>
              <a:gd name="connsiteY36" fmla="*/ 847725 h 2872236"/>
              <a:gd name="connsiteX37" fmla="*/ 119063 w 2628900"/>
              <a:gd name="connsiteY37" fmla="*/ 866775 h 2872236"/>
              <a:gd name="connsiteX38" fmla="*/ 157163 w 2628900"/>
              <a:gd name="connsiteY38" fmla="*/ 871538 h 2872236"/>
              <a:gd name="connsiteX39" fmla="*/ 180975 w 2628900"/>
              <a:gd name="connsiteY39" fmla="*/ 890588 h 2872236"/>
              <a:gd name="connsiteX40" fmla="*/ 200025 w 2628900"/>
              <a:gd name="connsiteY40" fmla="*/ 919163 h 2872236"/>
              <a:gd name="connsiteX41" fmla="*/ 204788 w 2628900"/>
              <a:gd name="connsiteY41" fmla="*/ 942975 h 2872236"/>
              <a:gd name="connsiteX42" fmla="*/ 185738 w 2628900"/>
              <a:gd name="connsiteY42" fmla="*/ 990600 h 2872236"/>
              <a:gd name="connsiteX43" fmla="*/ 171450 w 2628900"/>
              <a:gd name="connsiteY43" fmla="*/ 985838 h 2872236"/>
              <a:gd name="connsiteX44" fmla="*/ 142875 w 2628900"/>
              <a:gd name="connsiteY44" fmla="*/ 962025 h 2872236"/>
              <a:gd name="connsiteX45" fmla="*/ 119063 w 2628900"/>
              <a:gd name="connsiteY45" fmla="*/ 919163 h 2872236"/>
              <a:gd name="connsiteX46" fmla="*/ 100013 w 2628900"/>
              <a:gd name="connsiteY46" fmla="*/ 957263 h 2872236"/>
              <a:gd name="connsiteX47" fmla="*/ 80963 w 2628900"/>
              <a:gd name="connsiteY47" fmla="*/ 962025 h 2872236"/>
              <a:gd name="connsiteX48" fmla="*/ 90488 w 2628900"/>
              <a:gd name="connsiteY48" fmla="*/ 981075 h 2872236"/>
              <a:gd name="connsiteX49" fmla="*/ 57150 w 2628900"/>
              <a:gd name="connsiteY49" fmla="*/ 1000125 h 2872236"/>
              <a:gd name="connsiteX50" fmla="*/ 4763 w 2628900"/>
              <a:gd name="connsiteY50" fmla="*/ 1009650 h 2872236"/>
              <a:gd name="connsiteX51" fmla="*/ 0 w 2628900"/>
              <a:gd name="connsiteY51" fmla="*/ 1038225 h 2872236"/>
              <a:gd name="connsiteX52" fmla="*/ 109538 w 2628900"/>
              <a:gd name="connsiteY52" fmla="*/ 1085850 h 2872236"/>
              <a:gd name="connsiteX53" fmla="*/ 123825 w 2628900"/>
              <a:gd name="connsiteY53" fmla="*/ 1138238 h 2872236"/>
              <a:gd name="connsiteX54" fmla="*/ 161925 w 2628900"/>
              <a:gd name="connsiteY54" fmla="*/ 1152525 h 2872236"/>
              <a:gd name="connsiteX55" fmla="*/ 161925 w 2628900"/>
              <a:gd name="connsiteY55" fmla="*/ 1185863 h 2872236"/>
              <a:gd name="connsiteX56" fmla="*/ 109538 w 2628900"/>
              <a:gd name="connsiteY56" fmla="*/ 1214438 h 2872236"/>
              <a:gd name="connsiteX57" fmla="*/ 123825 w 2628900"/>
              <a:gd name="connsiteY57" fmla="*/ 1266825 h 2872236"/>
              <a:gd name="connsiteX58" fmla="*/ 109538 w 2628900"/>
              <a:gd name="connsiteY58" fmla="*/ 1309688 h 2872236"/>
              <a:gd name="connsiteX59" fmla="*/ 123825 w 2628900"/>
              <a:gd name="connsiteY59" fmla="*/ 1343025 h 2872236"/>
              <a:gd name="connsiteX60" fmla="*/ 109538 w 2628900"/>
              <a:gd name="connsiteY60" fmla="*/ 1390650 h 2872236"/>
              <a:gd name="connsiteX61" fmla="*/ 114300 w 2628900"/>
              <a:gd name="connsiteY61" fmla="*/ 1395413 h 2872236"/>
              <a:gd name="connsiteX62" fmla="*/ 133350 w 2628900"/>
              <a:gd name="connsiteY62" fmla="*/ 1466850 h 2872236"/>
              <a:gd name="connsiteX63" fmla="*/ 95250 w 2628900"/>
              <a:gd name="connsiteY63" fmla="*/ 1495425 h 2872236"/>
              <a:gd name="connsiteX64" fmla="*/ 80963 w 2628900"/>
              <a:gd name="connsiteY64" fmla="*/ 1524000 h 2872236"/>
              <a:gd name="connsiteX65" fmla="*/ 71438 w 2628900"/>
              <a:gd name="connsiteY65" fmla="*/ 1566863 h 2872236"/>
              <a:gd name="connsiteX66" fmla="*/ 90488 w 2628900"/>
              <a:gd name="connsiteY66" fmla="*/ 1609725 h 2872236"/>
              <a:gd name="connsiteX67" fmla="*/ 109538 w 2628900"/>
              <a:gd name="connsiteY67" fmla="*/ 1609725 h 2872236"/>
              <a:gd name="connsiteX68" fmla="*/ 123825 w 2628900"/>
              <a:gd name="connsiteY68" fmla="*/ 1604963 h 2872236"/>
              <a:gd name="connsiteX69" fmla="*/ 147638 w 2628900"/>
              <a:gd name="connsiteY69" fmla="*/ 1562100 h 2872236"/>
              <a:gd name="connsiteX70" fmla="*/ 190500 w 2628900"/>
              <a:gd name="connsiteY70" fmla="*/ 1595438 h 2872236"/>
              <a:gd name="connsiteX71" fmla="*/ 242888 w 2628900"/>
              <a:gd name="connsiteY71" fmla="*/ 1638300 h 2872236"/>
              <a:gd name="connsiteX72" fmla="*/ 266700 w 2628900"/>
              <a:gd name="connsiteY72" fmla="*/ 1647825 h 2872236"/>
              <a:gd name="connsiteX73" fmla="*/ 280988 w 2628900"/>
              <a:gd name="connsiteY73" fmla="*/ 1619250 h 2872236"/>
              <a:gd name="connsiteX74" fmla="*/ 328613 w 2628900"/>
              <a:gd name="connsiteY74" fmla="*/ 1614488 h 2872236"/>
              <a:gd name="connsiteX75" fmla="*/ 366713 w 2628900"/>
              <a:gd name="connsiteY75" fmla="*/ 1633538 h 2872236"/>
              <a:gd name="connsiteX76" fmla="*/ 357188 w 2628900"/>
              <a:gd name="connsiteY76" fmla="*/ 1652588 h 2872236"/>
              <a:gd name="connsiteX77" fmla="*/ 352425 w 2628900"/>
              <a:gd name="connsiteY77" fmla="*/ 1681163 h 2872236"/>
              <a:gd name="connsiteX78" fmla="*/ 390525 w 2628900"/>
              <a:gd name="connsiteY78" fmla="*/ 1733550 h 2872236"/>
              <a:gd name="connsiteX79" fmla="*/ 361950 w 2628900"/>
              <a:gd name="connsiteY79" fmla="*/ 1747838 h 2872236"/>
              <a:gd name="connsiteX80" fmla="*/ 328613 w 2628900"/>
              <a:gd name="connsiteY80" fmla="*/ 1728788 h 2872236"/>
              <a:gd name="connsiteX81" fmla="*/ 295275 w 2628900"/>
              <a:gd name="connsiteY81" fmla="*/ 1724025 h 2872236"/>
              <a:gd name="connsiteX82" fmla="*/ 261938 w 2628900"/>
              <a:gd name="connsiteY82" fmla="*/ 1762125 h 2872236"/>
              <a:gd name="connsiteX83" fmla="*/ 290513 w 2628900"/>
              <a:gd name="connsiteY83" fmla="*/ 1814513 h 2872236"/>
              <a:gd name="connsiteX84" fmla="*/ 295275 w 2628900"/>
              <a:gd name="connsiteY84" fmla="*/ 1828800 h 2872236"/>
              <a:gd name="connsiteX85" fmla="*/ 280988 w 2628900"/>
              <a:gd name="connsiteY85" fmla="*/ 1852613 h 2872236"/>
              <a:gd name="connsiteX86" fmla="*/ 257175 w 2628900"/>
              <a:gd name="connsiteY86" fmla="*/ 1885950 h 2872236"/>
              <a:gd name="connsiteX87" fmla="*/ 233363 w 2628900"/>
              <a:gd name="connsiteY87" fmla="*/ 1933575 h 2872236"/>
              <a:gd name="connsiteX88" fmla="*/ 242888 w 2628900"/>
              <a:gd name="connsiteY88" fmla="*/ 1971675 h 2872236"/>
              <a:gd name="connsiteX89" fmla="*/ 195263 w 2628900"/>
              <a:gd name="connsiteY89" fmla="*/ 2014538 h 2872236"/>
              <a:gd name="connsiteX90" fmla="*/ 166688 w 2628900"/>
              <a:gd name="connsiteY90" fmla="*/ 2009775 h 2872236"/>
              <a:gd name="connsiteX91" fmla="*/ 114300 w 2628900"/>
              <a:gd name="connsiteY91" fmla="*/ 2057400 h 2872236"/>
              <a:gd name="connsiteX92" fmla="*/ 133350 w 2628900"/>
              <a:gd name="connsiteY92" fmla="*/ 2114550 h 2872236"/>
              <a:gd name="connsiteX93" fmla="*/ 157163 w 2628900"/>
              <a:gd name="connsiteY93" fmla="*/ 2152650 h 2872236"/>
              <a:gd name="connsiteX94" fmla="*/ 161925 w 2628900"/>
              <a:gd name="connsiteY94" fmla="*/ 2200275 h 2872236"/>
              <a:gd name="connsiteX95" fmla="*/ 128588 w 2628900"/>
              <a:gd name="connsiteY95" fmla="*/ 2228850 h 2872236"/>
              <a:gd name="connsiteX96" fmla="*/ 138113 w 2628900"/>
              <a:gd name="connsiteY96" fmla="*/ 2295525 h 2872236"/>
              <a:gd name="connsiteX97" fmla="*/ 190500 w 2628900"/>
              <a:gd name="connsiteY97" fmla="*/ 2305050 h 2872236"/>
              <a:gd name="connsiteX98" fmla="*/ 200025 w 2628900"/>
              <a:gd name="connsiteY98" fmla="*/ 2362200 h 2872236"/>
              <a:gd name="connsiteX99" fmla="*/ 219075 w 2628900"/>
              <a:gd name="connsiteY99" fmla="*/ 2362200 h 2872236"/>
              <a:gd name="connsiteX100" fmla="*/ 257175 w 2628900"/>
              <a:gd name="connsiteY100" fmla="*/ 2362200 h 2872236"/>
              <a:gd name="connsiteX101" fmla="*/ 285750 w 2628900"/>
              <a:gd name="connsiteY101" fmla="*/ 2366963 h 2872236"/>
              <a:gd name="connsiteX102" fmla="*/ 338138 w 2628900"/>
              <a:gd name="connsiteY102" fmla="*/ 2409825 h 2872236"/>
              <a:gd name="connsiteX103" fmla="*/ 352425 w 2628900"/>
              <a:gd name="connsiteY103" fmla="*/ 2405063 h 2872236"/>
              <a:gd name="connsiteX104" fmla="*/ 423863 w 2628900"/>
              <a:gd name="connsiteY104" fmla="*/ 2395538 h 2872236"/>
              <a:gd name="connsiteX105" fmla="*/ 490538 w 2628900"/>
              <a:gd name="connsiteY105" fmla="*/ 2428875 h 2872236"/>
              <a:gd name="connsiteX106" fmla="*/ 490538 w 2628900"/>
              <a:gd name="connsiteY106" fmla="*/ 2490788 h 2872236"/>
              <a:gd name="connsiteX107" fmla="*/ 490538 w 2628900"/>
              <a:gd name="connsiteY107" fmla="*/ 2490788 h 2872236"/>
              <a:gd name="connsiteX108" fmla="*/ 533400 w 2628900"/>
              <a:gd name="connsiteY108" fmla="*/ 2495550 h 2872236"/>
              <a:gd name="connsiteX109" fmla="*/ 561975 w 2628900"/>
              <a:gd name="connsiteY109" fmla="*/ 2538413 h 2872236"/>
              <a:gd name="connsiteX110" fmla="*/ 600075 w 2628900"/>
              <a:gd name="connsiteY110" fmla="*/ 2576513 h 2872236"/>
              <a:gd name="connsiteX111" fmla="*/ 609600 w 2628900"/>
              <a:gd name="connsiteY111" fmla="*/ 2652713 h 2872236"/>
              <a:gd name="connsiteX112" fmla="*/ 547688 w 2628900"/>
              <a:gd name="connsiteY112" fmla="*/ 2695575 h 2872236"/>
              <a:gd name="connsiteX113" fmla="*/ 552450 w 2628900"/>
              <a:gd name="connsiteY113" fmla="*/ 2733675 h 2872236"/>
              <a:gd name="connsiteX114" fmla="*/ 571500 w 2628900"/>
              <a:gd name="connsiteY114" fmla="*/ 2714625 h 2872236"/>
              <a:gd name="connsiteX115" fmla="*/ 647700 w 2628900"/>
              <a:gd name="connsiteY115" fmla="*/ 2757488 h 2872236"/>
              <a:gd name="connsiteX116" fmla="*/ 666750 w 2628900"/>
              <a:gd name="connsiteY116" fmla="*/ 2724150 h 2872236"/>
              <a:gd name="connsiteX117" fmla="*/ 719138 w 2628900"/>
              <a:gd name="connsiteY117" fmla="*/ 2733675 h 2872236"/>
              <a:gd name="connsiteX118" fmla="*/ 781050 w 2628900"/>
              <a:gd name="connsiteY118" fmla="*/ 2724150 h 2872236"/>
              <a:gd name="connsiteX119" fmla="*/ 838200 w 2628900"/>
              <a:gd name="connsiteY119" fmla="*/ 2747963 h 2872236"/>
              <a:gd name="connsiteX120" fmla="*/ 862013 w 2628900"/>
              <a:gd name="connsiteY120" fmla="*/ 2809875 h 2872236"/>
              <a:gd name="connsiteX121" fmla="*/ 890588 w 2628900"/>
              <a:gd name="connsiteY121" fmla="*/ 2762250 h 2872236"/>
              <a:gd name="connsiteX122" fmla="*/ 895350 w 2628900"/>
              <a:gd name="connsiteY122" fmla="*/ 2738438 h 2872236"/>
              <a:gd name="connsiteX123" fmla="*/ 828675 w 2628900"/>
              <a:gd name="connsiteY123" fmla="*/ 2671763 h 2872236"/>
              <a:gd name="connsiteX124" fmla="*/ 823913 w 2628900"/>
              <a:gd name="connsiteY124" fmla="*/ 2652713 h 2872236"/>
              <a:gd name="connsiteX125" fmla="*/ 823913 w 2628900"/>
              <a:gd name="connsiteY125" fmla="*/ 2624138 h 2872236"/>
              <a:gd name="connsiteX126" fmla="*/ 914400 w 2628900"/>
              <a:gd name="connsiteY126" fmla="*/ 2647950 h 2872236"/>
              <a:gd name="connsiteX127" fmla="*/ 928688 w 2628900"/>
              <a:gd name="connsiteY127" fmla="*/ 2643188 h 2872236"/>
              <a:gd name="connsiteX128" fmla="*/ 938213 w 2628900"/>
              <a:gd name="connsiteY128" fmla="*/ 2633663 h 2872236"/>
              <a:gd name="connsiteX129" fmla="*/ 942975 w 2628900"/>
              <a:gd name="connsiteY129" fmla="*/ 2600325 h 2872236"/>
              <a:gd name="connsiteX130" fmla="*/ 881063 w 2628900"/>
              <a:gd name="connsiteY130" fmla="*/ 2543175 h 2872236"/>
              <a:gd name="connsiteX131" fmla="*/ 876300 w 2628900"/>
              <a:gd name="connsiteY131" fmla="*/ 2524125 h 2872236"/>
              <a:gd name="connsiteX132" fmla="*/ 914400 w 2628900"/>
              <a:gd name="connsiteY132" fmla="*/ 2443163 h 2872236"/>
              <a:gd name="connsiteX133" fmla="*/ 985838 w 2628900"/>
              <a:gd name="connsiteY133" fmla="*/ 2428875 h 2872236"/>
              <a:gd name="connsiteX134" fmla="*/ 1000125 w 2628900"/>
              <a:gd name="connsiteY134" fmla="*/ 2414588 h 2872236"/>
              <a:gd name="connsiteX135" fmla="*/ 1004888 w 2628900"/>
              <a:gd name="connsiteY135" fmla="*/ 2395538 h 2872236"/>
              <a:gd name="connsiteX136" fmla="*/ 976313 w 2628900"/>
              <a:gd name="connsiteY136" fmla="*/ 2371725 h 2872236"/>
              <a:gd name="connsiteX137" fmla="*/ 947738 w 2628900"/>
              <a:gd name="connsiteY137" fmla="*/ 2371725 h 2872236"/>
              <a:gd name="connsiteX138" fmla="*/ 871538 w 2628900"/>
              <a:gd name="connsiteY138" fmla="*/ 2362200 h 2872236"/>
              <a:gd name="connsiteX139" fmla="*/ 871538 w 2628900"/>
              <a:gd name="connsiteY139" fmla="*/ 2362200 h 2872236"/>
              <a:gd name="connsiteX140" fmla="*/ 885825 w 2628900"/>
              <a:gd name="connsiteY140" fmla="*/ 2290763 h 2872236"/>
              <a:gd name="connsiteX141" fmla="*/ 942975 w 2628900"/>
              <a:gd name="connsiteY141" fmla="*/ 2219325 h 2872236"/>
              <a:gd name="connsiteX142" fmla="*/ 981075 w 2628900"/>
              <a:gd name="connsiteY142" fmla="*/ 2205038 h 2872236"/>
              <a:gd name="connsiteX143" fmla="*/ 981075 w 2628900"/>
              <a:gd name="connsiteY143" fmla="*/ 2205038 h 2872236"/>
              <a:gd name="connsiteX144" fmla="*/ 1000125 w 2628900"/>
              <a:gd name="connsiteY144" fmla="*/ 2228850 h 2872236"/>
              <a:gd name="connsiteX145" fmla="*/ 995363 w 2628900"/>
              <a:gd name="connsiteY145" fmla="*/ 2266950 h 2872236"/>
              <a:gd name="connsiteX146" fmla="*/ 1042988 w 2628900"/>
              <a:gd name="connsiteY146" fmla="*/ 2295525 h 2872236"/>
              <a:gd name="connsiteX147" fmla="*/ 1047750 w 2628900"/>
              <a:gd name="connsiteY147" fmla="*/ 2262188 h 2872236"/>
              <a:gd name="connsiteX148" fmla="*/ 1081088 w 2628900"/>
              <a:gd name="connsiteY148" fmla="*/ 2224088 h 2872236"/>
              <a:gd name="connsiteX149" fmla="*/ 1081088 w 2628900"/>
              <a:gd name="connsiteY149" fmla="*/ 2166938 h 2872236"/>
              <a:gd name="connsiteX150" fmla="*/ 1081088 w 2628900"/>
              <a:gd name="connsiteY150" fmla="*/ 2138363 h 2872236"/>
              <a:gd name="connsiteX151" fmla="*/ 1114425 w 2628900"/>
              <a:gd name="connsiteY151" fmla="*/ 2166938 h 2872236"/>
              <a:gd name="connsiteX152" fmla="*/ 1133475 w 2628900"/>
              <a:gd name="connsiteY152" fmla="*/ 2143125 h 2872236"/>
              <a:gd name="connsiteX153" fmla="*/ 1162050 w 2628900"/>
              <a:gd name="connsiteY153" fmla="*/ 2138363 h 2872236"/>
              <a:gd name="connsiteX154" fmla="*/ 1195388 w 2628900"/>
              <a:gd name="connsiteY154" fmla="*/ 2109788 h 2872236"/>
              <a:gd name="connsiteX155" fmla="*/ 1204913 w 2628900"/>
              <a:gd name="connsiteY155" fmla="*/ 2095500 h 2872236"/>
              <a:gd name="connsiteX156" fmla="*/ 1247775 w 2628900"/>
              <a:gd name="connsiteY156" fmla="*/ 2076450 h 2872236"/>
              <a:gd name="connsiteX157" fmla="*/ 1219200 w 2628900"/>
              <a:gd name="connsiteY157" fmla="*/ 2038350 h 2872236"/>
              <a:gd name="connsiteX158" fmla="*/ 1228725 w 2628900"/>
              <a:gd name="connsiteY158" fmla="*/ 1952625 h 2872236"/>
              <a:gd name="connsiteX159" fmla="*/ 1190625 w 2628900"/>
              <a:gd name="connsiteY159" fmla="*/ 1952625 h 2872236"/>
              <a:gd name="connsiteX160" fmla="*/ 1171575 w 2628900"/>
              <a:gd name="connsiteY160" fmla="*/ 1976438 h 2872236"/>
              <a:gd name="connsiteX161" fmla="*/ 1138238 w 2628900"/>
              <a:gd name="connsiteY161" fmla="*/ 1952625 h 2872236"/>
              <a:gd name="connsiteX162" fmla="*/ 1123950 w 2628900"/>
              <a:gd name="connsiteY162" fmla="*/ 1890713 h 2872236"/>
              <a:gd name="connsiteX163" fmla="*/ 1114425 w 2628900"/>
              <a:gd name="connsiteY163" fmla="*/ 1862138 h 2872236"/>
              <a:gd name="connsiteX164" fmla="*/ 1100138 w 2628900"/>
              <a:gd name="connsiteY164" fmla="*/ 1804988 h 2872236"/>
              <a:gd name="connsiteX165" fmla="*/ 1119188 w 2628900"/>
              <a:gd name="connsiteY165" fmla="*/ 1790700 h 2872236"/>
              <a:gd name="connsiteX166" fmla="*/ 1076325 w 2628900"/>
              <a:gd name="connsiteY166" fmla="*/ 1738313 h 2872236"/>
              <a:gd name="connsiteX167" fmla="*/ 1057275 w 2628900"/>
              <a:gd name="connsiteY167" fmla="*/ 1738313 h 2872236"/>
              <a:gd name="connsiteX168" fmla="*/ 1047750 w 2628900"/>
              <a:gd name="connsiteY168" fmla="*/ 1762125 h 2872236"/>
              <a:gd name="connsiteX169" fmla="*/ 1028700 w 2628900"/>
              <a:gd name="connsiteY169" fmla="*/ 1752600 h 2872236"/>
              <a:gd name="connsiteX170" fmla="*/ 1009650 w 2628900"/>
              <a:gd name="connsiteY170" fmla="*/ 1676400 h 2872236"/>
              <a:gd name="connsiteX171" fmla="*/ 952500 w 2628900"/>
              <a:gd name="connsiteY171" fmla="*/ 1690688 h 2872236"/>
              <a:gd name="connsiteX172" fmla="*/ 923925 w 2628900"/>
              <a:gd name="connsiteY172" fmla="*/ 1666875 h 2872236"/>
              <a:gd name="connsiteX173" fmla="*/ 919163 w 2628900"/>
              <a:gd name="connsiteY173" fmla="*/ 1624013 h 2872236"/>
              <a:gd name="connsiteX174" fmla="*/ 923925 w 2628900"/>
              <a:gd name="connsiteY174" fmla="*/ 1600200 h 2872236"/>
              <a:gd name="connsiteX175" fmla="*/ 900113 w 2628900"/>
              <a:gd name="connsiteY175" fmla="*/ 1581150 h 2872236"/>
              <a:gd name="connsiteX176" fmla="*/ 914400 w 2628900"/>
              <a:gd name="connsiteY176" fmla="*/ 1538288 h 2872236"/>
              <a:gd name="connsiteX177" fmla="*/ 933450 w 2628900"/>
              <a:gd name="connsiteY177" fmla="*/ 1547813 h 2872236"/>
              <a:gd name="connsiteX178" fmla="*/ 962025 w 2628900"/>
              <a:gd name="connsiteY178" fmla="*/ 1514475 h 2872236"/>
              <a:gd name="connsiteX179" fmla="*/ 1004888 w 2628900"/>
              <a:gd name="connsiteY179" fmla="*/ 1538288 h 2872236"/>
              <a:gd name="connsiteX180" fmla="*/ 1090613 w 2628900"/>
              <a:gd name="connsiteY180" fmla="*/ 1562100 h 2872236"/>
              <a:gd name="connsiteX181" fmla="*/ 1104900 w 2628900"/>
              <a:gd name="connsiteY181" fmla="*/ 1600200 h 2872236"/>
              <a:gd name="connsiteX182" fmla="*/ 1162050 w 2628900"/>
              <a:gd name="connsiteY182" fmla="*/ 1590675 h 2872236"/>
              <a:gd name="connsiteX183" fmla="*/ 1228725 w 2628900"/>
              <a:gd name="connsiteY183" fmla="*/ 1628775 h 2872236"/>
              <a:gd name="connsiteX184" fmla="*/ 1228725 w 2628900"/>
              <a:gd name="connsiteY184" fmla="*/ 1714500 h 2872236"/>
              <a:gd name="connsiteX185" fmla="*/ 1271588 w 2628900"/>
              <a:gd name="connsiteY185" fmla="*/ 1700213 h 2872236"/>
              <a:gd name="connsiteX186" fmla="*/ 1281113 w 2628900"/>
              <a:gd name="connsiteY186" fmla="*/ 1719263 h 2872236"/>
              <a:gd name="connsiteX187" fmla="*/ 1319213 w 2628900"/>
              <a:gd name="connsiteY187" fmla="*/ 1709738 h 2872236"/>
              <a:gd name="connsiteX188" fmla="*/ 1343025 w 2628900"/>
              <a:gd name="connsiteY188" fmla="*/ 1728788 h 2872236"/>
              <a:gd name="connsiteX189" fmla="*/ 1404938 w 2628900"/>
              <a:gd name="connsiteY189" fmla="*/ 1738313 h 2872236"/>
              <a:gd name="connsiteX190" fmla="*/ 1419225 w 2628900"/>
              <a:gd name="connsiteY190" fmla="*/ 1724025 h 2872236"/>
              <a:gd name="connsiteX191" fmla="*/ 1457325 w 2628900"/>
              <a:gd name="connsiteY191" fmla="*/ 1743075 h 2872236"/>
              <a:gd name="connsiteX192" fmla="*/ 1476375 w 2628900"/>
              <a:gd name="connsiteY192" fmla="*/ 1733550 h 2872236"/>
              <a:gd name="connsiteX193" fmla="*/ 1476375 w 2628900"/>
              <a:gd name="connsiteY193" fmla="*/ 1704975 h 2872236"/>
              <a:gd name="connsiteX194" fmla="*/ 1528763 w 2628900"/>
              <a:gd name="connsiteY194" fmla="*/ 1700213 h 2872236"/>
              <a:gd name="connsiteX195" fmla="*/ 1590675 w 2628900"/>
              <a:gd name="connsiteY195" fmla="*/ 1738313 h 2872236"/>
              <a:gd name="connsiteX196" fmla="*/ 1619250 w 2628900"/>
              <a:gd name="connsiteY196" fmla="*/ 1790700 h 2872236"/>
              <a:gd name="connsiteX197" fmla="*/ 1581150 w 2628900"/>
              <a:gd name="connsiteY197" fmla="*/ 1824038 h 2872236"/>
              <a:gd name="connsiteX198" fmla="*/ 1552575 w 2628900"/>
              <a:gd name="connsiteY198" fmla="*/ 1824038 h 2872236"/>
              <a:gd name="connsiteX199" fmla="*/ 1538288 w 2628900"/>
              <a:gd name="connsiteY199" fmla="*/ 1881188 h 2872236"/>
              <a:gd name="connsiteX200" fmla="*/ 1476375 w 2628900"/>
              <a:gd name="connsiteY200" fmla="*/ 1943100 h 2872236"/>
              <a:gd name="connsiteX201" fmla="*/ 1419225 w 2628900"/>
              <a:gd name="connsiteY201" fmla="*/ 1919288 h 2872236"/>
              <a:gd name="connsiteX202" fmla="*/ 1390650 w 2628900"/>
              <a:gd name="connsiteY202" fmla="*/ 1905000 h 2872236"/>
              <a:gd name="connsiteX203" fmla="*/ 1362075 w 2628900"/>
              <a:gd name="connsiteY203" fmla="*/ 1914525 h 2872236"/>
              <a:gd name="connsiteX204" fmla="*/ 1371600 w 2628900"/>
              <a:gd name="connsiteY204" fmla="*/ 1938338 h 2872236"/>
              <a:gd name="connsiteX205" fmla="*/ 1333500 w 2628900"/>
              <a:gd name="connsiteY205" fmla="*/ 1966913 h 2872236"/>
              <a:gd name="connsiteX206" fmla="*/ 1323975 w 2628900"/>
              <a:gd name="connsiteY206" fmla="*/ 2038350 h 2872236"/>
              <a:gd name="connsiteX207" fmla="*/ 1328738 w 2628900"/>
              <a:gd name="connsiteY207" fmla="*/ 2076450 h 2872236"/>
              <a:gd name="connsiteX208" fmla="*/ 1366838 w 2628900"/>
              <a:gd name="connsiteY208" fmla="*/ 2081213 h 2872236"/>
              <a:gd name="connsiteX209" fmla="*/ 1390650 w 2628900"/>
              <a:gd name="connsiteY209" fmla="*/ 2133600 h 2872236"/>
              <a:gd name="connsiteX210" fmla="*/ 1395413 w 2628900"/>
              <a:gd name="connsiteY210" fmla="*/ 2219325 h 2872236"/>
              <a:gd name="connsiteX211" fmla="*/ 1428750 w 2628900"/>
              <a:gd name="connsiteY211" fmla="*/ 2271713 h 2872236"/>
              <a:gd name="connsiteX212" fmla="*/ 1423988 w 2628900"/>
              <a:gd name="connsiteY212" fmla="*/ 2319338 h 2872236"/>
              <a:gd name="connsiteX213" fmla="*/ 1385888 w 2628900"/>
              <a:gd name="connsiteY213" fmla="*/ 2366963 h 2872236"/>
              <a:gd name="connsiteX214" fmla="*/ 1362075 w 2628900"/>
              <a:gd name="connsiteY214" fmla="*/ 2352675 h 2872236"/>
              <a:gd name="connsiteX215" fmla="*/ 1371600 w 2628900"/>
              <a:gd name="connsiteY215" fmla="*/ 2386013 h 2872236"/>
              <a:gd name="connsiteX216" fmla="*/ 1343025 w 2628900"/>
              <a:gd name="connsiteY216" fmla="*/ 2409825 h 2872236"/>
              <a:gd name="connsiteX217" fmla="*/ 1352550 w 2628900"/>
              <a:gd name="connsiteY217" fmla="*/ 2438400 h 2872236"/>
              <a:gd name="connsiteX218" fmla="*/ 1309688 w 2628900"/>
              <a:gd name="connsiteY218" fmla="*/ 2457450 h 2872236"/>
              <a:gd name="connsiteX219" fmla="*/ 1319213 w 2628900"/>
              <a:gd name="connsiteY219" fmla="*/ 2519363 h 2872236"/>
              <a:gd name="connsiteX220" fmla="*/ 1333500 w 2628900"/>
              <a:gd name="connsiteY220" fmla="*/ 2538413 h 2872236"/>
              <a:gd name="connsiteX221" fmla="*/ 1314450 w 2628900"/>
              <a:gd name="connsiteY221" fmla="*/ 2595563 h 2872236"/>
              <a:gd name="connsiteX222" fmla="*/ 1271588 w 2628900"/>
              <a:gd name="connsiteY222" fmla="*/ 2605088 h 2872236"/>
              <a:gd name="connsiteX223" fmla="*/ 1228725 w 2628900"/>
              <a:gd name="connsiteY223" fmla="*/ 2633663 h 2872236"/>
              <a:gd name="connsiteX224" fmla="*/ 1200150 w 2628900"/>
              <a:gd name="connsiteY224" fmla="*/ 2609850 h 2872236"/>
              <a:gd name="connsiteX225" fmla="*/ 1200150 w 2628900"/>
              <a:gd name="connsiteY225" fmla="*/ 2576513 h 2872236"/>
              <a:gd name="connsiteX226" fmla="*/ 1157288 w 2628900"/>
              <a:gd name="connsiteY226" fmla="*/ 2576513 h 2872236"/>
              <a:gd name="connsiteX227" fmla="*/ 1128713 w 2628900"/>
              <a:gd name="connsiteY227" fmla="*/ 2571750 h 2872236"/>
              <a:gd name="connsiteX228" fmla="*/ 1090613 w 2628900"/>
              <a:gd name="connsiteY228" fmla="*/ 2614613 h 2872236"/>
              <a:gd name="connsiteX229" fmla="*/ 1081088 w 2628900"/>
              <a:gd name="connsiteY229" fmla="*/ 2671763 h 2872236"/>
              <a:gd name="connsiteX230" fmla="*/ 1100138 w 2628900"/>
              <a:gd name="connsiteY230" fmla="*/ 2762250 h 2872236"/>
              <a:gd name="connsiteX231" fmla="*/ 1162050 w 2628900"/>
              <a:gd name="connsiteY231" fmla="*/ 2824163 h 2872236"/>
              <a:gd name="connsiteX232" fmla="*/ 1209675 w 2628900"/>
              <a:gd name="connsiteY232" fmla="*/ 2857500 h 2872236"/>
              <a:gd name="connsiteX233" fmla="*/ 1247775 w 2628900"/>
              <a:gd name="connsiteY233" fmla="*/ 2828925 h 2872236"/>
              <a:gd name="connsiteX234" fmla="*/ 1319213 w 2628900"/>
              <a:gd name="connsiteY234" fmla="*/ 2828925 h 2872236"/>
              <a:gd name="connsiteX235" fmla="*/ 1347788 w 2628900"/>
              <a:gd name="connsiteY235" fmla="*/ 2847975 h 2872236"/>
              <a:gd name="connsiteX236" fmla="*/ 1376363 w 2628900"/>
              <a:gd name="connsiteY236" fmla="*/ 2847975 h 2872236"/>
              <a:gd name="connsiteX237" fmla="*/ 1462088 w 2628900"/>
              <a:gd name="connsiteY237" fmla="*/ 2871788 h 2872236"/>
              <a:gd name="connsiteX238" fmla="*/ 1490663 w 2628900"/>
              <a:gd name="connsiteY238" fmla="*/ 2847975 h 2872236"/>
              <a:gd name="connsiteX239" fmla="*/ 1509713 w 2628900"/>
              <a:gd name="connsiteY239" fmla="*/ 2824163 h 2872236"/>
              <a:gd name="connsiteX240" fmla="*/ 1562100 w 2628900"/>
              <a:gd name="connsiteY240" fmla="*/ 2824163 h 2872236"/>
              <a:gd name="connsiteX241" fmla="*/ 1600200 w 2628900"/>
              <a:gd name="connsiteY241" fmla="*/ 2738438 h 2872236"/>
              <a:gd name="connsiteX242" fmla="*/ 1638300 w 2628900"/>
              <a:gd name="connsiteY242" fmla="*/ 2757488 h 2872236"/>
              <a:gd name="connsiteX243" fmla="*/ 1652588 w 2628900"/>
              <a:gd name="connsiteY243" fmla="*/ 2752725 h 2872236"/>
              <a:gd name="connsiteX244" fmla="*/ 1685925 w 2628900"/>
              <a:gd name="connsiteY244" fmla="*/ 2743200 h 2872236"/>
              <a:gd name="connsiteX245" fmla="*/ 1752600 w 2628900"/>
              <a:gd name="connsiteY245" fmla="*/ 2800350 h 2872236"/>
              <a:gd name="connsiteX246" fmla="*/ 1785938 w 2628900"/>
              <a:gd name="connsiteY246" fmla="*/ 2781300 h 2872236"/>
              <a:gd name="connsiteX247" fmla="*/ 1804988 w 2628900"/>
              <a:gd name="connsiteY247" fmla="*/ 2747963 h 2872236"/>
              <a:gd name="connsiteX248" fmla="*/ 1833563 w 2628900"/>
              <a:gd name="connsiteY248" fmla="*/ 2747963 h 2872236"/>
              <a:gd name="connsiteX249" fmla="*/ 1852613 w 2628900"/>
              <a:gd name="connsiteY249" fmla="*/ 2719388 h 2872236"/>
              <a:gd name="connsiteX250" fmla="*/ 1895475 w 2628900"/>
              <a:gd name="connsiteY250" fmla="*/ 2719388 h 2872236"/>
              <a:gd name="connsiteX251" fmla="*/ 1881188 w 2628900"/>
              <a:gd name="connsiteY251" fmla="*/ 2681288 h 2872236"/>
              <a:gd name="connsiteX252" fmla="*/ 1895475 w 2628900"/>
              <a:gd name="connsiteY252" fmla="*/ 2628900 h 2872236"/>
              <a:gd name="connsiteX253" fmla="*/ 1928813 w 2628900"/>
              <a:gd name="connsiteY253" fmla="*/ 2614613 h 2872236"/>
              <a:gd name="connsiteX254" fmla="*/ 1981200 w 2628900"/>
              <a:gd name="connsiteY254" fmla="*/ 2600325 h 2872236"/>
              <a:gd name="connsiteX255" fmla="*/ 2000250 w 2628900"/>
              <a:gd name="connsiteY255" fmla="*/ 2576513 h 2872236"/>
              <a:gd name="connsiteX256" fmla="*/ 2033588 w 2628900"/>
              <a:gd name="connsiteY256" fmla="*/ 2590800 h 2872236"/>
              <a:gd name="connsiteX257" fmla="*/ 2052638 w 2628900"/>
              <a:gd name="connsiteY257" fmla="*/ 2595563 h 2872236"/>
              <a:gd name="connsiteX258" fmla="*/ 2090738 w 2628900"/>
              <a:gd name="connsiteY258" fmla="*/ 2586038 h 2872236"/>
              <a:gd name="connsiteX259" fmla="*/ 2133600 w 2628900"/>
              <a:gd name="connsiteY259" fmla="*/ 2628900 h 2872236"/>
              <a:gd name="connsiteX260" fmla="*/ 2162175 w 2628900"/>
              <a:gd name="connsiteY260" fmla="*/ 2624138 h 2872236"/>
              <a:gd name="connsiteX261" fmla="*/ 2162175 w 2628900"/>
              <a:gd name="connsiteY261" fmla="*/ 2709863 h 2872236"/>
              <a:gd name="connsiteX262" fmla="*/ 2224088 w 2628900"/>
              <a:gd name="connsiteY262" fmla="*/ 2719388 h 2872236"/>
              <a:gd name="connsiteX263" fmla="*/ 2243138 w 2628900"/>
              <a:gd name="connsiteY263" fmla="*/ 2690813 h 2872236"/>
              <a:gd name="connsiteX264" fmla="*/ 2243138 w 2628900"/>
              <a:gd name="connsiteY264" fmla="*/ 2690813 h 2872236"/>
              <a:gd name="connsiteX265" fmla="*/ 2276475 w 2628900"/>
              <a:gd name="connsiteY265" fmla="*/ 2690813 h 2872236"/>
              <a:gd name="connsiteX266" fmla="*/ 2290763 w 2628900"/>
              <a:gd name="connsiteY266" fmla="*/ 2657475 h 2872236"/>
              <a:gd name="connsiteX267" fmla="*/ 2428875 w 2628900"/>
              <a:gd name="connsiteY267" fmla="*/ 2700338 h 2872236"/>
              <a:gd name="connsiteX268" fmla="*/ 2466975 w 2628900"/>
              <a:gd name="connsiteY268" fmla="*/ 2676525 h 2872236"/>
              <a:gd name="connsiteX269" fmla="*/ 2490788 w 2628900"/>
              <a:gd name="connsiteY269" fmla="*/ 2638425 h 2872236"/>
              <a:gd name="connsiteX270" fmla="*/ 2481263 w 2628900"/>
              <a:gd name="connsiteY270" fmla="*/ 2624138 h 2872236"/>
              <a:gd name="connsiteX271" fmla="*/ 2481263 w 2628900"/>
              <a:gd name="connsiteY271" fmla="*/ 2590800 h 2872236"/>
              <a:gd name="connsiteX272" fmla="*/ 2490788 w 2628900"/>
              <a:gd name="connsiteY272" fmla="*/ 2557463 h 2872236"/>
              <a:gd name="connsiteX273" fmla="*/ 2509838 w 2628900"/>
              <a:gd name="connsiteY273" fmla="*/ 2505075 h 2872236"/>
              <a:gd name="connsiteX274" fmla="*/ 2509838 w 2628900"/>
              <a:gd name="connsiteY274" fmla="*/ 2462213 h 2872236"/>
              <a:gd name="connsiteX275" fmla="*/ 2524125 w 2628900"/>
              <a:gd name="connsiteY275" fmla="*/ 2419350 h 2872236"/>
              <a:gd name="connsiteX276" fmla="*/ 2538413 w 2628900"/>
              <a:gd name="connsiteY276" fmla="*/ 2362200 h 2872236"/>
              <a:gd name="connsiteX277" fmla="*/ 2557463 w 2628900"/>
              <a:gd name="connsiteY277" fmla="*/ 2309813 h 2872236"/>
              <a:gd name="connsiteX278" fmla="*/ 2538413 w 2628900"/>
              <a:gd name="connsiteY278" fmla="*/ 2295525 h 2872236"/>
              <a:gd name="connsiteX279" fmla="*/ 2552700 w 2628900"/>
              <a:gd name="connsiteY279" fmla="*/ 2281238 h 2872236"/>
              <a:gd name="connsiteX280" fmla="*/ 2552700 w 2628900"/>
              <a:gd name="connsiteY280" fmla="*/ 2257425 h 2872236"/>
              <a:gd name="connsiteX281" fmla="*/ 2533650 w 2628900"/>
              <a:gd name="connsiteY281" fmla="*/ 2214563 h 2872236"/>
              <a:gd name="connsiteX282" fmla="*/ 2581275 w 2628900"/>
              <a:gd name="connsiteY282" fmla="*/ 2133600 h 2872236"/>
              <a:gd name="connsiteX283" fmla="*/ 2586038 w 2628900"/>
              <a:gd name="connsiteY283" fmla="*/ 2090738 h 2872236"/>
              <a:gd name="connsiteX284" fmla="*/ 2600325 w 2628900"/>
              <a:gd name="connsiteY284" fmla="*/ 2076450 h 2872236"/>
              <a:gd name="connsiteX285" fmla="*/ 2628900 w 2628900"/>
              <a:gd name="connsiteY285" fmla="*/ 2033588 h 2872236"/>
              <a:gd name="connsiteX286" fmla="*/ 2624138 w 2628900"/>
              <a:gd name="connsiteY286" fmla="*/ 1995488 h 2872236"/>
              <a:gd name="connsiteX287" fmla="*/ 2600325 w 2628900"/>
              <a:gd name="connsiteY287" fmla="*/ 1924050 h 2872236"/>
              <a:gd name="connsiteX288" fmla="*/ 2571750 w 2628900"/>
              <a:gd name="connsiteY288" fmla="*/ 1909763 h 2872236"/>
              <a:gd name="connsiteX289" fmla="*/ 2528888 w 2628900"/>
              <a:gd name="connsiteY289" fmla="*/ 1985963 h 2872236"/>
              <a:gd name="connsiteX290" fmla="*/ 2528888 w 2628900"/>
              <a:gd name="connsiteY290" fmla="*/ 1995488 h 2872236"/>
              <a:gd name="connsiteX291" fmla="*/ 2500313 w 2628900"/>
              <a:gd name="connsiteY291" fmla="*/ 2024063 h 2872236"/>
              <a:gd name="connsiteX292" fmla="*/ 2447925 w 2628900"/>
              <a:gd name="connsiteY292" fmla="*/ 2062163 h 2872236"/>
              <a:gd name="connsiteX293" fmla="*/ 2433638 w 2628900"/>
              <a:gd name="connsiteY293" fmla="*/ 2095500 h 2872236"/>
              <a:gd name="connsiteX294" fmla="*/ 2400300 w 2628900"/>
              <a:gd name="connsiteY294" fmla="*/ 2076450 h 2872236"/>
              <a:gd name="connsiteX295" fmla="*/ 2352675 w 2628900"/>
              <a:gd name="connsiteY295" fmla="*/ 2057400 h 2872236"/>
              <a:gd name="connsiteX296" fmla="*/ 2362200 w 2628900"/>
              <a:gd name="connsiteY296" fmla="*/ 2043113 h 2872236"/>
              <a:gd name="connsiteX297" fmla="*/ 2376488 w 2628900"/>
              <a:gd name="connsiteY297" fmla="*/ 2024063 h 2872236"/>
              <a:gd name="connsiteX298" fmla="*/ 2400300 w 2628900"/>
              <a:gd name="connsiteY298" fmla="*/ 2028825 h 2872236"/>
              <a:gd name="connsiteX299" fmla="*/ 2400776 w 2628900"/>
              <a:gd name="connsiteY299" fmla="*/ 2023586 h 2872236"/>
              <a:gd name="connsiteX300" fmla="*/ 2362200 w 2628900"/>
              <a:gd name="connsiteY300" fmla="*/ 2005013 h 2872236"/>
              <a:gd name="connsiteX301" fmla="*/ 2333625 w 2628900"/>
              <a:gd name="connsiteY301" fmla="*/ 2014538 h 2872236"/>
              <a:gd name="connsiteX302" fmla="*/ 2324100 w 2628900"/>
              <a:gd name="connsiteY302" fmla="*/ 1981200 h 2872236"/>
              <a:gd name="connsiteX303" fmla="*/ 2347913 w 2628900"/>
              <a:gd name="connsiteY303" fmla="*/ 1947863 h 2872236"/>
              <a:gd name="connsiteX304" fmla="*/ 2381250 w 2628900"/>
              <a:gd name="connsiteY304" fmla="*/ 1947863 h 2872236"/>
              <a:gd name="connsiteX305" fmla="*/ 2376488 w 2628900"/>
              <a:gd name="connsiteY305" fmla="*/ 1914525 h 2872236"/>
              <a:gd name="connsiteX306" fmla="*/ 2405063 w 2628900"/>
              <a:gd name="connsiteY306" fmla="*/ 1895475 h 2872236"/>
              <a:gd name="connsiteX307" fmla="*/ 2409825 w 2628900"/>
              <a:gd name="connsiteY307" fmla="*/ 1866900 h 2872236"/>
              <a:gd name="connsiteX308" fmla="*/ 2357438 w 2628900"/>
              <a:gd name="connsiteY308" fmla="*/ 1847850 h 2872236"/>
              <a:gd name="connsiteX309" fmla="*/ 2347913 w 2628900"/>
              <a:gd name="connsiteY309" fmla="*/ 1785938 h 2872236"/>
              <a:gd name="connsiteX310" fmla="*/ 2347913 w 2628900"/>
              <a:gd name="connsiteY310" fmla="*/ 1743075 h 2872236"/>
              <a:gd name="connsiteX311" fmla="*/ 2314575 w 2628900"/>
              <a:gd name="connsiteY311" fmla="*/ 1733550 h 2872236"/>
              <a:gd name="connsiteX312" fmla="*/ 2319338 w 2628900"/>
              <a:gd name="connsiteY312" fmla="*/ 1700213 h 2872236"/>
              <a:gd name="connsiteX313" fmla="*/ 2333625 w 2628900"/>
              <a:gd name="connsiteY313" fmla="*/ 1685925 h 2872236"/>
              <a:gd name="connsiteX314" fmla="*/ 2333625 w 2628900"/>
              <a:gd name="connsiteY314" fmla="*/ 1652588 h 2872236"/>
              <a:gd name="connsiteX315" fmla="*/ 2314575 w 2628900"/>
              <a:gd name="connsiteY315" fmla="*/ 1624013 h 2872236"/>
              <a:gd name="connsiteX316" fmla="*/ 2314575 w 2628900"/>
              <a:gd name="connsiteY316" fmla="*/ 1562100 h 2872236"/>
              <a:gd name="connsiteX317" fmla="*/ 2324100 w 2628900"/>
              <a:gd name="connsiteY317" fmla="*/ 1495425 h 2872236"/>
              <a:gd name="connsiteX318" fmla="*/ 2333625 w 2628900"/>
              <a:gd name="connsiteY318" fmla="*/ 1438275 h 2872236"/>
              <a:gd name="connsiteX319" fmla="*/ 2362200 w 2628900"/>
              <a:gd name="connsiteY319" fmla="*/ 1371600 h 2872236"/>
              <a:gd name="connsiteX320" fmla="*/ 2395538 w 2628900"/>
              <a:gd name="connsiteY320" fmla="*/ 1300163 h 2872236"/>
              <a:gd name="connsiteX321" fmla="*/ 2395538 w 2628900"/>
              <a:gd name="connsiteY321" fmla="*/ 1233488 h 2872236"/>
              <a:gd name="connsiteX322" fmla="*/ 2400300 w 2628900"/>
              <a:gd name="connsiteY322" fmla="*/ 1204913 h 2872236"/>
              <a:gd name="connsiteX323" fmla="*/ 2409825 w 2628900"/>
              <a:gd name="connsiteY323" fmla="*/ 1138238 h 2872236"/>
              <a:gd name="connsiteX324" fmla="*/ 2405063 w 2628900"/>
              <a:gd name="connsiteY324" fmla="*/ 1090613 h 2872236"/>
              <a:gd name="connsiteX325" fmla="*/ 2352675 w 2628900"/>
              <a:gd name="connsiteY325" fmla="*/ 1033463 h 2872236"/>
              <a:gd name="connsiteX326" fmla="*/ 2357438 w 2628900"/>
              <a:gd name="connsiteY326" fmla="*/ 966788 h 2872236"/>
              <a:gd name="connsiteX327" fmla="*/ 2371725 w 2628900"/>
              <a:gd name="connsiteY327" fmla="*/ 895350 h 2872236"/>
              <a:gd name="connsiteX328" fmla="*/ 2414588 w 2628900"/>
              <a:gd name="connsiteY328" fmla="*/ 842963 h 2872236"/>
              <a:gd name="connsiteX329" fmla="*/ 2414588 w 2628900"/>
              <a:gd name="connsiteY329" fmla="*/ 842963 h 2872236"/>
              <a:gd name="connsiteX330" fmla="*/ 2438400 w 2628900"/>
              <a:gd name="connsiteY330" fmla="*/ 833438 h 2872236"/>
              <a:gd name="connsiteX331" fmla="*/ 2447925 w 2628900"/>
              <a:gd name="connsiteY331" fmla="*/ 766763 h 2872236"/>
              <a:gd name="connsiteX332" fmla="*/ 2438400 w 2628900"/>
              <a:gd name="connsiteY332" fmla="*/ 704850 h 2872236"/>
              <a:gd name="connsiteX333" fmla="*/ 2452688 w 2628900"/>
              <a:gd name="connsiteY333" fmla="*/ 685800 h 2872236"/>
              <a:gd name="connsiteX334" fmla="*/ 2414588 w 2628900"/>
              <a:gd name="connsiteY334" fmla="*/ 623888 h 2872236"/>
              <a:gd name="connsiteX335" fmla="*/ 2414588 w 2628900"/>
              <a:gd name="connsiteY335" fmla="*/ 585788 h 2872236"/>
              <a:gd name="connsiteX336" fmla="*/ 2352675 w 2628900"/>
              <a:gd name="connsiteY336" fmla="*/ 500063 h 2872236"/>
              <a:gd name="connsiteX337" fmla="*/ 2357438 w 2628900"/>
              <a:gd name="connsiteY337" fmla="*/ 395288 h 2872236"/>
              <a:gd name="connsiteX338" fmla="*/ 2362200 w 2628900"/>
              <a:gd name="connsiteY338" fmla="*/ 366713 h 2872236"/>
              <a:gd name="connsiteX339" fmla="*/ 2338388 w 2628900"/>
              <a:gd name="connsiteY339" fmla="*/ 304800 h 2872236"/>
              <a:gd name="connsiteX340" fmla="*/ 2362200 w 2628900"/>
              <a:gd name="connsiteY340" fmla="*/ 261938 h 2872236"/>
              <a:gd name="connsiteX341" fmla="*/ 2343150 w 2628900"/>
              <a:gd name="connsiteY341" fmla="*/ 228600 h 2872236"/>
              <a:gd name="connsiteX342" fmla="*/ 2338388 w 2628900"/>
              <a:gd name="connsiteY342" fmla="*/ 176213 h 2872236"/>
              <a:gd name="connsiteX343" fmla="*/ 2357438 w 2628900"/>
              <a:gd name="connsiteY343" fmla="*/ 176213 h 2872236"/>
              <a:gd name="connsiteX344" fmla="*/ 2352675 w 2628900"/>
              <a:gd name="connsiteY344" fmla="*/ 138113 h 2872236"/>
              <a:gd name="connsiteX345" fmla="*/ 2281238 w 2628900"/>
              <a:gd name="connsiteY345" fmla="*/ 90488 h 2872236"/>
              <a:gd name="connsiteX346" fmla="*/ 2281238 w 2628900"/>
              <a:gd name="connsiteY346" fmla="*/ 52388 h 2872236"/>
              <a:gd name="connsiteX347" fmla="*/ 2266950 w 2628900"/>
              <a:gd name="connsiteY347" fmla="*/ 14288 h 2872236"/>
              <a:gd name="connsiteX348" fmla="*/ 2252663 w 2628900"/>
              <a:gd name="connsiteY348" fmla="*/ 0 h 2872236"/>
              <a:gd name="connsiteX349" fmla="*/ 2185988 w 2628900"/>
              <a:gd name="connsiteY349" fmla="*/ 33338 h 2872236"/>
              <a:gd name="connsiteX350" fmla="*/ 2152650 w 2628900"/>
              <a:gd name="connsiteY350" fmla="*/ 52388 h 2872236"/>
              <a:gd name="connsiteX351" fmla="*/ 2124075 w 2628900"/>
              <a:gd name="connsiteY351" fmla="*/ 57150 h 2872236"/>
              <a:gd name="connsiteX352" fmla="*/ 2124075 w 2628900"/>
              <a:gd name="connsiteY352" fmla="*/ 85725 h 2872236"/>
              <a:gd name="connsiteX353" fmla="*/ 2126671 w 2628900"/>
              <a:gd name="connsiteY353" fmla="*/ 89066 h 2872236"/>
              <a:gd name="connsiteX354" fmla="*/ 2081213 w 2628900"/>
              <a:gd name="connsiteY354" fmla="*/ 123825 h 2872236"/>
              <a:gd name="connsiteX355" fmla="*/ 2071688 w 2628900"/>
              <a:gd name="connsiteY355" fmla="*/ 166688 h 2872236"/>
              <a:gd name="connsiteX356" fmla="*/ 2081213 w 2628900"/>
              <a:gd name="connsiteY356" fmla="*/ 190500 h 2872236"/>
              <a:gd name="connsiteX357" fmla="*/ 2014538 w 2628900"/>
              <a:gd name="connsiteY357" fmla="*/ 195263 h 2872236"/>
              <a:gd name="connsiteX358" fmla="*/ 1962150 w 2628900"/>
              <a:gd name="connsiteY358" fmla="*/ 138113 h 2872236"/>
              <a:gd name="connsiteX359" fmla="*/ 1905000 w 2628900"/>
              <a:gd name="connsiteY359" fmla="*/ 100013 h 2872236"/>
              <a:gd name="connsiteX360" fmla="*/ 1871663 w 2628900"/>
              <a:gd name="connsiteY360" fmla="*/ 90488 h 2872236"/>
              <a:gd name="connsiteX361" fmla="*/ 1847850 w 2628900"/>
              <a:gd name="connsiteY361" fmla="*/ 123825 h 2872236"/>
              <a:gd name="connsiteX362" fmla="*/ 1838325 w 2628900"/>
              <a:gd name="connsiteY362" fmla="*/ 147638 h 2872236"/>
              <a:gd name="connsiteX363" fmla="*/ 1766889 w 2628900"/>
              <a:gd name="connsiteY363" fmla="*/ 133350 h 2872236"/>
              <a:gd name="connsiteX364" fmla="*/ 1709738 w 2628900"/>
              <a:gd name="connsiteY364" fmla="*/ 133350 h 2872236"/>
              <a:gd name="connsiteX365" fmla="*/ 1722310 w 2628900"/>
              <a:gd name="connsiteY365" fmla="*/ 125251 h 2872236"/>
              <a:gd name="connsiteX366" fmla="*/ 1671638 w 2628900"/>
              <a:gd name="connsiteY366" fmla="*/ 133350 h 2872236"/>
              <a:gd name="connsiteX367" fmla="*/ 1657350 w 2628900"/>
              <a:gd name="connsiteY367" fmla="*/ 104775 h 2872236"/>
              <a:gd name="connsiteX368" fmla="*/ 1628775 w 2628900"/>
              <a:gd name="connsiteY368" fmla="*/ 100013 h 2872236"/>
              <a:gd name="connsiteX369" fmla="*/ 1604963 w 2628900"/>
              <a:gd name="connsiteY369" fmla="*/ 171450 h 2872236"/>
              <a:gd name="connsiteX370" fmla="*/ 1585913 w 2628900"/>
              <a:gd name="connsiteY370" fmla="*/ 190500 h 2872236"/>
              <a:gd name="connsiteX371" fmla="*/ 1547813 w 2628900"/>
              <a:gd name="connsiteY371" fmla="*/ 195263 h 2872236"/>
              <a:gd name="connsiteX372" fmla="*/ 1504950 w 2628900"/>
              <a:gd name="connsiteY372" fmla="*/ 166688 h 2872236"/>
              <a:gd name="connsiteX373" fmla="*/ 1485900 w 2628900"/>
              <a:gd name="connsiteY373" fmla="*/ 142875 h 2872236"/>
              <a:gd name="connsiteX374" fmla="*/ 1476375 w 2628900"/>
              <a:gd name="connsiteY374" fmla="*/ 138113 h 2872236"/>
              <a:gd name="connsiteX375" fmla="*/ 1443038 w 2628900"/>
              <a:gd name="connsiteY375" fmla="*/ 119063 h 2872236"/>
              <a:gd name="connsiteX376" fmla="*/ 1419225 w 2628900"/>
              <a:gd name="connsiteY376" fmla="*/ 114300 h 2872236"/>
              <a:gd name="connsiteX377" fmla="*/ 1414463 w 2628900"/>
              <a:gd name="connsiteY377" fmla="*/ 133350 h 2872236"/>
              <a:gd name="connsiteX378" fmla="*/ 1390650 w 2628900"/>
              <a:gd name="connsiteY378" fmla="*/ 166688 h 2872236"/>
              <a:gd name="connsiteX379" fmla="*/ 1400175 w 2628900"/>
              <a:gd name="connsiteY379" fmla="*/ 200025 h 2872236"/>
              <a:gd name="connsiteX380" fmla="*/ 1390650 w 2628900"/>
              <a:gd name="connsiteY380" fmla="*/ 233363 h 2872236"/>
              <a:gd name="connsiteX381" fmla="*/ 1357313 w 2628900"/>
              <a:gd name="connsiteY381" fmla="*/ 219075 h 2872236"/>
              <a:gd name="connsiteX382" fmla="*/ 1343025 w 2628900"/>
              <a:gd name="connsiteY382" fmla="*/ 204788 h 2872236"/>
              <a:gd name="connsiteX383" fmla="*/ 1309688 w 2628900"/>
              <a:gd name="connsiteY383" fmla="*/ 195263 h 2872236"/>
              <a:gd name="connsiteX384" fmla="*/ 1257300 w 2628900"/>
              <a:gd name="connsiteY384" fmla="*/ 176213 h 2872236"/>
              <a:gd name="connsiteX385" fmla="*/ 1228725 w 2628900"/>
              <a:gd name="connsiteY385" fmla="*/ 166688 h 2872236"/>
              <a:gd name="connsiteX386" fmla="*/ 1204913 w 2628900"/>
              <a:gd name="connsiteY386" fmla="*/ 200025 h 2872236"/>
              <a:gd name="connsiteX387" fmla="*/ 1171575 w 2628900"/>
              <a:gd name="connsiteY387" fmla="*/ 195263 h 2872236"/>
              <a:gd name="connsiteX388" fmla="*/ 1143000 w 2628900"/>
              <a:gd name="connsiteY388" fmla="*/ 214313 h 2872236"/>
              <a:gd name="connsiteX389" fmla="*/ 1109663 w 2628900"/>
              <a:gd name="connsiteY389" fmla="*/ 223838 h 2872236"/>
              <a:gd name="connsiteX390" fmla="*/ 1119188 w 2628900"/>
              <a:gd name="connsiteY390" fmla="*/ 242888 h 2872236"/>
              <a:gd name="connsiteX391" fmla="*/ 1081088 w 2628900"/>
              <a:gd name="connsiteY391" fmla="*/ 300038 h 2872236"/>
              <a:gd name="connsiteX392" fmla="*/ 1042988 w 2628900"/>
              <a:gd name="connsiteY392" fmla="*/ 314325 h 2872236"/>
              <a:gd name="connsiteX393" fmla="*/ 1009650 w 2628900"/>
              <a:gd name="connsiteY393" fmla="*/ 347663 h 2872236"/>
              <a:gd name="connsiteX394" fmla="*/ 962025 w 2628900"/>
              <a:gd name="connsiteY394" fmla="*/ 390525 h 287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</a:cxnLst>
            <a:rect l="l" t="t" r="r" b="b"/>
            <a:pathLst>
              <a:path w="2628900" h="2872236">
                <a:moveTo>
                  <a:pt x="962025" y="390525"/>
                </a:moveTo>
                <a:lnTo>
                  <a:pt x="933450" y="438150"/>
                </a:lnTo>
                <a:lnTo>
                  <a:pt x="914400" y="490538"/>
                </a:lnTo>
                <a:cubicBezTo>
                  <a:pt x="948590" y="544264"/>
                  <a:pt x="947738" y="563623"/>
                  <a:pt x="947738" y="538163"/>
                </a:cubicBezTo>
                <a:lnTo>
                  <a:pt x="919163" y="614363"/>
                </a:lnTo>
                <a:lnTo>
                  <a:pt x="862013" y="623888"/>
                </a:lnTo>
                <a:lnTo>
                  <a:pt x="819150" y="642938"/>
                </a:lnTo>
                <a:lnTo>
                  <a:pt x="795338" y="633413"/>
                </a:lnTo>
                <a:lnTo>
                  <a:pt x="776288" y="619125"/>
                </a:lnTo>
                <a:lnTo>
                  <a:pt x="747713" y="604838"/>
                </a:lnTo>
                <a:lnTo>
                  <a:pt x="719138" y="585788"/>
                </a:lnTo>
                <a:lnTo>
                  <a:pt x="700088" y="542925"/>
                </a:lnTo>
                <a:lnTo>
                  <a:pt x="642938" y="523875"/>
                </a:lnTo>
                <a:lnTo>
                  <a:pt x="638175" y="552450"/>
                </a:lnTo>
                <a:lnTo>
                  <a:pt x="604838" y="561975"/>
                </a:lnTo>
                <a:lnTo>
                  <a:pt x="609600" y="619125"/>
                </a:lnTo>
                <a:lnTo>
                  <a:pt x="528638" y="609600"/>
                </a:lnTo>
                <a:lnTo>
                  <a:pt x="500063" y="585788"/>
                </a:lnTo>
                <a:lnTo>
                  <a:pt x="457200" y="609600"/>
                </a:lnTo>
                <a:lnTo>
                  <a:pt x="438150" y="652463"/>
                </a:lnTo>
                <a:lnTo>
                  <a:pt x="423863" y="657225"/>
                </a:lnTo>
                <a:lnTo>
                  <a:pt x="385763" y="614363"/>
                </a:lnTo>
                <a:lnTo>
                  <a:pt x="342900" y="742950"/>
                </a:lnTo>
                <a:lnTo>
                  <a:pt x="395288" y="800100"/>
                </a:lnTo>
                <a:lnTo>
                  <a:pt x="400050" y="809625"/>
                </a:lnTo>
                <a:lnTo>
                  <a:pt x="381000" y="823913"/>
                </a:lnTo>
                <a:lnTo>
                  <a:pt x="342900" y="804863"/>
                </a:lnTo>
                <a:lnTo>
                  <a:pt x="319088" y="776288"/>
                </a:lnTo>
                <a:lnTo>
                  <a:pt x="300038" y="800100"/>
                </a:lnTo>
                <a:lnTo>
                  <a:pt x="271463" y="804863"/>
                </a:lnTo>
                <a:lnTo>
                  <a:pt x="233363" y="766763"/>
                </a:lnTo>
                <a:lnTo>
                  <a:pt x="219075" y="795338"/>
                </a:lnTo>
                <a:lnTo>
                  <a:pt x="219075" y="814388"/>
                </a:lnTo>
                <a:lnTo>
                  <a:pt x="219075" y="814388"/>
                </a:lnTo>
                <a:lnTo>
                  <a:pt x="190500" y="838200"/>
                </a:lnTo>
                <a:lnTo>
                  <a:pt x="171450" y="847725"/>
                </a:lnTo>
                <a:lnTo>
                  <a:pt x="128588" y="847725"/>
                </a:lnTo>
                <a:lnTo>
                  <a:pt x="119063" y="866775"/>
                </a:lnTo>
                <a:lnTo>
                  <a:pt x="157163" y="871538"/>
                </a:lnTo>
                <a:lnTo>
                  <a:pt x="180975" y="890588"/>
                </a:lnTo>
                <a:lnTo>
                  <a:pt x="200025" y="919163"/>
                </a:lnTo>
                <a:lnTo>
                  <a:pt x="204788" y="942975"/>
                </a:lnTo>
                <a:lnTo>
                  <a:pt x="185738" y="990600"/>
                </a:lnTo>
                <a:lnTo>
                  <a:pt x="171450" y="985838"/>
                </a:lnTo>
                <a:cubicBezTo>
                  <a:pt x="146515" y="960902"/>
                  <a:pt x="158863" y="962025"/>
                  <a:pt x="142875" y="962025"/>
                </a:cubicBezTo>
                <a:lnTo>
                  <a:pt x="119063" y="919163"/>
                </a:lnTo>
                <a:lnTo>
                  <a:pt x="100013" y="957263"/>
                </a:lnTo>
                <a:lnTo>
                  <a:pt x="80963" y="962025"/>
                </a:lnTo>
                <a:lnTo>
                  <a:pt x="90488" y="981075"/>
                </a:lnTo>
                <a:lnTo>
                  <a:pt x="57150" y="1000125"/>
                </a:lnTo>
                <a:lnTo>
                  <a:pt x="4763" y="1009650"/>
                </a:lnTo>
                <a:lnTo>
                  <a:pt x="0" y="1038225"/>
                </a:lnTo>
                <a:lnTo>
                  <a:pt x="109538" y="1085850"/>
                </a:lnTo>
                <a:lnTo>
                  <a:pt x="123825" y="1138238"/>
                </a:lnTo>
                <a:lnTo>
                  <a:pt x="161925" y="1152525"/>
                </a:lnTo>
                <a:lnTo>
                  <a:pt x="161925" y="1185863"/>
                </a:lnTo>
                <a:lnTo>
                  <a:pt x="109538" y="1214438"/>
                </a:lnTo>
                <a:lnTo>
                  <a:pt x="123825" y="1266825"/>
                </a:lnTo>
                <a:lnTo>
                  <a:pt x="109538" y="1309688"/>
                </a:lnTo>
                <a:lnTo>
                  <a:pt x="123825" y="1343025"/>
                </a:lnTo>
                <a:cubicBezTo>
                  <a:pt x="108272" y="1370243"/>
                  <a:pt x="98379" y="1368331"/>
                  <a:pt x="109538" y="1390650"/>
                </a:cubicBezTo>
                <a:cubicBezTo>
                  <a:pt x="110542" y="1392658"/>
                  <a:pt x="114300" y="1375569"/>
                  <a:pt x="114300" y="1395413"/>
                </a:cubicBezTo>
                <a:lnTo>
                  <a:pt x="133350" y="1466850"/>
                </a:lnTo>
                <a:lnTo>
                  <a:pt x="95250" y="1495425"/>
                </a:lnTo>
                <a:lnTo>
                  <a:pt x="80963" y="1524000"/>
                </a:lnTo>
                <a:lnTo>
                  <a:pt x="71438" y="1566863"/>
                </a:lnTo>
                <a:cubicBezTo>
                  <a:pt x="86227" y="1611231"/>
                  <a:pt x="70665" y="1609725"/>
                  <a:pt x="90488" y="1609725"/>
                </a:cubicBezTo>
                <a:lnTo>
                  <a:pt x="109538" y="1609725"/>
                </a:lnTo>
                <a:lnTo>
                  <a:pt x="123825" y="1604963"/>
                </a:lnTo>
                <a:lnTo>
                  <a:pt x="147638" y="1562100"/>
                </a:lnTo>
                <a:lnTo>
                  <a:pt x="190500" y="1595438"/>
                </a:lnTo>
                <a:cubicBezTo>
                  <a:pt x="244063" y="1644131"/>
                  <a:pt x="226219" y="1625600"/>
                  <a:pt x="242888" y="1638300"/>
                </a:cubicBezTo>
                <a:lnTo>
                  <a:pt x="266700" y="1647825"/>
                </a:lnTo>
                <a:lnTo>
                  <a:pt x="280988" y="1619250"/>
                </a:lnTo>
                <a:lnTo>
                  <a:pt x="328613" y="1614488"/>
                </a:lnTo>
                <a:lnTo>
                  <a:pt x="366713" y="1633538"/>
                </a:lnTo>
                <a:lnTo>
                  <a:pt x="357188" y="1652588"/>
                </a:lnTo>
                <a:lnTo>
                  <a:pt x="352425" y="1681163"/>
                </a:lnTo>
                <a:lnTo>
                  <a:pt x="390525" y="1733550"/>
                </a:lnTo>
                <a:lnTo>
                  <a:pt x="361950" y="1747838"/>
                </a:lnTo>
                <a:lnTo>
                  <a:pt x="328613" y="1728788"/>
                </a:lnTo>
                <a:lnTo>
                  <a:pt x="295275" y="1724025"/>
                </a:lnTo>
                <a:lnTo>
                  <a:pt x="261938" y="1762125"/>
                </a:lnTo>
                <a:lnTo>
                  <a:pt x="290513" y="1814513"/>
                </a:lnTo>
                <a:lnTo>
                  <a:pt x="295275" y="1828800"/>
                </a:lnTo>
                <a:lnTo>
                  <a:pt x="280988" y="1852613"/>
                </a:lnTo>
                <a:lnTo>
                  <a:pt x="257175" y="1885950"/>
                </a:lnTo>
                <a:lnTo>
                  <a:pt x="233363" y="1933575"/>
                </a:lnTo>
                <a:lnTo>
                  <a:pt x="242888" y="1971675"/>
                </a:lnTo>
                <a:lnTo>
                  <a:pt x="195263" y="2014538"/>
                </a:lnTo>
                <a:lnTo>
                  <a:pt x="166688" y="2009775"/>
                </a:lnTo>
                <a:lnTo>
                  <a:pt x="114300" y="2057400"/>
                </a:lnTo>
                <a:lnTo>
                  <a:pt x="133350" y="2114550"/>
                </a:lnTo>
                <a:lnTo>
                  <a:pt x="157163" y="2152650"/>
                </a:lnTo>
                <a:lnTo>
                  <a:pt x="161925" y="2200275"/>
                </a:lnTo>
                <a:lnTo>
                  <a:pt x="128588" y="2228850"/>
                </a:lnTo>
                <a:lnTo>
                  <a:pt x="138113" y="2295525"/>
                </a:lnTo>
                <a:lnTo>
                  <a:pt x="190500" y="2305050"/>
                </a:lnTo>
                <a:lnTo>
                  <a:pt x="200025" y="2362200"/>
                </a:lnTo>
                <a:lnTo>
                  <a:pt x="219075" y="2362200"/>
                </a:lnTo>
                <a:lnTo>
                  <a:pt x="257175" y="2362200"/>
                </a:lnTo>
                <a:cubicBezTo>
                  <a:pt x="266700" y="2363788"/>
                  <a:pt x="264319" y="2356644"/>
                  <a:pt x="285750" y="2366963"/>
                </a:cubicBezTo>
                <a:cubicBezTo>
                  <a:pt x="327014" y="2413385"/>
                  <a:pt x="304734" y="2409825"/>
                  <a:pt x="338138" y="2409825"/>
                </a:cubicBezTo>
                <a:lnTo>
                  <a:pt x="352425" y="2405063"/>
                </a:lnTo>
                <a:cubicBezTo>
                  <a:pt x="421295" y="2390305"/>
                  <a:pt x="399257" y="2385219"/>
                  <a:pt x="423863" y="2395538"/>
                </a:cubicBezTo>
                <a:lnTo>
                  <a:pt x="490538" y="2428875"/>
                </a:lnTo>
                <a:lnTo>
                  <a:pt x="490538" y="2490788"/>
                </a:lnTo>
                <a:lnTo>
                  <a:pt x="490538" y="2490788"/>
                </a:lnTo>
                <a:lnTo>
                  <a:pt x="533400" y="2495550"/>
                </a:lnTo>
                <a:lnTo>
                  <a:pt x="561975" y="2538413"/>
                </a:lnTo>
                <a:lnTo>
                  <a:pt x="600075" y="2576513"/>
                </a:lnTo>
                <a:lnTo>
                  <a:pt x="609600" y="2652713"/>
                </a:lnTo>
                <a:lnTo>
                  <a:pt x="547688" y="2695575"/>
                </a:lnTo>
                <a:lnTo>
                  <a:pt x="552450" y="2733675"/>
                </a:lnTo>
                <a:lnTo>
                  <a:pt x="571500" y="2714625"/>
                </a:lnTo>
                <a:lnTo>
                  <a:pt x="647700" y="2757488"/>
                </a:lnTo>
                <a:lnTo>
                  <a:pt x="666750" y="2724150"/>
                </a:lnTo>
                <a:lnTo>
                  <a:pt x="719138" y="2733675"/>
                </a:lnTo>
                <a:cubicBezTo>
                  <a:pt x="774649" y="2723582"/>
                  <a:pt x="758825" y="2712244"/>
                  <a:pt x="781050" y="2724150"/>
                </a:cubicBezTo>
                <a:lnTo>
                  <a:pt x="838200" y="2747963"/>
                </a:lnTo>
                <a:lnTo>
                  <a:pt x="862013" y="2809875"/>
                </a:lnTo>
                <a:cubicBezTo>
                  <a:pt x="891469" y="2765692"/>
                  <a:pt x="892175" y="2781300"/>
                  <a:pt x="890588" y="2762250"/>
                </a:cubicBezTo>
                <a:lnTo>
                  <a:pt x="895350" y="2738438"/>
                </a:lnTo>
                <a:lnTo>
                  <a:pt x="828675" y="2671763"/>
                </a:lnTo>
                <a:lnTo>
                  <a:pt x="823913" y="2652713"/>
                </a:lnTo>
                <a:lnTo>
                  <a:pt x="823913" y="2624138"/>
                </a:lnTo>
                <a:cubicBezTo>
                  <a:pt x="854075" y="2632075"/>
                  <a:pt x="883714" y="2642371"/>
                  <a:pt x="914400" y="2647950"/>
                </a:cubicBezTo>
                <a:cubicBezTo>
                  <a:pt x="919339" y="2648848"/>
                  <a:pt x="928688" y="2643188"/>
                  <a:pt x="928688" y="2643188"/>
                </a:cubicBezTo>
                <a:lnTo>
                  <a:pt x="938213" y="2633663"/>
                </a:lnTo>
                <a:lnTo>
                  <a:pt x="942975" y="2600325"/>
                </a:lnTo>
                <a:lnTo>
                  <a:pt x="881063" y="2543175"/>
                </a:lnTo>
                <a:lnTo>
                  <a:pt x="876300" y="2524125"/>
                </a:lnTo>
                <a:lnTo>
                  <a:pt x="914400" y="2443163"/>
                </a:lnTo>
                <a:lnTo>
                  <a:pt x="985838" y="2428875"/>
                </a:lnTo>
                <a:lnTo>
                  <a:pt x="1000125" y="2414588"/>
                </a:lnTo>
                <a:lnTo>
                  <a:pt x="1004888" y="2395538"/>
                </a:lnTo>
                <a:lnTo>
                  <a:pt x="976313" y="2371725"/>
                </a:lnTo>
                <a:lnTo>
                  <a:pt x="947738" y="2371725"/>
                </a:lnTo>
                <a:cubicBezTo>
                  <a:pt x="874727" y="2361990"/>
                  <a:pt x="900323" y="2362200"/>
                  <a:pt x="871538" y="2362200"/>
                </a:cubicBezTo>
                <a:lnTo>
                  <a:pt x="871538" y="2362200"/>
                </a:lnTo>
                <a:lnTo>
                  <a:pt x="885825" y="2290763"/>
                </a:lnTo>
                <a:cubicBezTo>
                  <a:pt x="939152" y="2218045"/>
                  <a:pt x="908684" y="2219325"/>
                  <a:pt x="942975" y="2219325"/>
                </a:cubicBezTo>
                <a:lnTo>
                  <a:pt x="981075" y="2205038"/>
                </a:lnTo>
                <a:lnTo>
                  <a:pt x="981075" y="2205038"/>
                </a:lnTo>
                <a:lnTo>
                  <a:pt x="1000125" y="2228850"/>
                </a:lnTo>
                <a:lnTo>
                  <a:pt x="995363" y="2266950"/>
                </a:lnTo>
                <a:lnTo>
                  <a:pt x="1042988" y="2295525"/>
                </a:lnTo>
                <a:cubicBezTo>
                  <a:pt x="1053223" y="2264820"/>
                  <a:pt x="1035844" y="2286794"/>
                  <a:pt x="1047750" y="2262188"/>
                </a:cubicBezTo>
                <a:lnTo>
                  <a:pt x="1081088" y="2224088"/>
                </a:lnTo>
                <a:lnTo>
                  <a:pt x="1081088" y="2166938"/>
                </a:lnTo>
                <a:lnTo>
                  <a:pt x="1081088" y="2138363"/>
                </a:lnTo>
                <a:lnTo>
                  <a:pt x="1114425" y="2166938"/>
                </a:lnTo>
                <a:lnTo>
                  <a:pt x="1133475" y="2143125"/>
                </a:lnTo>
                <a:lnTo>
                  <a:pt x="1162050" y="2138363"/>
                </a:lnTo>
                <a:lnTo>
                  <a:pt x="1195388" y="2109788"/>
                </a:lnTo>
                <a:lnTo>
                  <a:pt x="1204913" y="2095500"/>
                </a:lnTo>
                <a:lnTo>
                  <a:pt x="1247775" y="2076450"/>
                </a:lnTo>
                <a:lnTo>
                  <a:pt x="1219200" y="2038350"/>
                </a:lnTo>
                <a:lnTo>
                  <a:pt x="1228725" y="1952625"/>
                </a:lnTo>
                <a:lnTo>
                  <a:pt x="1190625" y="1952625"/>
                </a:lnTo>
                <a:lnTo>
                  <a:pt x="1171575" y="1976438"/>
                </a:lnTo>
                <a:cubicBezTo>
                  <a:pt x="1127553" y="1989016"/>
                  <a:pt x="1138238" y="1997520"/>
                  <a:pt x="1138238" y="1952625"/>
                </a:cubicBezTo>
                <a:lnTo>
                  <a:pt x="1123950" y="1890713"/>
                </a:lnTo>
                <a:lnTo>
                  <a:pt x="1114425" y="1862138"/>
                </a:lnTo>
                <a:lnTo>
                  <a:pt x="1100138" y="1804988"/>
                </a:lnTo>
                <a:lnTo>
                  <a:pt x="1119188" y="1790700"/>
                </a:lnTo>
                <a:lnTo>
                  <a:pt x="1076325" y="1738313"/>
                </a:lnTo>
                <a:lnTo>
                  <a:pt x="1057275" y="1738313"/>
                </a:lnTo>
                <a:lnTo>
                  <a:pt x="1047750" y="1762125"/>
                </a:lnTo>
                <a:lnTo>
                  <a:pt x="1028700" y="1752600"/>
                </a:lnTo>
                <a:lnTo>
                  <a:pt x="1009650" y="1676400"/>
                </a:lnTo>
                <a:lnTo>
                  <a:pt x="952500" y="1690688"/>
                </a:lnTo>
                <a:lnTo>
                  <a:pt x="923925" y="1666875"/>
                </a:lnTo>
                <a:cubicBezTo>
                  <a:pt x="918714" y="1630395"/>
                  <a:pt x="919163" y="1644763"/>
                  <a:pt x="919163" y="1624013"/>
                </a:cubicBezTo>
                <a:lnTo>
                  <a:pt x="923925" y="1600200"/>
                </a:lnTo>
                <a:cubicBezTo>
                  <a:pt x="903753" y="1580028"/>
                  <a:pt x="913855" y="1581150"/>
                  <a:pt x="900113" y="1581150"/>
                </a:cubicBezTo>
                <a:lnTo>
                  <a:pt x="914400" y="1538288"/>
                </a:lnTo>
                <a:lnTo>
                  <a:pt x="933450" y="1547813"/>
                </a:lnTo>
                <a:lnTo>
                  <a:pt x="962025" y="1514475"/>
                </a:lnTo>
                <a:lnTo>
                  <a:pt x="1004888" y="1538288"/>
                </a:lnTo>
                <a:lnTo>
                  <a:pt x="1090613" y="1562100"/>
                </a:lnTo>
                <a:lnTo>
                  <a:pt x="1104900" y="1600200"/>
                </a:lnTo>
                <a:lnTo>
                  <a:pt x="1162050" y="1590675"/>
                </a:lnTo>
                <a:lnTo>
                  <a:pt x="1228725" y="1628775"/>
                </a:lnTo>
                <a:lnTo>
                  <a:pt x="1228725" y="1714500"/>
                </a:lnTo>
                <a:lnTo>
                  <a:pt x="1271588" y="1700213"/>
                </a:lnTo>
                <a:lnTo>
                  <a:pt x="1281113" y="1719263"/>
                </a:lnTo>
                <a:lnTo>
                  <a:pt x="1319213" y="1709738"/>
                </a:lnTo>
                <a:lnTo>
                  <a:pt x="1343025" y="1728788"/>
                </a:lnTo>
                <a:lnTo>
                  <a:pt x="1404938" y="1738313"/>
                </a:lnTo>
                <a:lnTo>
                  <a:pt x="1419225" y="1724025"/>
                </a:lnTo>
                <a:cubicBezTo>
                  <a:pt x="1450442" y="1744836"/>
                  <a:pt x="1445419" y="1754981"/>
                  <a:pt x="1457325" y="1743075"/>
                </a:cubicBezTo>
                <a:lnTo>
                  <a:pt x="1476375" y="1733550"/>
                </a:lnTo>
                <a:lnTo>
                  <a:pt x="1476375" y="1704975"/>
                </a:lnTo>
                <a:lnTo>
                  <a:pt x="1528763" y="1700213"/>
                </a:lnTo>
                <a:lnTo>
                  <a:pt x="1590675" y="1738313"/>
                </a:lnTo>
                <a:lnTo>
                  <a:pt x="1619250" y="1790700"/>
                </a:lnTo>
                <a:cubicBezTo>
                  <a:pt x="1588609" y="1826449"/>
                  <a:pt x="1605311" y="1824038"/>
                  <a:pt x="1581150" y="1824038"/>
                </a:cubicBezTo>
                <a:lnTo>
                  <a:pt x="1552575" y="1824038"/>
                </a:lnTo>
                <a:lnTo>
                  <a:pt x="1538288" y="1881188"/>
                </a:lnTo>
                <a:lnTo>
                  <a:pt x="1476375" y="1943100"/>
                </a:lnTo>
                <a:lnTo>
                  <a:pt x="1419225" y="1919288"/>
                </a:lnTo>
                <a:lnTo>
                  <a:pt x="1390650" y="1905000"/>
                </a:lnTo>
                <a:lnTo>
                  <a:pt x="1362075" y="1914525"/>
                </a:lnTo>
                <a:lnTo>
                  <a:pt x="1371600" y="1938338"/>
                </a:lnTo>
                <a:lnTo>
                  <a:pt x="1333500" y="1966913"/>
                </a:lnTo>
                <a:lnTo>
                  <a:pt x="1323975" y="2038350"/>
                </a:lnTo>
                <a:lnTo>
                  <a:pt x="1328738" y="2076450"/>
                </a:lnTo>
                <a:lnTo>
                  <a:pt x="1366838" y="2081213"/>
                </a:lnTo>
                <a:lnTo>
                  <a:pt x="1390650" y="2133600"/>
                </a:lnTo>
                <a:lnTo>
                  <a:pt x="1395413" y="2219325"/>
                </a:lnTo>
                <a:lnTo>
                  <a:pt x="1428750" y="2271713"/>
                </a:lnTo>
                <a:lnTo>
                  <a:pt x="1423988" y="2319338"/>
                </a:lnTo>
                <a:lnTo>
                  <a:pt x="1385888" y="2366963"/>
                </a:lnTo>
                <a:lnTo>
                  <a:pt x="1362075" y="2352675"/>
                </a:lnTo>
                <a:lnTo>
                  <a:pt x="1371600" y="2386013"/>
                </a:lnTo>
                <a:lnTo>
                  <a:pt x="1343025" y="2409825"/>
                </a:lnTo>
                <a:lnTo>
                  <a:pt x="1352550" y="2438400"/>
                </a:lnTo>
                <a:lnTo>
                  <a:pt x="1309688" y="2457450"/>
                </a:lnTo>
                <a:lnTo>
                  <a:pt x="1319213" y="2519363"/>
                </a:lnTo>
                <a:lnTo>
                  <a:pt x="1333500" y="2538413"/>
                </a:lnTo>
                <a:lnTo>
                  <a:pt x="1314450" y="2595563"/>
                </a:lnTo>
                <a:lnTo>
                  <a:pt x="1271588" y="2605088"/>
                </a:lnTo>
                <a:lnTo>
                  <a:pt x="1228725" y="2633663"/>
                </a:lnTo>
                <a:lnTo>
                  <a:pt x="1200150" y="2609850"/>
                </a:lnTo>
                <a:lnTo>
                  <a:pt x="1200150" y="2576513"/>
                </a:lnTo>
                <a:lnTo>
                  <a:pt x="1157288" y="2576513"/>
                </a:lnTo>
                <a:lnTo>
                  <a:pt x="1128713" y="2571750"/>
                </a:lnTo>
                <a:lnTo>
                  <a:pt x="1090613" y="2614613"/>
                </a:lnTo>
                <a:lnTo>
                  <a:pt x="1081088" y="2671763"/>
                </a:lnTo>
                <a:lnTo>
                  <a:pt x="1100138" y="2762250"/>
                </a:lnTo>
                <a:lnTo>
                  <a:pt x="1162050" y="2824163"/>
                </a:lnTo>
                <a:lnTo>
                  <a:pt x="1209675" y="2857500"/>
                </a:lnTo>
                <a:lnTo>
                  <a:pt x="1247775" y="2828925"/>
                </a:lnTo>
                <a:lnTo>
                  <a:pt x="1319213" y="2828925"/>
                </a:lnTo>
                <a:lnTo>
                  <a:pt x="1347788" y="2847975"/>
                </a:lnTo>
                <a:lnTo>
                  <a:pt x="1376363" y="2847975"/>
                </a:lnTo>
                <a:cubicBezTo>
                  <a:pt x="1458848" y="2872236"/>
                  <a:pt x="1429195" y="2871788"/>
                  <a:pt x="1462088" y="2871788"/>
                </a:cubicBezTo>
                <a:lnTo>
                  <a:pt x="1490663" y="2847975"/>
                </a:lnTo>
                <a:lnTo>
                  <a:pt x="1509713" y="2824163"/>
                </a:lnTo>
                <a:lnTo>
                  <a:pt x="1562100" y="2824163"/>
                </a:lnTo>
                <a:lnTo>
                  <a:pt x="1600200" y="2738438"/>
                </a:lnTo>
                <a:cubicBezTo>
                  <a:pt x="1612900" y="2744788"/>
                  <a:pt x="1624601" y="2753752"/>
                  <a:pt x="1638300" y="2757488"/>
                </a:cubicBezTo>
                <a:cubicBezTo>
                  <a:pt x="1643143" y="2758809"/>
                  <a:pt x="1652588" y="2752725"/>
                  <a:pt x="1652588" y="2752725"/>
                </a:cubicBezTo>
                <a:lnTo>
                  <a:pt x="1685925" y="2743200"/>
                </a:lnTo>
                <a:lnTo>
                  <a:pt x="1752600" y="2800350"/>
                </a:lnTo>
                <a:lnTo>
                  <a:pt x="1785938" y="2781300"/>
                </a:lnTo>
                <a:lnTo>
                  <a:pt x="1804988" y="2747963"/>
                </a:lnTo>
                <a:lnTo>
                  <a:pt x="1833563" y="2747963"/>
                </a:lnTo>
                <a:cubicBezTo>
                  <a:pt x="1848560" y="2717968"/>
                  <a:pt x="1837201" y="2719388"/>
                  <a:pt x="1852613" y="2719388"/>
                </a:cubicBezTo>
                <a:lnTo>
                  <a:pt x="1895475" y="2719388"/>
                </a:lnTo>
                <a:cubicBezTo>
                  <a:pt x="1879768" y="2687973"/>
                  <a:pt x="1877219" y="2698751"/>
                  <a:pt x="1881188" y="2681288"/>
                </a:cubicBezTo>
                <a:lnTo>
                  <a:pt x="1895475" y="2628900"/>
                </a:lnTo>
                <a:cubicBezTo>
                  <a:pt x="1926180" y="2618665"/>
                  <a:pt x="1916950" y="2626474"/>
                  <a:pt x="1928813" y="2614613"/>
                </a:cubicBezTo>
                <a:lnTo>
                  <a:pt x="1981200" y="2600325"/>
                </a:lnTo>
                <a:lnTo>
                  <a:pt x="2000250" y="2576513"/>
                </a:lnTo>
                <a:lnTo>
                  <a:pt x="2033588" y="2590800"/>
                </a:lnTo>
                <a:lnTo>
                  <a:pt x="2052638" y="2595563"/>
                </a:lnTo>
                <a:lnTo>
                  <a:pt x="2090738" y="2586038"/>
                </a:lnTo>
                <a:lnTo>
                  <a:pt x="2133600" y="2628900"/>
                </a:lnTo>
                <a:lnTo>
                  <a:pt x="2162175" y="2624138"/>
                </a:lnTo>
                <a:lnTo>
                  <a:pt x="2162175" y="2709863"/>
                </a:lnTo>
                <a:lnTo>
                  <a:pt x="2224088" y="2719388"/>
                </a:lnTo>
                <a:lnTo>
                  <a:pt x="2243138" y="2690813"/>
                </a:lnTo>
                <a:lnTo>
                  <a:pt x="2243138" y="2690813"/>
                </a:lnTo>
                <a:lnTo>
                  <a:pt x="2276475" y="2690813"/>
                </a:lnTo>
                <a:lnTo>
                  <a:pt x="2290763" y="2657475"/>
                </a:lnTo>
                <a:lnTo>
                  <a:pt x="2428875" y="2700338"/>
                </a:lnTo>
                <a:lnTo>
                  <a:pt x="2466975" y="2676525"/>
                </a:lnTo>
                <a:cubicBezTo>
                  <a:pt x="2491711" y="2641896"/>
                  <a:pt x="2490788" y="2656844"/>
                  <a:pt x="2490788" y="2638425"/>
                </a:cubicBezTo>
                <a:lnTo>
                  <a:pt x="2481263" y="2624138"/>
                </a:lnTo>
                <a:lnTo>
                  <a:pt x="2481263" y="2590800"/>
                </a:lnTo>
                <a:lnTo>
                  <a:pt x="2490788" y="2557463"/>
                </a:lnTo>
                <a:lnTo>
                  <a:pt x="2509838" y="2505075"/>
                </a:lnTo>
                <a:lnTo>
                  <a:pt x="2509838" y="2462213"/>
                </a:lnTo>
                <a:lnTo>
                  <a:pt x="2524125" y="2419350"/>
                </a:lnTo>
                <a:lnTo>
                  <a:pt x="2538413" y="2362200"/>
                </a:lnTo>
                <a:lnTo>
                  <a:pt x="2557463" y="2309813"/>
                </a:lnTo>
                <a:lnTo>
                  <a:pt x="2538413" y="2295525"/>
                </a:lnTo>
                <a:lnTo>
                  <a:pt x="2552700" y="2281238"/>
                </a:lnTo>
                <a:lnTo>
                  <a:pt x="2552700" y="2257425"/>
                </a:lnTo>
                <a:lnTo>
                  <a:pt x="2533650" y="2214563"/>
                </a:lnTo>
                <a:lnTo>
                  <a:pt x="2581275" y="2133600"/>
                </a:lnTo>
                <a:lnTo>
                  <a:pt x="2586038" y="2090738"/>
                </a:lnTo>
                <a:lnTo>
                  <a:pt x="2600325" y="2076450"/>
                </a:lnTo>
                <a:lnTo>
                  <a:pt x="2628900" y="2033588"/>
                </a:lnTo>
                <a:lnTo>
                  <a:pt x="2624138" y="1995488"/>
                </a:lnTo>
                <a:lnTo>
                  <a:pt x="2600325" y="1924050"/>
                </a:lnTo>
                <a:lnTo>
                  <a:pt x="2571750" y="1909763"/>
                </a:lnTo>
                <a:lnTo>
                  <a:pt x="2528888" y="1985963"/>
                </a:lnTo>
                <a:lnTo>
                  <a:pt x="2528888" y="1995488"/>
                </a:lnTo>
                <a:cubicBezTo>
                  <a:pt x="2499093" y="2020316"/>
                  <a:pt x="2500313" y="2006901"/>
                  <a:pt x="2500313" y="2024063"/>
                </a:cubicBezTo>
                <a:lnTo>
                  <a:pt x="2447925" y="2062163"/>
                </a:lnTo>
                <a:lnTo>
                  <a:pt x="2433638" y="2095500"/>
                </a:lnTo>
                <a:cubicBezTo>
                  <a:pt x="2403055" y="2080209"/>
                  <a:pt x="2412593" y="2088743"/>
                  <a:pt x="2400300" y="2076450"/>
                </a:cubicBezTo>
                <a:lnTo>
                  <a:pt x="2352675" y="2057400"/>
                </a:lnTo>
                <a:lnTo>
                  <a:pt x="2362200" y="2043113"/>
                </a:lnTo>
                <a:lnTo>
                  <a:pt x="2376488" y="2024063"/>
                </a:lnTo>
                <a:lnTo>
                  <a:pt x="2400300" y="2028825"/>
                </a:lnTo>
                <a:cubicBezTo>
                  <a:pt x="2400459" y="2027079"/>
                  <a:pt x="2400617" y="2025332"/>
                  <a:pt x="2400776" y="2023586"/>
                </a:cubicBezTo>
                <a:lnTo>
                  <a:pt x="2362200" y="2005013"/>
                </a:lnTo>
                <a:lnTo>
                  <a:pt x="2333625" y="2014538"/>
                </a:lnTo>
                <a:lnTo>
                  <a:pt x="2324100" y="1981200"/>
                </a:lnTo>
                <a:lnTo>
                  <a:pt x="2347913" y="1947863"/>
                </a:lnTo>
                <a:lnTo>
                  <a:pt x="2381250" y="1947863"/>
                </a:lnTo>
                <a:lnTo>
                  <a:pt x="2376488" y="1914525"/>
                </a:lnTo>
                <a:lnTo>
                  <a:pt x="2405063" y="1895475"/>
                </a:lnTo>
                <a:lnTo>
                  <a:pt x="2409825" y="1866900"/>
                </a:lnTo>
                <a:lnTo>
                  <a:pt x="2357438" y="1847850"/>
                </a:lnTo>
                <a:lnTo>
                  <a:pt x="2347913" y="1785938"/>
                </a:lnTo>
                <a:lnTo>
                  <a:pt x="2347913" y="1743075"/>
                </a:lnTo>
                <a:lnTo>
                  <a:pt x="2314575" y="1733550"/>
                </a:lnTo>
                <a:lnTo>
                  <a:pt x="2319338" y="1700213"/>
                </a:lnTo>
                <a:lnTo>
                  <a:pt x="2333625" y="1685925"/>
                </a:lnTo>
                <a:cubicBezTo>
                  <a:pt x="2328494" y="1655136"/>
                  <a:pt x="2322035" y="1664178"/>
                  <a:pt x="2333625" y="1652588"/>
                </a:cubicBezTo>
                <a:lnTo>
                  <a:pt x="2314575" y="1624013"/>
                </a:lnTo>
                <a:lnTo>
                  <a:pt x="2314575" y="1562100"/>
                </a:lnTo>
                <a:cubicBezTo>
                  <a:pt x="2324622" y="1501818"/>
                  <a:pt x="2324100" y="1524263"/>
                  <a:pt x="2324100" y="1495425"/>
                </a:cubicBezTo>
                <a:lnTo>
                  <a:pt x="2333625" y="1438275"/>
                </a:lnTo>
                <a:lnTo>
                  <a:pt x="2362200" y="1371600"/>
                </a:lnTo>
                <a:lnTo>
                  <a:pt x="2395538" y="1300163"/>
                </a:lnTo>
                <a:lnTo>
                  <a:pt x="2395538" y="1233488"/>
                </a:lnTo>
                <a:lnTo>
                  <a:pt x="2400300" y="1204913"/>
                </a:lnTo>
                <a:lnTo>
                  <a:pt x="2409825" y="1138238"/>
                </a:lnTo>
                <a:lnTo>
                  <a:pt x="2405063" y="1090613"/>
                </a:lnTo>
                <a:lnTo>
                  <a:pt x="2352675" y="1033463"/>
                </a:lnTo>
                <a:lnTo>
                  <a:pt x="2357438" y="966788"/>
                </a:lnTo>
                <a:lnTo>
                  <a:pt x="2371725" y="895350"/>
                </a:lnTo>
                <a:lnTo>
                  <a:pt x="2414588" y="842963"/>
                </a:lnTo>
                <a:lnTo>
                  <a:pt x="2414588" y="842963"/>
                </a:lnTo>
                <a:lnTo>
                  <a:pt x="2438400" y="833438"/>
                </a:lnTo>
                <a:lnTo>
                  <a:pt x="2447925" y="766763"/>
                </a:lnTo>
                <a:lnTo>
                  <a:pt x="2438400" y="704850"/>
                </a:lnTo>
                <a:lnTo>
                  <a:pt x="2452688" y="685800"/>
                </a:lnTo>
                <a:lnTo>
                  <a:pt x="2414588" y="623888"/>
                </a:lnTo>
                <a:cubicBezTo>
                  <a:pt x="2419547" y="584213"/>
                  <a:pt x="2432149" y="585788"/>
                  <a:pt x="2414588" y="585788"/>
                </a:cubicBezTo>
                <a:lnTo>
                  <a:pt x="2352675" y="500063"/>
                </a:lnTo>
                <a:cubicBezTo>
                  <a:pt x="2358032" y="414357"/>
                  <a:pt x="2357438" y="449313"/>
                  <a:pt x="2357438" y="395288"/>
                </a:cubicBezTo>
                <a:cubicBezTo>
                  <a:pt x="2367465" y="365207"/>
                  <a:pt x="2377003" y="366713"/>
                  <a:pt x="2362200" y="366713"/>
                </a:cubicBezTo>
                <a:lnTo>
                  <a:pt x="2338388" y="304800"/>
                </a:lnTo>
                <a:lnTo>
                  <a:pt x="2362200" y="261938"/>
                </a:lnTo>
                <a:lnTo>
                  <a:pt x="2343150" y="228600"/>
                </a:lnTo>
                <a:cubicBezTo>
                  <a:pt x="2338230" y="179396"/>
                  <a:pt x="2326482" y="184150"/>
                  <a:pt x="2338388" y="176213"/>
                </a:cubicBezTo>
                <a:lnTo>
                  <a:pt x="2357438" y="176213"/>
                </a:lnTo>
                <a:lnTo>
                  <a:pt x="2352675" y="138113"/>
                </a:lnTo>
                <a:lnTo>
                  <a:pt x="2281238" y="90488"/>
                </a:lnTo>
                <a:lnTo>
                  <a:pt x="2281238" y="52388"/>
                </a:lnTo>
                <a:cubicBezTo>
                  <a:pt x="2266325" y="17591"/>
                  <a:pt x="2266950" y="31140"/>
                  <a:pt x="2266950" y="14288"/>
                </a:cubicBezTo>
                <a:lnTo>
                  <a:pt x="2252663" y="0"/>
                </a:lnTo>
                <a:lnTo>
                  <a:pt x="2185988" y="33338"/>
                </a:lnTo>
                <a:lnTo>
                  <a:pt x="2152650" y="52388"/>
                </a:lnTo>
                <a:lnTo>
                  <a:pt x="2124075" y="57150"/>
                </a:lnTo>
                <a:lnTo>
                  <a:pt x="2124075" y="85725"/>
                </a:lnTo>
                <a:lnTo>
                  <a:pt x="2126671" y="89066"/>
                </a:lnTo>
                <a:lnTo>
                  <a:pt x="2081213" y="123825"/>
                </a:lnTo>
                <a:cubicBezTo>
                  <a:pt x="2071303" y="163465"/>
                  <a:pt x="2071688" y="148834"/>
                  <a:pt x="2071688" y="166688"/>
                </a:cubicBezTo>
                <a:lnTo>
                  <a:pt x="2081213" y="190500"/>
                </a:lnTo>
                <a:lnTo>
                  <a:pt x="2014538" y="195263"/>
                </a:lnTo>
                <a:lnTo>
                  <a:pt x="1962150" y="138113"/>
                </a:lnTo>
                <a:lnTo>
                  <a:pt x="1905000" y="100013"/>
                </a:lnTo>
                <a:lnTo>
                  <a:pt x="1871663" y="90488"/>
                </a:lnTo>
                <a:lnTo>
                  <a:pt x="1847850" y="123825"/>
                </a:lnTo>
                <a:lnTo>
                  <a:pt x="1838325" y="147638"/>
                </a:lnTo>
                <a:lnTo>
                  <a:pt x="1766889" y="133350"/>
                </a:lnTo>
                <a:lnTo>
                  <a:pt x="1709738" y="133350"/>
                </a:lnTo>
                <a:cubicBezTo>
                  <a:pt x="1702315" y="132000"/>
                  <a:pt x="1728660" y="125251"/>
                  <a:pt x="1722310" y="125251"/>
                </a:cubicBezTo>
                <a:cubicBezTo>
                  <a:pt x="1715960" y="125251"/>
                  <a:pt x="1682471" y="136763"/>
                  <a:pt x="1671638" y="133350"/>
                </a:cubicBezTo>
                <a:lnTo>
                  <a:pt x="1657350" y="104775"/>
                </a:lnTo>
                <a:lnTo>
                  <a:pt x="1628775" y="100013"/>
                </a:lnTo>
                <a:lnTo>
                  <a:pt x="1604963" y="171450"/>
                </a:lnTo>
                <a:lnTo>
                  <a:pt x="1585913" y="190500"/>
                </a:lnTo>
                <a:lnTo>
                  <a:pt x="1547813" y="195263"/>
                </a:lnTo>
                <a:lnTo>
                  <a:pt x="1504950" y="166688"/>
                </a:lnTo>
                <a:lnTo>
                  <a:pt x="1485900" y="142875"/>
                </a:lnTo>
                <a:lnTo>
                  <a:pt x="1476375" y="138113"/>
                </a:lnTo>
                <a:lnTo>
                  <a:pt x="1443038" y="119063"/>
                </a:lnTo>
                <a:lnTo>
                  <a:pt x="1419225" y="114300"/>
                </a:lnTo>
                <a:lnTo>
                  <a:pt x="1414463" y="133350"/>
                </a:lnTo>
                <a:lnTo>
                  <a:pt x="1390650" y="166688"/>
                </a:lnTo>
                <a:cubicBezTo>
                  <a:pt x="1395638" y="201596"/>
                  <a:pt x="1384188" y="200025"/>
                  <a:pt x="1400175" y="200025"/>
                </a:cubicBezTo>
                <a:lnTo>
                  <a:pt x="1390650" y="233363"/>
                </a:lnTo>
                <a:lnTo>
                  <a:pt x="1357313" y="219075"/>
                </a:lnTo>
                <a:lnTo>
                  <a:pt x="1343025" y="204788"/>
                </a:lnTo>
                <a:lnTo>
                  <a:pt x="1309688" y="195263"/>
                </a:lnTo>
                <a:lnTo>
                  <a:pt x="1257300" y="176213"/>
                </a:lnTo>
                <a:lnTo>
                  <a:pt x="1228725" y="166688"/>
                </a:lnTo>
                <a:lnTo>
                  <a:pt x="1204913" y="200025"/>
                </a:lnTo>
                <a:lnTo>
                  <a:pt x="1171575" y="195263"/>
                </a:lnTo>
                <a:lnTo>
                  <a:pt x="1143000" y="214313"/>
                </a:lnTo>
                <a:lnTo>
                  <a:pt x="1109663" y="223838"/>
                </a:lnTo>
                <a:lnTo>
                  <a:pt x="1119188" y="242888"/>
                </a:lnTo>
                <a:lnTo>
                  <a:pt x="1081088" y="300038"/>
                </a:lnTo>
                <a:lnTo>
                  <a:pt x="1042988" y="314325"/>
                </a:lnTo>
                <a:lnTo>
                  <a:pt x="1009650" y="347663"/>
                </a:lnTo>
                <a:lnTo>
                  <a:pt x="962025" y="390525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3" name="자유형 132"/>
          <p:cNvSpPr/>
          <p:nvPr/>
        </p:nvSpPr>
        <p:spPr>
          <a:xfrm>
            <a:off x="2751928" y="4369569"/>
            <a:ext cx="1886400" cy="1659600"/>
          </a:xfrm>
          <a:custGeom>
            <a:avLst/>
            <a:gdLst>
              <a:gd name="connsiteX0" fmla="*/ 1714500 w 3276600"/>
              <a:gd name="connsiteY0" fmla="*/ 119062 h 2876550"/>
              <a:gd name="connsiteX1" fmla="*/ 1690687 w 3276600"/>
              <a:gd name="connsiteY1" fmla="*/ 295275 h 2876550"/>
              <a:gd name="connsiteX2" fmla="*/ 1643062 w 3276600"/>
              <a:gd name="connsiteY2" fmla="*/ 381000 h 2876550"/>
              <a:gd name="connsiteX3" fmla="*/ 1571625 w 3276600"/>
              <a:gd name="connsiteY3" fmla="*/ 457200 h 2876550"/>
              <a:gd name="connsiteX4" fmla="*/ 1447800 w 3276600"/>
              <a:gd name="connsiteY4" fmla="*/ 542925 h 2876550"/>
              <a:gd name="connsiteX5" fmla="*/ 1338262 w 3276600"/>
              <a:gd name="connsiteY5" fmla="*/ 581025 h 2876550"/>
              <a:gd name="connsiteX6" fmla="*/ 1119187 w 3276600"/>
              <a:gd name="connsiteY6" fmla="*/ 523875 h 2876550"/>
              <a:gd name="connsiteX7" fmla="*/ 1076325 w 3276600"/>
              <a:gd name="connsiteY7" fmla="*/ 571500 h 2876550"/>
              <a:gd name="connsiteX8" fmla="*/ 1052512 w 3276600"/>
              <a:gd name="connsiteY8" fmla="*/ 581025 h 2876550"/>
              <a:gd name="connsiteX9" fmla="*/ 1028700 w 3276600"/>
              <a:gd name="connsiteY9" fmla="*/ 576262 h 2876550"/>
              <a:gd name="connsiteX10" fmla="*/ 966787 w 3276600"/>
              <a:gd name="connsiteY10" fmla="*/ 523875 h 2876550"/>
              <a:gd name="connsiteX11" fmla="*/ 895350 w 3276600"/>
              <a:gd name="connsiteY11" fmla="*/ 523875 h 2876550"/>
              <a:gd name="connsiteX12" fmla="*/ 809625 w 3276600"/>
              <a:gd name="connsiteY12" fmla="*/ 557212 h 2876550"/>
              <a:gd name="connsiteX13" fmla="*/ 747712 w 3276600"/>
              <a:gd name="connsiteY13" fmla="*/ 528637 h 2876550"/>
              <a:gd name="connsiteX14" fmla="*/ 695325 w 3276600"/>
              <a:gd name="connsiteY14" fmla="*/ 519112 h 2876550"/>
              <a:gd name="connsiteX15" fmla="*/ 566737 w 3276600"/>
              <a:gd name="connsiteY15" fmla="*/ 590550 h 2876550"/>
              <a:gd name="connsiteX16" fmla="*/ 438150 w 3276600"/>
              <a:gd name="connsiteY16" fmla="*/ 533400 h 2876550"/>
              <a:gd name="connsiteX17" fmla="*/ 300037 w 3276600"/>
              <a:gd name="connsiteY17" fmla="*/ 552450 h 2876550"/>
              <a:gd name="connsiteX18" fmla="*/ 252412 w 3276600"/>
              <a:gd name="connsiteY18" fmla="*/ 557212 h 2876550"/>
              <a:gd name="connsiteX19" fmla="*/ 176212 w 3276600"/>
              <a:gd name="connsiteY19" fmla="*/ 538162 h 2876550"/>
              <a:gd name="connsiteX20" fmla="*/ 52387 w 3276600"/>
              <a:gd name="connsiteY20" fmla="*/ 585787 h 2876550"/>
              <a:gd name="connsiteX21" fmla="*/ 0 w 3276600"/>
              <a:gd name="connsiteY21" fmla="*/ 633412 h 2876550"/>
              <a:gd name="connsiteX22" fmla="*/ 23812 w 3276600"/>
              <a:gd name="connsiteY22" fmla="*/ 671512 h 2876550"/>
              <a:gd name="connsiteX23" fmla="*/ 19050 w 3276600"/>
              <a:gd name="connsiteY23" fmla="*/ 709612 h 2876550"/>
              <a:gd name="connsiteX24" fmla="*/ 57150 w 3276600"/>
              <a:gd name="connsiteY24" fmla="*/ 700087 h 2876550"/>
              <a:gd name="connsiteX25" fmla="*/ 80962 w 3276600"/>
              <a:gd name="connsiteY25" fmla="*/ 700087 h 2876550"/>
              <a:gd name="connsiteX26" fmla="*/ 100012 w 3276600"/>
              <a:gd name="connsiteY26" fmla="*/ 742950 h 2876550"/>
              <a:gd name="connsiteX27" fmla="*/ 109537 w 3276600"/>
              <a:gd name="connsiteY27" fmla="*/ 776287 h 2876550"/>
              <a:gd name="connsiteX28" fmla="*/ 133350 w 3276600"/>
              <a:gd name="connsiteY28" fmla="*/ 814387 h 2876550"/>
              <a:gd name="connsiteX29" fmla="*/ 128587 w 3276600"/>
              <a:gd name="connsiteY29" fmla="*/ 847725 h 2876550"/>
              <a:gd name="connsiteX30" fmla="*/ 180975 w 3276600"/>
              <a:gd name="connsiteY30" fmla="*/ 876300 h 2876550"/>
              <a:gd name="connsiteX31" fmla="*/ 247650 w 3276600"/>
              <a:gd name="connsiteY31" fmla="*/ 809625 h 2876550"/>
              <a:gd name="connsiteX32" fmla="*/ 276225 w 3276600"/>
              <a:gd name="connsiteY32" fmla="*/ 819150 h 2876550"/>
              <a:gd name="connsiteX33" fmla="*/ 252412 w 3276600"/>
              <a:gd name="connsiteY33" fmla="*/ 909637 h 2876550"/>
              <a:gd name="connsiteX34" fmla="*/ 271462 w 3276600"/>
              <a:gd name="connsiteY34" fmla="*/ 928687 h 2876550"/>
              <a:gd name="connsiteX35" fmla="*/ 285750 w 3276600"/>
              <a:gd name="connsiteY35" fmla="*/ 923925 h 2876550"/>
              <a:gd name="connsiteX36" fmla="*/ 295275 w 3276600"/>
              <a:gd name="connsiteY36" fmla="*/ 928687 h 2876550"/>
              <a:gd name="connsiteX37" fmla="*/ 328612 w 3276600"/>
              <a:gd name="connsiteY37" fmla="*/ 966787 h 2876550"/>
              <a:gd name="connsiteX38" fmla="*/ 352425 w 3276600"/>
              <a:gd name="connsiteY38" fmla="*/ 952500 h 2876550"/>
              <a:gd name="connsiteX39" fmla="*/ 395287 w 3276600"/>
              <a:gd name="connsiteY39" fmla="*/ 928687 h 2876550"/>
              <a:gd name="connsiteX40" fmla="*/ 438150 w 3276600"/>
              <a:gd name="connsiteY40" fmla="*/ 933450 h 2876550"/>
              <a:gd name="connsiteX41" fmla="*/ 457200 w 3276600"/>
              <a:gd name="connsiteY41" fmla="*/ 957262 h 2876550"/>
              <a:gd name="connsiteX42" fmla="*/ 461962 w 3276600"/>
              <a:gd name="connsiteY42" fmla="*/ 928687 h 2876550"/>
              <a:gd name="connsiteX43" fmla="*/ 485775 w 3276600"/>
              <a:gd name="connsiteY43" fmla="*/ 942975 h 2876550"/>
              <a:gd name="connsiteX44" fmla="*/ 490537 w 3276600"/>
              <a:gd name="connsiteY44" fmla="*/ 957262 h 2876550"/>
              <a:gd name="connsiteX45" fmla="*/ 500062 w 3276600"/>
              <a:gd name="connsiteY45" fmla="*/ 1038225 h 2876550"/>
              <a:gd name="connsiteX46" fmla="*/ 519112 w 3276600"/>
              <a:gd name="connsiteY46" fmla="*/ 1123950 h 2876550"/>
              <a:gd name="connsiteX47" fmla="*/ 571500 w 3276600"/>
              <a:gd name="connsiteY47" fmla="*/ 1138237 h 2876550"/>
              <a:gd name="connsiteX48" fmla="*/ 623887 w 3276600"/>
              <a:gd name="connsiteY48" fmla="*/ 1133475 h 2876550"/>
              <a:gd name="connsiteX49" fmla="*/ 647700 w 3276600"/>
              <a:gd name="connsiteY49" fmla="*/ 1195387 h 2876550"/>
              <a:gd name="connsiteX50" fmla="*/ 700087 w 3276600"/>
              <a:gd name="connsiteY50" fmla="*/ 1209675 h 2876550"/>
              <a:gd name="connsiteX51" fmla="*/ 738187 w 3276600"/>
              <a:gd name="connsiteY51" fmla="*/ 1266825 h 2876550"/>
              <a:gd name="connsiteX52" fmla="*/ 738187 w 3276600"/>
              <a:gd name="connsiteY52" fmla="*/ 1328737 h 2876550"/>
              <a:gd name="connsiteX53" fmla="*/ 714375 w 3276600"/>
              <a:gd name="connsiteY53" fmla="*/ 1366837 h 2876550"/>
              <a:gd name="connsiteX54" fmla="*/ 690562 w 3276600"/>
              <a:gd name="connsiteY54" fmla="*/ 1366837 h 2876550"/>
              <a:gd name="connsiteX55" fmla="*/ 647700 w 3276600"/>
              <a:gd name="connsiteY55" fmla="*/ 1400175 h 2876550"/>
              <a:gd name="connsiteX56" fmla="*/ 609600 w 3276600"/>
              <a:gd name="connsiteY56" fmla="*/ 1423987 h 2876550"/>
              <a:gd name="connsiteX57" fmla="*/ 619125 w 3276600"/>
              <a:gd name="connsiteY57" fmla="*/ 1452562 h 2876550"/>
              <a:gd name="connsiteX58" fmla="*/ 604837 w 3276600"/>
              <a:gd name="connsiteY58" fmla="*/ 1509712 h 2876550"/>
              <a:gd name="connsiteX59" fmla="*/ 633412 w 3276600"/>
              <a:gd name="connsiteY59" fmla="*/ 1566862 h 2876550"/>
              <a:gd name="connsiteX60" fmla="*/ 590550 w 3276600"/>
              <a:gd name="connsiteY60" fmla="*/ 1614487 h 2876550"/>
              <a:gd name="connsiteX61" fmla="*/ 585787 w 3276600"/>
              <a:gd name="connsiteY61" fmla="*/ 1643062 h 2876550"/>
              <a:gd name="connsiteX62" fmla="*/ 628650 w 3276600"/>
              <a:gd name="connsiteY62" fmla="*/ 1638300 h 2876550"/>
              <a:gd name="connsiteX63" fmla="*/ 652462 w 3276600"/>
              <a:gd name="connsiteY63" fmla="*/ 1638300 h 2876550"/>
              <a:gd name="connsiteX64" fmla="*/ 642937 w 3276600"/>
              <a:gd name="connsiteY64" fmla="*/ 1709737 h 2876550"/>
              <a:gd name="connsiteX65" fmla="*/ 638175 w 3276600"/>
              <a:gd name="connsiteY65" fmla="*/ 1752600 h 2876550"/>
              <a:gd name="connsiteX66" fmla="*/ 619125 w 3276600"/>
              <a:gd name="connsiteY66" fmla="*/ 1781175 h 2876550"/>
              <a:gd name="connsiteX67" fmla="*/ 671512 w 3276600"/>
              <a:gd name="connsiteY67" fmla="*/ 1804987 h 2876550"/>
              <a:gd name="connsiteX68" fmla="*/ 690562 w 3276600"/>
              <a:gd name="connsiteY68" fmla="*/ 1795462 h 2876550"/>
              <a:gd name="connsiteX69" fmla="*/ 723900 w 3276600"/>
              <a:gd name="connsiteY69" fmla="*/ 1766887 h 2876550"/>
              <a:gd name="connsiteX70" fmla="*/ 790575 w 3276600"/>
              <a:gd name="connsiteY70" fmla="*/ 1814512 h 2876550"/>
              <a:gd name="connsiteX71" fmla="*/ 847725 w 3276600"/>
              <a:gd name="connsiteY71" fmla="*/ 1857375 h 2876550"/>
              <a:gd name="connsiteX72" fmla="*/ 866775 w 3276600"/>
              <a:gd name="connsiteY72" fmla="*/ 1881187 h 2876550"/>
              <a:gd name="connsiteX73" fmla="*/ 923925 w 3276600"/>
              <a:gd name="connsiteY73" fmla="*/ 1881187 h 2876550"/>
              <a:gd name="connsiteX74" fmla="*/ 966787 w 3276600"/>
              <a:gd name="connsiteY74" fmla="*/ 1900237 h 2876550"/>
              <a:gd name="connsiteX75" fmla="*/ 1004887 w 3276600"/>
              <a:gd name="connsiteY75" fmla="*/ 1890712 h 2876550"/>
              <a:gd name="connsiteX76" fmla="*/ 1052512 w 3276600"/>
              <a:gd name="connsiteY76" fmla="*/ 1943100 h 2876550"/>
              <a:gd name="connsiteX77" fmla="*/ 1071562 w 3276600"/>
              <a:gd name="connsiteY77" fmla="*/ 1938337 h 2876550"/>
              <a:gd name="connsiteX78" fmla="*/ 1057275 w 3276600"/>
              <a:gd name="connsiteY78" fmla="*/ 1971675 h 2876550"/>
              <a:gd name="connsiteX79" fmla="*/ 995362 w 3276600"/>
              <a:gd name="connsiteY79" fmla="*/ 1985962 h 2876550"/>
              <a:gd name="connsiteX80" fmla="*/ 981075 w 3276600"/>
              <a:gd name="connsiteY80" fmla="*/ 2019300 h 2876550"/>
              <a:gd name="connsiteX81" fmla="*/ 952500 w 3276600"/>
              <a:gd name="connsiteY81" fmla="*/ 2038350 h 2876550"/>
              <a:gd name="connsiteX82" fmla="*/ 1004887 w 3276600"/>
              <a:gd name="connsiteY82" fmla="*/ 2109787 h 2876550"/>
              <a:gd name="connsiteX83" fmla="*/ 1004887 w 3276600"/>
              <a:gd name="connsiteY83" fmla="*/ 2157412 h 2876550"/>
              <a:gd name="connsiteX84" fmla="*/ 976312 w 3276600"/>
              <a:gd name="connsiteY84" fmla="*/ 2247900 h 2876550"/>
              <a:gd name="connsiteX85" fmla="*/ 957262 w 3276600"/>
              <a:gd name="connsiteY85" fmla="*/ 2281237 h 2876550"/>
              <a:gd name="connsiteX86" fmla="*/ 938212 w 3276600"/>
              <a:gd name="connsiteY86" fmla="*/ 2281237 h 2876550"/>
              <a:gd name="connsiteX87" fmla="*/ 962025 w 3276600"/>
              <a:gd name="connsiteY87" fmla="*/ 2395537 h 2876550"/>
              <a:gd name="connsiteX88" fmla="*/ 938212 w 3276600"/>
              <a:gd name="connsiteY88" fmla="*/ 2414587 h 2876550"/>
              <a:gd name="connsiteX89" fmla="*/ 942975 w 3276600"/>
              <a:gd name="connsiteY89" fmla="*/ 2443162 h 2876550"/>
              <a:gd name="connsiteX90" fmla="*/ 928687 w 3276600"/>
              <a:gd name="connsiteY90" fmla="*/ 2509837 h 2876550"/>
              <a:gd name="connsiteX91" fmla="*/ 928687 w 3276600"/>
              <a:gd name="connsiteY91" fmla="*/ 2571750 h 2876550"/>
              <a:gd name="connsiteX92" fmla="*/ 942975 w 3276600"/>
              <a:gd name="connsiteY92" fmla="*/ 2643187 h 2876550"/>
              <a:gd name="connsiteX93" fmla="*/ 985837 w 3276600"/>
              <a:gd name="connsiteY93" fmla="*/ 2686050 h 2876550"/>
              <a:gd name="connsiteX94" fmla="*/ 1042987 w 3276600"/>
              <a:gd name="connsiteY94" fmla="*/ 2681287 h 2876550"/>
              <a:gd name="connsiteX95" fmla="*/ 1114425 w 3276600"/>
              <a:gd name="connsiteY95" fmla="*/ 2647950 h 2876550"/>
              <a:gd name="connsiteX96" fmla="*/ 1147762 w 3276600"/>
              <a:gd name="connsiteY96" fmla="*/ 2667000 h 2876550"/>
              <a:gd name="connsiteX97" fmla="*/ 1171575 w 3276600"/>
              <a:gd name="connsiteY97" fmla="*/ 2643187 h 2876550"/>
              <a:gd name="connsiteX98" fmla="*/ 1204912 w 3276600"/>
              <a:gd name="connsiteY98" fmla="*/ 2619375 h 2876550"/>
              <a:gd name="connsiteX99" fmla="*/ 1195387 w 3276600"/>
              <a:gd name="connsiteY99" fmla="*/ 2557462 h 2876550"/>
              <a:gd name="connsiteX100" fmla="*/ 1190625 w 3276600"/>
              <a:gd name="connsiteY100" fmla="*/ 2524125 h 2876550"/>
              <a:gd name="connsiteX101" fmla="*/ 1238250 w 3276600"/>
              <a:gd name="connsiteY101" fmla="*/ 2486025 h 2876550"/>
              <a:gd name="connsiteX102" fmla="*/ 1276350 w 3276600"/>
              <a:gd name="connsiteY102" fmla="*/ 2481262 h 2876550"/>
              <a:gd name="connsiteX103" fmla="*/ 1309687 w 3276600"/>
              <a:gd name="connsiteY103" fmla="*/ 2495550 h 2876550"/>
              <a:gd name="connsiteX104" fmla="*/ 1343025 w 3276600"/>
              <a:gd name="connsiteY104" fmla="*/ 2552700 h 2876550"/>
              <a:gd name="connsiteX105" fmla="*/ 1333500 w 3276600"/>
              <a:gd name="connsiteY105" fmla="*/ 2576512 h 2876550"/>
              <a:gd name="connsiteX106" fmla="*/ 1371600 w 3276600"/>
              <a:gd name="connsiteY106" fmla="*/ 2600325 h 2876550"/>
              <a:gd name="connsiteX107" fmla="*/ 1457325 w 3276600"/>
              <a:gd name="connsiteY107" fmla="*/ 2562225 h 2876550"/>
              <a:gd name="connsiteX108" fmla="*/ 1481137 w 3276600"/>
              <a:gd name="connsiteY108" fmla="*/ 2528887 h 2876550"/>
              <a:gd name="connsiteX109" fmla="*/ 1533525 w 3276600"/>
              <a:gd name="connsiteY109" fmla="*/ 2557462 h 2876550"/>
              <a:gd name="connsiteX110" fmla="*/ 1557337 w 3276600"/>
              <a:gd name="connsiteY110" fmla="*/ 2519362 h 2876550"/>
              <a:gd name="connsiteX111" fmla="*/ 1600200 w 3276600"/>
              <a:gd name="connsiteY111" fmla="*/ 2490787 h 2876550"/>
              <a:gd name="connsiteX112" fmla="*/ 1628775 w 3276600"/>
              <a:gd name="connsiteY112" fmla="*/ 2538412 h 2876550"/>
              <a:gd name="connsiteX113" fmla="*/ 1662112 w 3276600"/>
              <a:gd name="connsiteY113" fmla="*/ 2533650 h 2876550"/>
              <a:gd name="connsiteX114" fmla="*/ 1685925 w 3276600"/>
              <a:gd name="connsiteY114" fmla="*/ 2557462 h 2876550"/>
              <a:gd name="connsiteX115" fmla="*/ 1743075 w 3276600"/>
              <a:gd name="connsiteY115" fmla="*/ 2543175 h 2876550"/>
              <a:gd name="connsiteX116" fmla="*/ 1781175 w 3276600"/>
              <a:gd name="connsiteY116" fmla="*/ 2547937 h 2876550"/>
              <a:gd name="connsiteX117" fmla="*/ 1762125 w 3276600"/>
              <a:gd name="connsiteY117" fmla="*/ 2590800 h 2876550"/>
              <a:gd name="connsiteX118" fmla="*/ 1719262 w 3276600"/>
              <a:gd name="connsiteY118" fmla="*/ 2628900 h 2876550"/>
              <a:gd name="connsiteX119" fmla="*/ 1681162 w 3276600"/>
              <a:gd name="connsiteY119" fmla="*/ 2638425 h 2876550"/>
              <a:gd name="connsiteX120" fmla="*/ 1704975 w 3276600"/>
              <a:gd name="connsiteY120" fmla="*/ 2671762 h 2876550"/>
              <a:gd name="connsiteX121" fmla="*/ 1728787 w 3276600"/>
              <a:gd name="connsiteY121" fmla="*/ 2690812 h 2876550"/>
              <a:gd name="connsiteX122" fmla="*/ 1762125 w 3276600"/>
              <a:gd name="connsiteY122" fmla="*/ 2662237 h 2876550"/>
              <a:gd name="connsiteX123" fmla="*/ 1814512 w 3276600"/>
              <a:gd name="connsiteY123" fmla="*/ 2662237 h 2876550"/>
              <a:gd name="connsiteX124" fmla="*/ 1862137 w 3276600"/>
              <a:gd name="connsiteY124" fmla="*/ 2662237 h 2876550"/>
              <a:gd name="connsiteX125" fmla="*/ 1881187 w 3276600"/>
              <a:gd name="connsiteY125" fmla="*/ 2709862 h 2876550"/>
              <a:gd name="connsiteX126" fmla="*/ 1938337 w 3276600"/>
              <a:gd name="connsiteY126" fmla="*/ 2747962 h 2876550"/>
              <a:gd name="connsiteX127" fmla="*/ 1985962 w 3276600"/>
              <a:gd name="connsiteY127" fmla="*/ 2733675 h 2876550"/>
              <a:gd name="connsiteX128" fmla="*/ 2019300 w 3276600"/>
              <a:gd name="connsiteY128" fmla="*/ 2705100 h 2876550"/>
              <a:gd name="connsiteX129" fmla="*/ 2062162 w 3276600"/>
              <a:gd name="connsiteY129" fmla="*/ 2757487 h 2876550"/>
              <a:gd name="connsiteX130" fmla="*/ 2138362 w 3276600"/>
              <a:gd name="connsiteY130" fmla="*/ 2800350 h 2876550"/>
              <a:gd name="connsiteX131" fmla="*/ 2195512 w 3276600"/>
              <a:gd name="connsiteY131" fmla="*/ 2786062 h 2876550"/>
              <a:gd name="connsiteX132" fmla="*/ 2195512 w 3276600"/>
              <a:gd name="connsiteY132" fmla="*/ 2786062 h 2876550"/>
              <a:gd name="connsiteX133" fmla="*/ 2281237 w 3276600"/>
              <a:gd name="connsiteY133" fmla="*/ 2833687 h 2876550"/>
              <a:gd name="connsiteX134" fmla="*/ 2400300 w 3276600"/>
              <a:gd name="connsiteY134" fmla="*/ 2876550 h 2876550"/>
              <a:gd name="connsiteX135" fmla="*/ 2390775 w 3276600"/>
              <a:gd name="connsiteY135" fmla="*/ 2809875 h 2876550"/>
              <a:gd name="connsiteX136" fmla="*/ 2428875 w 3276600"/>
              <a:gd name="connsiteY136" fmla="*/ 2776537 h 2876550"/>
              <a:gd name="connsiteX137" fmla="*/ 2481262 w 3276600"/>
              <a:gd name="connsiteY137" fmla="*/ 2786062 h 2876550"/>
              <a:gd name="connsiteX138" fmla="*/ 2547937 w 3276600"/>
              <a:gd name="connsiteY138" fmla="*/ 2847975 h 2876550"/>
              <a:gd name="connsiteX139" fmla="*/ 2581275 w 3276600"/>
              <a:gd name="connsiteY139" fmla="*/ 2838450 h 2876550"/>
              <a:gd name="connsiteX140" fmla="*/ 2595562 w 3276600"/>
              <a:gd name="connsiteY140" fmla="*/ 2833687 h 2876550"/>
              <a:gd name="connsiteX141" fmla="*/ 2609850 w 3276600"/>
              <a:gd name="connsiteY141" fmla="*/ 2833687 h 2876550"/>
              <a:gd name="connsiteX142" fmla="*/ 2624137 w 3276600"/>
              <a:gd name="connsiteY142" fmla="*/ 2767012 h 2876550"/>
              <a:gd name="connsiteX143" fmla="*/ 2667000 w 3276600"/>
              <a:gd name="connsiteY143" fmla="*/ 2762250 h 2876550"/>
              <a:gd name="connsiteX144" fmla="*/ 2686050 w 3276600"/>
              <a:gd name="connsiteY144" fmla="*/ 2790825 h 2876550"/>
              <a:gd name="connsiteX145" fmla="*/ 2743200 w 3276600"/>
              <a:gd name="connsiteY145" fmla="*/ 2776537 h 2876550"/>
              <a:gd name="connsiteX146" fmla="*/ 2819400 w 3276600"/>
              <a:gd name="connsiteY146" fmla="*/ 2805112 h 2876550"/>
              <a:gd name="connsiteX147" fmla="*/ 2838450 w 3276600"/>
              <a:gd name="connsiteY147" fmla="*/ 2814637 h 2876550"/>
              <a:gd name="connsiteX148" fmla="*/ 2857500 w 3276600"/>
              <a:gd name="connsiteY148" fmla="*/ 2752725 h 2876550"/>
              <a:gd name="connsiteX149" fmla="*/ 2905125 w 3276600"/>
              <a:gd name="connsiteY149" fmla="*/ 2752725 h 2876550"/>
              <a:gd name="connsiteX150" fmla="*/ 2962275 w 3276600"/>
              <a:gd name="connsiteY150" fmla="*/ 2790825 h 2876550"/>
              <a:gd name="connsiteX151" fmla="*/ 3000375 w 3276600"/>
              <a:gd name="connsiteY151" fmla="*/ 2809875 h 2876550"/>
              <a:gd name="connsiteX152" fmla="*/ 3028950 w 3276600"/>
              <a:gd name="connsiteY152" fmla="*/ 2852737 h 2876550"/>
              <a:gd name="connsiteX153" fmla="*/ 3086100 w 3276600"/>
              <a:gd name="connsiteY153" fmla="*/ 2838450 h 2876550"/>
              <a:gd name="connsiteX154" fmla="*/ 3086100 w 3276600"/>
              <a:gd name="connsiteY154" fmla="*/ 2781300 h 2876550"/>
              <a:gd name="connsiteX155" fmla="*/ 3119437 w 3276600"/>
              <a:gd name="connsiteY155" fmla="*/ 2733675 h 2876550"/>
              <a:gd name="connsiteX156" fmla="*/ 3162300 w 3276600"/>
              <a:gd name="connsiteY156" fmla="*/ 2700337 h 2876550"/>
              <a:gd name="connsiteX157" fmla="*/ 3233737 w 3276600"/>
              <a:gd name="connsiteY157" fmla="*/ 2657475 h 2876550"/>
              <a:gd name="connsiteX158" fmla="*/ 3276600 w 3276600"/>
              <a:gd name="connsiteY158" fmla="*/ 2667000 h 2876550"/>
              <a:gd name="connsiteX159" fmla="*/ 3238500 w 3276600"/>
              <a:gd name="connsiteY159" fmla="*/ 2609850 h 2876550"/>
              <a:gd name="connsiteX160" fmla="*/ 3243262 w 3276600"/>
              <a:gd name="connsiteY160" fmla="*/ 2571750 h 2876550"/>
              <a:gd name="connsiteX161" fmla="*/ 3238500 w 3276600"/>
              <a:gd name="connsiteY161" fmla="*/ 2557462 h 2876550"/>
              <a:gd name="connsiteX162" fmla="*/ 3238500 w 3276600"/>
              <a:gd name="connsiteY162" fmla="*/ 2543175 h 2876550"/>
              <a:gd name="connsiteX163" fmla="*/ 3228975 w 3276600"/>
              <a:gd name="connsiteY163" fmla="*/ 2505075 h 2876550"/>
              <a:gd name="connsiteX164" fmla="*/ 3257550 w 3276600"/>
              <a:gd name="connsiteY164" fmla="*/ 2500312 h 2876550"/>
              <a:gd name="connsiteX165" fmla="*/ 3238500 w 3276600"/>
              <a:gd name="connsiteY165" fmla="*/ 2462212 h 2876550"/>
              <a:gd name="connsiteX166" fmla="*/ 3209925 w 3276600"/>
              <a:gd name="connsiteY166" fmla="*/ 2438400 h 2876550"/>
              <a:gd name="connsiteX167" fmla="*/ 3209925 w 3276600"/>
              <a:gd name="connsiteY167" fmla="*/ 2409825 h 2876550"/>
              <a:gd name="connsiteX168" fmla="*/ 3181350 w 3276600"/>
              <a:gd name="connsiteY168" fmla="*/ 2395537 h 2876550"/>
              <a:gd name="connsiteX169" fmla="*/ 3181350 w 3276600"/>
              <a:gd name="connsiteY169" fmla="*/ 2366962 h 2876550"/>
              <a:gd name="connsiteX170" fmla="*/ 3143250 w 3276600"/>
              <a:gd name="connsiteY170" fmla="*/ 2366962 h 2876550"/>
              <a:gd name="connsiteX171" fmla="*/ 3109912 w 3276600"/>
              <a:gd name="connsiteY171" fmla="*/ 2290762 h 2876550"/>
              <a:gd name="connsiteX172" fmla="*/ 3100387 w 3276600"/>
              <a:gd name="connsiteY172" fmla="*/ 2271712 h 2876550"/>
              <a:gd name="connsiteX173" fmla="*/ 3100387 w 3276600"/>
              <a:gd name="connsiteY173" fmla="*/ 2271712 h 2876550"/>
              <a:gd name="connsiteX174" fmla="*/ 3109912 w 3276600"/>
              <a:gd name="connsiteY174" fmla="*/ 2233612 h 2876550"/>
              <a:gd name="connsiteX175" fmla="*/ 3014662 w 3276600"/>
              <a:gd name="connsiteY175" fmla="*/ 2185987 h 2876550"/>
              <a:gd name="connsiteX176" fmla="*/ 3014662 w 3276600"/>
              <a:gd name="connsiteY176" fmla="*/ 2143125 h 2876550"/>
              <a:gd name="connsiteX177" fmla="*/ 3014662 w 3276600"/>
              <a:gd name="connsiteY177" fmla="*/ 2114550 h 2876550"/>
              <a:gd name="connsiteX178" fmla="*/ 2943225 w 3276600"/>
              <a:gd name="connsiteY178" fmla="*/ 2043112 h 2876550"/>
              <a:gd name="connsiteX179" fmla="*/ 2909887 w 3276600"/>
              <a:gd name="connsiteY179" fmla="*/ 2043112 h 2876550"/>
              <a:gd name="connsiteX180" fmla="*/ 2924175 w 3276600"/>
              <a:gd name="connsiteY180" fmla="*/ 2014537 h 2876550"/>
              <a:gd name="connsiteX181" fmla="*/ 2890837 w 3276600"/>
              <a:gd name="connsiteY181" fmla="*/ 1952625 h 2876550"/>
              <a:gd name="connsiteX182" fmla="*/ 2909887 w 3276600"/>
              <a:gd name="connsiteY182" fmla="*/ 1924050 h 2876550"/>
              <a:gd name="connsiteX183" fmla="*/ 2905125 w 3276600"/>
              <a:gd name="connsiteY183" fmla="*/ 1914525 h 2876550"/>
              <a:gd name="connsiteX184" fmla="*/ 2895600 w 3276600"/>
              <a:gd name="connsiteY184" fmla="*/ 1876425 h 2876550"/>
              <a:gd name="connsiteX185" fmla="*/ 2824162 w 3276600"/>
              <a:gd name="connsiteY185" fmla="*/ 1824037 h 2876550"/>
              <a:gd name="connsiteX186" fmla="*/ 2814637 w 3276600"/>
              <a:gd name="connsiteY186" fmla="*/ 1800225 h 2876550"/>
              <a:gd name="connsiteX187" fmla="*/ 2800350 w 3276600"/>
              <a:gd name="connsiteY187" fmla="*/ 1781175 h 2876550"/>
              <a:gd name="connsiteX188" fmla="*/ 2800350 w 3276600"/>
              <a:gd name="connsiteY188" fmla="*/ 1781175 h 2876550"/>
              <a:gd name="connsiteX189" fmla="*/ 2800350 w 3276600"/>
              <a:gd name="connsiteY189" fmla="*/ 1752600 h 2876550"/>
              <a:gd name="connsiteX190" fmla="*/ 2809875 w 3276600"/>
              <a:gd name="connsiteY190" fmla="*/ 1728787 h 2876550"/>
              <a:gd name="connsiteX191" fmla="*/ 2786062 w 3276600"/>
              <a:gd name="connsiteY191" fmla="*/ 1671637 h 2876550"/>
              <a:gd name="connsiteX192" fmla="*/ 2771775 w 3276600"/>
              <a:gd name="connsiteY192" fmla="*/ 1666875 h 2876550"/>
              <a:gd name="connsiteX193" fmla="*/ 2767012 w 3276600"/>
              <a:gd name="connsiteY193" fmla="*/ 1657350 h 2876550"/>
              <a:gd name="connsiteX194" fmla="*/ 2743200 w 3276600"/>
              <a:gd name="connsiteY194" fmla="*/ 1652587 h 2876550"/>
              <a:gd name="connsiteX195" fmla="*/ 2709862 w 3276600"/>
              <a:gd name="connsiteY195" fmla="*/ 1600200 h 2876550"/>
              <a:gd name="connsiteX196" fmla="*/ 2586037 w 3276600"/>
              <a:gd name="connsiteY196" fmla="*/ 1471612 h 2876550"/>
              <a:gd name="connsiteX197" fmla="*/ 2538412 w 3276600"/>
              <a:gd name="connsiteY197" fmla="*/ 1404937 h 2876550"/>
              <a:gd name="connsiteX198" fmla="*/ 2476500 w 3276600"/>
              <a:gd name="connsiteY198" fmla="*/ 1295400 h 2876550"/>
              <a:gd name="connsiteX199" fmla="*/ 2476500 w 3276600"/>
              <a:gd name="connsiteY199" fmla="*/ 1295400 h 2876550"/>
              <a:gd name="connsiteX200" fmla="*/ 2419350 w 3276600"/>
              <a:gd name="connsiteY200" fmla="*/ 1257300 h 2876550"/>
              <a:gd name="connsiteX201" fmla="*/ 2347912 w 3276600"/>
              <a:gd name="connsiteY201" fmla="*/ 1133475 h 2876550"/>
              <a:gd name="connsiteX202" fmla="*/ 2338387 w 3276600"/>
              <a:gd name="connsiteY202" fmla="*/ 1081087 h 2876550"/>
              <a:gd name="connsiteX203" fmla="*/ 2276475 w 3276600"/>
              <a:gd name="connsiteY203" fmla="*/ 1038225 h 2876550"/>
              <a:gd name="connsiteX204" fmla="*/ 2276475 w 3276600"/>
              <a:gd name="connsiteY204" fmla="*/ 1033462 h 2876550"/>
              <a:gd name="connsiteX205" fmla="*/ 2243137 w 3276600"/>
              <a:gd name="connsiteY205" fmla="*/ 981075 h 2876550"/>
              <a:gd name="connsiteX206" fmla="*/ 2228850 w 3276600"/>
              <a:gd name="connsiteY206" fmla="*/ 952500 h 2876550"/>
              <a:gd name="connsiteX207" fmla="*/ 2162175 w 3276600"/>
              <a:gd name="connsiteY207" fmla="*/ 862012 h 2876550"/>
              <a:gd name="connsiteX208" fmla="*/ 2147887 w 3276600"/>
              <a:gd name="connsiteY208" fmla="*/ 800100 h 2876550"/>
              <a:gd name="connsiteX209" fmla="*/ 2128837 w 3276600"/>
              <a:gd name="connsiteY209" fmla="*/ 762000 h 2876550"/>
              <a:gd name="connsiteX210" fmla="*/ 2128837 w 3276600"/>
              <a:gd name="connsiteY210" fmla="*/ 728662 h 2876550"/>
              <a:gd name="connsiteX211" fmla="*/ 2081212 w 3276600"/>
              <a:gd name="connsiteY211" fmla="*/ 657225 h 2876550"/>
              <a:gd name="connsiteX212" fmla="*/ 2066925 w 3276600"/>
              <a:gd name="connsiteY212" fmla="*/ 585787 h 2876550"/>
              <a:gd name="connsiteX213" fmla="*/ 2043112 w 3276600"/>
              <a:gd name="connsiteY213" fmla="*/ 547687 h 2876550"/>
              <a:gd name="connsiteX214" fmla="*/ 2005012 w 3276600"/>
              <a:gd name="connsiteY214" fmla="*/ 485775 h 2876550"/>
              <a:gd name="connsiteX215" fmla="*/ 2009775 w 3276600"/>
              <a:gd name="connsiteY215" fmla="*/ 457200 h 2876550"/>
              <a:gd name="connsiteX216" fmla="*/ 1933575 w 3276600"/>
              <a:gd name="connsiteY216" fmla="*/ 366712 h 2876550"/>
              <a:gd name="connsiteX217" fmla="*/ 1928812 w 3276600"/>
              <a:gd name="connsiteY217" fmla="*/ 328612 h 2876550"/>
              <a:gd name="connsiteX218" fmla="*/ 1943100 w 3276600"/>
              <a:gd name="connsiteY218" fmla="*/ 314325 h 2876550"/>
              <a:gd name="connsiteX219" fmla="*/ 1895475 w 3276600"/>
              <a:gd name="connsiteY219" fmla="*/ 238125 h 2876550"/>
              <a:gd name="connsiteX220" fmla="*/ 1862137 w 3276600"/>
              <a:gd name="connsiteY220" fmla="*/ 185737 h 2876550"/>
              <a:gd name="connsiteX221" fmla="*/ 1857375 w 3276600"/>
              <a:gd name="connsiteY221" fmla="*/ 147637 h 2876550"/>
              <a:gd name="connsiteX222" fmla="*/ 1862137 w 3276600"/>
              <a:gd name="connsiteY222" fmla="*/ 123825 h 2876550"/>
              <a:gd name="connsiteX223" fmla="*/ 1804987 w 3276600"/>
              <a:gd name="connsiteY223" fmla="*/ 66675 h 2876550"/>
              <a:gd name="connsiteX224" fmla="*/ 1800225 w 3276600"/>
              <a:gd name="connsiteY224" fmla="*/ 42862 h 2876550"/>
              <a:gd name="connsiteX225" fmla="*/ 1771650 w 3276600"/>
              <a:gd name="connsiteY225" fmla="*/ 0 h 2876550"/>
              <a:gd name="connsiteX226" fmla="*/ 1714500 w 3276600"/>
              <a:gd name="connsiteY226" fmla="*/ 119062 h 2876550"/>
              <a:gd name="connsiteX0" fmla="*/ 1714500 w 3276600"/>
              <a:gd name="connsiteY0" fmla="*/ 119062 h 2876550"/>
              <a:gd name="connsiteX1" fmla="*/ 1690687 w 3276600"/>
              <a:gd name="connsiteY1" fmla="*/ 295275 h 2876550"/>
              <a:gd name="connsiteX2" fmla="*/ 1643062 w 3276600"/>
              <a:gd name="connsiteY2" fmla="*/ 381000 h 2876550"/>
              <a:gd name="connsiteX3" fmla="*/ 1571625 w 3276600"/>
              <a:gd name="connsiteY3" fmla="*/ 457200 h 2876550"/>
              <a:gd name="connsiteX4" fmla="*/ 1447800 w 3276600"/>
              <a:gd name="connsiteY4" fmla="*/ 542925 h 2876550"/>
              <a:gd name="connsiteX5" fmla="*/ 1338262 w 3276600"/>
              <a:gd name="connsiteY5" fmla="*/ 581025 h 2876550"/>
              <a:gd name="connsiteX6" fmla="*/ 1119187 w 3276600"/>
              <a:gd name="connsiteY6" fmla="*/ 523875 h 2876550"/>
              <a:gd name="connsiteX7" fmla="*/ 1076325 w 3276600"/>
              <a:gd name="connsiteY7" fmla="*/ 571500 h 2876550"/>
              <a:gd name="connsiteX8" fmla="*/ 1052512 w 3276600"/>
              <a:gd name="connsiteY8" fmla="*/ 581025 h 2876550"/>
              <a:gd name="connsiteX9" fmla="*/ 1028700 w 3276600"/>
              <a:gd name="connsiteY9" fmla="*/ 576262 h 2876550"/>
              <a:gd name="connsiteX10" fmla="*/ 966787 w 3276600"/>
              <a:gd name="connsiteY10" fmla="*/ 523875 h 2876550"/>
              <a:gd name="connsiteX11" fmla="*/ 895350 w 3276600"/>
              <a:gd name="connsiteY11" fmla="*/ 523875 h 2876550"/>
              <a:gd name="connsiteX12" fmla="*/ 809625 w 3276600"/>
              <a:gd name="connsiteY12" fmla="*/ 557212 h 2876550"/>
              <a:gd name="connsiteX13" fmla="*/ 747712 w 3276600"/>
              <a:gd name="connsiteY13" fmla="*/ 528637 h 2876550"/>
              <a:gd name="connsiteX14" fmla="*/ 695325 w 3276600"/>
              <a:gd name="connsiteY14" fmla="*/ 519112 h 2876550"/>
              <a:gd name="connsiteX15" fmla="*/ 566737 w 3276600"/>
              <a:gd name="connsiteY15" fmla="*/ 590550 h 2876550"/>
              <a:gd name="connsiteX16" fmla="*/ 438150 w 3276600"/>
              <a:gd name="connsiteY16" fmla="*/ 533400 h 2876550"/>
              <a:gd name="connsiteX17" fmla="*/ 300037 w 3276600"/>
              <a:gd name="connsiteY17" fmla="*/ 552450 h 2876550"/>
              <a:gd name="connsiteX18" fmla="*/ 252412 w 3276600"/>
              <a:gd name="connsiteY18" fmla="*/ 557212 h 2876550"/>
              <a:gd name="connsiteX19" fmla="*/ 176212 w 3276600"/>
              <a:gd name="connsiteY19" fmla="*/ 538162 h 2876550"/>
              <a:gd name="connsiteX20" fmla="*/ 52387 w 3276600"/>
              <a:gd name="connsiteY20" fmla="*/ 585787 h 2876550"/>
              <a:gd name="connsiteX21" fmla="*/ 0 w 3276600"/>
              <a:gd name="connsiteY21" fmla="*/ 633412 h 2876550"/>
              <a:gd name="connsiteX22" fmla="*/ 23812 w 3276600"/>
              <a:gd name="connsiteY22" fmla="*/ 671512 h 2876550"/>
              <a:gd name="connsiteX23" fmla="*/ 19050 w 3276600"/>
              <a:gd name="connsiteY23" fmla="*/ 709612 h 2876550"/>
              <a:gd name="connsiteX24" fmla="*/ 57150 w 3276600"/>
              <a:gd name="connsiteY24" fmla="*/ 700087 h 2876550"/>
              <a:gd name="connsiteX25" fmla="*/ 80962 w 3276600"/>
              <a:gd name="connsiteY25" fmla="*/ 700087 h 2876550"/>
              <a:gd name="connsiteX26" fmla="*/ 100012 w 3276600"/>
              <a:gd name="connsiteY26" fmla="*/ 742950 h 2876550"/>
              <a:gd name="connsiteX27" fmla="*/ 109537 w 3276600"/>
              <a:gd name="connsiteY27" fmla="*/ 776287 h 2876550"/>
              <a:gd name="connsiteX28" fmla="*/ 133350 w 3276600"/>
              <a:gd name="connsiteY28" fmla="*/ 814387 h 2876550"/>
              <a:gd name="connsiteX29" fmla="*/ 128587 w 3276600"/>
              <a:gd name="connsiteY29" fmla="*/ 847725 h 2876550"/>
              <a:gd name="connsiteX30" fmla="*/ 180975 w 3276600"/>
              <a:gd name="connsiteY30" fmla="*/ 876300 h 2876550"/>
              <a:gd name="connsiteX31" fmla="*/ 247650 w 3276600"/>
              <a:gd name="connsiteY31" fmla="*/ 809625 h 2876550"/>
              <a:gd name="connsiteX32" fmla="*/ 276225 w 3276600"/>
              <a:gd name="connsiteY32" fmla="*/ 819150 h 2876550"/>
              <a:gd name="connsiteX33" fmla="*/ 252412 w 3276600"/>
              <a:gd name="connsiteY33" fmla="*/ 909637 h 2876550"/>
              <a:gd name="connsiteX34" fmla="*/ 271462 w 3276600"/>
              <a:gd name="connsiteY34" fmla="*/ 928687 h 2876550"/>
              <a:gd name="connsiteX35" fmla="*/ 285750 w 3276600"/>
              <a:gd name="connsiteY35" fmla="*/ 923925 h 2876550"/>
              <a:gd name="connsiteX36" fmla="*/ 295275 w 3276600"/>
              <a:gd name="connsiteY36" fmla="*/ 928687 h 2876550"/>
              <a:gd name="connsiteX37" fmla="*/ 328612 w 3276600"/>
              <a:gd name="connsiteY37" fmla="*/ 966787 h 2876550"/>
              <a:gd name="connsiteX38" fmla="*/ 352425 w 3276600"/>
              <a:gd name="connsiteY38" fmla="*/ 952500 h 2876550"/>
              <a:gd name="connsiteX39" fmla="*/ 395287 w 3276600"/>
              <a:gd name="connsiteY39" fmla="*/ 928687 h 2876550"/>
              <a:gd name="connsiteX40" fmla="*/ 438150 w 3276600"/>
              <a:gd name="connsiteY40" fmla="*/ 933450 h 2876550"/>
              <a:gd name="connsiteX41" fmla="*/ 457200 w 3276600"/>
              <a:gd name="connsiteY41" fmla="*/ 957262 h 2876550"/>
              <a:gd name="connsiteX42" fmla="*/ 461962 w 3276600"/>
              <a:gd name="connsiteY42" fmla="*/ 928687 h 2876550"/>
              <a:gd name="connsiteX43" fmla="*/ 485775 w 3276600"/>
              <a:gd name="connsiteY43" fmla="*/ 942975 h 2876550"/>
              <a:gd name="connsiteX44" fmla="*/ 490537 w 3276600"/>
              <a:gd name="connsiteY44" fmla="*/ 957262 h 2876550"/>
              <a:gd name="connsiteX45" fmla="*/ 500062 w 3276600"/>
              <a:gd name="connsiteY45" fmla="*/ 1038225 h 2876550"/>
              <a:gd name="connsiteX46" fmla="*/ 519112 w 3276600"/>
              <a:gd name="connsiteY46" fmla="*/ 1123950 h 2876550"/>
              <a:gd name="connsiteX47" fmla="*/ 571500 w 3276600"/>
              <a:gd name="connsiteY47" fmla="*/ 1138237 h 2876550"/>
              <a:gd name="connsiteX48" fmla="*/ 623887 w 3276600"/>
              <a:gd name="connsiteY48" fmla="*/ 1133475 h 2876550"/>
              <a:gd name="connsiteX49" fmla="*/ 647700 w 3276600"/>
              <a:gd name="connsiteY49" fmla="*/ 1195387 h 2876550"/>
              <a:gd name="connsiteX50" fmla="*/ 700087 w 3276600"/>
              <a:gd name="connsiteY50" fmla="*/ 1209675 h 2876550"/>
              <a:gd name="connsiteX51" fmla="*/ 738187 w 3276600"/>
              <a:gd name="connsiteY51" fmla="*/ 1266825 h 2876550"/>
              <a:gd name="connsiteX52" fmla="*/ 738187 w 3276600"/>
              <a:gd name="connsiteY52" fmla="*/ 1328737 h 2876550"/>
              <a:gd name="connsiteX53" fmla="*/ 714375 w 3276600"/>
              <a:gd name="connsiteY53" fmla="*/ 1366837 h 2876550"/>
              <a:gd name="connsiteX54" fmla="*/ 690562 w 3276600"/>
              <a:gd name="connsiteY54" fmla="*/ 1366837 h 2876550"/>
              <a:gd name="connsiteX55" fmla="*/ 647700 w 3276600"/>
              <a:gd name="connsiteY55" fmla="*/ 1400175 h 2876550"/>
              <a:gd name="connsiteX56" fmla="*/ 609600 w 3276600"/>
              <a:gd name="connsiteY56" fmla="*/ 1423987 h 2876550"/>
              <a:gd name="connsiteX57" fmla="*/ 619125 w 3276600"/>
              <a:gd name="connsiteY57" fmla="*/ 1452562 h 2876550"/>
              <a:gd name="connsiteX58" fmla="*/ 604837 w 3276600"/>
              <a:gd name="connsiteY58" fmla="*/ 1509712 h 2876550"/>
              <a:gd name="connsiteX59" fmla="*/ 633412 w 3276600"/>
              <a:gd name="connsiteY59" fmla="*/ 1566862 h 2876550"/>
              <a:gd name="connsiteX60" fmla="*/ 590550 w 3276600"/>
              <a:gd name="connsiteY60" fmla="*/ 1614487 h 2876550"/>
              <a:gd name="connsiteX61" fmla="*/ 585787 w 3276600"/>
              <a:gd name="connsiteY61" fmla="*/ 1643062 h 2876550"/>
              <a:gd name="connsiteX62" fmla="*/ 628650 w 3276600"/>
              <a:gd name="connsiteY62" fmla="*/ 1638300 h 2876550"/>
              <a:gd name="connsiteX63" fmla="*/ 652462 w 3276600"/>
              <a:gd name="connsiteY63" fmla="*/ 1638300 h 2876550"/>
              <a:gd name="connsiteX64" fmla="*/ 642937 w 3276600"/>
              <a:gd name="connsiteY64" fmla="*/ 1709737 h 2876550"/>
              <a:gd name="connsiteX65" fmla="*/ 638175 w 3276600"/>
              <a:gd name="connsiteY65" fmla="*/ 1752600 h 2876550"/>
              <a:gd name="connsiteX66" fmla="*/ 619125 w 3276600"/>
              <a:gd name="connsiteY66" fmla="*/ 1781175 h 2876550"/>
              <a:gd name="connsiteX67" fmla="*/ 671512 w 3276600"/>
              <a:gd name="connsiteY67" fmla="*/ 1804987 h 2876550"/>
              <a:gd name="connsiteX68" fmla="*/ 690562 w 3276600"/>
              <a:gd name="connsiteY68" fmla="*/ 1795462 h 2876550"/>
              <a:gd name="connsiteX69" fmla="*/ 723900 w 3276600"/>
              <a:gd name="connsiteY69" fmla="*/ 1766887 h 2876550"/>
              <a:gd name="connsiteX70" fmla="*/ 790575 w 3276600"/>
              <a:gd name="connsiteY70" fmla="*/ 1814512 h 2876550"/>
              <a:gd name="connsiteX71" fmla="*/ 847725 w 3276600"/>
              <a:gd name="connsiteY71" fmla="*/ 1857375 h 2876550"/>
              <a:gd name="connsiteX72" fmla="*/ 866775 w 3276600"/>
              <a:gd name="connsiteY72" fmla="*/ 1881187 h 2876550"/>
              <a:gd name="connsiteX73" fmla="*/ 923925 w 3276600"/>
              <a:gd name="connsiteY73" fmla="*/ 1881187 h 2876550"/>
              <a:gd name="connsiteX74" fmla="*/ 966787 w 3276600"/>
              <a:gd name="connsiteY74" fmla="*/ 1900237 h 2876550"/>
              <a:gd name="connsiteX75" fmla="*/ 1004887 w 3276600"/>
              <a:gd name="connsiteY75" fmla="*/ 1890712 h 2876550"/>
              <a:gd name="connsiteX76" fmla="*/ 1052512 w 3276600"/>
              <a:gd name="connsiteY76" fmla="*/ 1943100 h 2876550"/>
              <a:gd name="connsiteX77" fmla="*/ 1071562 w 3276600"/>
              <a:gd name="connsiteY77" fmla="*/ 1938337 h 2876550"/>
              <a:gd name="connsiteX78" fmla="*/ 1057275 w 3276600"/>
              <a:gd name="connsiteY78" fmla="*/ 1971675 h 2876550"/>
              <a:gd name="connsiteX79" fmla="*/ 995362 w 3276600"/>
              <a:gd name="connsiteY79" fmla="*/ 1985962 h 2876550"/>
              <a:gd name="connsiteX80" fmla="*/ 981075 w 3276600"/>
              <a:gd name="connsiteY80" fmla="*/ 2019300 h 2876550"/>
              <a:gd name="connsiteX81" fmla="*/ 952500 w 3276600"/>
              <a:gd name="connsiteY81" fmla="*/ 2038350 h 2876550"/>
              <a:gd name="connsiteX82" fmla="*/ 1004887 w 3276600"/>
              <a:gd name="connsiteY82" fmla="*/ 2109787 h 2876550"/>
              <a:gd name="connsiteX83" fmla="*/ 1004887 w 3276600"/>
              <a:gd name="connsiteY83" fmla="*/ 2157412 h 2876550"/>
              <a:gd name="connsiteX84" fmla="*/ 976312 w 3276600"/>
              <a:gd name="connsiteY84" fmla="*/ 2247900 h 2876550"/>
              <a:gd name="connsiteX85" fmla="*/ 957262 w 3276600"/>
              <a:gd name="connsiteY85" fmla="*/ 2281237 h 2876550"/>
              <a:gd name="connsiteX86" fmla="*/ 938212 w 3276600"/>
              <a:gd name="connsiteY86" fmla="*/ 2281237 h 2876550"/>
              <a:gd name="connsiteX87" fmla="*/ 962025 w 3276600"/>
              <a:gd name="connsiteY87" fmla="*/ 2395537 h 2876550"/>
              <a:gd name="connsiteX88" fmla="*/ 938212 w 3276600"/>
              <a:gd name="connsiteY88" fmla="*/ 2414587 h 2876550"/>
              <a:gd name="connsiteX89" fmla="*/ 942975 w 3276600"/>
              <a:gd name="connsiteY89" fmla="*/ 2443162 h 2876550"/>
              <a:gd name="connsiteX90" fmla="*/ 928687 w 3276600"/>
              <a:gd name="connsiteY90" fmla="*/ 2509837 h 2876550"/>
              <a:gd name="connsiteX91" fmla="*/ 928687 w 3276600"/>
              <a:gd name="connsiteY91" fmla="*/ 2571750 h 2876550"/>
              <a:gd name="connsiteX92" fmla="*/ 942975 w 3276600"/>
              <a:gd name="connsiteY92" fmla="*/ 2643187 h 2876550"/>
              <a:gd name="connsiteX93" fmla="*/ 985837 w 3276600"/>
              <a:gd name="connsiteY93" fmla="*/ 2686050 h 2876550"/>
              <a:gd name="connsiteX94" fmla="*/ 1042987 w 3276600"/>
              <a:gd name="connsiteY94" fmla="*/ 2681287 h 2876550"/>
              <a:gd name="connsiteX95" fmla="*/ 1114425 w 3276600"/>
              <a:gd name="connsiteY95" fmla="*/ 2647950 h 2876550"/>
              <a:gd name="connsiteX96" fmla="*/ 1147762 w 3276600"/>
              <a:gd name="connsiteY96" fmla="*/ 2667000 h 2876550"/>
              <a:gd name="connsiteX97" fmla="*/ 1171575 w 3276600"/>
              <a:gd name="connsiteY97" fmla="*/ 2643187 h 2876550"/>
              <a:gd name="connsiteX98" fmla="*/ 1204912 w 3276600"/>
              <a:gd name="connsiteY98" fmla="*/ 2619375 h 2876550"/>
              <a:gd name="connsiteX99" fmla="*/ 1195387 w 3276600"/>
              <a:gd name="connsiteY99" fmla="*/ 2557462 h 2876550"/>
              <a:gd name="connsiteX100" fmla="*/ 1190625 w 3276600"/>
              <a:gd name="connsiteY100" fmla="*/ 2524125 h 2876550"/>
              <a:gd name="connsiteX101" fmla="*/ 1238250 w 3276600"/>
              <a:gd name="connsiteY101" fmla="*/ 2486025 h 2876550"/>
              <a:gd name="connsiteX102" fmla="*/ 1276350 w 3276600"/>
              <a:gd name="connsiteY102" fmla="*/ 2481262 h 2876550"/>
              <a:gd name="connsiteX103" fmla="*/ 1309687 w 3276600"/>
              <a:gd name="connsiteY103" fmla="*/ 2495550 h 2876550"/>
              <a:gd name="connsiteX104" fmla="*/ 1343025 w 3276600"/>
              <a:gd name="connsiteY104" fmla="*/ 2552700 h 2876550"/>
              <a:gd name="connsiteX105" fmla="*/ 1333500 w 3276600"/>
              <a:gd name="connsiteY105" fmla="*/ 2576512 h 2876550"/>
              <a:gd name="connsiteX106" fmla="*/ 1371600 w 3276600"/>
              <a:gd name="connsiteY106" fmla="*/ 2600325 h 2876550"/>
              <a:gd name="connsiteX107" fmla="*/ 1457325 w 3276600"/>
              <a:gd name="connsiteY107" fmla="*/ 2562225 h 2876550"/>
              <a:gd name="connsiteX108" fmla="*/ 1481137 w 3276600"/>
              <a:gd name="connsiteY108" fmla="*/ 2528887 h 2876550"/>
              <a:gd name="connsiteX109" fmla="*/ 1533525 w 3276600"/>
              <a:gd name="connsiteY109" fmla="*/ 2557462 h 2876550"/>
              <a:gd name="connsiteX110" fmla="*/ 1557337 w 3276600"/>
              <a:gd name="connsiteY110" fmla="*/ 2519362 h 2876550"/>
              <a:gd name="connsiteX111" fmla="*/ 1600200 w 3276600"/>
              <a:gd name="connsiteY111" fmla="*/ 2490787 h 2876550"/>
              <a:gd name="connsiteX112" fmla="*/ 1628775 w 3276600"/>
              <a:gd name="connsiteY112" fmla="*/ 2538412 h 2876550"/>
              <a:gd name="connsiteX113" fmla="*/ 1662112 w 3276600"/>
              <a:gd name="connsiteY113" fmla="*/ 2533650 h 2876550"/>
              <a:gd name="connsiteX114" fmla="*/ 1685925 w 3276600"/>
              <a:gd name="connsiteY114" fmla="*/ 2557462 h 2876550"/>
              <a:gd name="connsiteX115" fmla="*/ 1743075 w 3276600"/>
              <a:gd name="connsiteY115" fmla="*/ 2543175 h 2876550"/>
              <a:gd name="connsiteX116" fmla="*/ 1781175 w 3276600"/>
              <a:gd name="connsiteY116" fmla="*/ 2547937 h 2876550"/>
              <a:gd name="connsiteX117" fmla="*/ 1762125 w 3276600"/>
              <a:gd name="connsiteY117" fmla="*/ 2590800 h 2876550"/>
              <a:gd name="connsiteX118" fmla="*/ 1719262 w 3276600"/>
              <a:gd name="connsiteY118" fmla="*/ 2628900 h 2876550"/>
              <a:gd name="connsiteX119" fmla="*/ 1681162 w 3276600"/>
              <a:gd name="connsiteY119" fmla="*/ 2638425 h 2876550"/>
              <a:gd name="connsiteX120" fmla="*/ 1704975 w 3276600"/>
              <a:gd name="connsiteY120" fmla="*/ 2671762 h 2876550"/>
              <a:gd name="connsiteX121" fmla="*/ 1728787 w 3276600"/>
              <a:gd name="connsiteY121" fmla="*/ 2690812 h 2876550"/>
              <a:gd name="connsiteX122" fmla="*/ 1762125 w 3276600"/>
              <a:gd name="connsiteY122" fmla="*/ 2662237 h 2876550"/>
              <a:gd name="connsiteX123" fmla="*/ 1814512 w 3276600"/>
              <a:gd name="connsiteY123" fmla="*/ 2662237 h 2876550"/>
              <a:gd name="connsiteX124" fmla="*/ 1862137 w 3276600"/>
              <a:gd name="connsiteY124" fmla="*/ 2662237 h 2876550"/>
              <a:gd name="connsiteX125" fmla="*/ 1881187 w 3276600"/>
              <a:gd name="connsiteY125" fmla="*/ 2709862 h 2876550"/>
              <a:gd name="connsiteX126" fmla="*/ 1938337 w 3276600"/>
              <a:gd name="connsiteY126" fmla="*/ 2747962 h 2876550"/>
              <a:gd name="connsiteX127" fmla="*/ 1985962 w 3276600"/>
              <a:gd name="connsiteY127" fmla="*/ 2733675 h 2876550"/>
              <a:gd name="connsiteX128" fmla="*/ 2019300 w 3276600"/>
              <a:gd name="connsiteY128" fmla="*/ 2705100 h 2876550"/>
              <a:gd name="connsiteX129" fmla="*/ 2062162 w 3276600"/>
              <a:gd name="connsiteY129" fmla="*/ 2757487 h 2876550"/>
              <a:gd name="connsiteX130" fmla="*/ 2138362 w 3276600"/>
              <a:gd name="connsiteY130" fmla="*/ 2800350 h 2876550"/>
              <a:gd name="connsiteX131" fmla="*/ 2195512 w 3276600"/>
              <a:gd name="connsiteY131" fmla="*/ 2786062 h 2876550"/>
              <a:gd name="connsiteX132" fmla="*/ 2195512 w 3276600"/>
              <a:gd name="connsiteY132" fmla="*/ 2786062 h 2876550"/>
              <a:gd name="connsiteX133" fmla="*/ 2281237 w 3276600"/>
              <a:gd name="connsiteY133" fmla="*/ 2833687 h 2876550"/>
              <a:gd name="connsiteX134" fmla="*/ 2400300 w 3276600"/>
              <a:gd name="connsiteY134" fmla="*/ 2876550 h 2876550"/>
              <a:gd name="connsiteX135" fmla="*/ 2390775 w 3276600"/>
              <a:gd name="connsiteY135" fmla="*/ 2809875 h 2876550"/>
              <a:gd name="connsiteX136" fmla="*/ 2428875 w 3276600"/>
              <a:gd name="connsiteY136" fmla="*/ 2776537 h 2876550"/>
              <a:gd name="connsiteX137" fmla="*/ 2481262 w 3276600"/>
              <a:gd name="connsiteY137" fmla="*/ 2786062 h 2876550"/>
              <a:gd name="connsiteX138" fmla="*/ 2547937 w 3276600"/>
              <a:gd name="connsiteY138" fmla="*/ 2847975 h 2876550"/>
              <a:gd name="connsiteX139" fmla="*/ 2581275 w 3276600"/>
              <a:gd name="connsiteY139" fmla="*/ 2838450 h 2876550"/>
              <a:gd name="connsiteX140" fmla="*/ 2595562 w 3276600"/>
              <a:gd name="connsiteY140" fmla="*/ 2833687 h 2876550"/>
              <a:gd name="connsiteX141" fmla="*/ 2609850 w 3276600"/>
              <a:gd name="connsiteY141" fmla="*/ 2833687 h 2876550"/>
              <a:gd name="connsiteX142" fmla="*/ 2624137 w 3276600"/>
              <a:gd name="connsiteY142" fmla="*/ 2767012 h 2876550"/>
              <a:gd name="connsiteX143" fmla="*/ 2667000 w 3276600"/>
              <a:gd name="connsiteY143" fmla="*/ 2762250 h 2876550"/>
              <a:gd name="connsiteX144" fmla="*/ 2686050 w 3276600"/>
              <a:gd name="connsiteY144" fmla="*/ 2790825 h 2876550"/>
              <a:gd name="connsiteX145" fmla="*/ 2743200 w 3276600"/>
              <a:gd name="connsiteY145" fmla="*/ 2776537 h 2876550"/>
              <a:gd name="connsiteX146" fmla="*/ 2819400 w 3276600"/>
              <a:gd name="connsiteY146" fmla="*/ 2805112 h 2876550"/>
              <a:gd name="connsiteX147" fmla="*/ 2838450 w 3276600"/>
              <a:gd name="connsiteY147" fmla="*/ 2814637 h 2876550"/>
              <a:gd name="connsiteX148" fmla="*/ 2857500 w 3276600"/>
              <a:gd name="connsiteY148" fmla="*/ 2752725 h 2876550"/>
              <a:gd name="connsiteX149" fmla="*/ 2905125 w 3276600"/>
              <a:gd name="connsiteY149" fmla="*/ 2752725 h 2876550"/>
              <a:gd name="connsiteX150" fmla="*/ 2962275 w 3276600"/>
              <a:gd name="connsiteY150" fmla="*/ 2790825 h 2876550"/>
              <a:gd name="connsiteX151" fmla="*/ 3000375 w 3276600"/>
              <a:gd name="connsiteY151" fmla="*/ 2809875 h 2876550"/>
              <a:gd name="connsiteX152" fmla="*/ 3028950 w 3276600"/>
              <a:gd name="connsiteY152" fmla="*/ 2852737 h 2876550"/>
              <a:gd name="connsiteX153" fmla="*/ 3086100 w 3276600"/>
              <a:gd name="connsiteY153" fmla="*/ 2838450 h 2876550"/>
              <a:gd name="connsiteX154" fmla="*/ 3086100 w 3276600"/>
              <a:gd name="connsiteY154" fmla="*/ 2781300 h 2876550"/>
              <a:gd name="connsiteX155" fmla="*/ 3119437 w 3276600"/>
              <a:gd name="connsiteY155" fmla="*/ 2733675 h 2876550"/>
              <a:gd name="connsiteX156" fmla="*/ 3162300 w 3276600"/>
              <a:gd name="connsiteY156" fmla="*/ 2700337 h 2876550"/>
              <a:gd name="connsiteX157" fmla="*/ 3233737 w 3276600"/>
              <a:gd name="connsiteY157" fmla="*/ 2657475 h 2876550"/>
              <a:gd name="connsiteX158" fmla="*/ 3276600 w 3276600"/>
              <a:gd name="connsiteY158" fmla="*/ 2667000 h 2876550"/>
              <a:gd name="connsiteX159" fmla="*/ 3238500 w 3276600"/>
              <a:gd name="connsiteY159" fmla="*/ 2609850 h 2876550"/>
              <a:gd name="connsiteX160" fmla="*/ 3243262 w 3276600"/>
              <a:gd name="connsiteY160" fmla="*/ 2571750 h 2876550"/>
              <a:gd name="connsiteX161" fmla="*/ 3238500 w 3276600"/>
              <a:gd name="connsiteY161" fmla="*/ 2557462 h 2876550"/>
              <a:gd name="connsiteX162" fmla="*/ 3238500 w 3276600"/>
              <a:gd name="connsiteY162" fmla="*/ 2543175 h 2876550"/>
              <a:gd name="connsiteX163" fmla="*/ 3228975 w 3276600"/>
              <a:gd name="connsiteY163" fmla="*/ 2505075 h 2876550"/>
              <a:gd name="connsiteX164" fmla="*/ 3257550 w 3276600"/>
              <a:gd name="connsiteY164" fmla="*/ 2500312 h 2876550"/>
              <a:gd name="connsiteX165" fmla="*/ 3238500 w 3276600"/>
              <a:gd name="connsiteY165" fmla="*/ 2462212 h 2876550"/>
              <a:gd name="connsiteX166" fmla="*/ 3209925 w 3276600"/>
              <a:gd name="connsiteY166" fmla="*/ 2438400 h 2876550"/>
              <a:gd name="connsiteX167" fmla="*/ 3209925 w 3276600"/>
              <a:gd name="connsiteY167" fmla="*/ 2409825 h 2876550"/>
              <a:gd name="connsiteX168" fmla="*/ 3181350 w 3276600"/>
              <a:gd name="connsiteY168" fmla="*/ 2395537 h 2876550"/>
              <a:gd name="connsiteX169" fmla="*/ 3181350 w 3276600"/>
              <a:gd name="connsiteY169" fmla="*/ 2366962 h 2876550"/>
              <a:gd name="connsiteX170" fmla="*/ 3143250 w 3276600"/>
              <a:gd name="connsiteY170" fmla="*/ 2366962 h 2876550"/>
              <a:gd name="connsiteX171" fmla="*/ 3109912 w 3276600"/>
              <a:gd name="connsiteY171" fmla="*/ 2290762 h 2876550"/>
              <a:gd name="connsiteX172" fmla="*/ 3100387 w 3276600"/>
              <a:gd name="connsiteY172" fmla="*/ 2271712 h 2876550"/>
              <a:gd name="connsiteX173" fmla="*/ 3100387 w 3276600"/>
              <a:gd name="connsiteY173" fmla="*/ 2271712 h 2876550"/>
              <a:gd name="connsiteX174" fmla="*/ 3109912 w 3276600"/>
              <a:gd name="connsiteY174" fmla="*/ 2233612 h 2876550"/>
              <a:gd name="connsiteX175" fmla="*/ 3014662 w 3276600"/>
              <a:gd name="connsiteY175" fmla="*/ 2185987 h 2876550"/>
              <a:gd name="connsiteX176" fmla="*/ 3014662 w 3276600"/>
              <a:gd name="connsiteY176" fmla="*/ 2143125 h 2876550"/>
              <a:gd name="connsiteX177" fmla="*/ 3014662 w 3276600"/>
              <a:gd name="connsiteY177" fmla="*/ 2114550 h 2876550"/>
              <a:gd name="connsiteX178" fmla="*/ 2943225 w 3276600"/>
              <a:gd name="connsiteY178" fmla="*/ 2043112 h 2876550"/>
              <a:gd name="connsiteX179" fmla="*/ 2909887 w 3276600"/>
              <a:gd name="connsiteY179" fmla="*/ 2043112 h 2876550"/>
              <a:gd name="connsiteX180" fmla="*/ 2924175 w 3276600"/>
              <a:gd name="connsiteY180" fmla="*/ 2014537 h 2876550"/>
              <a:gd name="connsiteX181" fmla="*/ 2890837 w 3276600"/>
              <a:gd name="connsiteY181" fmla="*/ 1952625 h 2876550"/>
              <a:gd name="connsiteX182" fmla="*/ 2909887 w 3276600"/>
              <a:gd name="connsiteY182" fmla="*/ 1924050 h 2876550"/>
              <a:gd name="connsiteX183" fmla="*/ 2905125 w 3276600"/>
              <a:gd name="connsiteY183" fmla="*/ 1914525 h 2876550"/>
              <a:gd name="connsiteX184" fmla="*/ 2895600 w 3276600"/>
              <a:gd name="connsiteY184" fmla="*/ 1876425 h 2876550"/>
              <a:gd name="connsiteX185" fmla="*/ 2824162 w 3276600"/>
              <a:gd name="connsiteY185" fmla="*/ 1824037 h 2876550"/>
              <a:gd name="connsiteX186" fmla="*/ 2814637 w 3276600"/>
              <a:gd name="connsiteY186" fmla="*/ 1800225 h 2876550"/>
              <a:gd name="connsiteX187" fmla="*/ 2800350 w 3276600"/>
              <a:gd name="connsiteY187" fmla="*/ 1781175 h 2876550"/>
              <a:gd name="connsiteX188" fmla="*/ 2800350 w 3276600"/>
              <a:gd name="connsiteY188" fmla="*/ 1781175 h 2876550"/>
              <a:gd name="connsiteX189" fmla="*/ 2800350 w 3276600"/>
              <a:gd name="connsiteY189" fmla="*/ 1752600 h 2876550"/>
              <a:gd name="connsiteX190" fmla="*/ 2809875 w 3276600"/>
              <a:gd name="connsiteY190" fmla="*/ 1728787 h 2876550"/>
              <a:gd name="connsiteX191" fmla="*/ 2786062 w 3276600"/>
              <a:gd name="connsiteY191" fmla="*/ 1671637 h 2876550"/>
              <a:gd name="connsiteX192" fmla="*/ 2771775 w 3276600"/>
              <a:gd name="connsiteY192" fmla="*/ 1666875 h 2876550"/>
              <a:gd name="connsiteX193" fmla="*/ 2767012 w 3276600"/>
              <a:gd name="connsiteY193" fmla="*/ 1657350 h 2876550"/>
              <a:gd name="connsiteX194" fmla="*/ 2743200 w 3276600"/>
              <a:gd name="connsiteY194" fmla="*/ 1652587 h 2876550"/>
              <a:gd name="connsiteX195" fmla="*/ 2709862 w 3276600"/>
              <a:gd name="connsiteY195" fmla="*/ 1600200 h 2876550"/>
              <a:gd name="connsiteX196" fmla="*/ 2586037 w 3276600"/>
              <a:gd name="connsiteY196" fmla="*/ 1471612 h 2876550"/>
              <a:gd name="connsiteX197" fmla="*/ 2538412 w 3276600"/>
              <a:gd name="connsiteY197" fmla="*/ 1404937 h 2876550"/>
              <a:gd name="connsiteX198" fmla="*/ 2476500 w 3276600"/>
              <a:gd name="connsiteY198" fmla="*/ 1295400 h 2876550"/>
              <a:gd name="connsiteX199" fmla="*/ 2476500 w 3276600"/>
              <a:gd name="connsiteY199" fmla="*/ 1295400 h 2876550"/>
              <a:gd name="connsiteX200" fmla="*/ 2419350 w 3276600"/>
              <a:gd name="connsiteY200" fmla="*/ 1257300 h 2876550"/>
              <a:gd name="connsiteX201" fmla="*/ 2347912 w 3276600"/>
              <a:gd name="connsiteY201" fmla="*/ 1133475 h 2876550"/>
              <a:gd name="connsiteX202" fmla="*/ 2338387 w 3276600"/>
              <a:gd name="connsiteY202" fmla="*/ 1081087 h 2876550"/>
              <a:gd name="connsiteX203" fmla="*/ 2276475 w 3276600"/>
              <a:gd name="connsiteY203" fmla="*/ 1038225 h 2876550"/>
              <a:gd name="connsiteX204" fmla="*/ 2276475 w 3276600"/>
              <a:gd name="connsiteY204" fmla="*/ 1033462 h 2876550"/>
              <a:gd name="connsiteX205" fmla="*/ 2243137 w 3276600"/>
              <a:gd name="connsiteY205" fmla="*/ 981075 h 2876550"/>
              <a:gd name="connsiteX206" fmla="*/ 2228850 w 3276600"/>
              <a:gd name="connsiteY206" fmla="*/ 952500 h 2876550"/>
              <a:gd name="connsiteX207" fmla="*/ 2162175 w 3276600"/>
              <a:gd name="connsiteY207" fmla="*/ 862012 h 2876550"/>
              <a:gd name="connsiteX208" fmla="*/ 2147887 w 3276600"/>
              <a:gd name="connsiteY208" fmla="*/ 800100 h 2876550"/>
              <a:gd name="connsiteX209" fmla="*/ 2128837 w 3276600"/>
              <a:gd name="connsiteY209" fmla="*/ 762000 h 2876550"/>
              <a:gd name="connsiteX210" fmla="*/ 2128837 w 3276600"/>
              <a:gd name="connsiteY210" fmla="*/ 728662 h 2876550"/>
              <a:gd name="connsiteX211" fmla="*/ 2081212 w 3276600"/>
              <a:gd name="connsiteY211" fmla="*/ 657225 h 2876550"/>
              <a:gd name="connsiteX212" fmla="*/ 2066925 w 3276600"/>
              <a:gd name="connsiteY212" fmla="*/ 585787 h 2876550"/>
              <a:gd name="connsiteX213" fmla="*/ 2043112 w 3276600"/>
              <a:gd name="connsiteY213" fmla="*/ 547687 h 2876550"/>
              <a:gd name="connsiteX214" fmla="*/ 2005012 w 3276600"/>
              <a:gd name="connsiteY214" fmla="*/ 485775 h 2876550"/>
              <a:gd name="connsiteX215" fmla="*/ 2009775 w 3276600"/>
              <a:gd name="connsiteY215" fmla="*/ 457200 h 2876550"/>
              <a:gd name="connsiteX216" fmla="*/ 1933575 w 3276600"/>
              <a:gd name="connsiteY216" fmla="*/ 366712 h 2876550"/>
              <a:gd name="connsiteX217" fmla="*/ 1928812 w 3276600"/>
              <a:gd name="connsiteY217" fmla="*/ 328612 h 2876550"/>
              <a:gd name="connsiteX218" fmla="*/ 1943100 w 3276600"/>
              <a:gd name="connsiteY218" fmla="*/ 314325 h 2876550"/>
              <a:gd name="connsiteX219" fmla="*/ 1895475 w 3276600"/>
              <a:gd name="connsiteY219" fmla="*/ 238125 h 2876550"/>
              <a:gd name="connsiteX220" fmla="*/ 1862137 w 3276600"/>
              <a:gd name="connsiteY220" fmla="*/ 185737 h 2876550"/>
              <a:gd name="connsiteX221" fmla="*/ 1857375 w 3276600"/>
              <a:gd name="connsiteY221" fmla="*/ 147637 h 2876550"/>
              <a:gd name="connsiteX222" fmla="*/ 1862137 w 3276600"/>
              <a:gd name="connsiteY222" fmla="*/ 123825 h 2876550"/>
              <a:gd name="connsiteX223" fmla="*/ 1804987 w 3276600"/>
              <a:gd name="connsiteY223" fmla="*/ 66675 h 2876550"/>
              <a:gd name="connsiteX224" fmla="*/ 1800225 w 3276600"/>
              <a:gd name="connsiteY224" fmla="*/ 42862 h 2876550"/>
              <a:gd name="connsiteX225" fmla="*/ 1771650 w 3276600"/>
              <a:gd name="connsiteY225" fmla="*/ 0 h 2876550"/>
              <a:gd name="connsiteX226" fmla="*/ 1714500 w 3276600"/>
              <a:gd name="connsiteY226" fmla="*/ 119062 h 2876550"/>
              <a:gd name="connsiteX0" fmla="*/ 1714500 w 3276600"/>
              <a:gd name="connsiteY0" fmla="*/ 119062 h 2876550"/>
              <a:gd name="connsiteX1" fmla="*/ 1690687 w 3276600"/>
              <a:gd name="connsiteY1" fmla="*/ 295275 h 2876550"/>
              <a:gd name="connsiteX2" fmla="*/ 1643062 w 3276600"/>
              <a:gd name="connsiteY2" fmla="*/ 381000 h 2876550"/>
              <a:gd name="connsiteX3" fmla="*/ 1571625 w 3276600"/>
              <a:gd name="connsiteY3" fmla="*/ 457200 h 2876550"/>
              <a:gd name="connsiteX4" fmla="*/ 1447800 w 3276600"/>
              <a:gd name="connsiteY4" fmla="*/ 542925 h 2876550"/>
              <a:gd name="connsiteX5" fmla="*/ 1338262 w 3276600"/>
              <a:gd name="connsiteY5" fmla="*/ 581025 h 2876550"/>
              <a:gd name="connsiteX6" fmla="*/ 1119187 w 3276600"/>
              <a:gd name="connsiteY6" fmla="*/ 523875 h 2876550"/>
              <a:gd name="connsiteX7" fmla="*/ 1076325 w 3276600"/>
              <a:gd name="connsiteY7" fmla="*/ 571500 h 2876550"/>
              <a:gd name="connsiteX8" fmla="*/ 1052512 w 3276600"/>
              <a:gd name="connsiteY8" fmla="*/ 581025 h 2876550"/>
              <a:gd name="connsiteX9" fmla="*/ 1028700 w 3276600"/>
              <a:gd name="connsiteY9" fmla="*/ 576262 h 2876550"/>
              <a:gd name="connsiteX10" fmla="*/ 966787 w 3276600"/>
              <a:gd name="connsiteY10" fmla="*/ 523875 h 2876550"/>
              <a:gd name="connsiteX11" fmla="*/ 895350 w 3276600"/>
              <a:gd name="connsiteY11" fmla="*/ 523875 h 2876550"/>
              <a:gd name="connsiteX12" fmla="*/ 809625 w 3276600"/>
              <a:gd name="connsiteY12" fmla="*/ 557212 h 2876550"/>
              <a:gd name="connsiteX13" fmla="*/ 747712 w 3276600"/>
              <a:gd name="connsiteY13" fmla="*/ 528637 h 2876550"/>
              <a:gd name="connsiteX14" fmla="*/ 695325 w 3276600"/>
              <a:gd name="connsiteY14" fmla="*/ 519112 h 2876550"/>
              <a:gd name="connsiteX15" fmla="*/ 566737 w 3276600"/>
              <a:gd name="connsiteY15" fmla="*/ 590550 h 2876550"/>
              <a:gd name="connsiteX16" fmla="*/ 438150 w 3276600"/>
              <a:gd name="connsiteY16" fmla="*/ 533400 h 2876550"/>
              <a:gd name="connsiteX17" fmla="*/ 300037 w 3276600"/>
              <a:gd name="connsiteY17" fmla="*/ 552450 h 2876550"/>
              <a:gd name="connsiteX18" fmla="*/ 252412 w 3276600"/>
              <a:gd name="connsiteY18" fmla="*/ 557212 h 2876550"/>
              <a:gd name="connsiteX19" fmla="*/ 176212 w 3276600"/>
              <a:gd name="connsiteY19" fmla="*/ 538162 h 2876550"/>
              <a:gd name="connsiteX20" fmla="*/ 52387 w 3276600"/>
              <a:gd name="connsiteY20" fmla="*/ 585787 h 2876550"/>
              <a:gd name="connsiteX21" fmla="*/ 0 w 3276600"/>
              <a:gd name="connsiteY21" fmla="*/ 633412 h 2876550"/>
              <a:gd name="connsiteX22" fmla="*/ 23812 w 3276600"/>
              <a:gd name="connsiteY22" fmla="*/ 671512 h 2876550"/>
              <a:gd name="connsiteX23" fmla="*/ 19050 w 3276600"/>
              <a:gd name="connsiteY23" fmla="*/ 709612 h 2876550"/>
              <a:gd name="connsiteX24" fmla="*/ 57150 w 3276600"/>
              <a:gd name="connsiteY24" fmla="*/ 700087 h 2876550"/>
              <a:gd name="connsiteX25" fmla="*/ 80962 w 3276600"/>
              <a:gd name="connsiteY25" fmla="*/ 700087 h 2876550"/>
              <a:gd name="connsiteX26" fmla="*/ 100012 w 3276600"/>
              <a:gd name="connsiteY26" fmla="*/ 742950 h 2876550"/>
              <a:gd name="connsiteX27" fmla="*/ 109537 w 3276600"/>
              <a:gd name="connsiteY27" fmla="*/ 776287 h 2876550"/>
              <a:gd name="connsiteX28" fmla="*/ 133350 w 3276600"/>
              <a:gd name="connsiteY28" fmla="*/ 814387 h 2876550"/>
              <a:gd name="connsiteX29" fmla="*/ 128587 w 3276600"/>
              <a:gd name="connsiteY29" fmla="*/ 847725 h 2876550"/>
              <a:gd name="connsiteX30" fmla="*/ 180975 w 3276600"/>
              <a:gd name="connsiteY30" fmla="*/ 876300 h 2876550"/>
              <a:gd name="connsiteX31" fmla="*/ 247650 w 3276600"/>
              <a:gd name="connsiteY31" fmla="*/ 809625 h 2876550"/>
              <a:gd name="connsiteX32" fmla="*/ 276225 w 3276600"/>
              <a:gd name="connsiteY32" fmla="*/ 819150 h 2876550"/>
              <a:gd name="connsiteX33" fmla="*/ 252412 w 3276600"/>
              <a:gd name="connsiteY33" fmla="*/ 909637 h 2876550"/>
              <a:gd name="connsiteX34" fmla="*/ 271462 w 3276600"/>
              <a:gd name="connsiteY34" fmla="*/ 928687 h 2876550"/>
              <a:gd name="connsiteX35" fmla="*/ 285750 w 3276600"/>
              <a:gd name="connsiteY35" fmla="*/ 923925 h 2876550"/>
              <a:gd name="connsiteX36" fmla="*/ 295275 w 3276600"/>
              <a:gd name="connsiteY36" fmla="*/ 928687 h 2876550"/>
              <a:gd name="connsiteX37" fmla="*/ 328612 w 3276600"/>
              <a:gd name="connsiteY37" fmla="*/ 966787 h 2876550"/>
              <a:gd name="connsiteX38" fmla="*/ 352425 w 3276600"/>
              <a:gd name="connsiteY38" fmla="*/ 952500 h 2876550"/>
              <a:gd name="connsiteX39" fmla="*/ 395287 w 3276600"/>
              <a:gd name="connsiteY39" fmla="*/ 928687 h 2876550"/>
              <a:gd name="connsiteX40" fmla="*/ 438150 w 3276600"/>
              <a:gd name="connsiteY40" fmla="*/ 933450 h 2876550"/>
              <a:gd name="connsiteX41" fmla="*/ 457200 w 3276600"/>
              <a:gd name="connsiteY41" fmla="*/ 957262 h 2876550"/>
              <a:gd name="connsiteX42" fmla="*/ 461962 w 3276600"/>
              <a:gd name="connsiteY42" fmla="*/ 928687 h 2876550"/>
              <a:gd name="connsiteX43" fmla="*/ 485775 w 3276600"/>
              <a:gd name="connsiteY43" fmla="*/ 942975 h 2876550"/>
              <a:gd name="connsiteX44" fmla="*/ 490537 w 3276600"/>
              <a:gd name="connsiteY44" fmla="*/ 957262 h 2876550"/>
              <a:gd name="connsiteX45" fmla="*/ 500062 w 3276600"/>
              <a:gd name="connsiteY45" fmla="*/ 1038225 h 2876550"/>
              <a:gd name="connsiteX46" fmla="*/ 519112 w 3276600"/>
              <a:gd name="connsiteY46" fmla="*/ 1123950 h 2876550"/>
              <a:gd name="connsiteX47" fmla="*/ 571500 w 3276600"/>
              <a:gd name="connsiteY47" fmla="*/ 1138237 h 2876550"/>
              <a:gd name="connsiteX48" fmla="*/ 623887 w 3276600"/>
              <a:gd name="connsiteY48" fmla="*/ 1133475 h 2876550"/>
              <a:gd name="connsiteX49" fmla="*/ 647700 w 3276600"/>
              <a:gd name="connsiteY49" fmla="*/ 1195387 h 2876550"/>
              <a:gd name="connsiteX50" fmla="*/ 700087 w 3276600"/>
              <a:gd name="connsiteY50" fmla="*/ 1209675 h 2876550"/>
              <a:gd name="connsiteX51" fmla="*/ 738187 w 3276600"/>
              <a:gd name="connsiteY51" fmla="*/ 1266825 h 2876550"/>
              <a:gd name="connsiteX52" fmla="*/ 738187 w 3276600"/>
              <a:gd name="connsiteY52" fmla="*/ 1328737 h 2876550"/>
              <a:gd name="connsiteX53" fmla="*/ 714375 w 3276600"/>
              <a:gd name="connsiteY53" fmla="*/ 1366837 h 2876550"/>
              <a:gd name="connsiteX54" fmla="*/ 690562 w 3276600"/>
              <a:gd name="connsiteY54" fmla="*/ 1366837 h 2876550"/>
              <a:gd name="connsiteX55" fmla="*/ 647700 w 3276600"/>
              <a:gd name="connsiteY55" fmla="*/ 1400175 h 2876550"/>
              <a:gd name="connsiteX56" fmla="*/ 609600 w 3276600"/>
              <a:gd name="connsiteY56" fmla="*/ 1423987 h 2876550"/>
              <a:gd name="connsiteX57" fmla="*/ 619125 w 3276600"/>
              <a:gd name="connsiteY57" fmla="*/ 1452562 h 2876550"/>
              <a:gd name="connsiteX58" fmla="*/ 604837 w 3276600"/>
              <a:gd name="connsiteY58" fmla="*/ 1509712 h 2876550"/>
              <a:gd name="connsiteX59" fmla="*/ 633412 w 3276600"/>
              <a:gd name="connsiteY59" fmla="*/ 1566862 h 2876550"/>
              <a:gd name="connsiteX60" fmla="*/ 590550 w 3276600"/>
              <a:gd name="connsiteY60" fmla="*/ 1614487 h 2876550"/>
              <a:gd name="connsiteX61" fmla="*/ 585787 w 3276600"/>
              <a:gd name="connsiteY61" fmla="*/ 1643062 h 2876550"/>
              <a:gd name="connsiteX62" fmla="*/ 628650 w 3276600"/>
              <a:gd name="connsiteY62" fmla="*/ 1638300 h 2876550"/>
              <a:gd name="connsiteX63" fmla="*/ 652462 w 3276600"/>
              <a:gd name="connsiteY63" fmla="*/ 1638300 h 2876550"/>
              <a:gd name="connsiteX64" fmla="*/ 642937 w 3276600"/>
              <a:gd name="connsiteY64" fmla="*/ 1709737 h 2876550"/>
              <a:gd name="connsiteX65" fmla="*/ 638175 w 3276600"/>
              <a:gd name="connsiteY65" fmla="*/ 1752600 h 2876550"/>
              <a:gd name="connsiteX66" fmla="*/ 619125 w 3276600"/>
              <a:gd name="connsiteY66" fmla="*/ 1781175 h 2876550"/>
              <a:gd name="connsiteX67" fmla="*/ 671512 w 3276600"/>
              <a:gd name="connsiteY67" fmla="*/ 1804987 h 2876550"/>
              <a:gd name="connsiteX68" fmla="*/ 690562 w 3276600"/>
              <a:gd name="connsiteY68" fmla="*/ 1795462 h 2876550"/>
              <a:gd name="connsiteX69" fmla="*/ 723900 w 3276600"/>
              <a:gd name="connsiteY69" fmla="*/ 1766887 h 2876550"/>
              <a:gd name="connsiteX70" fmla="*/ 790575 w 3276600"/>
              <a:gd name="connsiteY70" fmla="*/ 1814512 h 2876550"/>
              <a:gd name="connsiteX71" fmla="*/ 847725 w 3276600"/>
              <a:gd name="connsiteY71" fmla="*/ 1857375 h 2876550"/>
              <a:gd name="connsiteX72" fmla="*/ 866775 w 3276600"/>
              <a:gd name="connsiteY72" fmla="*/ 1881187 h 2876550"/>
              <a:gd name="connsiteX73" fmla="*/ 923925 w 3276600"/>
              <a:gd name="connsiteY73" fmla="*/ 1881187 h 2876550"/>
              <a:gd name="connsiteX74" fmla="*/ 966787 w 3276600"/>
              <a:gd name="connsiteY74" fmla="*/ 1900237 h 2876550"/>
              <a:gd name="connsiteX75" fmla="*/ 1004887 w 3276600"/>
              <a:gd name="connsiteY75" fmla="*/ 1890712 h 2876550"/>
              <a:gd name="connsiteX76" fmla="*/ 1052512 w 3276600"/>
              <a:gd name="connsiteY76" fmla="*/ 1943100 h 2876550"/>
              <a:gd name="connsiteX77" fmla="*/ 1071562 w 3276600"/>
              <a:gd name="connsiteY77" fmla="*/ 1938337 h 2876550"/>
              <a:gd name="connsiteX78" fmla="*/ 1057275 w 3276600"/>
              <a:gd name="connsiteY78" fmla="*/ 1971675 h 2876550"/>
              <a:gd name="connsiteX79" fmla="*/ 995362 w 3276600"/>
              <a:gd name="connsiteY79" fmla="*/ 1985962 h 2876550"/>
              <a:gd name="connsiteX80" fmla="*/ 981075 w 3276600"/>
              <a:gd name="connsiteY80" fmla="*/ 2019300 h 2876550"/>
              <a:gd name="connsiteX81" fmla="*/ 952500 w 3276600"/>
              <a:gd name="connsiteY81" fmla="*/ 2038350 h 2876550"/>
              <a:gd name="connsiteX82" fmla="*/ 1004887 w 3276600"/>
              <a:gd name="connsiteY82" fmla="*/ 2109787 h 2876550"/>
              <a:gd name="connsiteX83" fmla="*/ 1004887 w 3276600"/>
              <a:gd name="connsiteY83" fmla="*/ 2157412 h 2876550"/>
              <a:gd name="connsiteX84" fmla="*/ 976312 w 3276600"/>
              <a:gd name="connsiteY84" fmla="*/ 2247900 h 2876550"/>
              <a:gd name="connsiteX85" fmla="*/ 957262 w 3276600"/>
              <a:gd name="connsiteY85" fmla="*/ 2281237 h 2876550"/>
              <a:gd name="connsiteX86" fmla="*/ 938212 w 3276600"/>
              <a:gd name="connsiteY86" fmla="*/ 2281237 h 2876550"/>
              <a:gd name="connsiteX87" fmla="*/ 962025 w 3276600"/>
              <a:gd name="connsiteY87" fmla="*/ 2395537 h 2876550"/>
              <a:gd name="connsiteX88" fmla="*/ 938212 w 3276600"/>
              <a:gd name="connsiteY88" fmla="*/ 2414587 h 2876550"/>
              <a:gd name="connsiteX89" fmla="*/ 942975 w 3276600"/>
              <a:gd name="connsiteY89" fmla="*/ 2443162 h 2876550"/>
              <a:gd name="connsiteX90" fmla="*/ 928687 w 3276600"/>
              <a:gd name="connsiteY90" fmla="*/ 2509837 h 2876550"/>
              <a:gd name="connsiteX91" fmla="*/ 928687 w 3276600"/>
              <a:gd name="connsiteY91" fmla="*/ 2571750 h 2876550"/>
              <a:gd name="connsiteX92" fmla="*/ 942975 w 3276600"/>
              <a:gd name="connsiteY92" fmla="*/ 2643187 h 2876550"/>
              <a:gd name="connsiteX93" fmla="*/ 985837 w 3276600"/>
              <a:gd name="connsiteY93" fmla="*/ 2686050 h 2876550"/>
              <a:gd name="connsiteX94" fmla="*/ 1042987 w 3276600"/>
              <a:gd name="connsiteY94" fmla="*/ 2681287 h 2876550"/>
              <a:gd name="connsiteX95" fmla="*/ 1114425 w 3276600"/>
              <a:gd name="connsiteY95" fmla="*/ 2647950 h 2876550"/>
              <a:gd name="connsiteX96" fmla="*/ 1147762 w 3276600"/>
              <a:gd name="connsiteY96" fmla="*/ 2667000 h 2876550"/>
              <a:gd name="connsiteX97" fmla="*/ 1171575 w 3276600"/>
              <a:gd name="connsiteY97" fmla="*/ 2643187 h 2876550"/>
              <a:gd name="connsiteX98" fmla="*/ 1204912 w 3276600"/>
              <a:gd name="connsiteY98" fmla="*/ 2619375 h 2876550"/>
              <a:gd name="connsiteX99" fmla="*/ 1195387 w 3276600"/>
              <a:gd name="connsiteY99" fmla="*/ 2557462 h 2876550"/>
              <a:gd name="connsiteX100" fmla="*/ 1190625 w 3276600"/>
              <a:gd name="connsiteY100" fmla="*/ 2524125 h 2876550"/>
              <a:gd name="connsiteX101" fmla="*/ 1238250 w 3276600"/>
              <a:gd name="connsiteY101" fmla="*/ 2486025 h 2876550"/>
              <a:gd name="connsiteX102" fmla="*/ 1276350 w 3276600"/>
              <a:gd name="connsiteY102" fmla="*/ 2481262 h 2876550"/>
              <a:gd name="connsiteX103" fmla="*/ 1309687 w 3276600"/>
              <a:gd name="connsiteY103" fmla="*/ 2495550 h 2876550"/>
              <a:gd name="connsiteX104" fmla="*/ 1343025 w 3276600"/>
              <a:gd name="connsiteY104" fmla="*/ 2552700 h 2876550"/>
              <a:gd name="connsiteX105" fmla="*/ 1333500 w 3276600"/>
              <a:gd name="connsiteY105" fmla="*/ 2576512 h 2876550"/>
              <a:gd name="connsiteX106" fmla="*/ 1371600 w 3276600"/>
              <a:gd name="connsiteY106" fmla="*/ 2600325 h 2876550"/>
              <a:gd name="connsiteX107" fmla="*/ 1457325 w 3276600"/>
              <a:gd name="connsiteY107" fmla="*/ 2562225 h 2876550"/>
              <a:gd name="connsiteX108" fmla="*/ 1481137 w 3276600"/>
              <a:gd name="connsiteY108" fmla="*/ 2528887 h 2876550"/>
              <a:gd name="connsiteX109" fmla="*/ 1533525 w 3276600"/>
              <a:gd name="connsiteY109" fmla="*/ 2557462 h 2876550"/>
              <a:gd name="connsiteX110" fmla="*/ 1557337 w 3276600"/>
              <a:gd name="connsiteY110" fmla="*/ 2519362 h 2876550"/>
              <a:gd name="connsiteX111" fmla="*/ 1600200 w 3276600"/>
              <a:gd name="connsiteY111" fmla="*/ 2490787 h 2876550"/>
              <a:gd name="connsiteX112" fmla="*/ 1628775 w 3276600"/>
              <a:gd name="connsiteY112" fmla="*/ 2538412 h 2876550"/>
              <a:gd name="connsiteX113" fmla="*/ 1662112 w 3276600"/>
              <a:gd name="connsiteY113" fmla="*/ 2533650 h 2876550"/>
              <a:gd name="connsiteX114" fmla="*/ 1685925 w 3276600"/>
              <a:gd name="connsiteY114" fmla="*/ 2557462 h 2876550"/>
              <a:gd name="connsiteX115" fmla="*/ 1743075 w 3276600"/>
              <a:gd name="connsiteY115" fmla="*/ 2543175 h 2876550"/>
              <a:gd name="connsiteX116" fmla="*/ 1781175 w 3276600"/>
              <a:gd name="connsiteY116" fmla="*/ 2547937 h 2876550"/>
              <a:gd name="connsiteX117" fmla="*/ 1762125 w 3276600"/>
              <a:gd name="connsiteY117" fmla="*/ 2590800 h 2876550"/>
              <a:gd name="connsiteX118" fmla="*/ 1719262 w 3276600"/>
              <a:gd name="connsiteY118" fmla="*/ 2628900 h 2876550"/>
              <a:gd name="connsiteX119" fmla="*/ 1681162 w 3276600"/>
              <a:gd name="connsiteY119" fmla="*/ 2638425 h 2876550"/>
              <a:gd name="connsiteX120" fmla="*/ 1704975 w 3276600"/>
              <a:gd name="connsiteY120" fmla="*/ 2671762 h 2876550"/>
              <a:gd name="connsiteX121" fmla="*/ 1728787 w 3276600"/>
              <a:gd name="connsiteY121" fmla="*/ 2690812 h 2876550"/>
              <a:gd name="connsiteX122" fmla="*/ 1762125 w 3276600"/>
              <a:gd name="connsiteY122" fmla="*/ 2662237 h 2876550"/>
              <a:gd name="connsiteX123" fmla="*/ 1814512 w 3276600"/>
              <a:gd name="connsiteY123" fmla="*/ 2662237 h 2876550"/>
              <a:gd name="connsiteX124" fmla="*/ 1862137 w 3276600"/>
              <a:gd name="connsiteY124" fmla="*/ 2662237 h 2876550"/>
              <a:gd name="connsiteX125" fmla="*/ 1881187 w 3276600"/>
              <a:gd name="connsiteY125" fmla="*/ 2709862 h 2876550"/>
              <a:gd name="connsiteX126" fmla="*/ 1938337 w 3276600"/>
              <a:gd name="connsiteY126" fmla="*/ 2747962 h 2876550"/>
              <a:gd name="connsiteX127" fmla="*/ 1985962 w 3276600"/>
              <a:gd name="connsiteY127" fmla="*/ 2733675 h 2876550"/>
              <a:gd name="connsiteX128" fmla="*/ 2019300 w 3276600"/>
              <a:gd name="connsiteY128" fmla="*/ 2705100 h 2876550"/>
              <a:gd name="connsiteX129" fmla="*/ 2062162 w 3276600"/>
              <a:gd name="connsiteY129" fmla="*/ 2757487 h 2876550"/>
              <a:gd name="connsiteX130" fmla="*/ 2138362 w 3276600"/>
              <a:gd name="connsiteY130" fmla="*/ 2800350 h 2876550"/>
              <a:gd name="connsiteX131" fmla="*/ 2195512 w 3276600"/>
              <a:gd name="connsiteY131" fmla="*/ 2786062 h 2876550"/>
              <a:gd name="connsiteX132" fmla="*/ 2195512 w 3276600"/>
              <a:gd name="connsiteY132" fmla="*/ 2786062 h 2876550"/>
              <a:gd name="connsiteX133" fmla="*/ 2281237 w 3276600"/>
              <a:gd name="connsiteY133" fmla="*/ 2833687 h 2876550"/>
              <a:gd name="connsiteX134" fmla="*/ 2400300 w 3276600"/>
              <a:gd name="connsiteY134" fmla="*/ 2876550 h 2876550"/>
              <a:gd name="connsiteX135" fmla="*/ 2390775 w 3276600"/>
              <a:gd name="connsiteY135" fmla="*/ 2809875 h 2876550"/>
              <a:gd name="connsiteX136" fmla="*/ 2428875 w 3276600"/>
              <a:gd name="connsiteY136" fmla="*/ 2776537 h 2876550"/>
              <a:gd name="connsiteX137" fmla="*/ 2481262 w 3276600"/>
              <a:gd name="connsiteY137" fmla="*/ 2786062 h 2876550"/>
              <a:gd name="connsiteX138" fmla="*/ 2547937 w 3276600"/>
              <a:gd name="connsiteY138" fmla="*/ 2847975 h 2876550"/>
              <a:gd name="connsiteX139" fmla="*/ 2581275 w 3276600"/>
              <a:gd name="connsiteY139" fmla="*/ 2838450 h 2876550"/>
              <a:gd name="connsiteX140" fmla="*/ 2595562 w 3276600"/>
              <a:gd name="connsiteY140" fmla="*/ 2833687 h 2876550"/>
              <a:gd name="connsiteX141" fmla="*/ 2609850 w 3276600"/>
              <a:gd name="connsiteY141" fmla="*/ 2833687 h 2876550"/>
              <a:gd name="connsiteX142" fmla="*/ 2624137 w 3276600"/>
              <a:gd name="connsiteY142" fmla="*/ 2767012 h 2876550"/>
              <a:gd name="connsiteX143" fmla="*/ 2667000 w 3276600"/>
              <a:gd name="connsiteY143" fmla="*/ 2762250 h 2876550"/>
              <a:gd name="connsiteX144" fmla="*/ 2686050 w 3276600"/>
              <a:gd name="connsiteY144" fmla="*/ 2790825 h 2876550"/>
              <a:gd name="connsiteX145" fmla="*/ 2743200 w 3276600"/>
              <a:gd name="connsiteY145" fmla="*/ 2776537 h 2876550"/>
              <a:gd name="connsiteX146" fmla="*/ 2819400 w 3276600"/>
              <a:gd name="connsiteY146" fmla="*/ 2805112 h 2876550"/>
              <a:gd name="connsiteX147" fmla="*/ 2838450 w 3276600"/>
              <a:gd name="connsiteY147" fmla="*/ 2814637 h 2876550"/>
              <a:gd name="connsiteX148" fmla="*/ 2857500 w 3276600"/>
              <a:gd name="connsiteY148" fmla="*/ 2752725 h 2876550"/>
              <a:gd name="connsiteX149" fmla="*/ 2905125 w 3276600"/>
              <a:gd name="connsiteY149" fmla="*/ 2752725 h 2876550"/>
              <a:gd name="connsiteX150" fmla="*/ 2962275 w 3276600"/>
              <a:gd name="connsiteY150" fmla="*/ 2790825 h 2876550"/>
              <a:gd name="connsiteX151" fmla="*/ 3000375 w 3276600"/>
              <a:gd name="connsiteY151" fmla="*/ 2809875 h 2876550"/>
              <a:gd name="connsiteX152" fmla="*/ 3028950 w 3276600"/>
              <a:gd name="connsiteY152" fmla="*/ 2852737 h 2876550"/>
              <a:gd name="connsiteX153" fmla="*/ 3086100 w 3276600"/>
              <a:gd name="connsiteY153" fmla="*/ 2838450 h 2876550"/>
              <a:gd name="connsiteX154" fmla="*/ 3086100 w 3276600"/>
              <a:gd name="connsiteY154" fmla="*/ 2781300 h 2876550"/>
              <a:gd name="connsiteX155" fmla="*/ 3119437 w 3276600"/>
              <a:gd name="connsiteY155" fmla="*/ 2733675 h 2876550"/>
              <a:gd name="connsiteX156" fmla="*/ 3162300 w 3276600"/>
              <a:gd name="connsiteY156" fmla="*/ 2700337 h 2876550"/>
              <a:gd name="connsiteX157" fmla="*/ 3233737 w 3276600"/>
              <a:gd name="connsiteY157" fmla="*/ 2657475 h 2876550"/>
              <a:gd name="connsiteX158" fmla="*/ 3276600 w 3276600"/>
              <a:gd name="connsiteY158" fmla="*/ 2667000 h 2876550"/>
              <a:gd name="connsiteX159" fmla="*/ 3238500 w 3276600"/>
              <a:gd name="connsiteY159" fmla="*/ 2609850 h 2876550"/>
              <a:gd name="connsiteX160" fmla="*/ 3243262 w 3276600"/>
              <a:gd name="connsiteY160" fmla="*/ 2571750 h 2876550"/>
              <a:gd name="connsiteX161" fmla="*/ 3238500 w 3276600"/>
              <a:gd name="connsiteY161" fmla="*/ 2557462 h 2876550"/>
              <a:gd name="connsiteX162" fmla="*/ 3238500 w 3276600"/>
              <a:gd name="connsiteY162" fmla="*/ 2543175 h 2876550"/>
              <a:gd name="connsiteX163" fmla="*/ 3228975 w 3276600"/>
              <a:gd name="connsiteY163" fmla="*/ 2505075 h 2876550"/>
              <a:gd name="connsiteX164" fmla="*/ 3257550 w 3276600"/>
              <a:gd name="connsiteY164" fmla="*/ 2500312 h 2876550"/>
              <a:gd name="connsiteX165" fmla="*/ 3238500 w 3276600"/>
              <a:gd name="connsiteY165" fmla="*/ 2462212 h 2876550"/>
              <a:gd name="connsiteX166" fmla="*/ 3209925 w 3276600"/>
              <a:gd name="connsiteY166" fmla="*/ 2438400 h 2876550"/>
              <a:gd name="connsiteX167" fmla="*/ 3209925 w 3276600"/>
              <a:gd name="connsiteY167" fmla="*/ 2409825 h 2876550"/>
              <a:gd name="connsiteX168" fmla="*/ 3181350 w 3276600"/>
              <a:gd name="connsiteY168" fmla="*/ 2395537 h 2876550"/>
              <a:gd name="connsiteX169" fmla="*/ 3181350 w 3276600"/>
              <a:gd name="connsiteY169" fmla="*/ 2366962 h 2876550"/>
              <a:gd name="connsiteX170" fmla="*/ 3143250 w 3276600"/>
              <a:gd name="connsiteY170" fmla="*/ 2366962 h 2876550"/>
              <a:gd name="connsiteX171" fmla="*/ 3109912 w 3276600"/>
              <a:gd name="connsiteY171" fmla="*/ 2290762 h 2876550"/>
              <a:gd name="connsiteX172" fmla="*/ 3100387 w 3276600"/>
              <a:gd name="connsiteY172" fmla="*/ 2271712 h 2876550"/>
              <a:gd name="connsiteX173" fmla="*/ 3100387 w 3276600"/>
              <a:gd name="connsiteY173" fmla="*/ 2271712 h 2876550"/>
              <a:gd name="connsiteX174" fmla="*/ 3109912 w 3276600"/>
              <a:gd name="connsiteY174" fmla="*/ 2233612 h 2876550"/>
              <a:gd name="connsiteX175" fmla="*/ 3014662 w 3276600"/>
              <a:gd name="connsiteY175" fmla="*/ 2185987 h 2876550"/>
              <a:gd name="connsiteX176" fmla="*/ 3014662 w 3276600"/>
              <a:gd name="connsiteY176" fmla="*/ 2143125 h 2876550"/>
              <a:gd name="connsiteX177" fmla="*/ 3014662 w 3276600"/>
              <a:gd name="connsiteY177" fmla="*/ 2114550 h 2876550"/>
              <a:gd name="connsiteX178" fmla="*/ 2943225 w 3276600"/>
              <a:gd name="connsiteY178" fmla="*/ 2043112 h 2876550"/>
              <a:gd name="connsiteX179" fmla="*/ 2909887 w 3276600"/>
              <a:gd name="connsiteY179" fmla="*/ 2043112 h 2876550"/>
              <a:gd name="connsiteX180" fmla="*/ 2924175 w 3276600"/>
              <a:gd name="connsiteY180" fmla="*/ 2014537 h 2876550"/>
              <a:gd name="connsiteX181" fmla="*/ 2890837 w 3276600"/>
              <a:gd name="connsiteY181" fmla="*/ 1952625 h 2876550"/>
              <a:gd name="connsiteX182" fmla="*/ 2909887 w 3276600"/>
              <a:gd name="connsiteY182" fmla="*/ 1924050 h 2876550"/>
              <a:gd name="connsiteX183" fmla="*/ 2905125 w 3276600"/>
              <a:gd name="connsiteY183" fmla="*/ 1914525 h 2876550"/>
              <a:gd name="connsiteX184" fmla="*/ 2895600 w 3276600"/>
              <a:gd name="connsiteY184" fmla="*/ 1876425 h 2876550"/>
              <a:gd name="connsiteX185" fmla="*/ 2824162 w 3276600"/>
              <a:gd name="connsiteY185" fmla="*/ 1824037 h 2876550"/>
              <a:gd name="connsiteX186" fmla="*/ 2814637 w 3276600"/>
              <a:gd name="connsiteY186" fmla="*/ 1800225 h 2876550"/>
              <a:gd name="connsiteX187" fmla="*/ 2800350 w 3276600"/>
              <a:gd name="connsiteY187" fmla="*/ 1781175 h 2876550"/>
              <a:gd name="connsiteX188" fmla="*/ 2800350 w 3276600"/>
              <a:gd name="connsiteY188" fmla="*/ 1781175 h 2876550"/>
              <a:gd name="connsiteX189" fmla="*/ 2800350 w 3276600"/>
              <a:gd name="connsiteY189" fmla="*/ 1752600 h 2876550"/>
              <a:gd name="connsiteX190" fmla="*/ 2809875 w 3276600"/>
              <a:gd name="connsiteY190" fmla="*/ 1728787 h 2876550"/>
              <a:gd name="connsiteX191" fmla="*/ 2786062 w 3276600"/>
              <a:gd name="connsiteY191" fmla="*/ 1671637 h 2876550"/>
              <a:gd name="connsiteX192" fmla="*/ 2771775 w 3276600"/>
              <a:gd name="connsiteY192" fmla="*/ 1666875 h 2876550"/>
              <a:gd name="connsiteX193" fmla="*/ 2767012 w 3276600"/>
              <a:gd name="connsiteY193" fmla="*/ 1657350 h 2876550"/>
              <a:gd name="connsiteX194" fmla="*/ 2743200 w 3276600"/>
              <a:gd name="connsiteY194" fmla="*/ 1652587 h 2876550"/>
              <a:gd name="connsiteX195" fmla="*/ 2709862 w 3276600"/>
              <a:gd name="connsiteY195" fmla="*/ 1600200 h 2876550"/>
              <a:gd name="connsiteX196" fmla="*/ 2586037 w 3276600"/>
              <a:gd name="connsiteY196" fmla="*/ 1471612 h 2876550"/>
              <a:gd name="connsiteX197" fmla="*/ 2538412 w 3276600"/>
              <a:gd name="connsiteY197" fmla="*/ 1404937 h 2876550"/>
              <a:gd name="connsiteX198" fmla="*/ 2476500 w 3276600"/>
              <a:gd name="connsiteY198" fmla="*/ 1295400 h 2876550"/>
              <a:gd name="connsiteX199" fmla="*/ 2476500 w 3276600"/>
              <a:gd name="connsiteY199" fmla="*/ 1295400 h 2876550"/>
              <a:gd name="connsiteX200" fmla="*/ 2419350 w 3276600"/>
              <a:gd name="connsiteY200" fmla="*/ 1257300 h 2876550"/>
              <a:gd name="connsiteX201" fmla="*/ 2347912 w 3276600"/>
              <a:gd name="connsiteY201" fmla="*/ 1133475 h 2876550"/>
              <a:gd name="connsiteX202" fmla="*/ 2338387 w 3276600"/>
              <a:gd name="connsiteY202" fmla="*/ 1081087 h 2876550"/>
              <a:gd name="connsiteX203" fmla="*/ 2276475 w 3276600"/>
              <a:gd name="connsiteY203" fmla="*/ 1038225 h 2876550"/>
              <a:gd name="connsiteX204" fmla="*/ 2276475 w 3276600"/>
              <a:gd name="connsiteY204" fmla="*/ 1033462 h 2876550"/>
              <a:gd name="connsiteX205" fmla="*/ 2243137 w 3276600"/>
              <a:gd name="connsiteY205" fmla="*/ 981075 h 2876550"/>
              <a:gd name="connsiteX206" fmla="*/ 2228850 w 3276600"/>
              <a:gd name="connsiteY206" fmla="*/ 952500 h 2876550"/>
              <a:gd name="connsiteX207" fmla="*/ 2162175 w 3276600"/>
              <a:gd name="connsiteY207" fmla="*/ 862012 h 2876550"/>
              <a:gd name="connsiteX208" fmla="*/ 2147887 w 3276600"/>
              <a:gd name="connsiteY208" fmla="*/ 800100 h 2876550"/>
              <a:gd name="connsiteX209" fmla="*/ 2128837 w 3276600"/>
              <a:gd name="connsiteY209" fmla="*/ 762000 h 2876550"/>
              <a:gd name="connsiteX210" fmla="*/ 2128837 w 3276600"/>
              <a:gd name="connsiteY210" fmla="*/ 728662 h 2876550"/>
              <a:gd name="connsiteX211" fmla="*/ 2081212 w 3276600"/>
              <a:gd name="connsiteY211" fmla="*/ 657225 h 2876550"/>
              <a:gd name="connsiteX212" fmla="*/ 2066925 w 3276600"/>
              <a:gd name="connsiteY212" fmla="*/ 585787 h 2876550"/>
              <a:gd name="connsiteX213" fmla="*/ 2043112 w 3276600"/>
              <a:gd name="connsiteY213" fmla="*/ 547687 h 2876550"/>
              <a:gd name="connsiteX214" fmla="*/ 2005012 w 3276600"/>
              <a:gd name="connsiteY214" fmla="*/ 485775 h 2876550"/>
              <a:gd name="connsiteX215" fmla="*/ 2009775 w 3276600"/>
              <a:gd name="connsiteY215" fmla="*/ 457200 h 2876550"/>
              <a:gd name="connsiteX216" fmla="*/ 1933575 w 3276600"/>
              <a:gd name="connsiteY216" fmla="*/ 366712 h 2876550"/>
              <a:gd name="connsiteX217" fmla="*/ 1928812 w 3276600"/>
              <a:gd name="connsiteY217" fmla="*/ 328612 h 2876550"/>
              <a:gd name="connsiteX218" fmla="*/ 1943100 w 3276600"/>
              <a:gd name="connsiteY218" fmla="*/ 314325 h 2876550"/>
              <a:gd name="connsiteX219" fmla="*/ 1895475 w 3276600"/>
              <a:gd name="connsiteY219" fmla="*/ 238125 h 2876550"/>
              <a:gd name="connsiteX220" fmla="*/ 1862137 w 3276600"/>
              <a:gd name="connsiteY220" fmla="*/ 185737 h 2876550"/>
              <a:gd name="connsiteX221" fmla="*/ 1857375 w 3276600"/>
              <a:gd name="connsiteY221" fmla="*/ 147637 h 2876550"/>
              <a:gd name="connsiteX222" fmla="*/ 1862137 w 3276600"/>
              <a:gd name="connsiteY222" fmla="*/ 123825 h 2876550"/>
              <a:gd name="connsiteX223" fmla="*/ 1804987 w 3276600"/>
              <a:gd name="connsiteY223" fmla="*/ 66675 h 2876550"/>
              <a:gd name="connsiteX224" fmla="*/ 1800225 w 3276600"/>
              <a:gd name="connsiteY224" fmla="*/ 42862 h 2876550"/>
              <a:gd name="connsiteX225" fmla="*/ 1771650 w 3276600"/>
              <a:gd name="connsiteY225" fmla="*/ 0 h 2876550"/>
              <a:gd name="connsiteX226" fmla="*/ 1714500 w 3276600"/>
              <a:gd name="connsiteY226" fmla="*/ 119062 h 2876550"/>
              <a:gd name="connsiteX0" fmla="*/ 1714500 w 3276600"/>
              <a:gd name="connsiteY0" fmla="*/ 119062 h 2876550"/>
              <a:gd name="connsiteX1" fmla="*/ 1690687 w 3276600"/>
              <a:gd name="connsiteY1" fmla="*/ 295275 h 2876550"/>
              <a:gd name="connsiteX2" fmla="*/ 1643062 w 3276600"/>
              <a:gd name="connsiteY2" fmla="*/ 381000 h 2876550"/>
              <a:gd name="connsiteX3" fmla="*/ 1571625 w 3276600"/>
              <a:gd name="connsiteY3" fmla="*/ 457200 h 2876550"/>
              <a:gd name="connsiteX4" fmla="*/ 1447800 w 3276600"/>
              <a:gd name="connsiteY4" fmla="*/ 542925 h 2876550"/>
              <a:gd name="connsiteX5" fmla="*/ 1338262 w 3276600"/>
              <a:gd name="connsiteY5" fmla="*/ 581025 h 2876550"/>
              <a:gd name="connsiteX6" fmla="*/ 1119187 w 3276600"/>
              <a:gd name="connsiteY6" fmla="*/ 523875 h 2876550"/>
              <a:gd name="connsiteX7" fmla="*/ 1076325 w 3276600"/>
              <a:gd name="connsiteY7" fmla="*/ 571500 h 2876550"/>
              <a:gd name="connsiteX8" fmla="*/ 1052512 w 3276600"/>
              <a:gd name="connsiteY8" fmla="*/ 581025 h 2876550"/>
              <a:gd name="connsiteX9" fmla="*/ 1028700 w 3276600"/>
              <a:gd name="connsiteY9" fmla="*/ 576262 h 2876550"/>
              <a:gd name="connsiteX10" fmla="*/ 966787 w 3276600"/>
              <a:gd name="connsiteY10" fmla="*/ 523875 h 2876550"/>
              <a:gd name="connsiteX11" fmla="*/ 895350 w 3276600"/>
              <a:gd name="connsiteY11" fmla="*/ 523875 h 2876550"/>
              <a:gd name="connsiteX12" fmla="*/ 809625 w 3276600"/>
              <a:gd name="connsiteY12" fmla="*/ 557212 h 2876550"/>
              <a:gd name="connsiteX13" fmla="*/ 747712 w 3276600"/>
              <a:gd name="connsiteY13" fmla="*/ 528637 h 2876550"/>
              <a:gd name="connsiteX14" fmla="*/ 695325 w 3276600"/>
              <a:gd name="connsiteY14" fmla="*/ 519112 h 2876550"/>
              <a:gd name="connsiteX15" fmla="*/ 566737 w 3276600"/>
              <a:gd name="connsiteY15" fmla="*/ 590550 h 2876550"/>
              <a:gd name="connsiteX16" fmla="*/ 438150 w 3276600"/>
              <a:gd name="connsiteY16" fmla="*/ 533400 h 2876550"/>
              <a:gd name="connsiteX17" fmla="*/ 300037 w 3276600"/>
              <a:gd name="connsiteY17" fmla="*/ 552450 h 2876550"/>
              <a:gd name="connsiteX18" fmla="*/ 252412 w 3276600"/>
              <a:gd name="connsiteY18" fmla="*/ 557212 h 2876550"/>
              <a:gd name="connsiteX19" fmla="*/ 176212 w 3276600"/>
              <a:gd name="connsiteY19" fmla="*/ 538162 h 2876550"/>
              <a:gd name="connsiteX20" fmla="*/ 52387 w 3276600"/>
              <a:gd name="connsiteY20" fmla="*/ 585787 h 2876550"/>
              <a:gd name="connsiteX21" fmla="*/ 0 w 3276600"/>
              <a:gd name="connsiteY21" fmla="*/ 633412 h 2876550"/>
              <a:gd name="connsiteX22" fmla="*/ 23812 w 3276600"/>
              <a:gd name="connsiteY22" fmla="*/ 671512 h 2876550"/>
              <a:gd name="connsiteX23" fmla="*/ 19050 w 3276600"/>
              <a:gd name="connsiteY23" fmla="*/ 709612 h 2876550"/>
              <a:gd name="connsiteX24" fmla="*/ 57150 w 3276600"/>
              <a:gd name="connsiteY24" fmla="*/ 700087 h 2876550"/>
              <a:gd name="connsiteX25" fmla="*/ 80962 w 3276600"/>
              <a:gd name="connsiteY25" fmla="*/ 700087 h 2876550"/>
              <a:gd name="connsiteX26" fmla="*/ 100012 w 3276600"/>
              <a:gd name="connsiteY26" fmla="*/ 742950 h 2876550"/>
              <a:gd name="connsiteX27" fmla="*/ 109537 w 3276600"/>
              <a:gd name="connsiteY27" fmla="*/ 776287 h 2876550"/>
              <a:gd name="connsiteX28" fmla="*/ 133350 w 3276600"/>
              <a:gd name="connsiteY28" fmla="*/ 814387 h 2876550"/>
              <a:gd name="connsiteX29" fmla="*/ 128587 w 3276600"/>
              <a:gd name="connsiteY29" fmla="*/ 847725 h 2876550"/>
              <a:gd name="connsiteX30" fmla="*/ 180975 w 3276600"/>
              <a:gd name="connsiteY30" fmla="*/ 876300 h 2876550"/>
              <a:gd name="connsiteX31" fmla="*/ 247650 w 3276600"/>
              <a:gd name="connsiteY31" fmla="*/ 809625 h 2876550"/>
              <a:gd name="connsiteX32" fmla="*/ 276225 w 3276600"/>
              <a:gd name="connsiteY32" fmla="*/ 819150 h 2876550"/>
              <a:gd name="connsiteX33" fmla="*/ 252412 w 3276600"/>
              <a:gd name="connsiteY33" fmla="*/ 909637 h 2876550"/>
              <a:gd name="connsiteX34" fmla="*/ 271462 w 3276600"/>
              <a:gd name="connsiteY34" fmla="*/ 928687 h 2876550"/>
              <a:gd name="connsiteX35" fmla="*/ 285750 w 3276600"/>
              <a:gd name="connsiteY35" fmla="*/ 923925 h 2876550"/>
              <a:gd name="connsiteX36" fmla="*/ 295275 w 3276600"/>
              <a:gd name="connsiteY36" fmla="*/ 928687 h 2876550"/>
              <a:gd name="connsiteX37" fmla="*/ 328612 w 3276600"/>
              <a:gd name="connsiteY37" fmla="*/ 966787 h 2876550"/>
              <a:gd name="connsiteX38" fmla="*/ 352425 w 3276600"/>
              <a:gd name="connsiteY38" fmla="*/ 952500 h 2876550"/>
              <a:gd name="connsiteX39" fmla="*/ 395287 w 3276600"/>
              <a:gd name="connsiteY39" fmla="*/ 928687 h 2876550"/>
              <a:gd name="connsiteX40" fmla="*/ 438150 w 3276600"/>
              <a:gd name="connsiteY40" fmla="*/ 933450 h 2876550"/>
              <a:gd name="connsiteX41" fmla="*/ 457200 w 3276600"/>
              <a:gd name="connsiteY41" fmla="*/ 957262 h 2876550"/>
              <a:gd name="connsiteX42" fmla="*/ 461962 w 3276600"/>
              <a:gd name="connsiteY42" fmla="*/ 928687 h 2876550"/>
              <a:gd name="connsiteX43" fmla="*/ 485775 w 3276600"/>
              <a:gd name="connsiteY43" fmla="*/ 942975 h 2876550"/>
              <a:gd name="connsiteX44" fmla="*/ 490537 w 3276600"/>
              <a:gd name="connsiteY44" fmla="*/ 957262 h 2876550"/>
              <a:gd name="connsiteX45" fmla="*/ 500062 w 3276600"/>
              <a:gd name="connsiteY45" fmla="*/ 1038225 h 2876550"/>
              <a:gd name="connsiteX46" fmla="*/ 519112 w 3276600"/>
              <a:gd name="connsiteY46" fmla="*/ 1123950 h 2876550"/>
              <a:gd name="connsiteX47" fmla="*/ 571500 w 3276600"/>
              <a:gd name="connsiteY47" fmla="*/ 1138237 h 2876550"/>
              <a:gd name="connsiteX48" fmla="*/ 623887 w 3276600"/>
              <a:gd name="connsiteY48" fmla="*/ 1133475 h 2876550"/>
              <a:gd name="connsiteX49" fmla="*/ 647700 w 3276600"/>
              <a:gd name="connsiteY49" fmla="*/ 1195387 h 2876550"/>
              <a:gd name="connsiteX50" fmla="*/ 700087 w 3276600"/>
              <a:gd name="connsiteY50" fmla="*/ 1209675 h 2876550"/>
              <a:gd name="connsiteX51" fmla="*/ 738187 w 3276600"/>
              <a:gd name="connsiteY51" fmla="*/ 1266825 h 2876550"/>
              <a:gd name="connsiteX52" fmla="*/ 738187 w 3276600"/>
              <a:gd name="connsiteY52" fmla="*/ 1328737 h 2876550"/>
              <a:gd name="connsiteX53" fmla="*/ 714375 w 3276600"/>
              <a:gd name="connsiteY53" fmla="*/ 1366837 h 2876550"/>
              <a:gd name="connsiteX54" fmla="*/ 690562 w 3276600"/>
              <a:gd name="connsiteY54" fmla="*/ 1366837 h 2876550"/>
              <a:gd name="connsiteX55" fmla="*/ 647700 w 3276600"/>
              <a:gd name="connsiteY55" fmla="*/ 1400175 h 2876550"/>
              <a:gd name="connsiteX56" fmla="*/ 609600 w 3276600"/>
              <a:gd name="connsiteY56" fmla="*/ 1423987 h 2876550"/>
              <a:gd name="connsiteX57" fmla="*/ 619125 w 3276600"/>
              <a:gd name="connsiteY57" fmla="*/ 1452562 h 2876550"/>
              <a:gd name="connsiteX58" fmla="*/ 604837 w 3276600"/>
              <a:gd name="connsiteY58" fmla="*/ 1509712 h 2876550"/>
              <a:gd name="connsiteX59" fmla="*/ 633412 w 3276600"/>
              <a:gd name="connsiteY59" fmla="*/ 1566862 h 2876550"/>
              <a:gd name="connsiteX60" fmla="*/ 590550 w 3276600"/>
              <a:gd name="connsiteY60" fmla="*/ 1614487 h 2876550"/>
              <a:gd name="connsiteX61" fmla="*/ 585787 w 3276600"/>
              <a:gd name="connsiteY61" fmla="*/ 1643062 h 2876550"/>
              <a:gd name="connsiteX62" fmla="*/ 628650 w 3276600"/>
              <a:gd name="connsiteY62" fmla="*/ 1638300 h 2876550"/>
              <a:gd name="connsiteX63" fmla="*/ 652462 w 3276600"/>
              <a:gd name="connsiteY63" fmla="*/ 1638300 h 2876550"/>
              <a:gd name="connsiteX64" fmla="*/ 642937 w 3276600"/>
              <a:gd name="connsiteY64" fmla="*/ 1709737 h 2876550"/>
              <a:gd name="connsiteX65" fmla="*/ 638175 w 3276600"/>
              <a:gd name="connsiteY65" fmla="*/ 1752600 h 2876550"/>
              <a:gd name="connsiteX66" fmla="*/ 619125 w 3276600"/>
              <a:gd name="connsiteY66" fmla="*/ 1781175 h 2876550"/>
              <a:gd name="connsiteX67" fmla="*/ 671512 w 3276600"/>
              <a:gd name="connsiteY67" fmla="*/ 1804987 h 2876550"/>
              <a:gd name="connsiteX68" fmla="*/ 690562 w 3276600"/>
              <a:gd name="connsiteY68" fmla="*/ 1795462 h 2876550"/>
              <a:gd name="connsiteX69" fmla="*/ 723900 w 3276600"/>
              <a:gd name="connsiteY69" fmla="*/ 1766887 h 2876550"/>
              <a:gd name="connsiteX70" fmla="*/ 790575 w 3276600"/>
              <a:gd name="connsiteY70" fmla="*/ 1814512 h 2876550"/>
              <a:gd name="connsiteX71" fmla="*/ 847725 w 3276600"/>
              <a:gd name="connsiteY71" fmla="*/ 1857375 h 2876550"/>
              <a:gd name="connsiteX72" fmla="*/ 866775 w 3276600"/>
              <a:gd name="connsiteY72" fmla="*/ 1881187 h 2876550"/>
              <a:gd name="connsiteX73" fmla="*/ 923925 w 3276600"/>
              <a:gd name="connsiteY73" fmla="*/ 1881187 h 2876550"/>
              <a:gd name="connsiteX74" fmla="*/ 966787 w 3276600"/>
              <a:gd name="connsiteY74" fmla="*/ 1900237 h 2876550"/>
              <a:gd name="connsiteX75" fmla="*/ 1004887 w 3276600"/>
              <a:gd name="connsiteY75" fmla="*/ 1890712 h 2876550"/>
              <a:gd name="connsiteX76" fmla="*/ 1052512 w 3276600"/>
              <a:gd name="connsiteY76" fmla="*/ 1943100 h 2876550"/>
              <a:gd name="connsiteX77" fmla="*/ 1071562 w 3276600"/>
              <a:gd name="connsiteY77" fmla="*/ 1938337 h 2876550"/>
              <a:gd name="connsiteX78" fmla="*/ 1057275 w 3276600"/>
              <a:gd name="connsiteY78" fmla="*/ 1971675 h 2876550"/>
              <a:gd name="connsiteX79" fmla="*/ 995362 w 3276600"/>
              <a:gd name="connsiteY79" fmla="*/ 1985962 h 2876550"/>
              <a:gd name="connsiteX80" fmla="*/ 981075 w 3276600"/>
              <a:gd name="connsiteY80" fmla="*/ 2019300 h 2876550"/>
              <a:gd name="connsiteX81" fmla="*/ 952500 w 3276600"/>
              <a:gd name="connsiteY81" fmla="*/ 2038350 h 2876550"/>
              <a:gd name="connsiteX82" fmla="*/ 1004887 w 3276600"/>
              <a:gd name="connsiteY82" fmla="*/ 2109787 h 2876550"/>
              <a:gd name="connsiteX83" fmla="*/ 1004887 w 3276600"/>
              <a:gd name="connsiteY83" fmla="*/ 2157412 h 2876550"/>
              <a:gd name="connsiteX84" fmla="*/ 976312 w 3276600"/>
              <a:gd name="connsiteY84" fmla="*/ 2247900 h 2876550"/>
              <a:gd name="connsiteX85" fmla="*/ 957262 w 3276600"/>
              <a:gd name="connsiteY85" fmla="*/ 2281237 h 2876550"/>
              <a:gd name="connsiteX86" fmla="*/ 938212 w 3276600"/>
              <a:gd name="connsiteY86" fmla="*/ 2281237 h 2876550"/>
              <a:gd name="connsiteX87" fmla="*/ 962025 w 3276600"/>
              <a:gd name="connsiteY87" fmla="*/ 2395537 h 2876550"/>
              <a:gd name="connsiteX88" fmla="*/ 938212 w 3276600"/>
              <a:gd name="connsiteY88" fmla="*/ 2414587 h 2876550"/>
              <a:gd name="connsiteX89" fmla="*/ 942975 w 3276600"/>
              <a:gd name="connsiteY89" fmla="*/ 2443162 h 2876550"/>
              <a:gd name="connsiteX90" fmla="*/ 928687 w 3276600"/>
              <a:gd name="connsiteY90" fmla="*/ 2509837 h 2876550"/>
              <a:gd name="connsiteX91" fmla="*/ 928687 w 3276600"/>
              <a:gd name="connsiteY91" fmla="*/ 2571750 h 2876550"/>
              <a:gd name="connsiteX92" fmla="*/ 942975 w 3276600"/>
              <a:gd name="connsiteY92" fmla="*/ 2643187 h 2876550"/>
              <a:gd name="connsiteX93" fmla="*/ 985837 w 3276600"/>
              <a:gd name="connsiteY93" fmla="*/ 2686050 h 2876550"/>
              <a:gd name="connsiteX94" fmla="*/ 1042987 w 3276600"/>
              <a:gd name="connsiteY94" fmla="*/ 2681287 h 2876550"/>
              <a:gd name="connsiteX95" fmla="*/ 1114425 w 3276600"/>
              <a:gd name="connsiteY95" fmla="*/ 2647950 h 2876550"/>
              <a:gd name="connsiteX96" fmla="*/ 1147762 w 3276600"/>
              <a:gd name="connsiteY96" fmla="*/ 2667000 h 2876550"/>
              <a:gd name="connsiteX97" fmla="*/ 1171575 w 3276600"/>
              <a:gd name="connsiteY97" fmla="*/ 2643187 h 2876550"/>
              <a:gd name="connsiteX98" fmla="*/ 1204912 w 3276600"/>
              <a:gd name="connsiteY98" fmla="*/ 2619375 h 2876550"/>
              <a:gd name="connsiteX99" fmla="*/ 1195387 w 3276600"/>
              <a:gd name="connsiteY99" fmla="*/ 2557462 h 2876550"/>
              <a:gd name="connsiteX100" fmla="*/ 1190625 w 3276600"/>
              <a:gd name="connsiteY100" fmla="*/ 2524125 h 2876550"/>
              <a:gd name="connsiteX101" fmla="*/ 1238250 w 3276600"/>
              <a:gd name="connsiteY101" fmla="*/ 2486025 h 2876550"/>
              <a:gd name="connsiteX102" fmla="*/ 1276350 w 3276600"/>
              <a:gd name="connsiteY102" fmla="*/ 2481262 h 2876550"/>
              <a:gd name="connsiteX103" fmla="*/ 1309687 w 3276600"/>
              <a:gd name="connsiteY103" fmla="*/ 2495550 h 2876550"/>
              <a:gd name="connsiteX104" fmla="*/ 1343025 w 3276600"/>
              <a:gd name="connsiteY104" fmla="*/ 2552700 h 2876550"/>
              <a:gd name="connsiteX105" fmla="*/ 1333500 w 3276600"/>
              <a:gd name="connsiteY105" fmla="*/ 2576512 h 2876550"/>
              <a:gd name="connsiteX106" fmla="*/ 1371600 w 3276600"/>
              <a:gd name="connsiteY106" fmla="*/ 2600325 h 2876550"/>
              <a:gd name="connsiteX107" fmla="*/ 1457325 w 3276600"/>
              <a:gd name="connsiteY107" fmla="*/ 2562225 h 2876550"/>
              <a:gd name="connsiteX108" fmla="*/ 1481137 w 3276600"/>
              <a:gd name="connsiteY108" fmla="*/ 2528887 h 2876550"/>
              <a:gd name="connsiteX109" fmla="*/ 1533525 w 3276600"/>
              <a:gd name="connsiteY109" fmla="*/ 2557462 h 2876550"/>
              <a:gd name="connsiteX110" fmla="*/ 1557337 w 3276600"/>
              <a:gd name="connsiteY110" fmla="*/ 2519362 h 2876550"/>
              <a:gd name="connsiteX111" fmla="*/ 1600200 w 3276600"/>
              <a:gd name="connsiteY111" fmla="*/ 2490787 h 2876550"/>
              <a:gd name="connsiteX112" fmla="*/ 1628775 w 3276600"/>
              <a:gd name="connsiteY112" fmla="*/ 2538412 h 2876550"/>
              <a:gd name="connsiteX113" fmla="*/ 1662112 w 3276600"/>
              <a:gd name="connsiteY113" fmla="*/ 2533650 h 2876550"/>
              <a:gd name="connsiteX114" fmla="*/ 1685925 w 3276600"/>
              <a:gd name="connsiteY114" fmla="*/ 2557462 h 2876550"/>
              <a:gd name="connsiteX115" fmla="*/ 1743075 w 3276600"/>
              <a:gd name="connsiteY115" fmla="*/ 2543175 h 2876550"/>
              <a:gd name="connsiteX116" fmla="*/ 1781175 w 3276600"/>
              <a:gd name="connsiteY116" fmla="*/ 2547937 h 2876550"/>
              <a:gd name="connsiteX117" fmla="*/ 1762125 w 3276600"/>
              <a:gd name="connsiteY117" fmla="*/ 2590800 h 2876550"/>
              <a:gd name="connsiteX118" fmla="*/ 1719262 w 3276600"/>
              <a:gd name="connsiteY118" fmla="*/ 2628900 h 2876550"/>
              <a:gd name="connsiteX119" fmla="*/ 1681162 w 3276600"/>
              <a:gd name="connsiteY119" fmla="*/ 2638425 h 2876550"/>
              <a:gd name="connsiteX120" fmla="*/ 1704975 w 3276600"/>
              <a:gd name="connsiteY120" fmla="*/ 2671762 h 2876550"/>
              <a:gd name="connsiteX121" fmla="*/ 1728787 w 3276600"/>
              <a:gd name="connsiteY121" fmla="*/ 2690812 h 2876550"/>
              <a:gd name="connsiteX122" fmla="*/ 1762125 w 3276600"/>
              <a:gd name="connsiteY122" fmla="*/ 2662237 h 2876550"/>
              <a:gd name="connsiteX123" fmla="*/ 1814512 w 3276600"/>
              <a:gd name="connsiteY123" fmla="*/ 2662237 h 2876550"/>
              <a:gd name="connsiteX124" fmla="*/ 1862137 w 3276600"/>
              <a:gd name="connsiteY124" fmla="*/ 2662237 h 2876550"/>
              <a:gd name="connsiteX125" fmla="*/ 1881187 w 3276600"/>
              <a:gd name="connsiteY125" fmla="*/ 2709862 h 2876550"/>
              <a:gd name="connsiteX126" fmla="*/ 1938337 w 3276600"/>
              <a:gd name="connsiteY126" fmla="*/ 2747962 h 2876550"/>
              <a:gd name="connsiteX127" fmla="*/ 1985962 w 3276600"/>
              <a:gd name="connsiteY127" fmla="*/ 2733675 h 2876550"/>
              <a:gd name="connsiteX128" fmla="*/ 2019300 w 3276600"/>
              <a:gd name="connsiteY128" fmla="*/ 2705100 h 2876550"/>
              <a:gd name="connsiteX129" fmla="*/ 2062162 w 3276600"/>
              <a:gd name="connsiteY129" fmla="*/ 2757487 h 2876550"/>
              <a:gd name="connsiteX130" fmla="*/ 2138362 w 3276600"/>
              <a:gd name="connsiteY130" fmla="*/ 2800350 h 2876550"/>
              <a:gd name="connsiteX131" fmla="*/ 2195512 w 3276600"/>
              <a:gd name="connsiteY131" fmla="*/ 2786062 h 2876550"/>
              <a:gd name="connsiteX132" fmla="*/ 2195512 w 3276600"/>
              <a:gd name="connsiteY132" fmla="*/ 2786062 h 2876550"/>
              <a:gd name="connsiteX133" fmla="*/ 2281237 w 3276600"/>
              <a:gd name="connsiteY133" fmla="*/ 2833687 h 2876550"/>
              <a:gd name="connsiteX134" fmla="*/ 2400300 w 3276600"/>
              <a:gd name="connsiteY134" fmla="*/ 2876550 h 2876550"/>
              <a:gd name="connsiteX135" fmla="*/ 2390775 w 3276600"/>
              <a:gd name="connsiteY135" fmla="*/ 2809875 h 2876550"/>
              <a:gd name="connsiteX136" fmla="*/ 2428875 w 3276600"/>
              <a:gd name="connsiteY136" fmla="*/ 2776537 h 2876550"/>
              <a:gd name="connsiteX137" fmla="*/ 2481262 w 3276600"/>
              <a:gd name="connsiteY137" fmla="*/ 2786062 h 2876550"/>
              <a:gd name="connsiteX138" fmla="*/ 2547937 w 3276600"/>
              <a:gd name="connsiteY138" fmla="*/ 2847975 h 2876550"/>
              <a:gd name="connsiteX139" fmla="*/ 2581275 w 3276600"/>
              <a:gd name="connsiteY139" fmla="*/ 2838450 h 2876550"/>
              <a:gd name="connsiteX140" fmla="*/ 2595562 w 3276600"/>
              <a:gd name="connsiteY140" fmla="*/ 2833687 h 2876550"/>
              <a:gd name="connsiteX141" fmla="*/ 2609850 w 3276600"/>
              <a:gd name="connsiteY141" fmla="*/ 2833687 h 2876550"/>
              <a:gd name="connsiteX142" fmla="*/ 2624137 w 3276600"/>
              <a:gd name="connsiteY142" fmla="*/ 2767012 h 2876550"/>
              <a:gd name="connsiteX143" fmla="*/ 2667000 w 3276600"/>
              <a:gd name="connsiteY143" fmla="*/ 2762250 h 2876550"/>
              <a:gd name="connsiteX144" fmla="*/ 2686050 w 3276600"/>
              <a:gd name="connsiteY144" fmla="*/ 2790825 h 2876550"/>
              <a:gd name="connsiteX145" fmla="*/ 2743200 w 3276600"/>
              <a:gd name="connsiteY145" fmla="*/ 2776537 h 2876550"/>
              <a:gd name="connsiteX146" fmla="*/ 2819400 w 3276600"/>
              <a:gd name="connsiteY146" fmla="*/ 2805112 h 2876550"/>
              <a:gd name="connsiteX147" fmla="*/ 2838450 w 3276600"/>
              <a:gd name="connsiteY147" fmla="*/ 2814637 h 2876550"/>
              <a:gd name="connsiteX148" fmla="*/ 2857500 w 3276600"/>
              <a:gd name="connsiteY148" fmla="*/ 2752725 h 2876550"/>
              <a:gd name="connsiteX149" fmla="*/ 2905125 w 3276600"/>
              <a:gd name="connsiteY149" fmla="*/ 2752725 h 2876550"/>
              <a:gd name="connsiteX150" fmla="*/ 2962275 w 3276600"/>
              <a:gd name="connsiteY150" fmla="*/ 2790825 h 2876550"/>
              <a:gd name="connsiteX151" fmla="*/ 3000375 w 3276600"/>
              <a:gd name="connsiteY151" fmla="*/ 2809875 h 2876550"/>
              <a:gd name="connsiteX152" fmla="*/ 2999453 w 3276600"/>
              <a:gd name="connsiteY152" fmla="*/ 2816856 h 2876550"/>
              <a:gd name="connsiteX153" fmla="*/ 3028950 w 3276600"/>
              <a:gd name="connsiteY153" fmla="*/ 2852737 h 2876550"/>
              <a:gd name="connsiteX154" fmla="*/ 3086100 w 3276600"/>
              <a:gd name="connsiteY154" fmla="*/ 2838450 h 2876550"/>
              <a:gd name="connsiteX155" fmla="*/ 3086100 w 3276600"/>
              <a:gd name="connsiteY155" fmla="*/ 2781300 h 2876550"/>
              <a:gd name="connsiteX156" fmla="*/ 3119437 w 3276600"/>
              <a:gd name="connsiteY156" fmla="*/ 2733675 h 2876550"/>
              <a:gd name="connsiteX157" fmla="*/ 3162300 w 3276600"/>
              <a:gd name="connsiteY157" fmla="*/ 2700337 h 2876550"/>
              <a:gd name="connsiteX158" fmla="*/ 3233737 w 3276600"/>
              <a:gd name="connsiteY158" fmla="*/ 2657475 h 2876550"/>
              <a:gd name="connsiteX159" fmla="*/ 3276600 w 3276600"/>
              <a:gd name="connsiteY159" fmla="*/ 2667000 h 2876550"/>
              <a:gd name="connsiteX160" fmla="*/ 3238500 w 3276600"/>
              <a:gd name="connsiteY160" fmla="*/ 2609850 h 2876550"/>
              <a:gd name="connsiteX161" fmla="*/ 3243262 w 3276600"/>
              <a:gd name="connsiteY161" fmla="*/ 2571750 h 2876550"/>
              <a:gd name="connsiteX162" fmla="*/ 3238500 w 3276600"/>
              <a:gd name="connsiteY162" fmla="*/ 2557462 h 2876550"/>
              <a:gd name="connsiteX163" fmla="*/ 3238500 w 3276600"/>
              <a:gd name="connsiteY163" fmla="*/ 2543175 h 2876550"/>
              <a:gd name="connsiteX164" fmla="*/ 3228975 w 3276600"/>
              <a:gd name="connsiteY164" fmla="*/ 2505075 h 2876550"/>
              <a:gd name="connsiteX165" fmla="*/ 3257550 w 3276600"/>
              <a:gd name="connsiteY165" fmla="*/ 2500312 h 2876550"/>
              <a:gd name="connsiteX166" fmla="*/ 3238500 w 3276600"/>
              <a:gd name="connsiteY166" fmla="*/ 2462212 h 2876550"/>
              <a:gd name="connsiteX167" fmla="*/ 3209925 w 3276600"/>
              <a:gd name="connsiteY167" fmla="*/ 2438400 h 2876550"/>
              <a:gd name="connsiteX168" fmla="*/ 3209925 w 3276600"/>
              <a:gd name="connsiteY168" fmla="*/ 2409825 h 2876550"/>
              <a:gd name="connsiteX169" fmla="*/ 3181350 w 3276600"/>
              <a:gd name="connsiteY169" fmla="*/ 2395537 h 2876550"/>
              <a:gd name="connsiteX170" fmla="*/ 3181350 w 3276600"/>
              <a:gd name="connsiteY170" fmla="*/ 2366962 h 2876550"/>
              <a:gd name="connsiteX171" fmla="*/ 3143250 w 3276600"/>
              <a:gd name="connsiteY171" fmla="*/ 2366962 h 2876550"/>
              <a:gd name="connsiteX172" fmla="*/ 3109912 w 3276600"/>
              <a:gd name="connsiteY172" fmla="*/ 2290762 h 2876550"/>
              <a:gd name="connsiteX173" fmla="*/ 3100387 w 3276600"/>
              <a:gd name="connsiteY173" fmla="*/ 2271712 h 2876550"/>
              <a:gd name="connsiteX174" fmla="*/ 3100387 w 3276600"/>
              <a:gd name="connsiteY174" fmla="*/ 2271712 h 2876550"/>
              <a:gd name="connsiteX175" fmla="*/ 3109912 w 3276600"/>
              <a:gd name="connsiteY175" fmla="*/ 2233612 h 2876550"/>
              <a:gd name="connsiteX176" fmla="*/ 3014662 w 3276600"/>
              <a:gd name="connsiteY176" fmla="*/ 2185987 h 2876550"/>
              <a:gd name="connsiteX177" fmla="*/ 3014662 w 3276600"/>
              <a:gd name="connsiteY177" fmla="*/ 2143125 h 2876550"/>
              <a:gd name="connsiteX178" fmla="*/ 3014662 w 3276600"/>
              <a:gd name="connsiteY178" fmla="*/ 2114550 h 2876550"/>
              <a:gd name="connsiteX179" fmla="*/ 2943225 w 3276600"/>
              <a:gd name="connsiteY179" fmla="*/ 2043112 h 2876550"/>
              <a:gd name="connsiteX180" fmla="*/ 2909887 w 3276600"/>
              <a:gd name="connsiteY180" fmla="*/ 2043112 h 2876550"/>
              <a:gd name="connsiteX181" fmla="*/ 2924175 w 3276600"/>
              <a:gd name="connsiteY181" fmla="*/ 2014537 h 2876550"/>
              <a:gd name="connsiteX182" fmla="*/ 2890837 w 3276600"/>
              <a:gd name="connsiteY182" fmla="*/ 1952625 h 2876550"/>
              <a:gd name="connsiteX183" fmla="*/ 2909887 w 3276600"/>
              <a:gd name="connsiteY183" fmla="*/ 1924050 h 2876550"/>
              <a:gd name="connsiteX184" fmla="*/ 2905125 w 3276600"/>
              <a:gd name="connsiteY184" fmla="*/ 1914525 h 2876550"/>
              <a:gd name="connsiteX185" fmla="*/ 2895600 w 3276600"/>
              <a:gd name="connsiteY185" fmla="*/ 1876425 h 2876550"/>
              <a:gd name="connsiteX186" fmla="*/ 2824162 w 3276600"/>
              <a:gd name="connsiteY186" fmla="*/ 1824037 h 2876550"/>
              <a:gd name="connsiteX187" fmla="*/ 2814637 w 3276600"/>
              <a:gd name="connsiteY187" fmla="*/ 1800225 h 2876550"/>
              <a:gd name="connsiteX188" fmla="*/ 2800350 w 3276600"/>
              <a:gd name="connsiteY188" fmla="*/ 1781175 h 2876550"/>
              <a:gd name="connsiteX189" fmla="*/ 2800350 w 3276600"/>
              <a:gd name="connsiteY189" fmla="*/ 1781175 h 2876550"/>
              <a:gd name="connsiteX190" fmla="*/ 2800350 w 3276600"/>
              <a:gd name="connsiteY190" fmla="*/ 1752600 h 2876550"/>
              <a:gd name="connsiteX191" fmla="*/ 2809875 w 3276600"/>
              <a:gd name="connsiteY191" fmla="*/ 1728787 h 2876550"/>
              <a:gd name="connsiteX192" fmla="*/ 2786062 w 3276600"/>
              <a:gd name="connsiteY192" fmla="*/ 1671637 h 2876550"/>
              <a:gd name="connsiteX193" fmla="*/ 2771775 w 3276600"/>
              <a:gd name="connsiteY193" fmla="*/ 1666875 h 2876550"/>
              <a:gd name="connsiteX194" fmla="*/ 2767012 w 3276600"/>
              <a:gd name="connsiteY194" fmla="*/ 1657350 h 2876550"/>
              <a:gd name="connsiteX195" fmla="*/ 2743200 w 3276600"/>
              <a:gd name="connsiteY195" fmla="*/ 1652587 h 2876550"/>
              <a:gd name="connsiteX196" fmla="*/ 2709862 w 3276600"/>
              <a:gd name="connsiteY196" fmla="*/ 1600200 h 2876550"/>
              <a:gd name="connsiteX197" fmla="*/ 2586037 w 3276600"/>
              <a:gd name="connsiteY197" fmla="*/ 1471612 h 2876550"/>
              <a:gd name="connsiteX198" fmla="*/ 2538412 w 3276600"/>
              <a:gd name="connsiteY198" fmla="*/ 1404937 h 2876550"/>
              <a:gd name="connsiteX199" fmla="*/ 2476500 w 3276600"/>
              <a:gd name="connsiteY199" fmla="*/ 1295400 h 2876550"/>
              <a:gd name="connsiteX200" fmla="*/ 2476500 w 3276600"/>
              <a:gd name="connsiteY200" fmla="*/ 1295400 h 2876550"/>
              <a:gd name="connsiteX201" fmla="*/ 2419350 w 3276600"/>
              <a:gd name="connsiteY201" fmla="*/ 1257300 h 2876550"/>
              <a:gd name="connsiteX202" fmla="*/ 2347912 w 3276600"/>
              <a:gd name="connsiteY202" fmla="*/ 1133475 h 2876550"/>
              <a:gd name="connsiteX203" fmla="*/ 2338387 w 3276600"/>
              <a:gd name="connsiteY203" fmla="*/ 1081087 h 2876550"/>
              <a:gd name="connsiteX204" fmla="*/ 2276475 w 3276600"/>
              <a:gd name="connsiteY204" fmla="*/ 1038225 h 2876550"/>
              <a:gd name="connsiteX205" fmla="*/ 2276475 w 3276600"/>
              <a:gd name="connsiteY205" fmla="*/ 1033462 h 2876550"/>
              <a:gd name="connsiteX206" fmla="*/ 2243137 w 3276600"/>
              <a:gd name="connsiteY206" fmla="*/ 981075 h 2876550"/>
              <a:gd name="connsiteX207" fmla="*/ 2228850 w 3276600"/>
              <a:gd name="connsiteY207" fmla="*/ 952500 h 2876550"/>
              <a:gd name="connsiteX208" fmla="*/ 2162175 w 3276600"/>
              <a:gd name="connsiteY208" fmla="*/ 862012 h 2876550"/>
              <a:gd name="connsiteX209" fmla="*/ 2147887 w 3276600"/>
              <a:gd name="connsiteY209" fmla="*/ 800100 h 2876550"/>
              <a:gd name="connsiteX210" fmla="*/ 2128837 w 3276600"/>
              <a:gd name="connsiteY210" fmla="*/ 762000 h 2876550"/>
              <a:gd name="connsiteX211" fmla="*/ 2128837 w 3276600"/>
              <a:gd name="connsiteY211" fmla="*/ 728662 h 2876550"/>
              <a:gd name="connsiteX212" fmla="*/ 2081212 w 3276600"/>
              <a:gd name="connsiteY212" fmla="*/ 657225 h 2876550"/>
              <a:gd name="connsiteX213" fmla="*/ 2066925 w 3276600"/>
              <a:gd name="connsiteY213" fmla="*/ 585787 h 2876550"/>
              <a:gd name="connsiteX214" fmla="*/ 2043112 w 3276600"/>
              <a:gd name="connsiteY214" fmla="*/ 547687 h 2876550"/>
              <a:gd name="connsiteX215" fmla="*/ 2005012 w 3276600"/>
              <a:gd name="connsiteY215" fmla="*/ 485775 h 2876550"/>
              <a:gd name="connsiteX216" fmla="*/ 2009775 w 3276600"/>
              <a:gd name="connsiteY216" fmla="*/ 457200 h 2876550"/>
              <a:gd name="connsiteX217" fmla="*/ 1933575 w 3276600"/>
              <a:gd name="connsiteY217" fmla="*/ 366712 h 2876550"/>
              <a:gd name="connsiteX218" fmla="*/ 1928812 w 3276600"/>
              <a:gd name="connsiteY218" fmla="*/ 328612 h 2876550"/>
              <a:gd name="connsiteX219" fmla="*/ 1943100 w 3276600"/>
              <a:gd name="connsiteY219" fmla="*/ 314325 h 2876550"/>
              <a:gd name="connsiteX220" fmla="*/ 1895475 w 3276600"/>
              <a:gd name="connsiteY220" fmla="*/ 238125 h 2876550"/>
              <a:gd name="connsiteX221" fmla="*/ 1862137 w 3276600"/>
              <a:gd name="connsiteY221" fmla="*/ 185737 h 2876550"/>
              <a:gd name="connsiteX222" fmla="*/ 1857375 w 3276600"/>
              <a:gd name="connsiteY222" fmla="*/ 147637 h 2876550"/>
              <a:gd name="connsiteX223" fmla="*/ 1862137 w 3276600"/>
              <a:gd name="connsiteY223" fmla="*/ 123825 h 2876550"/>
              <a:gd name="connsiteX224" fmla="*/ 1804987 w 3276600"/>
              <a:gd name="connsiteY224" fmla="*/ 66675 h 2876550"/>
              <a:gd name="connsiteX225" fmla="*/ 1800225 w 3276600"/>
              <a:gd name="connsiteY225" fmla="*/ 42862 h 2876550"/>
              <a:gd name="connsiteX226" fmla="*/ 1771650 w 3276600"/>
              <a:gd name="connsiteY226" fmla="*/ 0 h 2876550"/>
              <a:gd name="connsiteX227" fmla="*/ 1714500 w 3276600"/>
              <a:gd name="connsiteY227" fmla="*/ 119062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3276600" h="2876550">
                <a:moveTo>
                  <a:pt x="1714500" y="119062"/>
                </a:moveTo>
                <a:lnTo>
                  <a:pt x="1690687" y="295275"/>
                </a:lnTo>
                <a:lnTo>
                  <a:pt x="1643062" y="381000"/>
                </a:lnTo>
                <a:lnTo>
                  <a:pt x="1571625" y="457200"/>
                </a:lnTo>
                <a:lnTo>
                  <a:pt x="1447800" y="542925"/>
                </a:lnTo>
                <a:lnTo>
                  <a:pt x="1338262" y="581025"/>
                </a:lnTo>
                <a:lnTo>
                  <a:pt x="1119187" y="523875"/>
                </a:lnTo>
                <a:lnTo>
                  <a:pt x="1076325" y="571500"/>
                </a:lnTo>
                <a:lnTo>
                  <a:pt x="1052512" y="581025"/>
                </a:lnTo>
                <a:lnTo>
                  <a:pt x="1028700" y="576262"/>
                </a:lnTo>
                <a:lnTo>
                  <a:pt x="966787" y="523875"/>
                </a:lnTo>
                <a:lnTo>
                  <a:pt x="895350" y="523875"/>
                </a:lnTo>
                <a:lnTo>
                  <a:pt x="809625" y="557212"/>
                </a:lnTo>
                <a:lnTo>
                  <a:pt x="747712" y="528637"/>
                </a:lnTo>
                <a:lnTo>
                  <a:pt x="695325" y="519112"/>
                </a:lnTo>
                <a:lnTo>
                  <a:pt x="566737" y="590550"/>
                </a:lnTo>
                <a:lnTo>
                  <a:pt x="438150" y="533400"/>
                </a:lnTo>
                <a:lnTo>
                  <a:pt x="300037" y="552450"/>
                </a:lnTo>
                <a:lnTo>
                  <a:pt x="252412" y="557212"/>
                </a:lnTo>
                <a:lnTo>
                  <a:pt x="176212" y="538162"/>
                </a:lnTo>
                <a:lnTo>
                  <a:pt x="52387" y="585787"/>
                </a:lnTo>
                <a:lnTo>
                  <a:pt x="0" y="633412"/>
                </a:lnTo>
                <a:lnTo>
                  <a:pt x="23812" y="671512"/>
                </a:lnTo>
                <a:cubicBezTo>
                  <a:pt x="18826" y="706421"/>
                  <a:pt x="19050" y="693625"/>
                  <a:pt x="19050" y="709612"/>
                </a:cubicBezTo>
                <a:lnTo>
                  <a:pt x="57150" y="700087"/>
                </a:lnTo>
                <a:lnTo>
                  <a:pt x="80962" y="700087"/>
                </a:lnTo>
                <a:lnTo>
                  <a:pt x="100012" y="742950"/>
                </a:lnTo>
                <a:lnTo>
                  <a:pt x="109537" y="776287"/>
                </a:lnTo>
                <a:lnTo>
                  <a:pt x="133350" y="814387"/>
                </a:lnTo>
                <a:lnTo>
                  <a:pt x="128587" y="847725"/>
                </a:lnTo>
                <a:lnTo>
                  <a:pt x="180975" y="876300"/>
                </a:lnTo>
                <a:lnTo>
                  <a:pt x="247650" y="809625"/>
                </a:lnTo>
                <a:lnTo>
                  <a:pt x="276225" y="819150"/>
                </a:lnTo>
                <a:lnTo>
                  <a:pt x="252412" y="909637"/>
                </a:lnTo>
                <a:cubicBezTo>
                  <a:pt x="258762" y="915987"/>
                  <a:pt x="263208" y="925149"/>
                  <a:pt x="271462" y="928687"/>
                </a:cubicBezTo>
                <a:cubicBezTo>
                  <a:pt x="276076" y="930665"/>
                  <a:pt x="285750" y="923925"/>
                  <a:pt x="285750" y="923925"/>
                </a:cubicBezTo>
                <a:lnTo>
                  <a:pt x="295275" y="928687"/>
                </a:lnTo>
                <a:lnTo>
                  <a:pt x="328612" y="966787"/>
                </a:lnTo>
                <a:lnTo>
                  <a:pt x="352425" y="952500"/>
                </a:lnTo>
                <a:lnTo>
                  <a:pt x="395287" y="928687"/>
                </a:lnTo>
                <a:lnTo>
                  <a:pt x="438150" y="933450"/>
                </a:lnTo>
                <a:lnTo>
                  <a:pt x="457200" y="957262"/>
                </a:lnTo>
                <a:lnTo>
                  <a:pt x="461962" y="928687"/>
                </a:lnTo>
                <a:cubicBezTo>
                  <a:pt x="469900" y="933450"/>
                  <a:pt x="479229" y="936429"/>
                  <a:pt x="485775" y="942975"/>
                </a:cubicBezTo>
                <a:cubicBezTo>
                  <a:pt x="489325" y="946525"/>
                  <a:pt x="484981" y="936625"/>
                  <a:pt x="490537" y="957262"/>
                </a:cubicBezTo>
                <a:lnTo>
                  <a:pt x="500062" y="1038225"/>
                </a:lnTo>
                <a:lnTo>
                  <a:pt x="519112" y="1123950"/>
                </a:lnTo>
                <a:lnTo>
                  <a:pt x="571500" y="1138237"/>
                </a:lnTo>
                <a:lnTo>
                  <a:pt x="623887" y="1133475"/>
                </a:lnTo>
                <a:cubicBezTo>
                  <a:pt x="643404" y="1196904"/>
                  <a:pt x="621345" y="1195387"/>
                  <a:pt x="647700" y="1195387"/>
                </a:cubicBezTo>
                <a:lnTo>
                  <a:pt x="700087" y="1209675"/>
                </a:lnTo>
                <a:lnTo>
                  <a:pt x="738187" y="1266825"/>
                </a:lnTo>
                <a:lnTo>
                  <a:pt x="738187" y="1328737"/>
                </a:lnTo>
                <a:lnTo>
                  <a:pt x="714375" y="1366837"/>
                </a:lnTo>
                <a:lnTo>
                  <a:pt x="690562" y="1366837"/>
                </a:lnTo>
                <a:lnTo>
                  <a:pt x="647700" y="1400175"/>
                </a:lnTo>
                <a:lnTo>
                  <a:pt x="609600" y="1423987"/>
                </a:lnTo>
                <a:lnTo>
                  <a:pt x="619125" y="1452562"/>
                </a:lnTo>
                <a:lnTo>
                  <a:pt x="604837" y="1509712"/>
                </a:lnTo>
                <a:lnTo>
                  <a:pt x="633412" y="1566862"/>
                </a:lnTo>
                <a:lnTo>
                  <a:pt x="590550" y="1614487"/>
                </a:lnTo>
                <a:lnTo>
                  <a:pt x="585787" y="1643062"/>
                </a:lnTo>
                <a:lnTo>
                  <a:pt x="628650" y="1638300"/>
                </a:lnTo>
                <a:lnTo>
                  <a:pt x="652462" y="1638300"/>
                </a:lnTo>
                <a:lnTo>
                  <a:pt x="642937" y="1709737"/>
                </a:lnTo>
                <a:lnTo>
                  <a:pt x="638175" y="1752600"/>
                </a:lnTo>
                <a:cubicBezTo>
                  <a:pt x="618337" y="1787315"/>
                  <a:pt x="610394" y="1774031"/>
                  <a:pt x="619125" y="1781175"/>
                </a:cubicBezTo>
                <a:lnTo>
                  <a:pt x="671512" y="1804987"/>
                </a:lnTo>
                <a:lnTo>
                  <a:pt x="690562" y="1795462"/>
                </a:lnTo>
                <a:lnTo>
                  <a:pt x="723900" y="1766887"/>
                </a:lnTo>
                <a:lnTo>
                  <a:pt x="790575" y="1814512"/>
                </a:lnTo>
                <a:lnTo>
                  <a:pt x="847725" y="1857375"/>
                </a:lnTo>
                <a:cubicBezTo>
                  <a:pt x="858373" y="1889318"/>
                  <a:pt x="848270" y="1890441"/>
                  <a:pt x="866775" y="1881187"/>
                </a:cubicBezTo>
                <a:lnTo>
                  <a:pt x="923925" y="1881187"/>
                </a:lnTo>
                <a:lnTo>
                  <a:pt x="966787" y="1900237"/>
                </a:lnTo>
                <a:lnTo>
                  <a:pt x="1004887" y="1890712"/>
                </a:lnTo>
                <a:lnTo>
                  <a:pt x="1052512" y="1943100"/>
                </a:lnTo>
                <a:lnTo>
                  <a:pt x="1071562" y="1938337"/>
                </a:lnTo>
                <a:lnTo>
                  <a:pt x="1057275" y="1971675"/>
                </a:lnTo>
                <a:lnTo>
                  <a:pt x="995362" y="1985962"/>
                </a:lnTo>
                <a:lnTo>
                  <a:pt x="981075" y="2019300"/>
                </a:lnTo>
                <a:lnTo>
                  <a:pt x="952500" y="2038350"/>
                </a:lnTo>
                <a:lnTo>
                  <a:pt x="1004887" y="2109787"/>
                </a:lnTo>
                <a:lnTo>
                  <a:pt x="1004887" y="2157412"/>
                </a:lnTo>
                <a:lnTo>
                  <a:pt x="976312" y="2247900"/>
                </a:lnTo>
                <a:lnTo>
                  <a:pt x="957262" y="2281237"/>
                </a:lnTo>
                <a:lnTo>
                  <a:pt x="938212" y="2281237"/>
                </a:lnTo>
                <a:lnTo>
                  <a:pt x="962025" y="2395537"/>
                </a:lnTo>
                <a:lnTo>
                  <a:pt x="938212" y="2414587"/>
                </a:lnTo>
                <a:lnTo>
                  <a:pt x="942975" y="2443162"/>
                </a:lnTo>
                <a:lnTo>
                  <a:pt x="928687" y="2509837"/>
                </a:lnTo>
                <a:lnTo>
                  <a:pt x="928687" y="2571750"/>
                </a:lnTo>
                <a:lnTo>
                  <a:pt x="942975" y="2643187"/>
                </a:lnTo>
                <a:lnTo>
                  <a:pt x="985837" y="2686050"/>
                </a:lnTo>
                <a:lnTo>
                  <a:pt x="1042987" y="2681287"/>
                </a:lnTo>
                <a:lnTo>
                  <a:pt x="1114425" y="2647950"/>
                </a:lnTo>
                <a:lnTo>
                  <a:pt x="1147762" y="2667000"/>
                </a:lnTo>
                <a:lnTo>
                  <a:pt x="1171575" y="2643187"/>
                </a:lnTo>
                <a:lnTo>
                  <a:pt x="1204912" y="2619375"/>
                </a:lnTo>
                <a:cubicBezTo>
                  <a:pt x="1199964" y="2559987"/>
                  <a:pt x="1213667" y="2575742"/>
                  <a:pt x="1195387" y="2557462"/>
                </a:cubicBezTo>
                <a:cubicBezTo>
                  <a:pt x="1185152" y="2526757"/>
                  <a:pt x="1178762" y="2535986"/>
                  <a:pt x="1190625" y="2524125"/>
                </a:cubicBezTo>
                <a:lnTo>
                  <a:pt x="1238250" y="2486025"/>
                </a:lnTo>
                <a:lnTo>
                  <a:pt x="1276350" y="2481262"/>
                </a:lnTo>
                <a:cubicBezTo>
                  <a:pt x="1311214" y="2491223"/>
                  <a:pt x="1284287" y="2475706"/>
                  <a:pt x="1309687" y="2495550"/>
                </a:cubicBezTo>
                <a:lnTo>
                  <a:pt x="1343025" y="2552700"/>
                </a:lnTo>
                <a:lnTo>
                  <a:pt x="1333500" y="2576512"/>
                </a:lnTo>
                <a:lnTo>
                  <a:pt x="1371600" y="2600325"/>
                </a:lnTo>
                <a:lnTo>
                  <a:pt x="1457325" y="2562225"/>
                </a:lnTo>
                <a:lnTo>
                  <a:pt x="1481137" y="2528887"/>
                </a:lnTo>
                <a:cubicBezTo>
                  <a:pt x="1534864" y="2563077"/>
                  <a:pt x="1507331" y="2558256"/>
                  <a:pt x="1533525" y="2557462"/>
                </a:cubicBezTo>
                <a:lnTo>
                  <a:pt x="1557337" y="2519362"/>
                </a:lnTo>
                <a:lnTo>
                  <a:pt x="1600200" y="2490787"/>
                </a:lnTo>
                <a:lnTo>
                  <a:pt x="1628775" y="2538412"/>
                </a:lnTo>
                <a:lnTo>
                  <a:pt x="1662112" y="2533650"/>
                </a:lnTo>
                <a:cubicBezTo>
                  <a:pt x="1682154" y="2558702"/>
                  <a:pt x="1670997" y="2557462"/>
                  <a:pt x="1685925" y="2557462"/>
                </a:cubicBezTo>
                <a:lnTo>
                  <a:pt x="1743075" y="2543175"/>
                </a:lnTo>
                <a:lnTo>
                  <a:pt x="1781175" y="2547937"/>
                </a:lnTo>
                <a:lnTo>
                  <a:pt x="1762125" y="2590800"/>
                </a:lnTo>
                <a:lnTo>
                  <a:pt x="1719262" y="2628900"/>
                </a:lnTo>
                <a:lnTo>
                  <a:pt x="1681162" y="2638425"/>
                </a:lnTo>
                <a:cubicBezTo>
                  <a:pt x="1696701" y="2674680"/>
                  <a:pt x="1683360" y="2671762"/>
                  <a:pt x="1704975" y="2671762"/>
                </a:cubicBezTo>
                <a:lnTo>
                  <a:pt x="1728787" y="2690812"/>
                </a:lnTo>
                <a:lnTo>
                  <a:pt x="1762125" y="2662237"/>
                </a:lnTo>
                <a:lnTo>
                  <a:pt x="1814512" y="2662237"/>
                </a:lnTo>
                <a:lnTo>
                  <a:pt x="1862137" y="2662237"/>
                </a:lnTo>
                <a:lnTo>
                  <a:pt x="1881187" y="2709862"/>
                </a:lnTo>
                <a:cubicBezTo>
                  <a:pt x="1936579" y="2765254"/>
                  <a:pt x="1918493" y="2741612"/>
                  <a:pt x="1938337" y="2747962"/>
                </a:cubicBezTo>
                <a:lnTo>
                  <a:pt x="1985962" y="2733675"/>
                </a:lnTo>
                <a:lnTo>
                  <a:pt x="2019300" y="2705100"/>
                </a:lnTo>
                <a:cubicBezTo>
                  <a:pt x="2058334" y="2758771"/>
                  <a:pt x="2035808" y="2757487"/>
                  <a:pt x="2062162" y="2757487"/>
                </a:cubicBezTo>
                <a:lnTo>
                  <a:pt x="2138362" y="2800350"/>
                </a:lnTo>
                <a:cubicBezTo>
                  <a:pt x="2192959" y="2790423"/>
                  <a:pt x="2178201" y="2803377"/>
                  <a:pt x="2195512" y="2786062"/>
                </a:cubicBezTo>
                <a:lnTo>
                  <a:pt x="2195512" y="2786062"/>
                </a:lnTo>
                <a:lnTo>
                  <a:pt x="2281237" y="2833687"/>
                </a:lnTo>
                <a:lnTo>
                  <a:pt x="2400300" y="2876550"/>
                </a:lnTo>
                <a:cubicBezTo>
                  <a:pt x="2385507" y="2812449"/>
                  <a:pt x="2371034" y="2829612"/>
                  <a:pt x="2390775" y="2809875"/>
                </a:cubicBezTo>
                <a:lnTo>
                  <a:pt x="2428875" y="2776537"/>
                </a:lnTo>
                <a:lnTo>
                  <a:pt x="2481262" y="2786062"/>
                </a:lnTo>
                <a:lnTo>
                  <a:pt x="2547937" y="2847975"/>
                </a:lnTo>
                <a:lnTo>
                  <a:pt x="2581275" y="2838450"/>
                </a:lnTo>
                <a:cubicBezTo>
                  <a:pt x="2586083" y="2837007"/>
                  <a:pt x="2595562" y="2833687"/>
                  <a:pt x="2595562" y="2833687"/>
                </a:cubicBezTo>
                <a:lnTo>
                  <a:pt x="2609850" y="2833687"/>
                </a:lnTo>
                <a:lnTo>
                  <a:pt x="2624137" y="2767012"/>
                </a:lnTo>
                <a:lnTo>
                  <a:pt x="2667000" y="2762250"/>
                </a:lnTo>
                <a:cubicBezTo>
                  <a:pt x="2677843" y="2789358"/>
                  <a:pt x="2663031" y="2782094"/>
                  <a:pt x="2686050" y="2790825"/>
                </a:cubicBezTo>
                <a:lnTo>
                  <a:pt x="2743200" y="2776537"/>
                </a:lnTo>
                <a:cubicBezTo>
                  <a:pt x="2768600" y="2786062"/>
                  <a:pt x="2794213" y="2795037"/>
                  <a:pt x="2819400" y="2805112"/>
                </a:cubicBezTo>
                <a:cubicBezTo>
                  <a:pt x="2825992" y="2807749"/>
                  <a:pt x="2838450" y="2814637"/>
                  <a:pt x="2838450" y="2814637"/>
                </a:cubicBezTo>
                <a:lnTo>
                  <a:pt x="2857500" y="2752725"/>
                </a:lnTo>
                <a:lnTo>
                  <a:pt x="2905125" y="2752725"/>
                </a:lnTo>
                <a:lnTo>
                  <a:pt x="2962275" y="2790825"/>
                </a:lnTo>
                <a:lnTo>
                  <a:pt x="3000375" y="2809875"/>
                </a:lnTo>
                <a:lnTo>
                  <a:pt x="2999453" y="2816856"/>
                </a:lnTo>
                <a:lnTo>
                  <a:pt x="3028950" y="2852737"/>
                </a:lnTo>
                <a:lnTo>
                  <a:pt x="3086100" y="2838450"/>
                </a:lnTo>
                <a:lnTo>
                  <a:pt x="3086100" y="2781300"/>
                </a:lnTo>
                <a:cubicBezTo>
                  <a:pt x="3120412" y="2737184"/>
                  <a:pt x="3098006" y="2739231"/>
                  <a:pt x="3119437" y="2733675"/>
                </a:cubicBezTo>
                <a:lnTo>
                  <a:pt x="3162300" y="2700337"/>
                </a:lnTo>
                <a:lnTo>
                  <a:pt x="3233737" y="2657475"/>
                </a:lnTo>
                <a:lnTo>
                  <a:pt x="3276600" y="2667000"/>
                </a:lnTo>
                <a:cubicBezTo>
                  <a:pt x="3250955" y="2605454"/>
                  <a:pt x="3273425" y="2609850"/>
                  <a:pt x="3238500" y="2609850"/>
                </a:cubicBezTo>
                <a:cubicBezTo>
                  <a:pt x="3240087" y="2597150"/>
                  <a:pt x="3243262" y="2584549"/>
                  <a:pt x="3243262" y="2571750"/>
                </a:cubicBezTo>
                <a:cubicBezTo>
                  <a:pt x="3243262" y="2566730"/>
                  <a:pt x="3238500" y="2557462"/>
                  <a:pt x="3238500" y="2557462"/>
                </a:cubicBezTo>
                <a:lnTo>
                  <a:pt x="3238500" y="2543175"/>
                </a:lnTo>
                <a:lnTo>
                  <a:pt x="3228975" y="2505075"/>
                </a:lnTo>
                <a:lnTo>
                  <a:pt x="3257550" y="2500312"/>
                </a:lnTo>
                <a:cubicBezTo>
                  <a:pt x="3237712" y="2465597"/>
                  <a:pt x="3238500" y="2479774"/>
                  <a:pt x="3238500" y="2462212"/>
                </a:cubicBezTo>
                <a:lnTo>
                  <a:pt x="3209925" y="2438400"/>
                </a:lnTo>
                <a:lnTo>
                  <a:pt x="3209925" y="2409825"/>
                </a:lnTo>
                <a:lnTo>
                  <a:pt x="3181350" y="2395537"/>
                </a:lnTo>
                <a:lnTo>
                  <a:pt x="3181350" y="2366962"/>
                </a:lnTo>
                <a:lnTo>
                  <a:pt x="3143250" y="2366962"/>
                </a:lnTo>
                <a:lnTo>
                  <a:pt x="3109912" y="2290762"/>
                </a:lnTo>
                <a:lnTo>
                  <a:pt x="3100387" y="2271712"/>
                </a:lnTo>
                <a:lnTo>
                  <a:pt x="3100387" y="2271712"/>
                </a:lnTo>
                <a:lnTo>
                  <a:pt x="3109912" y="2233612"/>
                </a:lnTo>
                <a:lnTo>
                  <a:pt x="3014662" y="2185987"/>
                </a:lnTo>
                <a:lnTo>
                  <a:pt x="3014662" y="2143125"/>
                </a:lnTo>
                <a:lnTo>
                  <a:pt x="3014662" y="2114550"/>
                </a:lnTo>
                <a:lnTo>
                  <a:pt x="2943225" y="2043112"/>
                </a:lnTo>
                <a:lnTo>
                  <a:pt x="2909887" y="2043112"/>
                </a:lnTo>
                <a:lnTo>
                  <a:pt x="2924175" y="2014537"/>
                </a:lnTo>
                <a:lnTo>
                  <a:pt x="2890837" y="1952625"/>
                </a:lnTo>
                <a:lnTo>
                  <a:pt x="2909887" y="1924050"/>
                </a:lnTo>
                <a:lnTo>
                  <a:pt x="2905125" y="1914525"/>
                </a:lnTo>
                <a:lnTo>
                  <a:pt x="2895600" y="1876425"/>
                </a:lnTo>
                <a:cubicBezTo>
                  <a:pt x="2871787" y="1858962"/>
                  <a:pt x="2829718" y="1826418"/>
                  <a:pt x="2824162" y="1824037"/>
                </a:cubicBezTo>
                <a:cubicBezTo>
                  <a:pt x="2820987" y="1816100"/>
                  <a:pt x="2818460" y="1807871"/>
                  <a:pt x="2814637" y="1800225"/>
                </a:cubicBezTo>
                <a:cubicBezTo>
                  <a:pt x="2809251" y="1789454"/>
                  <a:pt x="2807048" y="1787873"/>
                  <a:pt x="2800350" y="1781175"/>
                </a:cubicBezTo>
                <a:lnTo>
                  <a:pt x="2800350" y="1781175"/>
                </a:lnTo>
                <a:lnTo>
                  <a:pt x="2800350" y="1752600"/>
                </a:lnTo>
                <a:lnTo>
                  <a:pt x="2809875" y="1728787"/>
                </a:lnTo>
                <a:cubicBezTo>
                  <a:pt x="2801937" y="1709737"/>
                  <a:pt x="2796878" y="1689213"/>
                  <a:pt x="2786062" y="1671637"/>
                </a:cubicBezTo>
                <a:cubicBezTo>
                  <a:pt x="2783431" y="1667362"/>
                  <a:pt x="2775791" y="1669887"/>
                  <a:pt x="2771775" y="1666875"/>
                </a:cubicBezTo>
                <a:cubicBezTo>
                  <a:pt x="2768935" y="1664745"/>
                  <a:pt x="2769393" y="1656556"/>
                  <a:pt x="2767012" y="1657350"/>
                </a:cubicBezTo>
                <a:lnTo>
                  <a:pt x="2743200" y="1652587"/>
                </a:lnTo>
                <a:lnTo>
                  <a:pt x="2709862" y="1600200"/>
                </a:lnTo>
                <a:lnTo>
                  <a:pt x="2586037" y="1471612"/>
                </a:lnTo>
                <a:lnTo>
                  <a:pt x="2538412" y="1404937"/>
                </a:lnTo>
                <a:cubicBezTo>
                  <a:pt x="2469493" y="1320113"/>
                  <a:pt x="2476500" y="1361464"/>
                  <a:pt x="2476500" y="1295400"/>
                </a:cubicBezTo>
                <a:lnTo>
                  <a:pt x="2476500" y="1295400"/>
                </a:lnTo>
                <a:lnTo>
                  <a:pt x="2419350" y="1257300"/>
                </a:lnTo>
                <a:lnTo>
                  <a:pt x="2347912" y="1133475"/>
                </a:lnTo>
                <a:cubicBezTo>
                  <a:pt x="2333207" y="1079556"/>
                  <a:pt x="2315525" y="1081087"/>
                  <a:pt x="2338387" y="1081087"/>
                </a:cubicBezTo>
                <a:cubicBezTo>
                  <a:pt x="2288869" y="1060788"/>
                  <a:pt x="2289966" y="1065207"/>
                  <a:pt x="2276475" y="1038225"/>
                </a:cubicBezTo>
                <a:cubicBezTo>
                  <a:pt x="2275765" y="1036805"/>
                  <a:pt x="2286000" y="1050925"/>
                  <a:pt x="2276475" y="1033462"/>
                </a:cubicBezTo>
                <a:lnTo>
                  <a:pt x="2243137" y="981075"/>
                </a:lnTo>
                <a:cubicBezTo>
                  <a:pt x="2233110" y="950994"/>
                  <a:pt x="2243652" y="952500"/>
                  <a:pt x="2228850" y="952500"/>
                </a:cubicBezTo>
                <a:cubicBezTo>
                  <a:pt x="2160157" y="869086"/>
                  <a:pt x="2178844" y="899318"/>
                  <a:pt x="2162175" y="862012"/>
                </a:cubicBezTo>
                <a:lnTo>
                  <a:pt x="2147887" y="800100"/>
                </a:lnTo>
                <a:lnTo>
                  <a:pt x="2128837" y="762000"/>
                </a:lnTo>
                <a:cubicBezTo>
                  <a:pt x="2139234" y="725609"/>
                  <a:pt x="2149919" y="728662"/>
                  <a:pt x="2128837" y="728662"/>
                </a:cubicBezTo>
                <a:cubicBezTo>
                  <a:pt x="2080289" y="660695"/>
                  <a:pt x="2081212" y="689299"/>
                  <a:pt x="2081212" y="657225"/>
                </a:cubicBezTo>
                <a:cubicBezTo>
                  <a:pt x="2066211" y="592218"/>
                  <a:pt x="2074069" y="604837"/>
                  <a:pt x="2066925" y="585787"/>
                </a:cubicBezTo>
                <a:lnTo>
                  <a:pt x="2043112" y="547687"/>
                </a:lnTo>
                <a:cubicBezTo>
                  <a:pt x="2004132" y="489216"/>
                  <a:pt x="2005012" y="513432"/>
                  <a:pt x="2005012" y="485775"/>
                </a:cubicBezTo>
                <a:lnTo>
                  <a:pt x="2009775" y="457200"/>
                </a:lnTo>
                <a:cubicBezTo>
                  <a:pt x="1940246" y="372771"/>
                  <a:pt x="1967821" y="400958"/>
                  <a:pt x="1933575" y="366712"/>
                </a:cubicBezTo>
                <a:lnTo>
                  <a:pt x="1928812" y="328612"/>
                </a:lnTo>
                <a:lnTo>
                  <a:pt x="1943100" y="314325"/>
                </a:lnTo>
                <a:lnTo>
                  <a:pt x="1895475" y="238125"/>
                </a:lnTo>
                <a:lnTo>
                  <a:pt x="1862137" y="185737"/>
                </a:lnTo>
                <a:lnTo>
                  <a:pt x="1857375" y="147637"/>
                </a:lnTo>
                <a:lnTo>
                  <a:pt x="1862137" y="123825"/>
                </a:lnTo>
                <a:cubicBezTo>
                  <a:pt x="1843087" y="104775"/>
                  <a:pt x="1821352" y="88076"/>
                  <a:pt x="1804987" y="66675"/>
                </a:cubicBezTo>
                <a:cubicBezTo>
                  <a:pt x="1800070" y="60245"/>
                  <a:pt x="1800225" y="42862"/>
                  <a:pt x="1800225" y="42862"/>
                </a:cubicBezTo>
                <a:lnTo>
                  <a:pt x="1771650" y="0"/>
                </a:lnTo>
                <a:lnTo>
                  <a:pt x="1714500" y="119062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자유형 19"/>
          <p:cNvSpPr/>
          <p:nvPr/>
        </p:nvSpPr>
        <p:spPr>
          <a:xfrm>
            <a:off x="2871790" y="6584169"/>
            <a:ext cx="266400" cy="331200"/>
          </a:xfrm>
          <a:custGeom>
            <a:avLst/>
            <a:gdLst>
              <a:gd name="connsiteX0" fmla="*/ 364332 w 456009"/>
              <a:gd name="connsiteY0" fmla="*/ 307181 h 564356"/>
              <a:gd name="connsiteX1" fmla="*/ 354807 w 456009"/>
              <a:gd name="connsiteY1" fmla="*/ 373856 h 564356"/>
              <a:gd name="connsiteX2" fmla="*/ 359569 w 456009"/>
              <a:gd name="connsiteY2" fmla="*/ 400050 h 564356"/>
              <a:gd name="connsiteX3" fmla="*/ 350044 w 456009"/>
              <a:gd name="connsiteY3" fmla="*/ 419100 h 564356"/>
              <a:gd name="connsiteX4" fmla="*/ 352425 w 456009"/>
              <a:gd name="connsiteY4" fmla="*/ 426244 h 564356"/>
              <a:gd name="connsiteX5" fmla="*/ 357188 w 456009"/>
              <a:gd name="connsiteY5" fmla="*/ 457200 h 564356"/>
              <a:gd name="connsiteX6" fmla="*/ 342900 w 456009"/>
              <a:gd name="connsiteY6" fmla="*/ 481012 h 564356"/>
              <a:gd name="connsiteX7" fmla="*/ 328613 w 456009"/>
              <a:gd name="connsiteY7" fmla="*/ 490537 h 564356"/>
              <a:gd name="connsiteX8" fmla="*/ 321469 w 456009"/>
              <a:gd name="connsiteY8" fmla="*/ 495300 h 564356"/>
              <a:gd name="connsiteX9" fmla="*/ 311944 w 456009"/>
              <a:gd name="connsiteY9" fmla="*/ 516731 h 564356"/>
              <a:gd name="connsiteX10" fmla="*/ 297657 w 456009"/>
              <a:gd name="connsiteY10" fmla="*/ 528637 h 564356"/>
              <a:gd name="connsiteX11" fmla="*/ 288132 w 456009"/>
              <a:gd name="connsiteY11" fmla="*/ 542925 h 564356"/>
              <a:gd name="connsiteX12" fmla="*/ 271463 w 456009"/>
              <a:gd name="connsiteY12" fmla="*/ 540544 h 564356"/>
              <a:gd name="connsiteX13" fmla="*/ 264319 w 456009"/>
              <a:gd name="connsiteY13" fmla="*/ 538162 h 564356"/>
              <a:gd name="connsiteX14" fmla="*/ 261938 w 456009"/>
              <a:gd name="connsiteY14" fmla="*/ 531019 h 564356"/>
              <a:gd name="connsiteX15" fmla="*/ 250032 w 456009"/>
              <a:gd name="connsiteY15" fmla="*/ 521494 h 564356"/>
              <a:gd name="connsiteX16" fmla="*/ 228600 w 456009"/>
              <a:gd name="connsiteY16" fmla="*/ 509587 h 564356"/>
              <a:gd name="connsiteX17" fmla="*/ 226219 w 456009"/>
              <a:gd name="connsiteY17" fmla="*/ 502444 h 564356"/>
              <a:gd name="connsiteX18" fmla="*/ 214313 w 456009"/>
              <a:gd name="connsiteY18" fmla="*/ 488156 h 564356"/>
              <a:gd name="connsiteX19" fmla="*/ 211932 w 456009"/>
              <a:gd name="connsiteY19" fmla="*/ 481012 h 564356"/>
              <a:gd name="connsiteX20" fmla="*/ 202407 w 456009"/>
              <a:gd name="connsiteY20" fmla="*/ 464344 h 564356"/>
              <a:gd name="connsiteX21" fmla="*/ 195263 w 456009"/>
              <a:gd name="connsiteY21" fmla="*/ 414337 h 564356"/>
              <a:gd name="connsiteX22" fmla="*/ 169069 w 456009"/>
              <a:gd name="connsiteY22" fmla="*/ 411956 h 564356"/>
              <a:gd name="connsiteX23" fmla="*/ 166688 w 456009"/>
              <a:gd name="connsiteY23" fmla="*/ 435769 h 564356"/>
              <a:gd name="connsiteX24" fmla="*/ 164307 w 456009"/>
              <a:gd name="connsiteY24" fmla="*/ 504825 h 564356"/>
              <a:gd name="connsiteX25" fmla="*/ 119063 w 456009"/>
              <a:gd name="connsiteY25" fmla="*/ 564356 h 564356"/>
              <a:gd name="connsiteX26" fmla="*/ 116682 w 456009"/>
              <a:gd name="connsiteY26" fmla="*/ 535781 h 564356"/>
              <a:gd name="connsiteX27" fmla="*/ 104775 w 456009"/>
              <a:gd name="connsiteY27" fmla="*/ 526256 h 564356"/>
              <a:gd name="connsiteX28" fmla="*/ 100013 w 456009"/>
              <a:gd name="connsiteY28" fmla="*/ 519112 h 564356"/>
              <a:gd name="connsiteX29" fmla="*/ 88107 w 456009"/>
              <a:gd name="connsiteY29" fmla="*/ 495300 h 564356"/>
              <a:gd name="connsiteX30" fmla="*/ 64294 w 456009"/>
              <a:gd name="connsiteY30" fmla="*/ 495300 h 564356"/>
              <a:gd name="connsiteX31" fmla="*/ 52388 w 456009"/>
              <a:gd name="connsiteY31" fmla="*/ 471487 h 564356"/>
              <a:gd name="connsiteX32" fmla="*/ 45244 w 456009"/>
              <a:gd name="connsiteY32" fmla="*/ 447675 h 564356"/>
              <a:gd name="connsiteX33" fmla="*/ 54769 w 456009"/>
              <a:gd name="connsiteY33" fmla="*/ 423862 h 564356"/>
              <a:gd name="connsiteX34" fmla="*/ 14288 w 456009"/>
              <a:gd name="connsiteY34" fmla="*/ 400050 h 564356"/>
              <a:gd name="connsiteX35" fmla="*/ 0 w 456009"/>
              <a:gd name="connsiteY35" fmla="*/ 373856 h 564356"/>
              <a:gd name="connsiteX36" fmla="*/ 11907 w 456009"/>
              <a:gd name="connsiteY36" fmla="*/ 369094 h 564356"/>
              <a:gd name="connsiteX37" fmla="*/ 11907 w 456009"/>
              <a:gd name="connsiteY37" fmla="*/ 340519 h 564356"/>
              <a:gd name="connsiteX38" fmla="*/ 21432 w 456009"/>
              <a:gd name="connsiteY38" fmla="*/ 302419 h 564356"/>
              <a:gd name="connsiteX39" fmla="*/ 38100 w 456009"/>
              <a:gd name="connsiteY39" fmla="*/ 276225 h 564356"/>
              <a:gd name="connsiteX40" fmla="*/ 30957 w 456009"/>
              <a:gd name="connsiteY40" fmla="*/ 252412 h 564356"/>
              <a:gd name="connsiteX41" fmla="*/ 45244 w 456009"/>
              <a:gd name="connsiteY41" fmla="*/ 233362 h 564356"/>
              <a:gd name="connsiteX42" fmla="*/ 42863 w 456009"/>
              <a:gd name="connsiteY42" fmla="*/ 207169 h 564356"/>
              <a:gd name="connsiteX43" fmla="*/ 45244 w 456009"/>
              <a:gd name="connsiteY43" fmla="*/ 195262 h 564356"/>
              <a:gd name="connsiteX44" fmla="*/ 50007 w 456009"/>
              <a:gd name="connsiteY44" fmla="*/ 166687 h 564356"/>
              <a:gd name="connsiteX45" fmla="*/ 52388 w 456009"/>
              <a:gd name="connsiteY45" fmla="*/ 145256 h 564356"/>
              <a:gd name="connsiteX46" fmla="*/ 71438 w 456009"/>
              <a:gd name="connsiteY46" fmla="*/ 135731 h 564356"/>
              <a:gd name="connsiteX47" fmla="*/ 109538 w 456009"/>
              <a:gd name="connsiteY47" fmla="*/ 133350 h 564356"/>
              <a:gd name="connsiteX48" fmla="*/ 140494 w 456009"/>
              <a:gd name="connsiteY48" fmla="*/ 107156 h 564356"/>
              <a:gd name="connsiteX49" fmla="*/ 164307 w 456009"/>
              <a:gd name="connsiteY49" fmla="*/ 57150 h 564356"/>
              <a:gd name="connsiteX50" fmla="*/ 166688 w 456009"/>
              <a:gd name="connsiteY50" fmla="*/ 50006 h 564356"/>
              <a:gd name="connsiteX51" fmla="*/ 164307 w 456009"/>
              <a:gd name="connsiteY51" fmla="*/ 21431 h 564356"/>
              <a:gd name="connsiteX52" fmla="*/ 190500 w 456009"/>
              <a:gd name="connsiteY52" fmla="*/ 0 h 564356"/>
              <a:gd name="connsiteX53" fmla="*/ 221457 w 456009"/>
              <a:gd name="connsiteY53" fmla="*/ 19050 h 564356"/>
              <a:gd name="connsiteX54" fmla="*/ 223838 w 456009"/>
              <a:gd name="connsiteY54" fmla="*/ 45244 h 564356"/>
              <a:gd name="connsiteX55" fmla="*/ 223838 w 456009"/>
              <a:gd name="connsiteY55" fmla="*/ 76200 h 564356"/>
              <a:gd name="connsiteX56" fmla="*/ 266700 w 456009"/>
              <a:gd name="connsiteY56" fmla="*/ 76200 h 564356"/>
              <a:gd name="connsiteX57" fmla="*/ 302419 w 456009"/>
              <a:gd name="connsiteY57" fmla="*/ 85725 h 564356"/>
              <a:gd name="connsiteX58" fmla="*/ 326232 w 456009"/>
              <a:gd name="connsiteY58" fmla="*/ 42862 h 564356"/>
              <a:gd name="connsiteX59" fmla="*/ 335757 w 456009"/>
              <a:gd name="connsiteY59" fmla="*/ 35719 h 564356"/>
              <a:gd name="connsiteX60" fmla="*/ 342900 w 456009"/>
              <a:gd name="connsiteY60" fmla="*/ 45244 h 564356"/>
              <a:gd name="connsiteX61" fmla="*/ 335757 w 456009"/>
              <a:gd name="connsiteY61" fmla="*/ 64294 h 564356"/>
              <a:gd name="connsiteX62" fmla="*/ 340519 w 456009"/>
              <a:gd name="connsiteY62" fmla="*/ 78581 h 564356"/>
              <a:gd name="connsiteX63" fmla="*/ 364332 w 456009"/>
              <a:gd name="connsiteY63" fmla="*/ 80962 h 564356"/>
              <a:gd name="connsiteX64" fmla="*/ 354807 w 456009"/>
              <a:gd name="connsiteY64" fmla="*/ 109537 h 564356"/>
              <a:gd name="connsiteX65" fmla="*/ 364332 w 456009"/>
              <a:gd name="connsiteY65" fmla="*/ 152400 h 564356"/>
              <a:gd name="connsiteX66" fmla="*/ 381000 w 456009"/>
              <a:gd name="connsiteY66" fmla="*/ 161925 h 564356"/>
              <a:gd name="connsiteX67" fmla="*/ 388144 w 456009"/>
              <a:gd name="connsiteY67" fmla="*/ 140494 h 564356"/>
              <a:gd name="connsiteX68" fmla="*/ 407194 w 456009"/>
              <a:gd name="connsiteY68" fmla="*/ 135731 h 564356"/>
              <a:gd name="connsiteX69" fmla="*/ 426244 w 456009"/>
              <a:gd name="connsiteY69" fmla="*/ 140494 h 564356"/>
              <a:gd name="connsiteX70" fmla="*/ 454819 w 456009"/>
              <a:gd name="connsiteY70" fmla="*/ 183356 h 564356"/>
              <a:gd name="connsiteX71" fmla="*/ 447675 w 456009"/>
              <a:gd name="connsiteY71" fmla="*/ 185737 h 564356"/>
              <a:gd name="connsiteX72" fmla="*/ 411957 w 456009"/>
              <a:gd name="connsiteY72" fmla="*/ 195262 h 564356"/>
              <a:gd name="connsiteX73" fmla="*/ 402432 w 456009"/>
              <a:gd name="connsiteY73" fmla="*/ 211931 h 564356"/>
              <a:gd name="connsiteX74" fmla="*/ 395288 w 456009"/>
              <a:gd name="connsiteY74" fmla="*/ 264319 h 564356"/>
              <a:gd name="connsiteX75" fmla="*/ 364332 w 456009"/>
              <a:gd name="connsiteY75" fmla="*/ 307181 h 564356"/>
              <a:gd name="connsiteX0" fmla="*/ 364332 w 455971"/>
              <a:gd name="connsiteY0" fmla="*/ 307181 h 564356"/>
              <a:gd name="connsiteX1" fmla="*/ 354807 w 455971"/>
              <a:gd name="connsiteY1" fmla="*/ 373856 h 564356"/>
              <a:gd name="connsiteX2" fmla="*/ 359569 w 455971"/>
              <a:gd name="connsiteY2" fmla="*/ 400050 h 564356"/>
              <a:gd name="connsiteX3" fmla="*/ 350044 w 455971"/>
              <a:gd name="connsiteY3" fmla="*/ 419100 h 564356"/>
              <a:gd name="connsiteX4" fmla="*/ 352425 w 455971"/>
              <a:gd name="connsiteY4" fmla="*/ 426244 h 564356"/>
              <a:gd name="connsiteX5" fmla="*/ 357188 w 455971"/>
              <a:gd name="connsiteY5" fmla="*/ 457200 h 564356"/>
              <a:gd name="connsiteX6" fmla="*/ 342900 w 455971"/>
              <a:gd name="connsiteY6" fmla="*/ 481012 h 564356"/>
              <a:gd name="connsiteX7" fmla="*/ 328613 w 455971"/>
              <a:gd name="connsiteY7" fmla="*/ 490537 h 564356"/>
              <a:gd name="connsiteX8" fmla="*/ 321469 w 455971"/>
              <a:gd name="connsiteY8" fmla="*/ 495300 h 564356"/>
              <a:gd name="connsiteX9" fmla="*/ 311944 w 455971"/>
              <a:gd name="connsiteY9" fmla="*/ 516731 h 564356"/>
              <a:gd name="connsiteX10" fmla="*/ 297657 w 455971"/>
              <a:gd name="connsiteY10" fmla="*/ 528637 h 564356"/>
              <a:gd name="connsiteX11" fmla="*/ 288132 w 455971"/>
              <a:gd name="connsiteY11" fmla="*/ 542925 h 564356"/>
              <a:gd name="connsiteX12" fmla="*/ 271463 w 455971"/>
              <a:gd name="connsiteY12" fmla="*/ 540544 h 564356"/>
              <a:gd name="connsiteX13" fmla="*/ 264319 w 455971"/>
              <a:gd name="connsiteY13" fmla="*/ 538162 h 564356"/>
              <a:gd name="connsiteX14" fmla="*/ 261938 w 455971"/>
              <a:gd name="connsiteY14" fmla="*/ 531019 h 564356"/>
              <a:gd name="connsiteX15" fmla="*/ 250032 w 455971"/>
              <a:gd name="connsiteY15" fmla="*/ 521494 h 564356"/>
              <a:gd name="connsiteX16" fmla="*/ 228600 w 455971"/>
              <a:gd name="connsiteY16" fmla="*/ 509587 h 564356"/>
              <a:gd name="connsiteX17" fmla="*/ 226219 w 455971"/>
              <a:gd name="connsiteY17" fmla="*/ 502444 h 564356"/>
              <a:gd name="connsiteX18" fmla="*/ 214313 w 455971"/>
              <a:gd name="connsiteY18" fmla="*/ 488156 h 564356"/>
              <a:gd name="connsiteX19" fmla="*/ 211932 w 455971"/>
              <a:gd name="connsiteY19" fmla="*/ 481012 h 564356"/>
              <a:gd name="connsiteX20" fmla="*/ 202407 w 455971"/>
              <a:gd name="connsiteY20" fmla="*/ 464344 h 564356"/>
              <a:gd name="connsiteX21" fmla="*/ 195263 w 455971"/>
              <a:gd name="connsiteY21" fmla="*/ 414337 h 564356"/>
              <a:gd name="connsiteX22" fmla="*/ 169069 w 455971"/>
              <a:gd name="connsiteY22" fmla="*/ 411956 h 564356"/>
              <a:gd name="connsiteX23" fmla="*/ 166688 w 455971"/>
              <a:gd name="connsiteY23" fmla="*/ 435769 h 564356"/>
              <a:gd name="connsiteX24" fmla="*/ 164307 w 455971"/>
              <a:gd name="connsiteY24" fmla="*/ 504825 h 564356"/>
              <a:gd name="connsiteX25" fmla="*/ 119063 w 455971"/>
              <a:gd name="connsiteY25" fmla="*/ 564356 h 564356"/>
              <a:gd name="connsiteX26" fmla="*/ 116682 w 455971"/>
              <a:gd name="connsiteY26" fmla="*/ 535781 h 564356"/>
              <a:gd name="connsiteX27" fmla="*/ 104775 w 455971"/>
              <a:gd name="connsiteY27" fmla="*/ 526256 h 564356"/>
              <a:gd name="connsiteX28" fmla="*/ 100013 w 455971"/>
              <a:gd name="connsiteY28" fmla="*/ 519112 h 564356"/>
              <a:gd name="connsiteX29" fmla="*/ 88107 w 455971"/>
              <a:gd name="connsiteY29" fmla="*/ 495300 h 564356"/>
              <a:gd name="connsiteX30" fmla="*/ 64294 w 455971"/>
              <a:gd name="connsiteY30" fmla="*/ 495300 h 564356"/>
              <a:gd name="connsiteX31" fmla="*/ 52388 w 455971"/>
              <a:gd name="connsiteY31" fmla="*/ 471487 h 564356"/>
              <a:gd name="connsiteX32" fmla="*/ 45244 w 455971"/>
              <a:gd name="connsiteY32" fmla="*/ 447675 h 564356"/>
              <a:gd name="connsiteX33" fmla="*/ 54769 w 455971"/>
              <a:gd name="connsiteY33" fmla="*/ 423862 h 564356"/>
              <a:gd name="connsiteX34" fmla="*/ 14288 w 455971"/>
              <a:gd name="connsiteY34" fmla="*/ 400050 h 564356"/>
              <a:gd name="connsiteX35" fmla="*/ 0 w 455971"/>
              <a:gd name="connsiteY35" fmla="*/ 373856 h 564356"/>
              <a:gd name="connsiteX36" fmla="*/ 11907 w 455971"/>
              <a:gd name="connsiteY36" fmla="*/ 369094 h 564356"/>
              <a:gd name="connsiteX37" fmla="*/ 11907 w 455971"/>
              <a:gd name="connsiteY37" fmla="*/ 340519 h 564356"/>
              <a:gd name="connsiteX38" fmla="*/ 21432 w 455971"/>
              <a:gd name="connsiteY38" fmla="*/ 302419 h 564356"/>
              <a:gd name="connsiteX39" fmla="*/ 38100 w 455971"/>
              <a:gd name="connsiteY39" fmla="*/ 276225 h 564356"/>
              <a:gd name="connsiteX40" fmla="*/ 30957 w 455971"/>
              <a:gd name="connsiteY40" fmla="*/ 252412 h 564356"/>
              <a:gd name="connsiteX41" fmla="*/ 45244 w 455971"/>
              <a:gd name="connsiteY41" fmla="*/ 233362 h 564356"/>
              <a:gd name="connsiteX42" fmla="*/ 42863 w 455971"/>
              <a:gd name="connsiteY42" fmla="*/ 207169 h 564356"/>
              <a:gd name="connsiteX43" fmla="*/ 45244 w 455971"/>
              <a:gd name="connsiteY43" fmla="*/ 195262 h 564356"/>
              <a:gd name="connsiteX44" fmla="*/ 50007 w 455971"/>
              <a:gd name="connsiteY44" fmla="*/ 166687 h 564356"/>
              <a:gd name="connsiteX45" fmla="*/ 52388 w 455971"/>
              <a:gd name="connsiteY45" fmla="*/ 145256 h 564356"/>
              <a:gd name="connsiteX46" fmla="*/ 71438 w 455971"/>
              <a:gd name="connsiteY46" fmla="*/ 135731 h 564356"/>
              <a:gd name="connsiteX47" fmla="*/ 109538 w 455971"/>
              <a:gd name="connsiteY47" fmla="*/ 133350 h 564356"/>
              <a:gd name="connsiteX48" fmla="*/ 140494 w 455971"/>
              <a:gd name="connsiteY48" fmla="*/ 107156 h 564356"/>
              <a:gd name="connsiteX49" fmla="*/ 164307 w 455971"/>
              <a:gd name="connsiteY49" fmla="*/ 57150 h 564356"/>
              <a:gd name="connsiteX50" fmla="*/ 166688 w 455971"/>
              <a:gd name="connsiteY50" fmla="*/ 50006 h 564356"/>
              <a:gd name="connsiteX51" fmla="*/ 164307 w 455971"/>
              <a:gd name="connsiteY51" fmla="*/ 21431 h 564356"/>
              <a:gd name="connsiteX52" fmla="*/ 190500 w 455971"/>
              <a:gd name="connsiteY52" fmla="*/ 0 h 564356"/>
              <a:gd name="connsiteX53" fmla="*/ 221457 w 455971"/>
              <a:gd name="connsiteY53" fmla="*/ 19050 h 564356"/>
              <a:gd name="connsiteX54" fmla="*/ 223838 w 455971"/>
              <a:gd name="connsiteY54" fmla="*/ 45244 h 564356"/>
              <a:gd name="connsiteX55" fmla="*/ 223838 w 455971"/>
              <a:gd name="connsiteY55" fmla="*/ 76200 h 564356"/>
              <a:gd name="connsiteX56" fmla="*/ 266700 w 455971"/>
              <a:gd name="connsiteY56" fmla="*/ 76200 h 564356"/>
              <a:gd name="connsiteX57" fmla="*/ 302419 w 455971"/>
              <a:gd name="connsiteY57" fmla="*/ 85725 h 564356"/>
              <a:gd name="connsiteX58" fmla="*/ 326232 w 455971"/>
              <a:gd name="connsiteY58" fmla="*/ 42862 h 564356"/>
              <a:gd name="connsiteX59" fmla="*/ 335757 w 455971"/>
              <a:gd name="connsiteY59" fmla="*/ 35719 h 564356"/>
              <a:gd name="connsiteX60" fmla="*/ 342900 w 455971"/>
              <a:gd name="connsiteY60" fmla="*/ 45244 h 564356"/>
              <a:gd name="connsiteX61" fmla="*/ 335757 w 455971"/>
              <a:gd name="connsiteY61" fmla="*/ 64294 h 564356"/>
              <a:gd name="connsiteX62" fmla="*/ 340519 w 455971"/>
              <a:gd name="connsiteY62" fmla="*/ 78581 h 564356"/>
              <a:gd name="connsiteX63" fmla="*/ 364332 w 455971"/>
              <a:gd name="connsiteY63" fmla="*/ 80962 h 564356"/>
              <a:gd name="connsiteX64" fmla="*/ 354807 w 455971"/>
              <a:gd name="connsiteY64" fmla="*/ 109537 h 564356"/>
              <a:gd name="connsiteX65" fmla="*/ 364332 w 455971"/>
              <a:gd name="connsiteY65" fmla="*/ 152400 h 564356"/>
              <a:gd name="connsiteX66" fmla="*/ 381000 w 455971"/>
              <a:gd name="connsiteY66" fmla="*/ 161925 h 564356"/>
              <a:gd name="connsiteX67" fmla="*/ 388144 w 455971"/>
              <a:gd name="connsiteY67" fmla="*/ 140494 h 564356"/>
              <a:gd name="connsiteX68" fmla="*/ 407194 w 455971"/>
              <a:gd name="connsiteY68" fmla="*/ 135731 h 564356"/>
              <a:gd name="connsiteX69" fmla="*/ 426244 w 455971"/>
              <a:gd name="connsiteY69" fmla="*/ 140494 h 564356"/>
              <a:gd name="connsiteX70" fmla="*/ 454819 w 455971"/>
              <a:gd name="connsiteY70" fmla="*/ 183356 h 564356"/>
              <a:gd name="connsiteX71" fmla="*/ 447636 w 455971"/>
              <a:gd name="connsiteY71" fmla="*/ 185738 h 564356"/>
              <a:gd name="connsiteX72" fmla="*/ 411957 w 455971"/>
              <a:gd name="connsiteY72" fmla="*/ 195262 h 564356"/>
              <a:gd name="connsiteX73" fmla="*/ 402432 w 455971"/>
              <a:gd name="connsiteY73" fmla="*/ 211931 h 564356"/>
              <a:gd name="connsiteX74" fmla="*/ 395288 w 455971"/>
              <a:gd name="connsiteY74" fmla="*/ 264319 h 564356"/>
              <a:gd name="connsiteX75" fmla="*/ 364332 w 455971"/>
              <a:gd name="connsiteY75" fmla="*/ 307181 h 564356"/>
              <a:gd name="connsiteX0" fmla="*/ 364332 w 455929"/>
              <a:gd name="connsiteY0" fmla="*/ 307181 h 564356"/>
              <a:gd name="connsiteX1" fmla="*/ 354807 w 455929"/>
              <a:gd name="connsiteY1" fmla="*/ 373856 h 564356"/>
              <a:gd name="connsiteX2" fmla="*/ 359569 w 455929"/>
              <a:gd name="connsiteY2" fmla="*/ 400050 h 564356"/>
              <a:gd name="connsiteX3" fmla="*/ 350044 w 455929"/>
              <a:gd name="connsiteY3" fmla="*/ 419100 h 564356"/>
              <a:gd name="connsiteX4" fmla="*/ 352425 w 455929"/>
              <a:gd name="connsiteY4" fmla="*/ 426244 h 564356"/>
              <a:gd name="connsiteX5" fmla="*/ 357188 w 455929"/>
              <a:gd name="connsiteY5" fmla="*/ 457200 h 564356"/>
              <a:gd name="connsiteX6" fmla="*/ 342900 w 455929"/>
              <a:gd name="connsiteY6" fmla="*/ 481012 h 564356"/>
              <a:gd name="connsiteX7" fmla="*/ 328613 w 455929"/>
              <a:gd name="connsiteY7" fmla="*/ 490537 h 564356"/>
              <a:gd name="connsiteX8" fmla="*/ 321469 w 455929"/>
              <a:gd name="connsiteY8" fmla="*/ 495300 h 564356"/>
              <a:gd name="connsiteX9" fmla="*/ 311944 w 455929"/>
              <a:gd name="connsiteY9" fmla="*/ 516731 h 564356"/>
              <a:gd name="connsiteX10" fmla="*/ 297657 w 455929"/>
              <a:gd name="connsiteY10" fmla="*/ 528637 h 564356"/>
              <a:gd name="connsiteX11" fmla="*/ 288132 w 455929"/>
              <a:gd name="connsiteY11" fmla="*/ 542925 h 564356"/>
              <a:gd name="connsiteX12" fmla="*/ 271463 w 455929"/>
              <a:gd name="connsiteY12" fmla="*/ 540544 h 564356"/>
              <a:gd name="connsiteX13" fmla="*/ 264319 w 455929"/>
              <a:gd name="connsiteY13" fmla="*/ 538162 h 564356"/>
              <a:gd name="connsiteX14" fmla="*/ 261938 w 455929"/>
              <a:gd name="connsiteY14" fmla="*/ 531019 h 564356"/>
              <a:gd name="connsiteX15" fmla="*/ 250032 w 455929"/>
              <a:gd name="connsiteY15" fmla="*/ 521494 h 564356"/>
              <a:gd name="connsiteX16" fmla="*/ 228600 w 455929"/>
              <a:gd name="connsiteY16" fmla="*/ 509587 h 564356"/>
              <a:gd name="connsiteX17" fmla="*/ 226219 w 455929"/>
              <a:gd name="connsiteY17" fmla="*/ 502444 h 564356"/>
              <a:gd name="connsiteX18" fmla="*/ 214313 w 455929"/>
              <a:gd name="connsiteY18" fmla="*/ 488156 h 564356"/>
              <a:gd name="connsiteX19" fmla="*/ 211932 w 455929"/>
              <a:gd name="connsiteY19" fmla="*/ 481012 h 564356"/>
              <a:gd name="connsiteX20" fmla="*/ 202407 w 455929"/>
              <a:gd name="connsiteY20" fmla="*/ 464344 h 564356"/>
              <a:gd name="connsiteX21" fmla="*/ 195263 w 455929"/>
              <a:gd name="connsiteY21" fmla="*/ 414337 h 564356"/>
              <a:gd name="connsiteX22" fmla="*/ 169069 w 455929"/>
              <a:gd name="connsiteY22" fmla="*/ 411956 h 564356"/>
              <a:gd name="connsiteX23" fmla="*/ 166688 w 455929"/>
              <a:gd name="connsiteY23" fmla="*/ 435769 h 564356"/>
              <a:gd name="connsiteX24" fmla="*/ 164307 w 455929"/>
              <a:gd name="connsiteY24" fmla="*/ 504825 h 564356"/>
              <a:gd name="connsiteX25" fmla="*/ 119063 w 455929"/>
              <a:gd name="connsiteY25" fmla="*/ 564356 h 564356"/>
              <a:gd name="connsiteX26" fmla="*/ 116682 w 455929"/>
              <a:gd name="connsiteY26" fmla="*/ 535781 h 564356"/>
              <a:gd name="connsiteX27" fmla="*/ 104775 w 455929"/>
              <a:gd name="connsiteY27" fmla="*/ 526256 h 564356"/>
              <a:gd name="connsiteX28" fmla="*/ 100013 w 455929"/>
              <a:gd name="connsiteY28" fmla="*/ 519112 h 564356"/>
              <a:gd name="connsiteX29" fmla="*/ 88107 w 455929"/>
              <a:gd name="connsiteY29" fmla="*/ 495300 h 564356"/>
              <a:gd name="connsiteX30" fmla="*/ 64294 w 455929"/>
              <a:gd name="connsiteY30" fmla="*/ 495300 h 564356"/>
              <a:gd name="connsiteX31" fmla="*/ 52388 w 455929"/>
              <a:gd name="connsiteY31" fmla="*/ 471487 h 564356"/>
              <a:gd name="connsiteX32" fmla="*/ 45244 w 455929"/>
              <a:gd name="connsiteY32" fmla="*/ 447675 h 564356"/>
              <a:gd name="connsiteX33" fmla="*/ 54769 w 455929"/>
              <a:gd name="connsiteY33" fmla="*/ 423862 h 564356"/>
              <a:gd name="connsiteX34" fmla="*/ 14288 w 455929"/>
              <a:gd name="connsiteY34" fmla="*/ 400050 h 564356"/>
              <a:gd name="connsiteX35" fmla="*/ 0 w 455929"/>
              <a:gd name="connsiteY35" fmla="*/ 373856 h 564356"/>
              <a:gd name="connsiteX36" fmla="*/ 11907 w 455929"/>
              <a:gd name="connsiteY36" fmla="*/ 369094 h 564356"/>
              <a:gd name="connsiteX37" fmla="*/ 11907 w 455929"/>
              <a:gd name="connsiteY37" fmla="*/ 340519 h 564356"/>
              <a:gd name="connsiteX38" fmla="*/ 21432 w 455929"/>
              <a:gd name="connsiteY38" fmla="*/ 302419 h 564356"/>
              <a:gd name="connsiteX39" fmla="*/ 38100 w 455929"/>
              <a:gd name="connsiteY39" fmla="*/ 276225 h 564356"/>
              <a:gd name="connsiteX40" fmla="*/ 30957 w 455929"/>
              <a:gd name="connsiteY40" fmla="*/ 252412 h 564356"/>
              <a:gd name="connsiteX41" fmla="*/ 45244 w 455929"/>
              <a:gd name="connsiteY41" fmla="*/ 233362 h 564356"/>
              <a:gd name="connsiteX42" fmla="*/ 42863 w 455929"/>
              <a:gd name="connsiteY42" fmla="*/ 207169 h 564356"/>
              <a:gd name="connsiteX43" fmla="*/ 45244 w 455929"/>
              <a:gd name="connsiteY43" fmla="*/ 195262 h 564356"/>
              <a:gd name="connsiteX44" fmla="*/ 50007 w 455929"/>
              <a:gd name="connsiteY44" fmla="*/ 166687 h 564356"/>
              <a:gd name="connsiteX45" fmla="*/ 52388 w 455929"/>
              <a:gd name="connsiteY45" fmla="*/ 145256 h 564356"/>
              <a:gd name="connsiteX46" fmla="*/ 71438 w 455929"/>
              <a:gd name="connsiteY46" fmla="*/ 135731 h 564356"/>
              <a:gd name="connsiteX47" fmla="*/ 109538 w 455929"/>
              <a:gd name="connsiteY47" fmla="*/ 133350 h 564356"/>
              <a:gd name="connsiteX48" fmla="*/ 140494 w 455929"/>
              <a:gd name="connsiteY48" fmla="*/ 107156 h 564356"/>
              <a:gd name="connsiteX49" fmla="*/ 164307 w 455929"/>
              <a:gd name="connsiteY49" fmla="*/ 57150 h 564356"/>
              <a:gd name="connsiteX50" fmla="*/ 166688 w 455929"/>
              <a:gd name="connsiteY50" fmla="*/ 50006 h 564356"/>
              <a:gd name="connsiteX51" fmla="*/ 164307 w 455929"/>
              <a:gd name="connsiteY51" fmla="*/ 21431 h 564356"/>
              <a:gd name="connsiteX52" fmla="*/ 190500 w 455929"/>
              <a:gd name="connsiteY52" fmla="*/ 0 h 564356"/>
              <a:gd name="connsiteX53" fmla="*/ 221457 w 455929"/>
              <a:gd name="connsiteY53" fmla="*/ 19050 h 564356"/>
              <a:gd name="connsiteX54" fmla="*/ 223838 w 455929"/>
              <a:gd name="connsiteY54" fmla="*/ 45244 h 564356"/>
              <a:gd name="connsiteX55" fmla="*/ 223838 w 455929"/>
              <a:gd name="connsiteY55" fmla="*/ 76200 h 564356"/>
              <a:gd name="connsiteX56" fmla="*/ 266700 w 455929"/>
              <a:gd name="connsiteY56" fmla="*/ 76200 h 564356"/>
              <a:gd name="connsiteX57" fmla="*/ 302419 w 455929"/>
              <a:gd name="connsiteY57" fmla="*/ 85725 h 564356"/>
              <a:gd name="connsiteX58" fmla="*/ 326232 w 455929"/>
              <a:gd name="connsiteY58" fmla="*/ 42862 h 564356"/>
              <a:gd name="connsiteX59" fmla="*/ 335757 w 455929"/>
              <a:gd name="connsiteY59" fmla="*/ 35719 h 564356"/>
              <a:gd name="connsiteX60" fmla="*/ 342900 w 455929"/>
              <a:gd name="connsiteY60" fmla="*/ 45244 h 564356"/>
              <a:gd name="connsiteX61" fmla="*/ 335757 w 455929"/>
              <a:gd name="connsiteY61" fmla="*/ 64294 h 564356"/>
              <a:gd name="connsiteX62" fmla="*/ 340519 w 455929"/>
              <a:gd name="connsiteY62" fmla="*/ 78581 h 564356"/>
              <a:gd name="connsiteX63" fmla="*/ 364332 w 455929"/>
              <a:gd name="connsiteY63" fmla="*/ 80962 h 564356"/>
              <a:gd name="connsiteX64" fmla="*/ 354807 w 455929"/>
              <a:gd name="connsiteY64" fmla="*/ 109537 h 564356"/>
              <a:gd name="connsiteX65" fmla="*/ 364332 w 455929"/>
              <a:gd name="connsiteY65" fmla="*/ 152400 h 564356"/>
              <a:gd name="connsiteX66" fmla="*/ 381000 w 455929"/>
              <a:gd name="connsiteY66" fmla="*/ 161925 h 564356"/>
              <a:gd name="connsiteX67" fmla="*/ 388144 w 455929"/>
              <a:gd name="connsiteY67" fmla="*/ 140494 h 564356"/>
              <a:gd name="connsiteX68" fmla="*/ 407194 w 455929"/>
              <a:gd name="connsiteY68" fmla="*/ 135731 h 564356"/>
              <a:gd name="connsiteX69" fmla="*/ 426244 w 455929"/>
              <a:gd name="connsiteY69" fmla="*/ 140494 h 564356"/>
              <a:gd name="connsiteX70" fmla="*/ 454819 w 455929"/>
              <a:gd name="connsiteY70" fmla="*/ 183356 h 564356"/>
              <a:gd name="connsiteX71" fmla="*/ 447596 w 455929"/>
              <a:gd name="connsiteY71" fmla="*/ 185738 h 564356"/>
              <a:gd name="connsiteX72" fmla="*/ 411957 w 455929"/>
              <a:gd name="connsiteY72" fmla="*/ 195262 h 564356"/>
              <a:gd name="connsiteX73" fmla="*/ 402432 w 455929"/>
              <a:gd name="connsiteY73" fmla="*/ 211931 h 564356"/>
              <a:gd name="connsiteX74" fmla="*/ 395288 w 455929"/>
              <a:gd name="connsiteY74" fmla="*/ 264319 h 564356"/>
              <a:gd name="connsiteX75" fmla="*/ 364332 w 455929"/>
              <a:gd name="connsiteY75" fmla="*/ 307181 h 564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55929" h="564356">
                <a:moveTo>
                  <a:pt x="364332" y="307181"/>
                </a:moveTo>
                <a:cubicBezTo>
                  <a:pt x="354691" y="372260"/>
                  <a:pt x="356791" y="355600"/>
                  <a:pt x="354807" y="373856"/>
                </a:cubicBezTo>
                <a:lnTo>
                  <a:pt x="359569" y="400050"/>
                </a:lnTo>
                <a:cubicBezTo>
                  <a:pt x="356394" y="406400"/>
                  <a:pt x="351912" y="412251"/>
                  <a:pt x="350044" y="419100"/>
                </a:cubicBezTo>
                <a:cubicBezTo>
                  <a:pt x="349384" y="421522"/>
                  <a:pt x="352043" y="423763"/>
                  <a:pt x="352425" y="426244"/>
                </a:cubicBezTo>
                <a:cubicBezTo>
                  <a:pt x="357688" y="460447"/>
                  <a:pt x="353616" y="448469"/>
                  <a:pt x="357188" y="457200"/>
                </a:cubicBezTo>
                <a:cubicBezTo>
                  <a:pt x="345353" y="492704"/>
                  <a:pt x="358487" y="472353"/>
                  <a:pt x="342900" y="481012"/>
                </a:cubicBezTo>
                <a:cubicBezTo>
                  <a:pt x="337897" y="483792"/>
                  <a:pt x="333375" y="487362"/>
                  <a:pt x="328613" y="490537"/>
                </a:cubicBezTo>
                <a:lnTo>
                  <a:pt x="321469" y="495300"/>
                </a:lnTo>
                <a:cubicBezTo>
                  <a:pt x="319110" y="502376"/>
                  <a:pt x="317605" y="511070"/>
                  <a:pt x="311944" y="516731"/>
                </a:cubicBezTo>
                <a:cubicBezTo>
                  <a:pt x="298190" y="530485"/>
                  <a:pt x="311304" y="511090"/>
                  <a:pt x="297657" y="528637"/>
                </a:cubicBezTo>
                <a:cubicBezTo>
                  <a:pt x="294143" y="533155"/>
                  <a:pt x="288132" y="542925"/>
                  <a:pt x="288132" y="542925"/>
                </a:cubicBezTo>
                <a:cubicBezTo>
                  <a:pt x="282576" y="542131"/>
                  <a:pt x="276967" y="541645"/>
                  <a:pt x="271463" y="540544"/>
                </a:cubicBezTo>
                <a:cubicBezTo>
                  <a:pt x="269002" y="540052"/>
                  <a:pt x="266094" y="539937"/>
                  <a:pt x="264319" y="538162"/>
                </a:cubicBezTo>
                <a:cubicBezTo>
                  <a:pt x="262544" y="536387"/>
                  <a:pt x="263060" y="533264"/>
                  <a:pt x="261938" y="531019"/>
                </a:cubicBezTo>
                <a:cubicBezTo>
                  <a:pt x="257629" y="522402"/>
                  <a:pt x="258271" y="524240"/>
                  <a:pt x="250032" y="521494"/>
                </a:cubicBezTo>
                <a:cubicBezTo>
                  <a:pt x="233655" y="510577"/>
                  <a:pt x="241174" y="513780"/>
                  <a:pt x="228600" y="509587"/>
                </a:cubicBezTo>
                <a:cubicBezTo>
                  <a:pt x="227806" y="507206"/>
                  <a:pt x="227341" y="504689"/>
                  <a:pt x="226219" y="502444"/>
                </a:cubicBezTo>
                <a:cubicBezTo>
                  <a:pt x="222903" y="495812"/>
                  <a:pt x="219581" y="493424"/>
                  <a:pt x="214313" y="488156"/>
                </a:cubicBezTo>
                <a:cubicBezTo>
                  <a:pt x="213519" y="485775"/>
                  <a:pt x="213177" y="483191"/>
                  <a:pt x="211932" y="481012"/>
                </a:cubicBezTo>
                <a:cubicBezTo>
                  <a:pt x="200398" y="460828"/>
                  <a:pt x="207867" y="480723"/>
                  <a:pt x="202407" y="464344"/>
                </a:cubicBezTo>
                <a:cubicBezTo>
                  <a:pt x="201615" y="454048"/>
                  <a:pt x="203597" y="425846"/>
                  <a:pt x="195263" y="414337"/>
                </a:cubicBezTo>
                <a:lnTo>
                  <a:pt x="169069" y="411956"/>
                </a:lnTo>
                <a:cubicBezTo>
                  <a:pt x="166351" y="430982"/>
                  <a:pt x="166688" y="423012"/>
                  <a:pt x="166688" y="435769"/>
                </a:cubicBezTo>
                <a:cubicBezTo>
                  <a:pt x="165894" y="458788"/>
                  <a:pt x="169069" y="478631"/>
                  <a:pt x="164307" y="504825"/>
                </a:cubicBezTo>
                <a:lnTo>
                  <a:pt x="119063" y="564356"/>
                </a:lnTo>
                <a:lnTo>
                  <a:pt x="116682" y="535781"/>
                </a:lnTo>
                <a:cubicBezTo>
                  <a:pt x="112713" y="532606"/>
                  <a:pt x="108369" y="529850"/>
                  <a:pt x="104775" y="526256"/>
                </a:cubicBezTo>
                <a:cubicBezTo>
                  <a:pt x="102751" y="524232"/>
                  <a:pt x="100013" y="519112"/>
                  <a:pt x="100013" y="519112"/>
                </a:cubicBezTo>
                <a:lnTo>
                  <a:pt x="88107" y="495300"/>
                </a:lnTo>
                <a:lnTo>
                  <a:pt x="64294" y="495300"/>
                </a:lnTo>
                <a:lnTo>
                  <a:pt x="52388" y="471487"/>
                </a:lnTo>
                <a:lnTo>
                  <a:pt x="45244" y="447675"/>
                </a:lnTo>
                <a:lnTo>
                  <a:pt x="54769" y="423862"/>
                </a:lnTo>
                <a:lnTo>
                  <a:pt x="14288" y="400050"/>
                </a:lnTo>
                <a:lnTo>
                  <a:pt x="0" y="373856"/>
                </a:lnTo>
                <a:lnTo>
                  <a:pt x="11907" y="369094"/>
                </a:lnTo>
                <a:lnTo>
                  <a:pt x="11907" y="340519"/>
                </a:lnTo>
                <a:cubicBezTo>
                  <a:pt x="19422" y="305446"/>
                  <a:pt x="13966" y="317345"/>
                  <a:pt x="21432" y="302419"/>
                </a:cubicBezTo>
                <a:lnTo>
                  <a:pt x="38100" y="276225"/>
                </a:lnTo>
                <a:lnTo>
                  <a:pt x="30957" y="252412"/>
                </a:lnTo>
                <a:lnTo>
                  <a:pt x="45244" y="233362"/>
                </a:lnTo>
                <a:cubicBezTo>
                  <a:pt x="44450" y="224631"/>
                  <a:pt x="42863" y="215936"/>
                  <a:pt x="42863" y="207169"/>
                </a:cubicBezTo>
                <a:cubicBezTo>
                  <a:pt x="42863" y="203121"/>
                  <a:pt x="45244" y="195262"/>
                  <a:pt x="45244" y="195262"/>
                </a:cubicBezTo>
                <a:lnTo>
                  <a:pt x="50007" y="166687"/>
                </a:lnTo>
                <a:lnTo>
                  <a:pt x="52388" y="145256"/>
                </a:lnTo>
                <a:cubicBezTo>
                  <a:pt x="66153" y="134243"/>
                  <a:pt x="57547" y="140097"/>
                  <a:pt x="71438" y="135731"/>
                </a:cubicBezTo>
                <a:lnTo>
                  <a:pt x="109538" y="133350"/>
                </a:lnTo>
                <a:lnTo>
                  <a:pt x="140494" y="107156"/>
                </a:lnTo>
                <a:cubicBezTo>
                  <a:pt x="165046" y="60507"/>
                  <a:pt x="158751" y="69453"/>
                  <a:pt x="164307" y="57150"/>
                </a:cubicBezTo>
                <a:lnTo>
                  <a:pt x="166688" y="50006"/>
                </a:lnTo>
                <a:lnTo>
                  <a:pt x="164307" y="21431"/>
                </a:lnTo>
                <a:lnTo>
                  <a:pt x="190500" y="0"/>
                </a:lnTo>
                <a:lnTo>
                  <a:pt x="221457" y="19050"/>
                </a:lnTo>
                <a:lnTo>
                  <a:pt x="223838" y="45244"/>
                </a:lnTo>
                <a:lnTo>
                  <a:pt x="223838" y="76200"/>
                </a:lnTo>
                <a:lnTo>
                  <a:pt x="266700" y="76200"/>
                </a:lnTo>
                <a:lnTo>
                  <a:pt x="302419" y="85725"/>
                </a:lnTo>
                <a:lnTo>
                  <a:pt x="326232" y="42862"/>
                </a:lnTo>
                <a:lnTo>
                  <a:pt x="335757" y="35719"/>
                </a:lnTo>
                <a:lnTo>
                  <a:pt x="342900" y="45244"/>
                </a:lnTo>
                <a:lnTo>
                  <a:pt x="335757" y="64294"/>
                </a:lnTo>
                <a:lnTo>
                  <a:pt x="340519" y="78581"/>
                </a:lnTo>
                <a:lnTo>
                  <a:pt x="364332" y="80962"/>
                </a:lnTo>
                <a:lnTo>
                  <a:pt x="354807" y="109537"/>
                </a:lnTo>
                <a:lnTo>
                  <a:pt x="364332" y="152400"/>
                </a:lnTo>
                <a:lnTo>
                  <a:pt x="381000" y="161925"/>
                </a:lnTo>
                <a:lnTo>
                  <a:pt x="388144" y="140494"/>
                </a:lnTo>
                <a:lnTo>
                  <a:pt x="407194" y="135731"/>
                </a:lnTo>
                <a:lnTo>
                  <a:pt x="426244" y="140494"/>
                </a:lnTo>
                <a:cubicBezTo>
                  <a:pt x="435769" y="154781"/>
                  <a:pt x="447468" y="167838"/>
                  <a:pt x="454819" y="183356"/>
                </a:cubicBezTo>
                <a:cubicBezTo>
                  <a:pt x="455894" y="185624"/>
                  <a:pt x="455930" y="180182"/>
                  <a:pt x="447596" y="185738"/>
                </a:cubicBezTo>
                <a:lnTo>
                  <a:pt x="411957" y="195262"/>
                </a:lnTo>
                <a:lnTo>
                  <a:pt x="402432" y="211931"/>
                </a:lnTo>
                <a:lnTo>
                  <a:pt x="395288" y="264319"/>
                </a:lnTo>
                <a:lnTo>
                  <a:pt x="364332" y="307181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자유형 21"/>
          <p:cNvSpPr/>
          <p:nvPr/>
        </p:nvSpPr>
        <p:spPr>
          <a:xfrm>
            <a:off x="3148010" y="7193769"/>
            <a:ext cx="1396800" cy="1126800"/>
          </a:xfrm>
          <a:custGeom>
            <a:avLst/>
            <a:gdLst>
              <a:gd name="connsiteX0" fmla="*/ 130175 w 2432595"/>
              <a:gd name="connsiteY0" fmla="*/ 1362075 h 1944753"/>
              <a:gd name="connsiteX1" fmla="*/ 130175 w 2432595"/>
              <a:gd name="connsiteY1" fmla="*/ 1362075 h 1944753"/>
              <a:gd name="connsiteX2" fmla="*/ 174625 w 2432595"/>
              <a:gd name="connsiteY2" fmla="*/ 1412875 h 1944753"/>
              <a:gd name="connsiteX3" fmla="*/ 180975 w 2432595"/>
              <a:gd name="connsiteY3" fmla="*/ 1460500 h 1944753"/>
              <a:gd name="connsiteX4" fmla="*/ 231775 w 2432595"/>
              <a:gd name="connsiteY4" fmla="*/ 1511300 h 1944753"/>
              <a:gd name="connsiteX5" fmla="*/ 279400 w 2432595"/>
              <a:gd name="connsiteY5" fmla="*/ 1549400 h 1944753"/>
              <a:gd name="connsiteX6" fmla="*/ 311150 w 2432595"/>
              <a:gd name="connsiteY6" fmla="*/ 1603375 h 1944753"/>
              <a:gd name="connsiteX7" fmla="*/ 311150 w 2432595"/>
              <a:gd name="connsiteY7" fmla="*/ 1657350 h 1944753"/>
              <a:gd name="connsiteX8" fmla="*/ 292100 w 2432595"/>
              <a:gd name="connsiteY8" fmla="*/ 1676400 h 1944753"/>
              <a:gd name="connsiteX9" fmla="*/ 285750 w 2432595"/>
              <a:gd name="connsiteY9" fmla="*/ 1711325 h 1944753"/>
              <a:gd name="connsiteX10" fmla="*/ 317500 w 2432595"/>
              <a:gd name="connsiteY10" fmla="*/ 1743075 h 1944753"/>
              <a:gd name="connsiteX11" fmla="*/ 365125 w 2432595"/>
              <a:gd name="connsiteY11" fmla="*/ 1749425 h 1944753"/>
              <a:gd name="connsiteX12" fmla="*/ 387350 w 2432595"/>
              <a:gd name="connsiteY12" fmla="*/ 1727200 h 1944753"/>
              <a:gd name="connsiteX13" fmla="*/ 428625 w 2432595"/>
              <a:gd name="connsiteY13" fmla="*/ 1736725 h 1944753"/>
              <a:gd name="connsiteX14" fmla="*/ 473075 w 2432595"/>
              <a:gd name="connsiteY14" fmla="*/ 1717675 h 1944753"/>
              <a:gd name="connsiteX15" fmla="*/ 508000 w 2432595"/>
              <a:gd name="connsiteY15" fmla="*/ 1666875 h 1944753"/>
              <a:gd name="connsiteX16" fmla="*/ 514350 w 2432595"/>
              <a:gd name="connsiteY16" fmla="*/ 1625600 h 1944753"/>
              <a:gd name="connsiteX17" fmla="*/ 514350 w 2432595"/>
              <a:gd name="connsiteY17" fmla="*/ 1609725 h 1944753"/>
              <a:gd name="connsiteX18" fmla="*/ 546100 w 2432595"/>
              <a:gd name="connsiteY18" fmla="*/ 1631950 h 1944753"/>
              <a:gd name="connsiteX19" fmla="*/ 546100 w 2432595"/>
              <a:gd name="connsiteY19" fmla="*/ 1676400 h 1944753"/>
              <a:gd name="connsiteX20" fmla="*/ 568325 w 2432595"/>
              <a:gd name="connsiteY20" fmla="*/ 1670050 h 1944753"/>
              <a:gd name="connsiteX21" fmla="*/ 593725 w 2432595"/>
              <a:gd name="connsiteY21" fmla="*/ 1641475 h 1944753"/>
              <a:gd name="connsiteX22" fmla="*/ 600075 w 2432595"/>
              <a:gd name="connsiteY22" fmla="*/ 1676400 h 1944753"/>
              <a:gd name="connsiteX23" fmla="*/ 638175 w 2432595"/>
              <a:gd name="connsiteY23" fmla="*/ 1666875 h 1944753"/>
              <a:gd name="connsiteX24" fmla="*/ 660400 w 2432595"/>
              <a:gd name="connsiteY24" fmla="*/ 1628775 h 1944753"/>
              <a:gd name="connsiteX25" fmla="*/ 638175 w 2432595"/>
              <a:gd name="connsiteY25" fmla="*/ 1606550 h 1944753"/>
              <a:gd name="connsiteX26" fmla="*/ 631825 w 2432595"/>
              <a:gd name="connsiteY26" fmla="*/ 1584325 h 1944753"/>
              <a:gd name="connsiteX27" fmla="*/ 622300 w 2432595"/>
              <a:gd name="connsiteY27" fmla="*/ 1581150 h 1944753"/>
              <a:gd name="connsiteX28" fmla="*/ 615950 w 2432595"/>
              <a:gd name="connsiteY28" fmla="*/ 1577975 h 1944753"/>
              <a:gd name="connsiteX29" fmla="*/ 603250 w 2432595"/>
              <a:gd name="connsiteY29" fmla="*/ 1568450 h 1944753"/>
              <a:gd name="connsiteX30" fmla="*/ 638175 w 2432595"/>
              <a:gd name="connsiteY30" fmla="*/ 1558925 h 1944753"/>
              <a:gd name="connsiteX31" fmla="*/ 660400 w 2432595"/>
              <a:gd name="connsiteY31" fmla="*/ 1587500 h 1944753"/>
              <a:gd name="connsiteX32" fmla="*/ 676275 w 2432595"/>
              <a:gd name="connsiteY32" fmla="*/ 1536700 h 1944753"/>
              <a:gd name="connsiteX33" fmla="*/ 717550 w 2432595"/>
              <a:gd name="connsiteY33" fmla="*/ 1508125 h 1944753"/>
              <a:gd name="connsiteX34" fmla="*/ 688975 w 2432595"/>
              <a:gd name="connsiteY34" fmla="*/ 1571625 h 1944753"/>
              <a:gd name="connsiteX35" fmla="*/ 704850 w 2432595"/>
              <a:gd name="connsiteY35" fmla="*/ 1612900 h 1944753"/>
              <a:gd name="connsiteX36" fmla="*/ 692150 w 2432595"/>
              <a:gd name="connsiteY36" fmla="*/ 1657350 h 1944753"/>
              <a:gd name="connsiteX37" fmla="*/ 708025 w 2432595"/>
              <a:gd name="connsiteY37" fmla="*/ 1692275 h 1944753"/>
              <a:gd name="connsiteX38" fmla="*/ 682625 w 2432595"/>
              <a:gd name="connsiteY38" fmla="*/ 1730375 h 1944753"/>
              <a:gd name="connsiteX39" fmla="*/ 701675 w 2432595"/>
              <a:gd name="connsiteY39" fmla="*/ 1755775 h 1944753"/>
              <a:gd name="connsiteX40" fmla="*/ 771525 w 2432595"/>
              <a:gd name="connsiteY40" fmla="*/ 1778000 h 1944753"/>
              <a:gd name="connsiteX41" fmla="*/ 809625 w 2432595"/>
              <a:gd name="connsiteY41" fmla="*/ 1781175 h 1944753"/>
              <a:gd name="connsiteX42" fmla="*/ 790575 w 2432595"/>
              <a:gd name="connsiteY42" fmla="*/ 1809750 h 1944753"/>
              <a:gd name="connsiteX43" fmla="*/ 819150 w 2432595"/>
              <a:gd name="connsiteY43" fmla="*/ 1816100 h 1944753"/>
              <a:gd name="connsiteX44" fmla="*/ 841375 w 2432595"/>
              <a:gd name="connsiteY44" fmla="*/ 1831975 h 1944753"/>
              <a:gd name="connsiteX45" fmla="*/ 841375 w 2432595"/>
              <a:gd name="connsiteY45" fmla="*/ 1825625 h 1944753"/>
              <a:gd name="connsiteX46" fmla="*/ 854075 w 2432595"/>
              <a:gd name="connsiteY46" fmla="*/ 1816100 h 1944753"/>
              <a:gd name="connsiteX47" fmla="*/ 866775 w 2432595"/>
              <a:gd name="connsiteY47" fmla="*/ 1816100 h 1944753"/>
              <a:gd name="connsiteX48" fmla="*/ 936625 w 2432595"/>
              <a:gd name="connsiteY48" fmla="*/ 1835150 h 1944753"/>
              <a:gd name="connsiteX49" fmla="*/ 933450 w 2432595"/>
              <a:gd name="connsiteY49" fmla="*/ 1816100 h 1944753"/>
              <a:gd name="connsiteX50" fmla="*/ 923925 w 2432595"/>
              <a:gd name="connsiteY50" fmla="*/ 1800225 h 1944753"/>
              <a:gd name="connsiteX51" fmla="*/ 939800 w 2432595"/>
              <a:gd name="connsiteY51" fmla="*/ 1765300 h 1944753"/>
              <a:gd name="connsiteX52" fmla="*/ 927100 w 2432595"/>
              <a:gd name="connsiteY52" fmla="*/ 1749425 h 1944753"/>
              <a:gd name="connsiteX53" fmla="*/ 981075 w 2432595"/>
              <a:gd name="connsiteY53" fmla="*/ 1739900 h 1944753"/>
              <a:gd name="connsiteX54" fmla="*/ 1012825 w 2432595"/>
              <a:gd name="connsiteY54" fmla="*/ 1749425 h 1944753"/>
              <a:gd name="connsiteX55" fmla="*/ 1031875 w 2432595"/>
              <a:gd name="connsiteY55" fmla="*/ 1781175 h 1944753"/>
              <a:gd name="connsiteX56" fmla="*/ 1041400 w 2432595"/>
              <a:gd name="connsiteY56" fmla="*/ 1812925 h 1944753"/>
              <a:gd name="connsiteX57" fmla="*/ 1060450 w 2432595"/>
              <a:gd name="connsiteY57" fmla="*/ 1793875 h 1944753"/>
              <a:gd name="connsiteX58" fmla="*/ 1089025 w 2432595"/>
              <a:gd name="connsiteY58" fmla="*/ 1790700 h 1944753"/>
              <a:gd name="connsiteX59" fmla="*/ 1076325 w 2432595"/>
              <a:gd name="connsiteY59" fmla="*/ 1749425 h 1944753"/>
              <a:gd name="connsiteX60" fmla="*/ 1108075 w 2432595"/>
              <a:gd name="connsiteY60" fmla="*/ 1727200 h 1944753"/>
              <a:gd name="connsiteX61" fmla="*/ 1111250 w 2432595"/>
              <a:gd name="connsiteY61" fmla="*/ 1701800 h 1944753"/>
              <a:gd name="connsiteX62" fmla="*/ 1139825 w 2432595"/>
              <a:gd name="connsiteY62" fmla="*/ 1746250 h 1944753"/>
              <a:gd name="connsiteX63" fmla="*/ 1155700 w 2432595"/>
              <a:gd name="connsiteY63" fmla="*/ 1784350 h 1944753"/>
              <a:gd name="connsiteX64" fmla="*/ 1152525 w 2432595"/>
              <a:gd name="connsiteY64" fmla="*/ 1803400 h 1944753"/>
              <a:gd name="connsiteX65" fmla="*/ 1101725 w 2432595"/>
              <a:gd name="connsiteY65" fmla="*/ 1803400 h 1944753"/>
              <a:gd name="connsiteX66" fmla="*/ 1079500 w 2432595"/>
              <a:gd name="connsiteY66" fmla="*/ 1825625 h 1944753"/>
              <a:gd name="connsiteX67" fmla="*/ 1111250 w 2432595"/>
              <a:gd name="connsiteY67" fmla="*/ 1857375 h 1944753"/>
              <a:gd name="connsiteX68" fmla="*/ 1165225 w 2432595"/>
              <a:gd name="connsiteY68" fmla="*/ 1863725 h 1944753"/>
              <a:gd name="connsiteX69" fmla="*/ 1174750 w 2432595"/>
              <a:gd name="connsiteY69" fmla="*/ 1860550 h 1944753"/>
              <a:gd name="connsiteX70" fmla="*/ 1200150 w 2432595"/>
              <a:gd name="connsiteY70" fmla="*/ 1866900 h 1944753"/>
              <a:gd name="connsiteX71" fmla="*/ 1216025 w 2432595"/>
              <a:gd name="connsiteY71" fmla="*/ 1879600 h 1944753"/>
              <a:gd name="connsiteX72" fmla="*/ 1193800 w 2432595"/>
              <a:gd name="connsiteY72" fmla="*/ 1911350 h 1944753"/>
              <a:gd name="connsiteX73" fmla="*/ 1225550 w 2432595"/>
              <a:gd name="connsiteY73" fmla="*/ 1943100 h 1944753"/>
              <a:gd name="connsiteX74" fmla="*/ 1285875 w 2432595"/>
              <a:gd name="connsiteY74" fmla="*/ 1917700 h 1944753"/>
              <a:gd name="connsiteX75" fmla="*/ 1311275 w 2432595"/>
              <a:gd name="connsiteY75" fmla="*/ 1905000 h 1944753"/>
              <a:gd name="connsiteX76" fmla="*/ 1304925 w 2432595"/>
              <a:gd name="connsiteY76" fmla="*/ 1863725 h 1944753"/>
              <a:gd name="connsiteX77" fmla="*/ 1330325 w 2432595"/>
              <a:gd name="connsiteY77" fmla="*/ 1863725 h 1944753"/>
              <a:gd name="connsiteX78" fmla="*/ 1339850 w 2432595"/>
              <a:gd name="connsiteY78" fmla="*/ 1825625 h 1944753"/>
              <a:gd name="connsiteX79" fmla="*/ 1304925 w 2432595"/>
              <a:gd name="connsiteY79" fmla="*/ 1793875 h 1944753"/>
              <a:gd name="connsiteX80" fmla="*/ 1289050 w 2432595"/>
              <a:gd name="connsiteY80" fmla="*/ 1825625 h 1944753"/>
              <a:gd name="connsiteX81" fmla="*/ 1266825 w 2432595"/>
              <a:gd name="connsiteY81" fmla="*/ 1857375 h 1944753"/>
              <a:gd name="connsiteX82" fmla="*/ 1247775 w 2432595"/>
              <a:gd name="connsiteY82" fmla="*/ 1844675 h 1944753"/>
              <a:gd name="connsiteX83" fmla="*/ 1266825 w 2432595"/>
              <a:gd name="connsiteY83" fmla="*/ 1819275 h 1944753"/>
              <a:gd name="connsiteX84" fmla="*/ 1257300 w 2432595"/>
              <a:gd name="connsiteY84" fmla="*/ 1797050 h 1944753"/>
              <a:gd name="connsiteX85" fmla="*/ 1270000 w 2432595"/>
              <a:gd name="connsiteY85" fmla="*/ 1790700 h 1944753"/>
              <a:gd name="connsiteX86" fmla="*/ 1273175 w 2432595"/>
              <a:gd name="connsiteY86" fmla="*/ 1774825 h 1944753"/>
              <a:gd name="connsiteX87" fmla="*/ 1276350 w 2432595"/>
              <a:gd name="connsiteY87" fmla="*/ 1771650 h 1944753"/>
              <a:gd name="connsiteX88" fmla="*/ 1276350 w 2432595"/>
              <a:gd name="connsiteY88" fmla="*/ 1771650 h 1944753"/>
              <a:gd name="connsiteX89" fmla="*/ 1263650 w 2432595"/>
              <a:gd name="connsiteY89" fmla="*/ 1730375 h 1944753"/>
              <a:gd name="connsiteX90" fmla="*/ 1263650 w 2432595"/>
              <a:gd name="connsiteY90" fmla="*/ 1730375 h 1944753"/>
              <a:gd name="connsiteX91" fmla="*/ 1289050 w 2432595"/>
              <a:gd name="connsiteY91" fmla="*/ 1679575 h 1944753"/>
              <a:gd name="connsiteX92" fmla="*/ 1257300 w 2432595"/>
              <a:gd name="connsiteY92" fmla="*/ 1666875 h 1944753"/>
              <a:gd name="connsiteX93" fmla="*/ 1238250 w 2432595"/>
              <a:gd name="connsiteY93" fmla="*/ 1654175 h 1944753"/>
              <a:gd name="connsiteX94" fmla="*/ 1263650 w 2432595"/>
              <a:gd name="connsiteY94" fmla="*/ 1641475 h 1944753"/>
              <a:gd name="connsiteX95" fmla="*/ 1311275 w 2432595"/>
              <a:gd name="connsiteY95" fmla="*/ 1641475 h 1944753"/>
              <a:gd name="connsiteX96" fmla="*/ 1349375 w 2432595"/>
              <a:gd name="connsiteY96" fmla="*/ 1635125 h 1944753"/>
              <a:gd name="connsiteX97" fmla="*/ 1365250 w 2432595"/>
              <a:gd name="connsiteY97" fmla="*/ 1622425 h 1944753"/>
              <a:gd name="connsiteX98" fmla="*/ 1374775 w 2432595"/>
              <a:gd name="connsiteY98" fmla="*/ 1606550 h 1944753"/>
              <a:gd name="connsiteX99" fmla="*/ 1365250 w 2432595"/>
              <a:gd name="connsiteY99" fmla="*/ 1581150 h 1944753"/>
              <a:gd name="connsiteX100" fmla="*/ 1346200 w 2432595"/>
              <a:gd name="connsiteY100" fmla="*/ 1568450 h 1944753"/>
              <a:gd name="connsiteX101" fmla="*/ 1336675 w 2432595"/>
              <a:gd name="connsiteY101" fmla="*/ 1558925 h 1944753"/>
              <a:gd name="connsiteX102" fmla="*/ 1349375 w 2432595"/>
              <a:gd name="connsiteY102" fmla="*/ 1527175 h 1944753"/>
              <a:gd name="connsiteX103" fmla="*/ 1323975 w 2432595"/>
              <a:gd name="connsiteY103" fmla="*/ 1517650 h 1944753"/>
              <a:gd name="connsiteX104" fmla="*/ 1298575 w 2432595"/>
              <a:gd name="connsiteY104" fmla="*/ 1520825 h 1944753"/>
              <a:gd name="connsiteX105" fmla="*/ 1298575 w 2432595"/>
              <a:gd name="connsiteY105" fmla="*/ 1536700 h 1944753"/>
              <a:gd name="connsiteX106" fmla="*/ 1279525 w 2432595"/>
              <a:gd name="connsiteY106" fmla="*/ 1552575 h 1944753"/>
              <a:gd name="connsiteX107" fmla="*/ 1235075 w 2432595"/>
              <a:gd name="connsiteY107" fmla="*/ 1562100 h 1944753"/>
              <a:gd name="connsiteX108" fmla="*/ 1209675 w 2432595"/>
              <a:gd name="connsiteY108" fmla="*/ 1590675 h 1944753"/>
              <a:gd name="connsiteX109" fmla="*/ 1203325 w 2432595"/>
              <a:gd name="connsiteY109" fmla="*/ 1609725 h 1944753"/>
              <a:gd name="connsiteX110" fmla="*/ 1165225 w 2432595"/>
              <a:gd name="connsiteY110" fmla="*/ 1619250 h 1944753"/>
              <a:gd name="connsiteX111" fmla="*/ 1181100 w 2432595"/>
              <a:gd name="connsiteY111" fmla="*/ 1587500 h 1944753"/>
              <a:gd name="connsiteX112" fmla="*/ 1193800 w 2432595"/>
              <a:gd name="connsiteY112" fmla="*/ 1565275 h 1944753"/>
              <a:gd name="connsiteX113" fmla="*/ 1193800 w 2432595"/>
              <a:gd name="connsiteY113" fmla="*/ 1539875 h 1944753"/>
              <a:gd name="connsiteX114" fmla="*/ 1212850 w 2432595"/>
              <a:gd name="connsiteY114" fmla="*/ 1543050 h 1944753"/>
              <a:gd name="connsiteX115" fmla="*/ 1238250 w 2432595"/>
              <a:gd name="connsiteY115" fmla="*/ 1530350 h 1944753"/>
              <a:gd name="connsiteX116" fmla="*/ 1250950 w 2432595"/>
              <a:gd name="connsiteY116" fmla="*/ 1536700 h 1944753"/>
              <a:gd name="connsiteX117" fmla="*/ 1282700 w 2432595"/>
              <a:gd name="connsiteY117" fmla="*/ 1517650 h 1944753"/>
              <a:gd name="connsiteX118" fmla="*/ 1295400 w 2432595"/>
              <a:gd name="connsiteY118" fmla="*/ 1508125 h 1944753"/>
              <a:gd name="connsiteX119" fmla="*/ 1346200 w 2432595"/>
              <a:gd name="connsiteY119" fmla="*/ 1495425 h 1944753"/>
              <a:gd name="connsiteX120" fmla="*/ 1304925 w 2432595"/>
              <a:gd name="connsiteY120" fmla="*/ 1466850 h 1944753"/>
              <a:gd name="connsiteX121" fmla="*/ 1311275 w 2432595"/>
              <a:gd name="connsiteY121" fmla="*/ 1438275 h 1944753"/>
              <a:gd name="connsiteX122" fmla="*/ 1320800 w 2432595"/>
              <a:gd name="connsiteY122" fmla="*/ 1441450 h 1944753"/>
              <a:gd name="connsiteX123" fmla="*/ 1320800 w 2432595"/>
              <a:gd name="connsiteY123" fmla="*/ 1447800 h 1944753"/>
              <a:gd name="connsiteX124" fmla="*/ 1330325 w 2432595"/>
              <a:gd name="connsiteY124" fmla="*/ 1457325 h 1944753"/>
              <a:gd name="connsiteX125" fmla="*/ 1358900 w 2432595"/>
              <a:gd name="connsiteY125" fmla="*/ 1447800 h 1944753"/>
              <a:gd name="connsiteX126" fmla="*/ 1381125 w 2432595"/>
              <a:gd name="connsiteY126" fmla="*/ 1450975 h 1944753"/>
              <a:gd name="connsiteX127" fmla="*/ 1403350 w 2432595"/>
              <a:gd name="connsiteY127" fmla="*/ 1460500 h 1944753"/>
              <a:gd name="connsiteX128" fmla="*/ 1428750 w 2432595"/>
              <a:gd name="connsiteY128" fmla="*/ 1428750 h 1944753"/>
              <a:gd name="connsiteX129" fmla="*/ 1450975 w 2432595"/>
              <a:gd name="connsiteY129" fmla="*/ 1460500 h 1944753"/>
              <a:gd name="connsiteX130" fmla="*/ 1492250 w 2432595"/>
              <a:gd name="connsiteY130" fmla="*/ 1479550 h 1944753"/>
              <a:gd name="connsiteX131" fmla="*/ 1473200 w 2432595"/>
              <a:gd name="connsiteY131" fmla="*/ 1495425 h 1944753"/>
              <a:gd name="connsiteX132" fmla="*/ 1476375 w 2432595"/>
              <a:gd name="connsiteY132" fmla="*/ 1514475 h 1944753"/>
              <a:gd name="connsiteX133" fmla="*/ 1495425 w 2432595"/>
              <a:gd name="connsiteY133" fmla="*/ 1517650 h 1944753"/>
              <a:gd name="connsiteX134" fmla="*/ 1482725 w 2432595"/>
              <a:gd name="connsiteY134" fmla="*/ 1539875 h 1944753"/>
              <a:gd name="connsiteX135" fmla="*/ 1524000 w 2432595"/>
              <a:gd name="connsiteY135" fmla="*/ 1530350 h 1944753"/>
              <a:gd name="connsiteX136" fmla="*/ 1577975 w 2432595"/>
              <a:gd name="connsiteY136" fmla="*/ 1508125 h 1944753"/>
              <a:gd name="connsiteX137" fmla="*/ 1533525 w 2432595"/>
              <a:gd name="connsiteY137" fmla="*/ 1495425 h 1944753"/>
              <a:gd name="connsiteX138" fmla="*/ 1562100 w 2432595"/>
              <a:gd name="connsiteY138" fmla="*/ 1482725 h 1944753"/>
              <a:gd name="connsiteX139" fmla="*/ 1527175 w 2432595"/>
              <a:gd name="connsiteY139" fmla="*/ 1457325 h 1944753"/>
              <a:gd name="connsiteX140" fmla="*/ 1517650 w 2432595"/>
              <a:gd name="connsiteY140" fmla="*/ 1416050 h 1944753"/>
              <a:gd name="connsiteX141" fmla="*/ 1514475 w 2432595"/>
              <a:gd name="connsiteY141" fmla="*/ 1390650 h 1944753"/>
              <a:gd name="connsiteX142" fmla="*/ 1511300 w 2432595"/>
              <a:gd name="connsiteY142" fmla="*/ 1371600 h 1944753"/>
              <a:gd name="connsiteX143" fmla="*/ 1498600 w 2432595"/>
              <a:gd name="connsiteY143" fmla="*/ 1355725 h 1944753"/>
              <a:gd name="connsiteX144" fmla="*/ 1489075 w 2432595"/>
              <a:gd name="connsiteY144" fmla="*/ 1320800 h 1944753"/>
              <a:gd name="connsiteX145" fmla="*/ 1460500 w 2432595"/>
              <a:gd name="connsiteY145" fmla="*/ 1317625 h 1944753"/>
              <a:gd name="connsiteX146" fmla="*/ 1498600 w 2432595"/>
              <a:gd name="connsiteY146" fmla="*/ 1250950 h 1944753"/>
              <a:gd name="connsiteX147" fmla="*/ 1527175 w 2432595"/>
              <a:gd name="connsiteY147" fmla="*/ 1254125 h 1944753"/>
              <a:gd name="connsiteX148" fmla="*/ 1517650 w 2432595"/>
              <a:gd name="connsiteY148" fmla="*/ 1270000 h 1944753"/>
              <a:gd name="connsiteX149" fmla="*/ 1511300 w 2432595"/>
              <a:gd name="connsiteY149" fmla="*/ 1301750 h 1944753"/>
              <a:gd name="connsiteX150" fmla="*/ 1527175 w 2432595"/>
              <a:gd name="connsiteY150" fmla="*/ 1349375 h 1944753"/>
              <a:gd name="connsiteX151" fmla="*/ 1565275 w 2432595"/>
              <a:gd name="connsiteY151" fmla="*/ 1377950 h 1944753"/>
              <a:gd name="connsiteX152" fmla="*/ 1593850 w 2432595"/>
              <a:gd name="connsiteY152" fmla="*/ 1371600 h 1944753"/>
              <a:gd name="connsiteX153" fmla="*/ 1625600 w 2432595"/>
              <a:gd name="connsiteY153" fmla="*/ 1412875 h 1944753"/>
              <a:gd name="connsiteX154" fmla="*/ 1644650 w 2432595"/>
              <a:gd name="connsiteY154" fmla="*/ 1406525 h 1944753"/>
              <a:gd name="connsiteX155" fmla="*/ 1631950 w 2432595"/>
              <a:gd name="connsiteY155" fmla="*/ 1368425 h 1944753"/>
              <a:gd name="connsiteX156" fmla="*/ 1660525 w 2432595"/>
              <a:gd name="connsiteY156" fmla="*/ 1377950 h 1944753"/>
              <a:gd name="connsiteX157" fmla="*/ 1679575 w 2432595"/>
              <a:gd name="connsiteY157" fmla="*/ 1412875 h 1944753"/>
              <a:gd name="connsiteX158" fmla="*/ 1657350 w 2432595"/>
              <a:gd name="connsiteY158" fmla="*/ 1441450 h 1944753"/>
              <a:gd name="connsiteX159" fmla="*/ 1682750 w 2432595"/>
              <a:gd name="connsiteY159" fmla="*/ 1450975 h 1944753"/>
              <a:gd name="connsiteX160" fmla="*/ 1689100 w 2432595"/>
              <a:gd name="connsiteY160" fmla="*/ 1438275 h 1944753"/>
              <a:gd name="connsiteX161" fmla="*/ 1701800 w 2432595"/>
              <a:gd name="connsiteY161" fmla="*/ 1466850 h 1944753"/>
              <a:gd name="connsiteX162" fmla="*/ 1730375 w 2432595"/>
              <a:gd name="connsiteY162" fmla="*/ 1463675 h 1944753"/>
              <a:gd name="connsiteX163" fmla="*/ 1749425 w 2432595"/>
              <a:gd name="connsiteY163" fmla="*/ 1460500 h 1944753"/>
              <a:gd name="connsiteX164" fmla="*/ 1797050 w 2432595"/>
              <a:gd name="connsiteY164" fmla="*/ 1447800 h 1944753"/>
              <a:gd name="connsiteX165" fmla="*/ 1800225 w 2432595"/>
              <a:gd name="connsiteY165" fmla="*/ 1416050 h 1944753"/>
              <a:gd name="connsiteX166" fmla="*/ 1809750 w 2432595"/>
              <a:gd name="connsiteY166" fmla="*/ 1460500 h 1944753"/>
              <a:gd name="connsiteX167" fmla="*/ 1800225 w 2432595"/>
              <a:gd name="connsiteY167" fmla="*/ 1489075 h 1944753"/>
              <a:gd name="connsiteX168" fmla="*/ 1822450 w 2432595"/>
              <a:gd name="connsiteY168" fmla="*/ 1479550 h 1944753"/>
              <a:gd name="connsiteX169" fmla="*/ 1825625 w 2432595"/>
              <a:gd name="connsiteY169" fmla="*/ 1470025 h 1944753"/>
              <a:gd name="connsiteX170" fmla="*/ 1828800 w 2432595"/>
              <a:gd name="connsiteY170" fmla="*/ 1466850 h 1944753"/>
              <a:gd name="connsiteX171" fmla="*/ 1844675 w 2432595"/>
              <a:gd name="connsiteY171" fmla="*/ 1470025 h 1944753"/>
              <a:gd name="connsiteX172" fmla="*/ 1847850 w 2432595"/>
              <a:gd name="connsiteY172" fmla="*/ 1460500 h 1944753"/>
              <a:gd name="connsiteX173" fmla="*/ 1863725 w 2432595"/>
              <a:gd name="connsiteY173" fmla="*/ 1454150 h 1944753"/>
              <a:gd name="connsiteX174" fmla="*/ 1873250 w 2432595"/>
              <a:gd name="connsiteY174" fmla="*/ 1450975 h 1944753"/>
              <a:gd name="connsiteX175" fmla="*/ 1885950 w 2432595"/>
              <a:gd name="connsiteY175" fmla="*/ 1431925 h 1944753"/>
              <a:gd name="connsiteX176" fmla="*/ 1860550 w 2432595"/>
              <a:gd name="connsiteY176" fmla="*/ 1403350 h 1944753"/>
              <a:gd name="connsiteX177" fmla="*/ 1838325 w 2432595"/>
              <a:gd name="connsiteY177" fmla="*/ 1390650 h 1944753"/>
              <a:gd name="connsiteX178" fmla="*/ 1828800 w 2432595"/>
              <a:gd name="connsiteY178" fmla="*/ 1374775 h 1944753"/>
              <a:gd name="connsiteX179" fmla="*/ 1816100 w 2432595"/>
              <a:gd name="connsiteY179" fmla="*/ 1346200 h 1944753"/>
              <a:gd name="connsiteX180" fmla="*/ 1857375 w 2432595"/>
              <a:gd name="connsiteY180" fmla="*/ 1346200 h 1944753"/>
              <a:gd name="connsiteX181" fmla="*/ 1917700 w 2432595"/>
              <a:gd name="connsiteY181" fmla="*/ 1330325 h 1944753"/>
              <a:gd name="connsiteX182" fmla="*/ 1930400 w 2432595"/>
              <a:gd name="connsiteY182" fmla="*/ 1352550 h 1944753"/>
              <a:gd name="connsiteX183" fmla="*/ 1939925 w 2432595"/>
              <a:gd name="connsiteY183" fmla="*/ 1317625 h 1944753"/>
              <a:gd name="connsiteX184" fmla="*/ 1933575 w 2432595"/>
              <a:gd name="connsiteY184" fmla="*/ 1276350 h 1944753"/>
              <a:gd name="connsiteX185" fmla="*/ 1930400 w 2432595"/>
              <a:gd name="connsiteY185" fmla="*/ 1254125 h 1944753"/>
              <a:gd name="connsiteX186" fmla="*/ 1990725 w 2432595"/>
              <a:gd name="connsiteY186" fmla="*/ 1235075 h 1944753"/>
              <a:gd name="connsiteX187" fmla="*/ 2009775 w 2432595"/>
              <a:gd name="connsiteY187" fmla="*/ 1235075 h 1944753"/>
              <a:gd name="connsiteX188" fmla="*/ 2057400 w 2432595"/>
              <a:gd name="connsiteY188" fmla="*/ 1216025 h 1944753"/>
              <a:gd name="connsiteX189" fmla="*/ 2082800 w 2432595"/>
              <a:gd name="connsiteY189" fmla="*/ 1212850 h 1944753"/>
              <a:gd name="connsiteX190" fmla="*/ 2111375 w 2432595"/>
              <a:gd name="connsiteY190" fmla="*/ 1196975 h 1944753"/>
              <a:gd name="connsiteX191" fmla="*/ 2114550 w 2432595"/>
              <a:gd name="connsiteY191" fmla="*/ 1184275 h 1944753"/>
              <a:gd name="connsiteX192" fmla="*/ 2133600 w 2432595"/>
              <a:gd name="connsiteY192" fmla="*/ 1130300 h 1944753"/>
              <a:gd name="connsiteX193" fmla="*/ 2171700 w 2432595"/>
              <a:gd name="connsiteY193" fmla="*/ 1127125 h 1944753"/>
              <a:gd name="connsiteX194" fmla="*/ 2181225 w 2432595"/>
              <a:gd name="connsiteY194" fmla="*/ 1123950 h 1944753"/>
              <a:gd name="connsiteX195" fmla="*/ 2203450 w 2432595"/>
              <a:gd name="connsiteY195" fmla="*/ 1098550 h 1944753"/>
              <a:gd name="connsiteX196" fmla="*/ 2251075 w 2432595"/>
              <a:gd name="connsiteY196" fmla="*/ 1079500 h 1944753"/>
              <a:gd name="connsiteX197" fmla="*/ 2273300 w 2432595"/>
              <a:gd name="connsiteY197" fmla="*/ 1063625 h 1944753"/>
              <a:gd name="connsiteX198" fmla="*/ 2279650 w 2432595"/>
              <a:gd name="connsiteY198" fmla="*/ 1054100 h 1944753"/>
              <a:gd name="connsiteX199" fmla="*/ 2282825 w 2432595"/>
              <a:gd name="connsiteY199" fmla="*/ 1050925 h 1944753"/>
              <a:gd name="connsiteX200" fmla="*/ 2308225 w 2432595"/>
              <a:gd name="connsiteY200" fmla="*/ 990600 h 1944753"/>
              <a:gd name="connsiteX201" fmla="*/ 2295525 w 2432595"/>
              <a:gd name="connsiteY201" fmla="*/ 962025 h 1944753"/>
              <a:gd name="connsiteX202" fmla="*/ 2330450 w 2432595"/>
              <a:gd name="connsiteY202" fmla="*/ 968375 h 1944753"/>
              <a:gd name="connsiteX203" fmla="*/ 2368550 w 2432595"/>
              <a:gd name="connsiteY203" fmla="*/ 987425 h 1944753"/>
              <a:gd name="connsiteX204" fmla="*/ 2403475 w 2432595"/>
              <a:gd name="connsiteY204" fmla="*/ 955675 h 1944753"/>
              <a:gd name="connsiteX205" fmla="*/ 2403475 w 2432595"/>
              <a:gd name="connsiteY205" fmla="*/ 927100 h 1944753"/>
              <a:gd name="connsiteX206" fmla="*/ 2432050 w 2432595"/>
              <a:gd name="connsiteY206" fmla="*/ 876300 h 1944753"/>
              <a:gd name="connsiteX207" fmla="*/ 2413000 w 2432595"/>
              <a:gd name="connsiteY207" fmla="*/ 850900 h 1944753"/>
              <a:gd name="connsiteX208" fmla="*/ 2393950 w 2432595"/>
              <a:gd name="connsiteY208" fmla="*/ 831850 h 1944753"/>
              <a:gd name="connsiteX209" fmla="*/ 2349500 w 2432595"/>
              <a:gd name="connsiteY209" fmla="*/ 841375 h 1944753"/>
              <a:gd name="connsiteX210" fmla="*/ 2298700 w 2432595"/>
              <a:gd name="connsiteY210" fmla="*/ 796925 h 1944753"/>
              <a:gd name="connsiteX211" fmla="*/ 2279650 w 2432595"/>
              <a:gd name="connsiteY211" fmla="*/ 765175 h 1944753"/>
              <a:gd name="connsiteX212" fmla="*/ 2263775 w 2432595"/>
              <a:gd name="connsiteY212" fmla="*/ 727075 h 1944753"/>
              <a:gd name="connsiteX213" fmla="*/ 2225675 w 2432595"/>
              <a:gd name="connsiteY213" fmla="*/ 717550 h 1944753"/>
              <a:gd name="connsiteX214" fmla="*/ 2178050 w 2432595"/>
              <a:gd name="connsiteY214" fmla="*/ 692150 h 1944753"/>
              <a:gd name="connsiteX215" fmla="*/ 2178050 w 2432595"/>
              <a:gd name="connsiteY215" fmla="*/ 666750 h 1944753"/>
              <a:gd name="connsiteX216" fmla="*/ 2127250 w 2432595"/>
              <a:gd name="connsiteY216" fmla="*/ 673100 h 1944753"/>
              <a:gd name="connsiteX217" fmla="*/ 2105025 w 2432595"/>
              <a:gd name="connsiteY217" fmla="*/ 660400 h 1944753"/>
              <a:gd name="connsiteX218" fmla="*/ 2095500 w 2432595"/>
              <a:gd name="connsiteY218" fmla="*/ 638175 h 1944753"/>
              <a:gd name="connsiteX219" fmla="*/ 2079625 w 2432595"/>
              <a:gd name="connsiteY219" fmla="*/ 635000 h 1944753"/>
              <a:gd name="connsiteX220" fmla="*/ 2079625 w 2432595"/>
              <a:gd name="connsiteY220" fmla="*/ 635000 h 1944753"/>
              <a:gd name="connsiteX221" fmla="*/ 2066925 w 2432595"/>
              <a:gd name="connsiteY221" fmla="*/ 615950 h 1944753"/>
              <a:gd name="connsiteX222" fmla="*/ 2136775 w 2432595"/>
              <a:gd name="connsiteY222" fmla="*/ 568325 h 1944753"/>
              <a:gd name="connsiteX223" fmla="*/ 2139950 w 2432595"/>
              <a:gd name="connsiteY223" fmla="*/ 520700 h 1944753"/>
              <a:gd name="connsiteX224" fmla="*/ 2111375 w 2432595"/>
              <a:gd name="connsiteY224" fmla="*/ 508000 h 1944753"/>
              <a:gd name="connsiteX225" fmla="*/ 2079625 w 2432595"/>
              <a:gd name="connsiteY225" fmla="*/ 523875 h 1944753"/>
              <a:gd name="connsiteX226" fmla="*/ 2057400 w 2432595"/>
              <a:gd name="connsiteY226" fmla="*/ 517525 h 1944753"/>
              <a:gd name="connsiteX227" fmla="*/ 2016125 w 2432595"/>
              <a:gd name="connsiteY227" fmla="*/ 485775 h 1944753"/>
              <a:gd name="connsiteX228" fmla="*/ 1968500 w 2432595"/>
              <a:gd name="connsiteY228" fmla="*/ 479425 h 1944753"/>
              <a:gd name="connsiteX229" fmla="*/ 1924050 w 2432595"/>
              <a:gd name="connsiteY229" fmla="*/ 485775 h 1944753"/>
              <a:gd name="connsiteX230" fmla="*/ 1898650 w 2432595"/>
              <a:gd name="connsiteY230" fmla="*/ 536575 h 1944753"/>
              <a:gd name="connsiteX231" fmla="*/ 1876425 w 2432595"/>
              <a:gd name="connsiteY231" fmla="*/ 558800 h 1944753"/>
              <a:gd name="connsiteX232" fmla="*/ 1851025 w 2432595"/>
              <a:gd name="connsiteY232" fmla="*/ 558800 h 1944753"/>
              <a:gd name="connsiteX233" fmla="*/ 1816100 w 2432595"/>
              <a:gd name="connsiteY233" fmla="*/ 565150 h 1944753"/>
              <a:gd name="connsiteX234" fmla="*/ 1790700 w 2432595"/>
              <a:gd name="connsiteY234" fmla="*/ 606425 h 1944753"/>
              <a:gd name="connsiteX235" fmla="*/ 1755775 w 2432595"/>
              <a:gd name="connsiteY235" fmla="*/ 606425 h 1944753"/>
              <a:gd name="connsiteX236" fmla="*/ 1692275 w 2432595"/>
              <a:gd name="connsiteY236" fmla="*/ 584200 h 1944753"/>
              <a:gd name="connsiteX237" fmla="*/ 1657350 w 2432595"/>
              <a:gd name="connsiteY237" fmla="*/ 584200 h 1944753"/>
              <a:gd name="connsiteX238" fmla="*/ 1647825 w 2432595"/>
              <a:gd name="connsiteY238" fmla="*/ 558800 h 1944753"/>
              <a:gd name="connsiteX239" fmla="*/ 1638300 w 2432595"/>
              <a:gd name="connsiteY239" fmla="*/ 555625 h 1944753"/>
              <a:gd name="connsiteX240" fmla="*/ 1574800 w 2432595"/>
              <a:gd name="connsiteY240" fmla="*/ 561975 h 1944753"/>
              <a:gd name="connsiteX241" fmla="*/ 1524000 w 2432595"/>
              <a:gd name="connsiteY241" fmla="*/ 577850 h 1944753"/>
              <a:gd name="connsiteX242" fmla="*/ 1504950 w 2432595"/>
              <a:gd name="connsiteY242" fmla="*/ 577850 h 1944753"/>
              <a:gd name="connsiteX243" fmla="*/ 1466850 w 2432595"/>
              <a:gd name="connsiteY243" fmla="*/ 561975 h 1944753"/>
              <a:gd name="connsiteX244" fmla="*/ 1457325 w 2432595"/>
              <a:gd name="connsiteY244" fmla="*/ 542925 h 1944753"/>
              <a:gd name="connsiteX245" fmla="*/ 1428750 w 2432595"/>
              <a:gd name="connsiteY245" fmla="*/ 508000 h 1944753"/>
              <a:gd name="connsiteX246" fmla="*/ 1428750 w 2432595"/>
              <a:gd name="connsiteY246" fmla="*/ 508000 h 1944753"/>
              <a:gd name="connsiteX247" fmla="*/ 1416050 w 2432595"/>
              <a:gd name="connsiteY247" fmla="*/ 476250 h 1944753"/>
              <a:gd name="connsiteX248" fmla="*/ 1409700 w 2432595"/>
              <a:gd name="connsiteY248" fmla="*/ 444500 h 1944753"/>
              <a:gd name="connsiteX249" fmla="*/ 1403350 w 2432595"/>
              <a:gd name="connsiteY249" fmla="*/ 406400 h 1944753"/>
              <a:gd name="connsiteX250" fmla="*/ 1384300 w 2432595"/>
              <a:gd name="connsiteY250" fmla="*/ 415925 h 1944753"/>
              <a:gd name="connsiteX251" fmla="*/ 1371600 w 2432595"/>
              <a:gd name="connsiteY251" fmla="*/ 438150 h 1944753"/>
              <a:gd name="connsiteX252" fmla="*/ 1374775 w 2432595"/>
              <a:gd name="connsiteY252" fmla="*/ 476250 h 1944753"/>
              <a:gd name="connsiteX253" fmla="*/ 1349375 w 2432595"/>
              <a:gd name="connsiteY253" fmla="*/ 485775 h 1944753"/>
              <a:gd name="connsiteX254" fmla="*/ 1304925 w 2432595"/>
              <a:gd name="connsiteY254" fmla="*/ 485775 h 1944753"/>
              <a:gd name="connsiteX255" fmla="*/ 1276350 w 2432595"/>
              <a:gd name="connsiteY255" fmla="*/ 488950 h 1944753"/>
              <a:gd name="connsiteX256" fmla="*/ 1247775 w 2432595"/>
              <a:gd name="connsiteY256" fmla="*/ 517525 h 1944753"/>
              <a:gd name="connsiteX257" fmla="*/ 1190625 w 2432595"/>
              <a:gd name="connsiteY257" fmla="*/ 539750 h 1944753"/>
              <a:gd name="connsiteX258" fmla="*/ 1165225 w 2432595"/>
              <a:gd name="connsiteY258" fmla="*/ 536575 h 1944753"/>
              <a:gd name="connsiteX259" fmla="*/ 1158875 w 2432595"/>
              <a:gd name="connsiteY259" fmla="*/ 508000 h 1944753"/>
              <a:gd name="connsiteX260" fmla="*/ 1149350 w 2432595"/>
              <a:gd name="connsiteY260" fmla="*/ 476250 h 1944753"/>
              <a:gd name="connsiteX261" fmla="*/ 1120775 w 2432595"/>
              <a:gd name="connsiteY261" fmla="*/ 463550 h 1944753"/>
              <a:gd name="connsiteX262" fmla="*/ 1073150 w 2432595"/>
              <a:gd name="connsiteY262" fmla="*/ 450850 h 1944753"/>
              <a:gd name="connsiteX263" fmla="*/ 1012825 w 2432595"/>
              <a:gd name="connsiteY263" fmla="*/ 469900 h 1944753"/>
              <a:gd name="connsiteX264" fmla="*/ 984250 w 2432595"/>
              <a:gd name="connsiteY264" fmla="*/ 454025 h 1944753"/>
              <a:gd name="connsiteX265" fmla="*/ 965200 w 2432595"/>
              <a:gd name="connsiteY265" fmla="*/ 485775 h 1944753"/>
              <a:gd name="connsiteX266" fmla="*/ 933450 w 2432595"/>
              <a:gd name="connsiteY266" fmla="*/ 476250 h 1944753"/>
              <a:gd name="connsiteX267" fmla="*/ 908050 w 2432595"/>
              <a:gd name="connsiteY267" fmla="*/ 457200 h 1944753"/>
              <a:gd name="connsiteX268" fmla="*/ 866775 w 2432595"/>
              <a:gd name="connsiteY268" fmla="*/ 450850 h 1944753"/>
              <a:gd name="connsiteX269" fmla="*/ 866775 w 2432595"/>
              <a:gd name="connsiteY269" fmla="*/ 434975 h 1944753"/>
              <a:gd name="connsiteX270" fmla="*/ 927100 w 2432595"/>
              <a:gd name="connsiteY270" fmla="*/ 403225 h 1944753"/>
              <a:gd name="connsiteX271" fmla="*/ 923925 w 2432595"/>
              <a:gd name="connsiteY271" fmla="*/ 330200 h 1944753"/>
              <a:gd name="connsiteX272" fmla="*/ 904875 w 2432595"/>
              <a:gd name="connsiteY272" fmla="*/ 292100 h 1944753"/>
              <a:gd name="connsiteX273" fmla="*/ 882650 w 2432595"/>
              <a:gd name="connsiteY273" fmla="*/ 269875 h 1944753"/>
              <a:gd name="connsiteX274" fmla="*/ 863600 w 2432595"/>
              <a:gd name="connsiteY274" fmla="*/ 238125 h 1944753"/>
              <a:gd name="connsiteX275" fmla="*/ 847725 w 2432595"/>
              <a:gd name="connsiteY275" fmla="*/ 219075 h 1944753"/>
              <a:gd name="connsiteX276" fmla="*/ 809625 w 2432595"/>
              <a:gd name="connsiteY276" fmla="*/ 209550 h 1944753"/>
              <a:gd name="connsiteX277" fmla="*/ 806450 w 2432595"/>
              <a:gd name="connsiteY277" fmla="*/ 152400 h 1944753"/>
              <a:gd name="connsiteX278" fmla="*/ 758825 w 2432595"/>
              <a:gd name="connsiteY278" fmla="*/ 133350 h 1944753"/>
              <a:gd name="connsiteX279" fmla="*/ 755650 w 2432595"/>
              <a:gd name="connsiteY279" fmla="*/ 130175 h 1944753"/>
              <a:gd name="connsiteX280" fmla="*/ 723900 w 2432595"/>
              <a:gd name="connsiteY280" fmla="*/ 123825 h 1944753"/>
              <a:gd name="connsiteX281" fmla="*/ 695325 w 2432595"/>
              <a:gd name="connsiteY281" fmla="*/ 139700 h 1944753"/>
              <a:gd name="connsiteX282" fmla="*/ 663575 w 2432595"/>
              <a:gd name="connsiteY282" fmla="*/ 130175 h 1944753"/>
              <a:gd name="connsiteX283" fmla="*/ 638175 w 2432595"/>
              <a:gd name="connsiteY283" fmla="*/ 136525 h 1944753"/>
              <a:gd name="connsiteX284" fmla="*/ 593725 w 2432595"/>
              <a:gd name="connsiteY284" fmla="*/ 95250 h 1944753"/>
              <a:gd name="connsiteX285" fmla="*/ 574675 w 2432595"/>
              <a:gd name="connsiteY285" fmla="*/ 101600 h 1944753"/>
              <a:gd name="connsiteX286" fmla="*/ 549275 w 2432595"/>
              <a:gd name="connsiteY286" fmla="*/ 88900 h 1944753"/>
              <a:gd name="connsiteX287" fmla="*/ 517525 w 2432595"/>
              <a:gd name="connsiteY287" fmla="*/ 98425 h 1944753"/>
              <a:gd name="connsiteX288" fmla="*/ 517525 w 2432595"/>
              <a:gd name="connsiteY288" fmla="*/ 66675 h 1944753"/>
              <a:gd name="connsiteX289" fmla="*/ 508000 w 2432595"/>
              <a:gd name="connsiteY289" fmla="*/ 34925 h 1944753"/>
              <a:gd name="connsiteX290" fmla="*/ 485775 w 2432595"/>
              <a:gd name="connsiteY290" fmla="*/ 34925 h 1944753"/>
              <a:gd name="connsiteX291" fmla="*/ 457200 w 2432595"/>
              <a:gd name="connsiteY291" fmla="*/ 31750 h 1944753"/>
              <a:gd name="connsiteX292" fmla="*/ 447675 w 2432595"/>
              <a:gd name="connsiteY292" fmla="*/ 19050 h 1944753"/>
              <a:gd name="connsiteX293" fmla="*/ 450850 w 2432595"/>
              <a:gd name="connsiteY293" fmla="*/ 0 h 1944753"/>
              <a:gd name="connsiteX294" fmla="*/ 419100 w 2432595"/>
              <a:gd name="connsiteY294" fmla="*/ 15875 h 1944753"/>
              <a:gd name="connsiteX295" fmla="*/ 400050 w 2432595"/>
              <a:gd name="connsiteY295" fmla="*/ 73025 h 1944753"/>
              <a:gd name="connsiteX296" fmla="*/ 368300 w 2432595"/>
              <a:gd name="connsiteY296" fmla="*/ 79375 h 1944753"/>
              <a:gd name="connsiteX297" fmla="*/ 346075 w 2432595"/>
              <a:gd name="connsiteY297" fmla="*/ 101600 h 1944753"/>
              <a:gd name="connsiteX298" fmla="*/ 314325 w 2432595"/>
              <a:gd name="connsiteY298" fmla="*/ 107950 h 1944753"/>
              <a:gd name="connsiteX299" fmla="*/ 269875 w 2432595"/>
              <a:gd name="connsiteY299" fmla="*/ 133350 h 1944753"/>
              <a:gd name="connsiteX300" fmla="*/ 244475 w 2432595"/>
              <a:gd name="connsiteY300" fmla="*/ 130175 h 1944753"/>
              <a:gd name="connsiteX301" fmla="*/ 206375 w 2432595"/>
              <a:gd name="connsiteY301" fmla="*/ 206375 h 1944753"/>
              <a:gd name="connsiteX302" fmla="*/ 152400 w 2432595"/>
              <a:gd name="connsiteY302" fmla="*/ 244475 h 1944753"/>
              <a:gd name="connsiteX303" fmla="*/ 130175 w 2432595"/>
              <a:gd name="connsiteY303" fmla="*/ 273050 h 1944753"/>
              <a:gd name="connsiteX304" fmla="*/ 123825 w 2432595"/>
              <a:gd name="connsiteY304" fmla="*/ 368300 h 1944753"/>
              <a:gd name="connsiteX305" fmla="*/ 98425 w 2432595"/>
              <a:gd name="connsiteY305" fmla="*/ 390525 h 1944753"/>
              <a:gd name="connsiteX306" fmla="*/ 88900 w 2432595"/>
              <a:gd name="connsiteY306" fmla="*/ 438150 h 1944753"/>
              <a:gd name="connsiteX307" fmla="*/ 69850 w 2432595"/>
              <a:gd name="connsiteY307" fmla="*/ 492125 h 1944753"/>
              <a:gd name="connsiteX308" fmla="*/ 85725 w 2432595"/>
              <a:gd name="connsiteY308" fmla="*/ 514350 h 1944753"/>
              <a:gd name="connsiteX309" fmla="*/ 60325 w 2432595"/>
              <a:gd name="connsiteY309" fmla="*/ 546100 h 1944753"/>
              <a:gd name="connsiteX310" fmla="*/ 50800 w 2432595"/>
              <a:gd name="connsiteY310" fmla="*/ 581025 h 1944753"/>
              <a:gd name="connsiteX311" fmla="*/ 22225 w 2432595"/>
              <a:gd name="connsiteY311" fmla="*/ 619125 h 1944753"/>
              <a:gd name="connsiteX312" fmla="*/ 28575 w 2432595"/>
              <a:gd name="connsiteY312" fmla="*/ 650875 h 1944753"/>
              <a:gd name="connsiteX313" fmla="*/ 69850 w 2432595"/>
              <a:gd name="connsiteY313" fmla="*/ 673100 h 1944753"/>
              <a:gd name="connsiteX314" fmla="*/ 88900 w 2432595"/>
              <a:gd name="connsiteY314" fmla="*/ 717550 h 1944753"/>
              <a:gd name="connsiteX315" fmla="*/ 92075 w 2432595"/>
              <a:gd name="connsiteY315" fmla="*/ 727075 h 1944753"/>
              <a:gd name="connsiteX316" fmla="*/ 111125 w 2432595"/>
              <a:gd name="connsiteY316" fmla="*/ 755650 h 1944753"/>
              <a:gd name="connsiteX317" fmla="*/ 98425 w 2432595"/>
              <a:gd name="connsiteY317" fmla="*/ 784225 h 1944753"/>
              <a:gd name="connsiteX318" fmla="*/ 92075 w 2432595"/>
              <a:gd name="connsiteY318" fmla="*/ 800100 h 1944753"/>
              <a:gd name="connsiteX319" fmla="*/ 98425 w 2432595"/>
              <a:gd name="connsiteY319" fmla="*/ 825500 h 1944753"/>
              <a:gd name="connsiteX320" fmla="*/ 139700 w 2432595"/>
              <a:gd name="connsiteY320" fmla="*/ 844550 h 1944753"/>
              <a:gd name="connsiteX321" fmla="*/ 117475 w 2432595"/>
              <a:gd name="connsiteY321" fmla="*/ 908050 h 1944753"/>
              <a:gd name="connsiteX322" fmla="*/ 82550 w 2432595"/>
              <a:gd name="connsiteY322" fmla="*/ 933450 h 1944753"/>
              <a:gd name="connsiteX323" fmla="*/ 60325 w 2432595"/>
              <a:gd name="connsiteY323" fmla="*/ 993775 h 1944753"/>
              <a:gd name="connsiteX324" fmla="*/ 69850 w 2432595"/>
              <a:gd name="connsiteY324" fmla="*/ 1022350 h 1944753"/>
              <a:gd name="connsiteX325" fmla="*/ 44450 w 2432595"/>
              <a:gd name="connsiteY325" fmla="*/ 1073150 h 1944753"/>
              <a:gd name="connsiteX326" fmla="*/ 22225 w 2432595"/>
              <a:gd name="connsiteY326" fmla="*/ 1085850 h 1944753"/>
              <a:gd name="connsiteX327" fmla="*/ 0 w 2432595"/>
              <a:gd name="connsiteY327" fmla="*/ 1092200 h 1944753"/>
              <a:gd name="connsiteX328" fmla="*/ 34925 w 2432595"/>
              <a:gd name="connsiteY328" fmla="*/ 1158875 h 1944753"/>
              <a:gd name="connsiteX329" fmla="*/ 53975 w 2432595"/>
              <a:gd name="connsiteY329" fmla="*/ 1190625 h 1944753"/>
              <a:gd name="connsiteX330" fmla="*/ 63500 w 2432595"/>
              <a:gd name="connsiteY330" fmla="*/ 1238250 h 1944753"/>
              <a:gd name="connsiteX331" fmla="*/ 66675 w 2432595"/>
              <a:gd name="connsiteY331" fmla="*/ 1289050 h 1944753"/>
              <a:gd name="connsiteX332" fmla="*/ 130175 w 2432595"/>
              <a:gd name="connsiteY332" fmla="*/ 1362075 h 194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</a:cxnLst>
            <a:rect l="l" t="t" r="r" b="b"/>
            <a:pathLst>
              <a:path w="2432595" h="1944753">
                <a:moveTo>
                  <a:pt x="130175" y="1362075"/>
                </a:moveTo>
                <a:lnTo>
                  <a:pt x="130175" y="1362075"/>
                </a:lnTo>
                <a:cubicBezTo>
                  <a:pt x="172430" y="1410831"/>
                  <a:pt x="156596" y="1394846"/>
                  <a:pt x="174625" y="1412875"/>
                </a:cubicBezTo>
                <a:lnTo>
                  <a:pt x="180975" y="1460500"/>
                </a:lnTo>
                <a:lnTo>
                  <a:pt x="231775" y="1511300"/>
                </a:lnTo>
                <a:lnTo>
                  <a:pt x="279400" y="1549400"/>
                </a:lnTo>
                <a:cubicBezTo>
                  <a:pt x="309193" y="1599054"/>
                  <a:pt x="308504" y="1581679"/>
                  <a:pt x="311150" y="1603375"/>
                </a:cubicBezTo>
                <a:lnTo>
                  <a:pt x="311150" y="1657350"/>
                </a:lnTo>
                <a:lnTo>
                  <a:pt x="292100" y="1676400"/>
                </a:lnTo>
                <a:lnTo>
                  <a:pt x="285750" y="1711325"/>
                </a:lnTo>
                <a:lnTo>
                  <a:pt x="317500" y="1743075"/>
                </a:lnTo>
                <a:cubicBezTo>
                  <a:pt x="363413" y="1752914"/>
                  <a:pt x="351235" y="1763315"/>
                  <a:pt x="365125" y="1749425"/>
                </a:cubicBezTo>
                <a:lnTo>
                  <a:pt x="387350" y="1727200"/>
                </a:lnTo>
                <a:cubicBezTo>
                  <a:pt x="424317" y="1737282"/>
                  <a:pt x="411692" y="1743604"/>
                  <a:pt x="428625" y="1736725"/>
                </a:cubicBezTo>
                <a:lnTo>
                  <a:pt x="473075" y="1717675"/>
                </a:lnTo>
                <a:lnTo>
                  <a:pt x="508000" y="1666875"/>
                </a:lnTo>
                <a:cubicBezTo>
                  <a:pt x="514524" y="1627731"/>
                  <a:pt x="514350" y="1641650"/>
                  <a:pt x="514350" y="1625600"/>
                </a:cubicBezTo>
                <a:lnTo>
                  <a:pt x="514350" y="1609725"/>
                </a:lnTo>
                <a:lnTo>
                  <a:pt x="546100" y="1631950"/>
                </a:lnTo>
                <a:lnTo>
                  <a:pt x="546100" y="1676400"/>
                </a:lnTo>
                <a:cubicBezTo>
                  <a:pt x="566626" y="1672979"/>
                  <a:pt x="560598" y="1677777"/>
                  <a:pt x="568325" y="1670050"/>
                </a:cubicBezTo>
                <a:lnTo>
                  <a:pt x="593725" y="1641475"/>
                </a:lnTo>
                <a:lnTo>
                  <a:pt x="600075" y="1676400"/>
                </a:lnTo>
                <a:lnTo>
                  <a:pt x="638175" y="1666875"/>
                </a:lnTo>
                <a:cubicBezTo>
                  <a:pt x="661614" y="1633391"/>
                  <a:pt x="660400" y="1648044"/>
                  <a:pt x="660400" y="1628775"/>
                </a:cubicBezTo>
                <a:cubicBezTo>
                  <a:pt x="639532" y="1611385"/>
                  <a:pt x="645047" y="1620293"/>
                  <a:pt x="638175" y="1606550"/>
                </a:cubicBezTo>
                <a:cubicBezTo>
                  <a:pt x="636058" y="1599142"/>
                  <a:pt x="635909" y="1590859"/>
                  <a:pt x="631825" y="1584325"/>
                </a:cubicBezTo>
                <a:cubicBezTo>
                  <a:pt x="630051" y="1581487"/>
                  <a:pt x="625407" y="1582393"/>
                  <a:pt x="622300" y="1581150"/>
                </a:cubicBezTo>
                <a:cubicBezTo>
                  <a:pt x="620103" y="1580271"/>
                  <a:pt x="618067" y="1579033"/>
                  <a:pt x="615950" y="1577975"/>
                </a:cubicBezTo>
                <a:lnTo>
                  <a:pt x="603250" y="1568450"/>
                </a:lnTo>
                <a:lnTo>
                  <a:pt x="638175" y="1558925"/>
                </a:lnTo>
                <a:lnTo>
                  <a:pt x="660400" y="1587500"/>
                </a:lnTo>
                <a:lnTo>
                  <a:pt x="676275" y="1536700"/>
                </a:lnTo>
                <a:lnTo>
                  <a:pt x="717550" y="1508125"/>
                </a:lnTo>
                <a:lnTo>
                  <a:pt x="688975" y="1571625"/>
                </a:lnTo>
                <a:cubicBezTo>
                  <a:pt x="705257" y="1610702"/>
                  <a:pt x="704850" y="1595967"/>
                  <a:pt x="704850" y="1612900"/>
                </a:cubicBezTo>
                <a:cubicBezTo>
                  <a:pt x="691481" y="1653008"/>
                  <a:pt x="694267" y="1638300"/>
                  <a:pt x="692150" y="1657350"/>
                </a:cubicBezTo>
                <a:cubicBezTo>
                  <a:pt x="708498" y="1690047"/>
                  <a:pt x="708554" y="1680104"/>
                  <a:pt x="708025" y="1692275"/>
                </a:cubicBezTo>
                <a:cubicBezTo>
                  <a:pt x="680516" y="1723223"/>
                  <a:pt x="682625" y="1708106"/>
                  <a:pt x="682625" y="1730375"/>
                </a:cubicBezTo>
                <a:lnTo>
                  <a:pt x="701675" y="1755775"/>
                </a:lnTo>
                <a:cubicBezTo>
                  <a:pt x="762770" y="1779534"/>
                  <a:pt x="738385" y="1778000"/>
                  <a:pt x="771525" y="1778000"/>
                </a:cubicBezTo>
                <a:lnTo>
                  <a:pt x="809625" y="1781175"/>
                </a:lnTo>
                <a:lnTo>
                  <a:pt x="790575" y="1809750"/>
                </a:lnTo>
                <a:lnTo>
                  <a:pt x="819150" y="1816100"/>
                </a:lnTo>
                <a:cubicBezTo>
                  <a:pt x="833695" y="1835494"/>
                  <a:pt x="836913" y="1854286"/>
                  <a:pt x="841375" y="1831975"/>
                </a:cubicBezTo>
                <a:cubicBezTo>
                  <a:pt x="841790" y="1829899"/>
                  <a:pt x="838729" y="1827742"/>
                  <a:pt x="841375" y="1825625"/>
                </a:cubicBezTo>
                <a:lnTo>
                  <a:pt x="854075" y="1816100"/>
                </a:lnTo>
                <a:lnTo>
                  <a:pt x="866775" y="1816100"/>
                </a:lnTo>
                <a:cubicBezTo>
                  <a:pt x="930128" y="1836106"/>
                  <a:pt x="906013" y="1835150"/>
                  <a:pt x="936625" y="1835150"/>
                </a:cubicBezTo>
                <a:lnTo>
                  <a:pt x="933450" y="1816100"/>
                </a:lnTo>
                <a:lnTo>
                  <a:pt x="923925" y="1800225"/>
                </a:lnTo>
                <a:cubicBezTo>
                  <a:pt x="943482" y="1764371"/>
                  <a:pt x="956236" y="1765300"/>
                  <a:pt x="939800" y="1765300"/>
                </a:cubicBezTo>
                <a:cubicBezTo>
                  <a:pt x="926352" y="1751852"/>
                  <a:pt x="927100" y="1758587"/>
                  <a:pt x="927100" y="1749425"/>
                </a:cubicBezTo>
                <a:lnTo>
                  <a:pt x="981075" y="1739900"/>
                </a:lnTo>
                <a:cubicBezTo>
                  <a:pt x="1008457" y="1750168"/>
                  <a:pt x="1003829" y="1740429"/>
                  <a:pt x="1012825" y="1749425"/>
                </a:cubicBezTo>
                <a:lnTo>
                  <a:pt x="1031875" y="1781175"/>
                </a:lnTo>
                <a:lnTo>
                  <a:pt x="1041400" y="1812925"/>
                </a:lnTo>
                <a:lnTo>
                  <a:pt x="1060450" y="1793875"/>
                </a:lnTo>
                <a:lnTo>
                  <a:pt x="1089025" y="1790700"/>
                </a:lnTo>
                <a:lnTo>
                  <a:pt x="1076325" y="1749425"/>
                </a:lnTo>
                <a:cubicBezTo>
                  <a:pt x="1113404" y="1732571"/>
                  <a:pt x="1116969" y="1744988"/>
                  <a:pt x="1108075" y="1727200"/>
                </a:cubicBezTo>
                <a:lnTo>
                  <a:pt x="1111250" y="1701800"/>
                </a:lnTo>
                <a:cubicBezTo>
                  <a:pt x="1137434" y="1744350"/>
                  <a:pt x="1125227" y="1731652"/>
                  <a:pt x="1139825" y="1746250"/>
                </a:cubicBezTo>
                <a:lnTo>
                  <a:pt x="1155700" y="1784350"/>
                </a:lnTo>
                <a:cubicBezTo>
                  <a:pt x="1159246" y="1812720"/>
                  <a:pt x="1164908" y="1815783"/>
                  <a:pt x="1152525" y="1803400"/>
                </a:cubicBezTo>
                <a:lnTo>
                  <a:pt x="1101725" y="1803400"/>
                </a:lnTo>
                <a:cubicBezTo>
                  <a:pt x="1077778" y="1820505"/>
                  <a:pt x="1079500" y="1810171"/>
                  <a:pt x="1079500" y="1825625"/>
                </a:cubicBezTo>
                <a:lnTo>
                  <a:pt x="1111250" y="1857375"/>
                </a:lnTo>
                <a:cubicBezTo>
                  <a:pt x="1129242" y="1859492"/>
                  <a:pt x="1147132" y="1862820"/>
                  <a:pt x="1165225" y="1863725"/>
                </a:cubicBezTo>
                <a:cubicBezTo>
                  <a:pt x="1168568" y="1863892"/>
                  <a:pt x="1174750" y="1860550"/>
                  <a:pt x="1174750" y="1860550"/>
                </a:cubicBezTo>
                <a:cubicBezTo>
                  <a:pt x="1198351" y="1870665"/>
                  <a:pt x="1191276" y="1875774"/>
                  <a:pt x="1200150" y="1866900"/>
                </a:cubicBezTo>
                <a:lnTo>
                  <a:pt x="1216025" y="1879600"/>
                </a:lnTo>
                <a:cubicBezTo>
                  <a:pt x="1196145" y="1909420"/>
                  <a:pt x="1205070" y="1900080"/>
                  <a:pt x="1193800" y="1911350"/>
                </a:cubicBezTo>
                <a:cubicBezTo>
                  <a:pt x="1220522" y="1944753"/>
                  <a:pt x="1210204" y="1942042"/>
                  <a:pt x="1225550" y="1943100"/>
                </a:cubicBezTo>
                <a:lnTo>
                  <a:pt x="1285875" y="1917700"/>
                </a:lnTo>
                <a:lnTo>
                  <a:pt x="1311275" y="1905000"/>
                </a:lnTo>
                <a:lnTo>
                  <a:pt x="1304925" y="1863725"/>
                </a:lnTo>
                <a:lnTo>
                  <a:pt x="1330325" y="1863725"/>
                </a:lnTo>
                <a:cubicBezTo>
                  <a:pt x="1340128" y="1827779"/>
                  <a:pt x="1339850" y="1840867"/>
                  <a:pt x="1339850" y="1825625"/>
                </a:cubicBezTo>
                <a:lnTo>
                  <a:pt x="1304925" y="1793875"/>
                </a:lnTo>
                <a:lnTo>
                  <a:pt x="1289050" y="1825625"/>
                </a:lnTo>
                <a:lnTo>
                  <a:pt x="1266825" y="1857375"/>
                </a:lnTo>
                <a:cubicBezTo>
                  <a:pt x="1242325" y="1850375"/>
                  <a:pt x="1241154" y="1857916"/>
                  <a:pt x="1247775" y="1844675"/>
                </a:cubicBezTo>
                <a:lnTo>
                  <a:pt x="1266825" y="1819275"/>
                </a:lnTo>
                <a:lnTo>
                  <a:pt x="1257300" y="1797050"/>
                </a:lnTo>
                <a:cubicBezTo>
                  <a:pt x="1261533" y="1794933"/>
                  <a:pt x="1267249" y="1794551"/>
                  <a:pt x="1270000" y="1790700"/>
                </a:cubicBezTo>
                <a:cubicBezTo>
                  <a:pt x="1273137" y="1786309"/>
                  <a:pt x="1271468" y="1779945"/>
                  <a:pt x="1273175" y="1774825"/>
                </a:cubicBezTo>
                <a:cubicBezTo>
                  <a:pt x="1273648" y="1773405"/>
                  <a:pt x="1275292" y="1772708"/>
                  <a:pt x="1276350" y="1771650"/>
                </a:cubicBezTo>
                <a:lnTo>
                  <a:pt x="1276350" y="1771650"/>
                </a:lnTo>
                <a:cubicBezTo>
                  <a:pt x="1263315" y="1732546"/>
                  <a:pt x="1257300" y="1736196"/>
                  <a:pt x="1263650" y="1730375"/>
                </a:cubicBezTo>
                <a:lnTo>
                  <a:pt x="1263650" y="1730375"/>
                </a:lnTo>
                <a:lnTo>
                  <a:pt x="1289050" y="1679575"/>
                </a:lnTo>
                <a:cubicBezTo>
                  <a:pt x="1283565" y="1657634"/>
                  <a:pt x="1290239" y="1666875"/>
                  <a:pt x="1257300" y="1666875"/>
                </a:cubicBezTo>
                <a:lnTo>
                  <a:pt x="1238250" y="1654175"/>
                </a:lnTo>
                <a:cubicBezTo>
                  <a:pt x="1253943" y="1638482"/>
                  <a:pt x="1244963" y="1641475"/>
                  <a:pt x="1263650" y="1641475"/>
                </a:cubicBezTo>
                <a:cubicBezTo>
                  <a:pt x="1313373" y="1648105"/>
                  <a:pt x="1311275" y="1663840"/>
                  <a:pt x="1311275" y="1641475"/>
                </a:cubicBezTo>
                <a:lnTo>
                  <a:pt x="1349375" y="1635125"/>
                </a:lnTo>
                <a:cubicBezTo>
                  <a:pt x="1354667" y="1630892"/>
                  <a:pt x="1360458" y="1627217"/>
                  <a:pt x="1365250" y="1622425"/>
                </a:cubicBezTo>
                <a:cubicBezTo>
                  <a:pt x="1369081" y="1618594"/>
                  <a:pt x="1372270" y="1611561"/>
                  <a:pt x="1374775" y="1606550"/>
                </a:cubicBezTo>
                <a:cubicBezTo>
                  <a:pt x="1371600" y="1598083"/>
                  <a:pt x="1350963" y="1577975"/>
                  <a:pt x="1365250" y="1581150"/>
                </a:cubicBezTo>
                <a:lnTo>
                  <a:pt x="1346200" y="1568450"/>
                </a:lnTo>
                <a:lnTo>
                  <a:pt x="1336675" y="1558925"/>
                </a:lnTo>
                <a:cubicBezTo>
                  <a:pt x="1350322" y="1531632"/>
                  <a:pt x="1349375" y="1528233"/>
                  <a:pt x="1349375" y="1527175"/>
                </a:cubicBezTo>
                <a:cubicBezTo>
                  <a:pt x="1328432" y="1516703"/>
                  <a:pt x="1337425" y="1517650"/>
                  <a:pt x="1323975" y="1517650"/>
                </a:cubicBezTo>
                <a:lnTo>
                  <a:pt x="1298575" y="1520825"/>
                </a:lnTo>
                <a:lnTo>
                  <a:pt x="1298575" y="1536700"/>
                </a:lnTo>
                <a:lnTo>
                  <a:pt x="1279525" y="1552575"/>
                </a:lnTo>
                <a:lnTo>
                  <a:pt x="1235075" y="1562100"/>
                </a:lnTo>
                <a:cubicBezTo>
                  <a:pt x="1208082" y="1585719"/>
                  <a:pt x="1209675" y="1573075"/>
                  <a:pt x="1209675" y="1590675"/>
                </a:cubicBezTo>
                <a:lnTo>
                  <a:pt x="1203325" y="1609725"/>
                </a:lnTo>
                <a:lnTo>
                  <a:pt x="1165225" y="1619250"/>
                </a:lnTo>
                <a:lnTo>
                  <a:pt x="1181100" y="1587500"/>
                </a:lnTo>
                <a:cubicBezTo>
                  <a:pt x="1194387" y="1567569"/>
                  <a:pt x="1193800" y="1576082"/>
                  <a:pt x="1193800" y="1565275"/>
                </a:cubicBezTo>
                <a:cubicBezTo>
                  <a:pt x="1175120" y="1535388"/>
                  <a:pt x="1167941" y="1539875"/>
                  <a:pt x="1193800" y="1539875"/>
                </a:cubicBezTo>
                <a:lnTo>
                  <a:pt x="1212850" y="1543050"/>
                </a:lnTo>
                <a:cubicBezTo>
                  <a:pt x="1239241" y="1533153"/>
                  <a:pt x="1238250" y="1542567"/>
                  <a:pt x="1238250" y="1530350"/>
                </a:cubicBezTo>
                <a:lnTo>
                  <a:pt x="1250950" y="1536700"/>
                </a:lnTo>
                <a:cubicBezTo>
                  <a:pt x="1285741" y="1526263"/>
                  <a:pt x="1282700" y="1538224"/>
                  <a:pt x="1282700" y="1517650"/>
                </a:cubicBezTo>
                <a:lnTo>
                  <a:pt x="1295400" y="1508125"/>
                </a:lnTo>
                <a:cubicBezTo>
                  <a:pt x="1350405" y="1495183"/>
                  <a:pt x="1367858" y="1495425"/>
                  <a:pt x="1346200" y="1495425"/>
                </a:cubicBezTo>
                <a:lnTo>
                  <a:pt x="1304925" y="1466850"/>
                </a:lnTo>
                <a:cubicBezTo>
                  <a:pt x="1307042" y="1457325"/>
                  <a:pt x="1306104" y="1446549"/>
                  <a:pt x="1311275" y="1438275"/>
                </a:cubicBezTo>
                <a:cubicBezTo>
                  <a:pt x="1313049" y="1435437"/>
                  <a:pt x="1318433" y="1439083"/>
                  <a:pt x="1320800" y="1441450"/>
                </a:cubicBezTo>
                <a:lnTo>
                  <a:pt x="1320800" y="1447800"/>
                </a:lnTo>
                <a:lnTo>
                  <a:pt x="1330325" y="1457325"/>
                </a:lnTo>
                <a:lnTo>
                  <a:pt x="1358900" y="1447800"/>
                </a:lnTo>
                <a:cubicBezTo>
                  <a:pt x="1378994" y="1451149"/>
                  <a:pt x="1371512" y="1450975"/>
                  <a:pt x="1381125" y="1450975"/>
                </a:cubicBezTo>
                <a:lnTo>
                  <a:pt x="1403350" y="1460500"/>
                </a:lnTo>
                <a:cubicBezTo>
                  <a:pt x="1429453" y="1431134"/>
                  <a:pt x="1419225" y="1426104"/>
                  <a:pt x="1428750" y="1428750"/>
                </a:cubicBezTo>
                <a:lnTo>
                  <a:pt x="1450975" y="1460500"/>
                </a:lnTo>
                <a:cubicBezTo>
                  <a:pt x="1508942" y="1480959"/>
                  <a:pt x="1488017" y="1470554"/>
                  <a:pt x="1492250" y="1479550"/>
                </a:cubicBezTo>
                <a:lnTo>
                  <a:pt x="1473200" y="1495425"/>
                </a:lnTo>
                <a:lnTo>
                  <a:pt x="1476375" y="1514475"/>
                </a:lnTo>
                <a:lnTo>
                  <a:pt x="1495425" y="1517650"/>
                </a:lnTo>
                <a:lnTo>
                  <a:pt x="1482725" y="1539875"/>
                </a:lnTo>
                <a:cubicBezTo>
                  <a:pt x="1519692" y="1529793"/>
                  <a:pt x="1505583" y="1530350"/>
                  <a:pt x="1524000" y="1530350"/>
                </a:cubicBezTo>
                <a:lnTo>
                  <a:pt x="1577975" y="1508125"/>
                </a:lnTo>
                <a:lnTo>
                  <a:pt x="1533525" y="1495425"/>
                </a:lnTo>
                <a:lnTo>
                  <a:pt x="1562100" y="1482725"/>
                </a:lnTo>
                <a:cubicBezTo>
                  <a:pt x="1529524" y="1456664"/>
                  <a:pt x="1543903" y="1457325"/>
                  <a:pt x="1527175" y="1457325"/>
                </a:cubicBezTo>
                <a:lnTo>
                  <a:pt x="1517650" y="1416050"/>
                </a:lnTo>
                <a:lnTo>
                  <a:pt x="1514475" y="1390650"/>
                </a:lnTo>
                <a:lnTo>
                  <a:pt x="1511300" y="1371600"/>
                </a:lnTo>
                <a:cubicBezTo>
                  <a:pt x="1497852" y="1358152"/>
                  <a:pt x="1498600" y="1364887"/>
                  <a:pt x="1498600" y="1355725"/>
                </a:cubicBezTo>
                <a:lnTo>
                  <a:pt x="1489075" y="1320800"/>
                </a:lnTo>
                <a:lnTo>
                  <a:pt x="1460500" y="1317625"/>
                </a:lnTo>
                <a:lnTo>
                  <a:pt x="1498600" y="1250950"/>
                </a:lnTo>
                <a:lnTo>
                  <a:pt x="1527175" y="1254125"/>
                </a:lnTo>
                <a:cubicBezTo>
                  <a:pt x="1523053" y="1266490"/>
                  <a:pt x="1526367" y="1261283"/>
                  <a:pt x="1517650" y="1270000"/>
                </a:cubicBezTo>
                <a:lnTo>
                  <a:pt x="1511300" y="1301750"/>
                </a:lnTo>
                <a:lnTo>
                  <a:pt x="1527175" y="1349375"/>
                </a:lnTo>
                <a:lnTo>
                  <a:pt x="1565275" y="1377950"/>
                </a:lnTo>
                <a:lnTo>
                  <a:pt x="1593850" y="1371600"/>
                </a:lnTo>
                <a:lnTo>
                  <a:pt x="1625600" y="1412875"/>
                </a:lnTo>
                <a:lnTo>
                  <a:pt x="1644650" y="1406525"/>
                </a:lnTo>
                <a:cubicBezTo>
                  <a:pt x="1631588" y="1370605"/>
                  <a:pt x="1631950" y="1383987"/>
                  <a:pt x="1631950" y="1368425"/>
                </a:cubicBezTo>
                <a:cubicBezTo>
                  <a:pt x="1658802" y="1375138"/>
                  <a:pt x="1652058" y="1366838"/>
                  <a:pt x="1660525" y="1377950"/>
                </a:cubicBezTo>
                <a:lnTo>
                  <a:pt x="1679575" y="1412875"/>
                </a:lnTo>
                <a:cubicBezTo>
                  <a:pt x="1659938" y="1442331"/>
                  <a:pt x="1655763" y="1435629"/>
                  <a:pt x="1657350" y="1441450"/>
                </a:cubicBezTo>
                <a:cubicBezTo>
                  <a:pt x="1680875" y="1454893"/>
                  <a:pt x="1671108" y="1444625"/>
                  <a:pt x="1682750" y="1450975"/>
                </a:cubicBezTo>
                <a:lnTo>
                  <a:pt x="1689100" y="1438275"/>
                </a:lnTo>
                <a:cubicBezTo>
                  <a:pt x="1698960" y="1467854"/>
                  <a:pt x="1688585" y="1466850"/>
                  <a:pt x="1701800" y="1466850"/>
                </a:cubicBezTo>
                <a:lnTo>
                  <a:pt x="1730375" y="1463675"/>
                </a:lnTo>
                <a:lnTo>
                  <a:pt x="1749425" y="1460500"/>
                </a:lnTo>
                <a:cubicBezTo>
                  <a:pt x="1792723" y="1447178"/>
                  <a:pt x="1776305" y="1447800"/>
                  <a:pt x="1797050" y="1447800"/>
                </a:cubicBezTo>
                <a:lnTo>
                  <a:pt x="1800225" y="1416050"/>
                </a:lnTo>
                <a:cubicBezTo>
                  <a:pt x="1809988" y="1458356"/>
                  <a:pt x="1809750" y="1443205"/>
                  <a:pt x="1809750" y="1460500"/>
                </a:cubicBezTo>
                <a:cubicBezTo>
                  <a:pt x="1796620" y="1490042"/>
                  <a:pt x="1786627" y="1489075"/>
                  <a:pt x="1800225" y="1489075"/>
                </a:cubicBezTo>
                <a:cubicBezTo>
                  <a:pt x="1807633" y="1485900"/>
                  <a:pt x="1816002" y="1484386"/>
                  <a:pt x="1822450" y="1479550"/>
                </a:cubicBezTo>
                <a:cubicBezTo>
                  <a:pt x="1825127" y="1477542"/>
                  <a:pt x="1824128" y="1473018"/>
                  <a:pt x="1825625" y="1470025"/>
                </a:cubicBezTo>
                <a:cubicBezTo>
                  <a:pt x="1826294" y="1468686"/>
                  <a:pt x="1822979" y="1468438"/>
                  <a:pt x="1828800" y="1466850"/>
                </a:cubicBezTo>
                <a:cubicBezTo>
                  <a:pt x="1834092" y="1467908"/>
                  <a:pt x="1839555" y="1471732"/>
                  <a:pt x="1844675" y="1470025"/>
                </a:cubicBezTo>
                <a:cubicBezTo>
                  <a:pt x="1847850" y="1468967"/>
                  <a:pt x="1847850" y="1460500"/>
                  <a:pt x="1847850" y="1460500"/>
                </a:cubicBezTo>
                <a:cubicBezTo>
                  <a:pt x="1853142" y="1458383"/>
                  <a:pt x="1858389" y="1456151"/>
                  <a:pt x="1863725" y="1454150"/>
                </a:cubicBezTo>
                <a:cubicBezTo>
                  <a:pt x="1866859" y="1452975"/>
                  <a:pt x="1873250" y="1450975"/>
                  <a:pt x="1873250" y="1450975"/>
                </a:cubicBezTo>
                <a:lnTo>
                  <a:pt x="1885950" y="1431925"/>
                </a:lnTo>
                <a:cubicBezTo>
                  <a:pt x="1871531" y="1399482"/>
                  <a:pt x="1883673" y="1403350"/>
                  <a:pt x="1860550" y="1403350"/>
                </a:cubicBezTo>
                <a:cubicBezTo>
                  <a:pt x="1853142" y="1399117"/>
                  <a:pt x="1845060" y="1395888"/>
                  <a:pt x="1838325" y="1390650"/>
                </a:cubicBezTo>
                <a:cubicBezTo>
                  <a:pt x="1835190" y="1388212"/>
                  <a:pt x="1830873" y="1378922"/>
                  <a:pt x="1828800" y="1374775"/>
                </a:cubicBezTo>
                <a:lnTo>
                  <a:pt x="1816100" y="1346200"/>
                </a:lnTo>
                <a:lnTo>
                  <a:pt x="1857375" y="1346200"/>
                </a:lnTo>
                <a:cubicBezTo>
                  <a:pt x="1915945" y="1326677"/>
                  <a:pt x="1900326" y="1312951"/>
                  <a:pt x="1917700" y="1330325"/>
                </a:cubicBezTo>
                <a:cubicBezTo>
                  <a:pt x="1930873" y="1356672"/>
                  <a:pt x="1926696" y="1358371"/>
                  <a:pt x="1930400" y="1352550"/>
                </a:cubicBezTo>
                <a:lnTo>
                  <a:pt x="1939925" y="1317625"/>
                </a:lnTo>
                <a:lnTo>
                  <a:pt x="1933575" y="1276350"/>
                </a:lnTo>
                <a:cubicBezTo>
                  <a:pt x="1930226" y="1256256"/>
                  <a:pt x="1918758" y="1257829"/>
                  <a:pt x="1930400" y="1254125"/>
                </a:cubicBezTo>
                <a:cubicBezTo>
                  <a:pt x="1984173" y="1233960"/>
                  <a:pt x="1963115" y="1235075"/>
                  <a:pt x="1990725" y="1235075"/>
                </a:cubicBezTo>
                <a:lnTo>
                  <a:pt x="2009775" y="1235075"/>
                </a:lnTo>
                <a:cubicBezTo>
                  <a:pt x="2043634" y="1212503"/>
                  <a:pt x="2026902" y="1216025"/>
                  <a:pt x="2057400" y="1216025"/>
                </a:cubicBezTo>
                <a:lnTo>
                  <a:pt x="2082800" y="1212850"/>
                </a:lnTo>
                <a:cubicBezTo>
                  <a:pt x="2092325" y="1207558"/>
                  <a:pt x="2103276" y="1204264"/>
                  <a:pt x="2111375" y="1196975"/>
                </a:cubicBezTo>
                <a:cubicBezTo>
                  <a:pt x="2114618" y="1194056"/>
                  <a:pt x="2110846" y="1195387"/>
                  <a:pt x="2114550" y="1184275"/>
                </a:cubicBezTo>
                <a:lnTo>
                  <a:pt x="2133600" y="1130300"/>
                </a:lnTo>
                <a:cubicBezTo>
                  <a:pt x="2146300" y="1129242"/>
                  <a:pt x="2159068" y="1128809"/>
                  <a:pt x="2171700" y="1127125"/>
                </a:cubicBezTo>
                <a:cubicBezTo>
                  <a:pt x="2175017" y="1126683"/>
                  <a:pt x="2181225" y="1123950"/>
                  <a:pt x="2181225" y="1123950"/>
                </a:cubicBezTo>
                <a:lnTo>
                  <a:pt x="2203450" y="1098550"/>
                </a:lnTo>
                <a:lnTo>
                  <a:pt x="2251075" y="1079500"/>
                </a:lnTo>
                <a:cubicBezTo>
                  <a:pt x="2258483" y="1074208"/>
                  <a:pt x="2266495" y="1069673"/>
                  <a:pt x="2273300" y="1063625"/>
                </a:cubicBezTo>
                <a:cubicBezTo>
                  <a:pt x="2276152" y="1061090"/>
                  <a:pt x="2277360" y="1057153"/>
                  <a:pt x="2279650" y="1054100"/>
                </a:cubicBezTo>
                <a:cubicBezTo>
                  <a:pt x="2280548" y="1052903"/>
                  <a:pt x="2281767" y="1051983"/>
                  <a:pt x="2282825" y="1050925"/>
                </a:cubicBezTo>
                <a:lnTo>
                  <a:pt x="2308225" y="990600"/>
                </a:lnTo>
                <a:lnTo>
                  <a:pt x="2295525" y="962025"/>
                </a:lnTo>
                <a:lnTo>
                  <a:pt x="2330450" y="968375"/>
                </a:lnTo>
                <a:lnTo>
                  <a:pt x="2368550" y="987425"/>
                </a:lnTo>
                <a:lnTo>
                  <a:pt x="2403475" y="955675"/>
                </a:lnTo>
                <a:lnTo>
                  <a:pt x="2403475" y="927100"/>
                </a:lnTo>
                <a:cubicBezTo>
                  <a:pt x="2432595" y="878567"/>
                  <a:pt x="2432050" y="897988"/>
                  <a:pt x="2432050" y="876300"/>
                </a:cubicBezTo>
                <a:cubicBezTo>
                  <a:pt x="2409478" y="861252"/>
                  <a:pt x="2413000" y="871232"/>
                  <a:pt x="2413000" y="850900"/>
                </a:cubicBezTo>
                <a:lnTo>
                  <a:pt x="2393950" y="831850"/>
                </a:lnTo>
                <a:lnTo>
                  <a:pt x="2349500" y="841375"/>
                </a:lnTo>
                <a:lnTo>
                  <a:pt x="2298700" y="796925"/>
                </a:lnTo>
                <a:cubicBezTo>
                  <a:pt x="2278380" y="769832"/>
                  <a:pt x="2291292" y="778404"/>
                  <a:pt x="2279650" y="765175"/>
                </a:cubicBezTo>
                <a:lnTo>
                  <a:pt x="2263775" y="727075"/>
                </a:lnTo>
                <a:cubicBezTo>
                  <a:pt x="2227829" y="717272"/>
                  <a:pt x="2240917" y="717550"/>
                  <a:pt x="2225675" y="717550"/>
                </a:cubicBezTo>
                <a:lnTo>
                  <a:pt x="2178050" y="692150"/>
                </a:lnTo>
                <a:cubicBezTo>
                  <a:pt x="2184913" y="661265"/>
                  <a:pt x="2193127" y="659211"/>
                  <a:pt x="2178050" y="666750"/>
                </a:cubicBezTo>
                <a:cubicBezTo>
                  <a:pt x="2126210" y="676470"/>
                  <a:pt x="2127250" y="693503"/>
                  <a:pt x="2127250" y="673100"/>
                </a:cubicBezTo>
                <a:cubicBezTo>
                  <a:pt x="2101882" y="669476"/>
                  <a:pt x="2105025" y="677409"/>
                  <a:pt x="2105025" y="660400"/>
                </a:cubicBezTo>
                <a:cubicBezTo>
                  <a:pt x="2101850" y="652992"/>
                  <a:pt x="2101199" y="643874"/>
                  <a:pt x="2095500" y="638175"/>
                </a:cubicBezTo>
                <a:cubicBezTo>
                  <a:pt x="2091684" y="634359"/>
                  <a:pt x="2079625" y="635000"/>
                  <a:pt x="2079625" y="635000"/>
                </a:cubicBezTo>
                <a:lnTo>
                  <a:pt x="2079625" y="635000"/>
                </a:lnTo>
                <a:lnTo>
                  <a:pt x="2066925" y="615950"/>
                </a:lnTo>
                <a:lnTo>
                  <a:pt x="2136775" y="568325"/>
                </a:lnTo>
                <a:lnTo>
                  <a:pt x="2139950" y="520700"/>
                </a:lnTo>
                <a:lnTo>
                  <a:pt x="2111375" y="508000"/>
                </a:lnTo>
                <a:cubicBezTo>
                  <a:pt x="2100792" y="513292"/>
                  <a:pt x="2089679" y="522817"/>
                  <a:pt x="2079625" y="523875"/>
                </a:cubicBezTo>
                <a:cubicBezTo>
                  <a:pt x="2072217" y="521758"/>
                  <a:pt x="2082271" y="523875"/>
                  <a:pt x="2057400" y="517525"/>
                </a:cubicBezTo>
                <a:lnTo>
                  <a:pt x="2016125" y="485775"/>
                </a:lnTo>
                <a:lnTo>
                  <a:pt x="1968500" y="479425"/>
                </a:lnTo>
                <a:lnTo>
                  <a:pt x="1924050" y="485775"/>
                </a:lnTo>
                <a:lnTo>
                  <a:pt x="1898650" y="536575"/>
                </a:lnTo>
                <a:lnTo>
                  <a:pt x="1876425" y="558800"/>
                </a:lnTo>
                <a:lnTo>
                  <a:pt x="1851025" y="558800"/>
                </a:lnTo>
                <a:lnTo>
                  <a:pt x="1816100" y="565150"/>
                </a:lnTo>
                <a:lnTo>
                  <a:pt x="1790700" y="606425"/>
                </a:lnTo>
                <a:lnTo>
                  <a:pt x="1755775" y="606425"/>
                </a:lnTo>
                <a:lnTo>
                  <a:pt x="1692275" y="584200"/>
                </a:lnTo>
                <a:lnTo>
                  <a:pt x="1657350" y="584200"/>
                </a:lnTo>
                <a:cubicBezTo>
                  <a:pt x="1654175" y="575733"/>
                  <a:pt x="1652841" y="566324"/>
                  <a:pt x="1647825" y="558800"/>
                </a:cubicBezTo>
                <a:cubicBezTo>
                  <a:pt x="1645969" y="556015"/>
                  <a:pt x="1638300" y="555625"/>
                  <a:pt x="1638300" y="555625"/>
                </a:cubicBezTo>
                <a:lnTo>
                  <a:pt x="1574800" y="561975"/>
                </a:lnTo>
                <a:cubicBezTo>
                  <a:pt x="1550693" y="586082"/>
                  <a:pt x="1566409" y="577850"/>
                  <a:pt x="1524000" y="577850"/>
                </a:cubicBezTo>
                <a:lnTo>
                  <a:pt x="1504950" y="577850"/>
                </a:lnTo>
                <a:lnTo>
                  <a:pt x="1466850" y="561975"/>
                </a:lnTo>
                <a:lnTo>
                  <a:pt x="1457325" y="542925"/>
                </a:lnTo>
                <a:cubicBezTo>
                  <a:pt x="1436755" y="505213"/>
                  <a:pt x="1437746" y="524404"/>
                  <a:pt x="1428750" y="508000"/>
                </a:cubicBezTo>
                <a:lnTo>
                  <a:pt x="1428750" y="508000"/>
                </a:lnTo>
                <a:cubicBezTo>
                  <a:pt x="1414475" y="483018"/>
                  <a:pt x="1418167" y="490008"/>
                  <a:pt x="1416050" y="476250"/>
                </a:cubicBezTo>
                <a:cubicBezTo>
                  <a:pt x="1412770" y="443447"/>
                  <a:pt x="1423511" y="444500"/>
                  <a:pt x="1409700" y="444500"/>
                </a:cubicBezTo>
                <a:lnTo>
                  <a:pt x="1403350" y="406400"/>
                </a:lnTo>
                <a:lnTo>
                  <a:pt x="1384300" y="415925"/>
                </a:lnTo>
                <a:cubicBezTo>
                  <a:pt x="1369355" y="430870"/>
                  <a:pt x="1381654" y="425979"/>
                  <a:pt x="1371600" y="438150"/>
                </a:cubicBezTo>
                <a:lnTo>
                  <a:pt x="1374775" y="476250"/>
                </a:lnTo>
                <a:lnTo>
                  <a:pt x="1349375" y="485775"/>
                </a:lnTo>
                <a:lnTo>
                  <a:pt x="1304925" y="485775"/>
                </a:lnTo>
                <a:lnTo>
                  <a:pt x="1276350" y="488950"/>
                </a:lnTo>
                <a:cubicBezTo>
                  <a:pt x="1250247" y="518316"/>
                  <a:pt x="1275292" y="503767"/>
                  <a:pt x="1247775" y="517525"/>
                </a:cubicBezTo>
                <a:lnTo>
                  <a:pt x="1190625" y="539750"/>
                </a:lnTo>
                <a:lnTo>
                  <a:pt x="1165225" y="536575"/>
                </a:lnTo>
                <a:cubicBezTo>
                  <a:pt x="1158667" y="503787"/>
                  <a:pt x="1158875" y="494032"/>
                  <a:pt x="1158875" y="508000"/>
                </a:cubicBezTo>
                <a:lnTo>
                  <a:pt x="1149350" y="476250"/>
                </a:lnTo>
                <a:lnTo>
                  <a:pt x="1120775" y="463550"/>
                </a:lnTo>
                <a:lnTo>
                  <a:pt x="1073150" y="450850"/>
                </a:lnTo>
                <a:cubicBezTo>
                  <a:pt x="1014996" y="470235"/>
                  <a:pt x="1036080" y="469900"/>
                  <a:pt x="1012825" y="469900"/>
                </a:cubicBezTo>
                <a:lnTo>
                  <a:pt x="984250" y="454025"/>
                </a:lnTo>
                <a:lnTo>
                  <a:pt x="965200" y="485775"/>
                </a:lnTo>
                <a:lnTo>
                  <a:pt x="933450" y="476250"/>
                </a:lnTo>
                <a:lnTo>
                  <a:pt x="908050" y="457200"/>
                </a:lnTo>
                <a:lnTo>
                  <a:pt x="866775" y="450850"/>
                </a:lnTo>
                <a:lnTo>
                  <a:pt x="866775" y="434975"/>
                </a:lnTo>
                <a:lnTo>
                  <a:pt x="927100" y="403225"/>
                </a:lnTo>
                <a:cubicBezTo>
                  <a:pt x="925994" y="378885"/>
                  <a:pt x="923925" y="354565"/>
                  <a:pt x="923925" y="330200"/>
                </a:cubicBezTo>
                <a:cubicBezTo>
                  <a:pt x="910113" y="295671"/>
                  <a:pt x="919285" y="306510"/>
                  <a:pt x="904875" y="292100"/>
                </a:cubicBezTo>
                <a:lnTo>
                  <a:pt x="882650" y="269875"/>
                </a:lnTo>
                <a:lnTo>
                  <a:pt x="863600" y="238125"/>
                </a:lnTo>
                <a:lnTo>
                  <a:pt x="847725" y="219075"/>
                </a:lnTo>
                <a:cubicBezTo>
                  <a:pt x="813654" y="212261"/>
                  <a:pt x="825628" y="217552"/>
                  <a:pt x="809625" y="209550"/>
                </a:cubicBezTo>
                <a:lnTo>
                  <a:pt x="806450" y="152400"/>
                </a:lnTo>
                <a:cubicBezTo>
                  <a:pt x="753524" y="140186"/>
                  <a:pt x="775151" y="155118"/>
                  <a:pt x="758825" y="133350"/>
                </a:cubicBezTo>
                <a:cubicBezTo>
                  <a:pt x="757927" y="132153"/>
                  <a:pt x="756708" y="131233"/>
                  <a:pt x="755650" y="130175"/>
                </a:cubicBezTo>
                <a:lnTo>
                  <a:pt x="723900" y="123825"/>
                </a:lnTo>
                <a:cubicBezTo>
                  <a:pt x="699878" y="144415"/>
                  <a:pt x="710402" y="147239"/>
                  <a:pt x="695325" y="139700"/>
                </a:cubicBezTo>
                <a:lnTo>
                  <a:pt x="663575" y="130175"/>
                </a:lnTo>
                <a:lnTo>
                  <a:pt x="638175" y="136525"/>
                </a:lnTo>
                <a:cubicBezTo>
                  <a:pt x="596152" y="94502"/>
                  <a:pt x="616357" y="95250"/>
                  <a:pt x="593725" y="95250"/>
                </a:cubicBezTo>
                <a:lnTo>
                  <a:pt x="574675" y="101600"/>
                </a:lnTo>
                <a:lnTo>
                  <a:pt x="549275" y="88900"/>
                </a:lnTo>
                <a:lnTo>
                  <a:pt x="517525" y="98425"/>
                </a:lnTo>
                <a:lnTo>
                  <a:pt x="517525" y="66675"/>
                </a:lnTo>
                <a:lnTo>
                  <a:pt x="508000" y="34925"/>
                </a:lnTo>
                <a:lnTo>
                  <a:pt x="485775" y="34925"/>
                </a:lnTo>
                <a:lnTo>
                  <a:pt x="457200" y="31750"/>
                </a:lnTo>
                <a:lnTo>
                  <a:pt x="447675" y="19050"/>
                </a:lnTo>
                <a:lnTo>
                  <a:pt x="450850" y="0"/>
                </a:lnTo>
                <a:lnTo>
                  <a:pt x="419100" y="15875"/>
                </a:lnTo>
                <a:lnTo>
                  <a:pt x="400050" y="73025"/>
                </a:lnTo>
                <a:lnTo>
                  <a:pt x="368300" y="79375"/>
                </a:lnTo>
                <a:lnTo>
                  <a:pt x="346075" y="101600"/>
                </a:lnTo>
                <a:lnTo>
                  <a:pt x="314325" y="107950"/>
                </a:lnTo>
                <a:lnTo>
                  <a:pt x="269875" y="133350"/>
                </a:lnTo>
                <a:lnTo>
                  <a:pt x="244475" y="130175"/>
                </a:lnTo>
                <a:lnTo>
                  <a:pt x="206375" y="206375"/>
                </a:lnTo>
                <a:lnTo>
                  <a:pt x="152400" y="244475"/>
                </a:lnTo>
                <a:lnTo>
                  <a:pt x="130175" y="273050"/>
                </a:lnTo>
                <a:lnTo>
                  <a:pt x="123825" y="368300"/>
                </a:lnTo>
                <a:cubicBezTo>
                  <a:pt x="96630" y="385297"/>
                  <a:pt x="106362" y="375179"/>
                  <a:pt x="98425" y="390525"/>
                </a:cubicBezTo>
                <a:lnTo>
                  <a:pt x="88900" y="438150"/>
                </a:lnTo>
                <a:cubicBezTo>
                  <a:pt x="68076" y="483269"/>
                  <a:pt x="69850" y="464272"/>
                  <a:pt x="69850" y="492125"/>
                </a:cubicBezTo>
                <a:cubicBezTo>
                  <a:pt x="83075" y="515269"/>
                  <a:pt x="74017" y="514350"/>
                  <a:pt x="85725" y="514350"/>
                </a:cubicBezTo>
                <a:lnTo>
                  <a:pt x="60325" y="546100"/>
                </a:lnTo>
                <a:cubicBezTo>
                  <a:pt x="49132" y="572216"/>
                  <a:pt x="57679" y="566738"/>
                  <a:pt x="50800" y="581025"/>
                </a:cubicBezTo>
                <a:lnTo>
                  <a:pt x="22225" y="619125"/>
                </a:lnTo>
                <a:cubicBezTo>
                  <a:pt x="25505" y="651928"/>
                  <a:pt x="14764" y="650875"/>
                  <a:pt x="28575" y="650875"/>
                </a:cubicBezTo>
                <a:lnTo>
                  <a:pt x="69850" y="673100"/>
                </a:lnTo>
                <a:cubicBezTo>
                  <a:pt x="76200" y="687917"/>
                  <a:pt x="82762" y="702644"/>
                  <a:pt x="88900" y="717550"/>
                </a:cubicBezTo>
                <a:cubicBezTo>
                  <a:pt x="90174" y="720645"/>
                  <a:pt x="92075" y="727075"/>
                  <a:pt x="92075" y="727075"/>
                </a:cubicBezTo>
                <a:lnTo>
                  <a:pt x="111125" y="755650"/>
                </a:lnTo>
                <a:cubicBezTo>
                  <a:pt x="106892" y="765175"/>
                  <a:pt x="102434" y="774603"/>
                  <a:pt x="98425" y="784225"/>
                </a:cubicBezTo>
                <a:cubicBezTo>
                  <a:pt x="88617" y="807765"/>
                  <a:pt x="100908" y="782434"/>
                  <a:pt x="92075" y="800100"/>
                </a:cubicBezTo>
                <a:lnTo>
                  <a:pt x="98425" y="825500"/>
                </a:lnTo>
                <a:cubicBezTo>
                  <a:pt x="145150" y="838850"/>
                  <a:pt x="140229" y="824442"/>
                  <a:pt x="139700" y="844550"/>
                </a:cubicBezTo>
                <a:cubicBezTo>
                  <a:pt x="132292" y="865717"/>
                  <a:pt x="128588" y="889529"/>
                  <a:pt x="117475" y="908050"/>
                </a:cubicBezTo>
                <a:lnTo>
                  <a:pt x="82550" y="933450"/>
                </a:lnTo>
                <a:lnTo>
                  <a:pt x="60325" y="993775"/>
                </a:lnTo>
                <a:lnTo>
                  <a:pt x="69850" y="1022350"/>
                </a:lnTo>
                <a:lnTo>
                  <a:pt x="44450" y="1073150"/>
                </a:lnTo>
                <a:lnTo>
                  <a:pt x="22225" y="1085850"/>
                </a:lnTo>
                <a:cubicBezTo>
                  <a:pt x="1699" y="1089271"/>
                  <a:pt x="7727" y="1084473"/>
                  <a:pt x="0" y="1092200"/>
                </a:cubicBezTo>
                <a:lnTo>
                  <a:pt x="34925" y="1158875"/>
                </a:lnTo>
                <a:cubicBezTo>
                  <a:pt x="54562" y="1188331"/>
                  <a:pt x="53975" y="1176002"/>
                  <a:pt x="53975" y="1190625"/>
                </a:cubicBezTo>
                <a:cubicBezTo>
                  <a:pt x="63976" y="1233962"/>
                  <a:pt x="63500" y="1217780"/>
                  <a:pt x="63500" y="1238250"/>
                </a:cubicBezTo>
                <a:lnTo>
                  <a:pt x="66675" y="1289050"/>
                </a:lnTo>
                <a:lnTo>
                  <a:pt x="130175" y="1362075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자유형 42"/>
          <p:cNvSpPr/>
          <p:nvPr/>
        </p:nvSpPr>
        <p:spPr>
          <a:xfrm>
            <a:off x="2769390" y="6332911"/>
            <a:ext cx="237600" cy="349200"/>
          </a:xfrm>
          <a:custGeom>
            <a:avLst/>
            <a:gdLst>
              <a:gd name="connsiteX0" fmla="*/ 157163 w 233363"/>
              <a:gd name="connsiteY0" fmla="*/ 157956 h 341752"/>
              <a:gd name="connsiteX1" fmla="*/ 135732 w 233363"/>
              <a:gd name="connsiteY1" fmla="*/ 103187 h 341752"/>
              <a:gd name="connsiteX2" fmla="*/ 128588 w 233363"/>
              <a:gd name="connsiteY2" fmla="*/ 103187 h 341752"/>
              <a:gd name="connsiteX3" fmla="*/ 145257 w 233363"/>
              <a:gd name="connsiteY3" fmla="*/ 69850 h 341752"/>
              <a:gd name="connsiteX4" fmla="*/ 145257 w 233363"/>
              <a:gd name="connsiteY4" fmla="*/ 55562 h 341752"/>
              <a:gd name="connsiteX5" fmla="*/ 119063 w 233363"/>
              <a:gd name="connsiteY5" fmla="*/ 48419 h 341752"/>
              <a:gd name="connsiteX6" fmla="*/ 97632 w 233363"/>
              <a:gd name="connsiteY6" fmla="*/ 46037 h 341752"/>
              <a:gd name="connsiteX7" fmla="*/ 64294 w 233363"/>
              <a:gd name="connsiteY7" fmla="*/ 12700 h 341752"/>
              <a:gd name="connsiteX8" fmla="*/ 23813 w 233363"/>
              <a:gd name="connsiteY8" fmla="*/ 7937 h 341752"/>
              <a:gd name="connsiteX9" fmla="*/ 0 w 233363"/>
              <a:gd name="connsiteY9" fmla="*/ 31750 h 341752"/>
              <a:gd name="connsiteX10" fmla="*/ 16669 w 233363"/>
              <a:gd name="connsiteY10" fmla="*/ 53181 h 341752"/>
              <a:gd name="connsiteX11" fmla="*/ 28575 w 233363"/>
              <a:gd name="connsiteY11" fmla="*/ 46037 h 341752"/>
              <a:gd name="connsiteX12" fmla="*/ 30957 w 233363"/>
              <a:gd name="connsiteY12" fmla="*/ 65087 h 341752"/>
              <a:gd name="connsiteX13" fmla="*/ 23813 w 233363"/>
              <a:gd name="connsiteY13" fmla="*/ 84137 h 341752"/>
              <a:gd name="connsiteX14" fmla="*/ 26194 w 233363"/>
              <a:gd name="connsiteY14" fmla="*/ 119856 h 341752"/>
              <a:gd name="connsiteX15" fmla="*/ 16669 w 233363"/>
              <a:gd name="connsiteY15" fmla="*/ 134144 h 341752"/>
              <a:gd name="connsiteX16" fmla="*/ 66675 w 233363"/>
              <a:gd name="connsiteY16" fmla="*/ 165100 h 341752"/>
              <a:gd name="connsiteX17" fmla="*/ 59532 w 233363"/>
              <a:gd name="connsiteY17" fmla="*/ 181769 h 341752"/>
              <a:gd name="connsiteX18" fmla="*/ 40482 w 233363"/>
              <a:gd name="connsiteY18" fmla="*/ 210344 h 341752"/>
              <a:gd name="connsiteX19" fmla="*/ 47625 w 233363"/>
              <a:gd name="connsiteY19" fmla="*/ 229394 h 341752"/>
              <a:gd name="connsiteX20" fmla="*/ 35719 w 233363"/>
              <a:gd name="connsiteY20" fmla="*/ 241300 h 341752"/>
              <a:gd name="connsiteX21" fmla="*/ 42863 w 233363"/>
              <a:gd name="connsiteY21" fmla="*/ 260350 h 341752"/>
              <a:gd name="connsiteX22" fmla="*/ 57150 w 233363"/>
              <a:gd name="connsiteY22" fmla="*/ 260350 h 341752"/>
              <a:gd name="connsiteX23" fmla="*/ 59532 w 233363"/>
              <a:gd name="connsiteY23" fmla="*/ 277019 h 341752"/>
              <a:gd name="connsiteX24" fmla="*/ 69057 w 233363"/>
              <a:gd name="connsiteY24" fmla="*/ 286544 h 341752"/>
              <a:gd name="connsiteX25" fmla="*/ 57150 w 233363"/>
              <a:gd name="connsiteY25" fmla="*/ 307975 h 341752"/>
              <a:gd name="connsiteX26" fmla="*/ 109538 w 233363"/>
              <a:gd name="connsiteY26" fmla="*/ 341312 h 341752"/>
              <a:gd name="connsiteX27" fmla="*/ 119063 w 233363"/>
              <a:gd name="connsiteY27" fmla="*/ 334169 h 341752"/>
              <a:gd name="connsiteX28" fmla="*/ 130969 w 233363"/>
              <a:gd name="connsiteY28" fmla="*/ 336550 h 341752"/>
              <a:gd name="connsiteX29" fmla="*/ 142875 w 233363"/>
              <a:gd name="connsiteY29" fmla="*/ 322262 h 341752"/>
              <a:gd name="connsiteX30" fmla="*/ 164307 w 233363"/>
              <a:gd name="connsiteY30" fmla="*/ 327025 h 341752"/>
              <a:gd name="connsiteX31" fmla="*/ 197644 w 233363"/>
              <a:gd name="connsiteY31" fmla="*/ 277019 h 341752"/>
              <a:gd name="connsiteX32" fmla="*/ 197644 w 233363"/>
              <a:gd name="connsiteY32" fmla="*/ 257969 h 341752"/>
              <a:gd name="connsiteX33" fmla="*/ 211932 w 233363"/>
              <a:gd name="connsiteY33" fmla="*/ 253206 h 341752"/>
              <a:gd name="connsiteX34" fmla="*/ 228600 w 233363"/>
              <a:gd name="connsiteY34" fmla="*/ 260350 h 341752"/>
              <a:gd name="connsiteX35" fmla="*/ 230982 w 233363"/>
              <a:gd name="connsiteY35" fmla="*/ 243681 h 341752"/>
              <a:gd name="connsiteX36" fmla="*/ 223838 w 233363"/>
              <a:gd name="connsiteY36" fmla="*/ 219869 h 341752"/>
              <a:gd name="connsiteX37" fmla="*/ 233363 w 233363"/>
              <a:gd name="connsiteY37" fmla="*/ 212725 h 341752"/>
              <a:gd name="connsiteX38" fmla="*/ 230982 w 233363"/>
              <a:gd name="connsiteY38" fmla="*/ 205581 h 341752"/>
              <a:gd name="connsiteX39" fmla="*/ 207169 w 233363"/>
              <a:gd name="connsiteY39" fmla="*/ 203200 h 341752"/>
              <a:gd name="connsiteX40" fmla="*/ 207169 w 233363"/>
              <a:gd name="connsiteY40" fmla="*/ 179387 h 341752"/>
              <a:gd name="connsiteX41" fmla="*/ 157163 w 233363"/>
              <a:gd name="connsiteY41" fmla="*/ 157956 h 341752"/>
              <a:gd name="connsiteX0" fmla="*/ 157163 w 233363"/>
              <a:gd name="connsiteY0" fmla="*/ 157956 h 341752"/>
              <a:gd name="connsiteX1" fmla="*/ 135732 w 233363"/>
              <a:gd name="connsiteY1" fmla="*/ 103187 h 341752"/>
              <a:gd name="connsiteX2" fmla="*/ 128588 w 233363"/>
              <a:gd name="connsiteY2" fmla="*/ 103187 h 341752"/>
              <a:gd name="connsiteX3" fmla="*/ 145257 w 233363"/>
              <a:gd name="connsiteY3" fmla="*/ 69850 h 341752"/>
              <a:gd name="connsiteX4" fmla="*/ 145257 w 233363"/>
              <a:gd name="connsiteY4" fmla="*/ 55562 h 341752"/>
              <a:gd name="connsiteX5" fmla="*/ 119063 w 233363"/>
              <a:gd name="connsiteY5" fmla="*/ 48419 h 341752"/>
              <a:gd name="connsiteX6" fmla="*/ 97632 w 233363"/>
              <a:gd name="connsiteY6" fmla="*/ 46037 h 341752"/>
              <a:gd name="connsiteX7" fmla="*/ 64294 w 233363"/>
              <a:gd name="connsiteY7" fmla="*/ 12700 h 341752"/>
              <a:gd name="connsiteX8" fmla="*/ 23813 w 233363"/>
              <a:gd name="connsiteY8" fmla="*/ 7937 h 341752"/>
              <a:gd name="connsiteX9" fmla="*/ 0 w 233363"/>
              <a:gd name="connsiteY9" fmla="*/ 31750 h 341752"/>
              <a:gd name="connsiteX10" fmla="*/ 16669 w 233363"/>
              <a:gd name="connsiteY10" fmla="*/ 53181 h 341752"/>
              <a:gd name="connsiteX11" fmla="*/ 28575 w 233363"/>
              <a:gd name="connsiteY11" fmla="*/ 46037 h 341752"/>
              <a:gd name="connsiteX12" fmla="*/ 30957 w 233363"/>
              <a:gd name="connsiteY12" fmla="*/ 65087 h 341752"/>
              <a:gd name="connsiteX13" fmla="*/ 23813 w 233363"/>
              <a:gd name="connsiteY13" fmla="*/ 84137 h 341752"/>
              <a:gd name="connsiteX14" fmla="*/ 26194 w 233363"/>
              <a:gd name="connsiteY14" fmla="*/ 119856 h 341752"/>
              <a:gd name="connsiteX15" fmla="*/ 16669 w 233363"/>
              <a:gd name="connsiteY15" fmla="*/ 134144 h 341752"/>
              <a:gd name="connsiteX16" fmla="*/ 66675 w 233363"/>
              <a:gd name="connsiteY16" fmla="*/ 165100 h 341752"/>
              <a:gd name="connsiteX17" fmla="*/ 59532 w 233363"/>
              <a:gd name="connsiteY17" fmla="*/ 181769 h 341752"/>
              <a:gd name="connsiteX18" fmla="*/ 40482 w 233363"/>
              <a:gd name="connsiteY18" fmla="*/ 210344 h 341752"/>
              <a:gd name="connsiteX19" fmla="*/ 47625 w 233363"/>
              <a:gd name="connsiteY19" fmla="*/ 229394 h 341752"/>
              <a:gd name="connsiteX20" fmla="*/ 35719 w 233363"/>
              <a:gd name="connsiteY20" fmla="*/ 241300 h 341752"/>
              <a:gd name="connsiteX21" fmla="*/ 42863 w 233363"/>
              <a:gd name="connsiteY21" fmla="*/ 260350 h 341752"/>
              <a:gd name="connsiteX22" fmla="*/ 57150 w 233363"/>
              <a:gd name="connsiteY22" fmla="*/ 260350 h 341752"/>
              <a:gd name="connsiteX23" fmla="*/ 59532 w 233363"/>
              <a:gd name="connsiteY23" fmla="*/ 277019 h 341752"/>
              <a:gd name="connsiteX24" fmla="*/ 69057 w 233363"/>
              <a:gd name="connsiteY24" fmla="*/ 286544 h 341752"/>
              <a:gd name="connsiteX25" fmla="*/ 57150 w 233363"/>
              <a:gd name="connsiteY25" fmla="*/ 307975 h 341752"/>
              <a:gd name="connsiteX26" fmla="*/ 109538 w 233363"/>
              <a:gd name="connsiteY26" fmla="*/ 341312 h 341752"/>
              <a:gd name="connsiteX27" fmla="*/ 119063 w 233363"/>
              <a:gd name="connsiteY27" fmla="*/ 334169 h 341752"/>
              <a:gd name="connsiteX28" fmla="*/ 130969 w 233363"/>
              <a:gd name="connsiteY28" fmla="*/ 336550 h 341752"/>
              <a:gd name="connsiteX29" fmla="*/ 142875 w 233363"/>
              <a:gd name="connsiteY29" fmla="*/ 322262 h 341752"/>
              <a:gd name="connsiteX30" fmla="*/ 164307 w 233363"/>
              <a:gd name="connsiteY30" fmla="*/ 327025 h 341752"/>
              <a:gd name="connsiteX31" fmla="*/ 197644 w 233363"/>
              <a:gd name="connsiteY31" fmla="*/ 277019 h 341752"/>
              <a:gd name="connsiteX32" fmla="*/ 197644 w 233363"/>
              <a:gd name="connsiteY32" fmla="*/ 257969 h 341752"/>
              <a:gd name="connsiteX33" fmla="*/ 211932 w 233363"/>
              <a:gd name="connsiteY33" fmla="*/ 253206 h 341752"/>
              <a:gd name="connsiteX34" fmla="*/ 228600 w 233363"/>
              <a:gd name="connsiteY34" fmla="*/ 260350 h 341752"/>
              <a:gd name="connsiteX35" fmla="*/ 230982 w 233363"/>
              <a:gd name="connsiteY35" fmla="*/ 243681 h 341752"/>
              <a:gd name="connsiteX36" fmla="*/ 223838 w 233363"/>
              <a:gd name="connsiteY36" fmla="*/ 219869 h 341752"/>
              <a:gd name="connsiteX37" fmla="*/ 233363 w 233363"/>
              <a:gd name="connsiteY37" fmla="*/ 212725 h 341752"/>
              <a:gd name="connsiteX38" fmla="*/ 230982 w 233363"/>
              <a:gd name="connsiteY38" fmla="*/ 205581 h 341752"/>
              <a:gd name="connsiteX39" fmla="*/ 207169 w 233363"/>
              <a:gd name="connsiteY39" fmla="*/ 203200 h 341752"/>
              <a:gd name="connsiteX40" fmla="*/ 207169 w 233363"/>
              <a:gd name="connsiteY40" fmla="*/ 179387 h 341752"/>
              <a:gd name="connsiteX41" fmla="*/ 157163 w 233363"/>
              <a:gd name="connsiteY41" fmla="*/ 157956 h 341752"/>
              <a:gd name="connsiteX0" fmla="*/ 157139 w 233363"/>
              <a:gd name="connsiteY0" fmla="*/ 157956 h 341752"/>
              <a:gd name="connsiteX1" fmla="*/ 135732 w 233363"/>
              <a:gd name="connsiteY1" fmla="*/ 103187 h 341752"/>
              <a:gd name="connsiteX2" fmla="*/ 128588 w 233363"/>
              <a:gd name="connsiteY2" fmla="*/ 103187 h 341752"/>
              <a:gd name="connsiteX3" fmla="*/ 145257 w 233363"/>
              <a:gd name="connsiteY3" fmla="*/ 69850 h 341752"/>
              <a:gd name="connsiteX4" fmla="*/ 145257 w 233363"/>
              <a:gd name="connsiteY4" fmla="*/ 55562 h 341752"/>
              <a:gd name="connsiteX5" fmla="*/ 119063 w 233363"/>
              <a:gd name="connsiteY5" fmla="*/ 48419 h 341752"/>
              <a:gd name="connsiteX6" fmla="*/ 97632 w 233363"/>
              <a:gd name="connsiteY6" fmla="*/ 46037 h 341752"/>
              <a:gd name="connsiteX7" fmla="*/ 64294 w 233363"/>
              <a:gd name="connsiteY7" fmla="*/ 12700 h 341752"/>
              <a:gd name="connsiteX8" fmla="*/ 23813 w 233363"/>
              <a:gd name="connsiteY8" fmla="*/ 7937 h 341752"/>
              <a:gd name="connsiteX9" fmla="*/ 0 w 233363"/>
              <a:gd name="connsiteY9" fmla="*/ 31750 h 341752"/>
              <a:gd name="connsiteX10" fmla="*/ 16669 w 233363"/>
              <a:gd name="connsiteY10" fmla="*/ 53181 h 341752"/>
              <a:gd name="connsiteX11" fmla="*/ 28575 w 233363"/>
              <a:gd name="connsiteY11" fmla="*/ 46037 h 341752"/>
              <a:gd name="connsiteX12" fmla="*/ 30957 w 233363"/>
              <a:gd name="connsiteY12" fmla="*/ 65087 h 341752"/>
              <a:gd name="connsiteX13" fmla="*/ 23813 w 233363"/>
              <a:gd name="connsiteY13" fmla="*/ 84137 h 341752"/>
              <a:gd name="connsiteX14" fmla="*/ 26194 w 233363"/>
              <a:gd name="connsiteY14" fmla="*/ 119856 h 341752"/>
              <a:gd name="connsiteX15" fmla="*/ 16669 w 233363"/>
              <a:gd name="connsiteY15" fmla="*/ 134144 h 341752"/>
              <a:gd name="connsiteX16" fmla="*/ 66675 w 233363"/>
              <a:gd name="connsiteY16" fmla="*/ 165100 h 341752"/>
              <a:gd name="connsiteX17" fmla="*/ 59532 w 233363"/>
              <a:gd name="connsiteY17" fmla="*/ 181769 h 341752"/>
              <a:gd name="connsiteX18" fmla="*/ 40482 w 233363"/>
              <a:gd name="connsiteY18" fmla="*/ 210344 h 341752"/>
              <a:gd name="connsiteX19" fmla="*/ 47625 w 233363"/>
              <a:gd name="connsiteY19" fmla="*/ 229394 h 341752"/>
              <a:gd name="connsiteX20" fmla="*/ 35719 w 233363"/>
              <a:gd name="connsiteY20" fmla="*/ 241300 h 341752"/>
              <a:gd name="connsiteX21" fmla="*/ 42863 w 233363"/>
              <a:gd name="connsiteY21" fmla="*/ 260350 h 341752"/>
              <a:gd name="connsiteX22" fmla="*/ 57150 w 233363"/>
              <a:gd name="connsiteY22" fmla="*/ 260350 h 341752"/>
              <a:gd name="connsiteX23" fmla="*/ 59532 w 233363"/>
              <a:gd name="connsiteY23" fmla="*/ 277019 h 341752"/>
              <a:gd name="connsiteX24" fmla="*/ 69057 w 233363"/>
              <a:gd name="connsiteY24" fmla="*/ 286544 h 341752"/>
              <a:gd name="connsiteX25" fmla="*/ 57150 w 233363"/>
              <a:gd name="connsiteY25" fmla="*/ 307975 h 341752"/>
              <a:gd name="connsiteX26" fmla="*/ 109538 w 233363"/>
              <a:gd name="connsiteY26" fmla="*/ 341312 h 341752"/>
              <a:gd name="connsiteX27" fmla="*/ 119063 w 233363"/>
              <a:gd name="connsiteY27" fmla="*/ 334169 h 341752"/>
              <a:gd name="connsiteX28" fmla="*/ 130969 w 233363"/>
              <a:gd name="connsiteY28" fmla="*/ 336550 h 341752"/>
              <a:gd name="connsiteX29" fmla="*/ 142875 w 233363"/>
              <a:gd name="connsiteY29" fmla="*/ 322262 h 341752"/>
              <a:gd name="connsiteX30" fmla="*/ 164307 w 233363"/>
              <a:gd name="connsiteY30" fmla="*/ 327025 h 341752"/>
              <a:gd name="connsiteX31" fmla="*/ 197644 w 233363"/>
              <a:gd name="connsiteY31" fmla="*/ 277019 h 341752"/>
              <a:gd name="connsiteX32" fmla="*/ 197644 w 233363"/>
              <a:gd name="connsiteY32" fmla="*/ 257969 h 341752"/>
              <a:gd name="connsiteX33" fmla="*/ 211932 w 233363"/>
              <a:gd name="connsiteY33" fmla="*/ 253206 h 341752"/>
              <a:gd name="connsiteX34" fmla="*/ 228600 w 233363"/>
              <a:gd name="connsiteY34" fmla="*/ 260350 h 341752"/>
              <a:gd name="connsiteX35" fmla="*/ 230982 w 233363"/>
              <a:gd name="connsiteY35" fmla="*/ 243681 h 341752"/>
              <a:gd name="connsiteX36" fmla="*/ 223838 w 233363"/>
              <a:gd name="connsiteY36" fmla="*/ 219869 h 341752"/>
              <a:gd name="connsiteX37" fmla="*/ 233363 w 233363"/>
              <a:gd name="connsiteY37" fmla="*/ 212725 h 341752"/>
              <a:gd name="connsiteX38" fmla="*/ 230982 w 233363"/>
              <a:gd name="connsiteY38" fmla="*/ 205581 h 341752"/>
              <a:gd name="connsiteX39" fmla="*/ 207169 w 233363"/>
              <a:gd name="connsiteY39" fmla="*/ 203200 h 341752"/>
              <a:gd name="connsiteX40" fmla="*/ 207169 w 233363"/>
              <a:gd name="connsiteY40" fmla="*/ 179387 h 341752"/>
              <a:gd name="connsiteX41" fmla="*/ 157139 w 233363"/>
              <a:gd name="connsiteY41" fmla="*/ 157956 h 341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33363" h="341752">
                <a:moveTo>
                  <a:pt x="157139" y="157956"/>
                </a:moveTo>
                <a:lnTo>
                  <a:pt x="135732" y="103187"/>
                </a:lnTo>
                <a:lnTo>
                  <a:pt x="128588" y="103187"/>
                </a:lnTo>
                <a:lnTo>
                  <a:pt x="145257" y="69850"/>
                </a:lnTo>
                <a:lnTo>
                  <a:pt x="145257" y="55562"/>
                </a:lnTo>
                <a:lnTo>
                  <a:pt x="119063" y="48419"/>
                </a:lnTo>
                <a:lnTo>
                  <a:pt x="97632" y="46037"/>
                </a:lnTo>
                <a:lnTo>
                  <a:pt x="64294" y="12700"/>
                </a:lnTo>
                <a:cubicBezTo>
                  <a:pt x="27002" y="7727"/>
                  <a:pt x="31354" y="0"/>
                  <a:pt x="23813" y="7937"/>
                </a:cubicBezTo>
                <a:lnTo>
                  <a:pt x="0" y="31750"/>
                </a:lnTo>
                <a:lnTo>
                  <a:pt x="16669" y="53181"/>
                </a:lnTo>
                <a:lnTo>
                  <a:pt x="28575" y="46037"/>
                </a:lnTo>
                <a:lnTo>
                  <a:pt x="30957" y="65087"/>
                </a:lnTo>
                <a:lnTo>
                  <a:pt x="23813" y="84137"/>
                </a:lnTo>
                <a:lnTo>
                  <a:pt x="26194" y="119856"/>
                </a:lnTo>
                <a:cubicBezTo>
                  <a:pt x="18608" y="137557"/>
                  <a:pt x="8732" y="125413"/>
                  <a:pt x="16669" y="134144"/>
                </a:cubicBezTo>
                <a:lnTo>
                  <a:pt x="66675" y="165100"/>
                </a:lnTo>
                <a:lnTo>
                  <a:pt x="59532" y="181769"/>
                </a:lnTo>
                <a:lnTo>
                  <a:pt x="40482" y="210344"/>
                </a:lnTo>
                <a:lnTo>
                  <a:pt x="47625" y="229394"/>
                </a:lnTo>
                <a:lnTo>
                  <a:pt x="35719" y="241300"/>
                </a:lnTo>
                <a:lnTo>
                  <a:pt x="42863" y="260350"/>
                </a:lnTo>
                <a:lnTo>
                  <a:pt x="57150" y="260350"/>
                </a:lnTo>
                <a:lnTo>
                  <a:pt x="59532" y="277019"/>
                </a:lnTo>
                <a:lnTo>
                  <a:pt x="69057" y="286544"/>
                </a:lnTo>
                <a:lnTo>
                  <a:pt x="57150" y="307975"/>
                </a:lnTo>
                <a:cubicBezTo>
                  <a:pt x="107817" y="341752"/>
                  <a:pt x="87124" y="341312"/>
                  <a:pt x="109538" y="341312"/>
                </a:cubicBezTo>
                <a:lnTo>
                  <a:pt x="119063" y="334169"/>
                </a:lnTo>
                <a:lnTo>
                  <a:pt x="130969" y="336550"/>
                </a:lnTo>
                <a:cubicBezTo>
                  <a:pt x="140934" y="321602"/>
                  <a:pt x="134770" y="322262"/>
                  <a:pt x="142875" y="322262"/>
                </a:cubicBezTo>
                <a:lnTo>
                  <a:pt x="164307" y="327025"/>
                </a:lnTo>
                <a:cubicBezTo>
                  <a:pt x="199662" y="284093"/>
                  <a:pt x="197644" y="304024"/>
                  <a:pt x="197644" y="277019"/>
                </a:cubicBezTo>
                <a:lnTo>
                  <a:pt x="197644" y="257969"/>
                </a:lnTo>
                <a:lnTo>
                  <a:pt x="211932" y="253206"/>
                </a:lnTo>
                <a:lnTo>
                  <a:pt x="228600" y="260350"/>
                </a:lnTo>
                <a:lnTo>
                  <a:pt x="230982" y="243681"/>
                </a:lnTo>
                <a:lnTo>
                  <a:pt x="223838" y="219869"/>
                </a:lnTo>
                <a:lnTo>
                  <a:pt x="233363" y="212725"/>
                </a:lnTo>
                <a:lnTo>
                  <a:pt x="230982" y="205581"/>
                </a:lnTo>
                <a:lnTo>
                  <a:pt x="207169" y="203200"/>
                </a:lnTo>
                <a:lnTo>
                  <a:pt x="207169" y="179387"/>
                </a:lnTo>
                <a:lnTo>
                  <a:pt x="157139" y="157956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자유형 43"/>
          <p:cNvSpPr/>
          <p:nvPr/>
        </p:nvSpPr>
        <p:spPr>
          <a:xfrm>
            <a:off x="1926421" y="6003141"/>
            <a:ext cx="1278000" cy="1126800"/>
          </a:xfrm>
          <a:custGeom>
            <a:avLst/>
            <a:gdLst>
              <a:gd name="connsiteX0" fmla="*/ 876300 w 2225675"/>
              <a:gd name="connsiteY0" fmla="*/ 120650 h 1962150"/>
              <a:gd name="connsiteX1" fmla="*/ 742950 w 2225675"/>
              <a:gd name="connsiteY1" fmla="*/ 104775 h 1962150"/>
              <a:gd name="connsiteX2" fmla="*/ 727075 w 2225675"/>
              <a:gd name="connsiteY2" fmla="*/ 92075 h 1962150"/>
              <a:gd name="connsiteX3" fmla="*/ 650875 w 2225675"/>
              <a:gd name="connsiteY3" fmla="*/ 47625 h 1962150"/>
              <a:gd name="connsiteX4" fmla="*/ 631825 w 2225675"/>
              <a:gd name="connsiteY4" fmla="*/ 44450 h 1962150"/>
              <a:gd name="connsiteX5" fmla="*/ 609600 w 2225675"/>
              <a:gd name="connsiteY5" fmla="*/ 31750 h 1962150"/>
              <a:gd name="connsiteX6" fmla="*/ 609600 w 2225675"/>
              <a:gd name="connsiteY6" fmla="*/ 19050 h 1962150"/>
              <a:gd name="connsiteX7" fmla="*/ 587375 w 2225675"/>
              <a:gd name="connsiteY7" fmla="*/ 3175 h 1962150"/>
              <a:gd name="connsiteX8" fmla="*/ 565150 w 2225675"/>
              <a:gd name="connsiteY8" fmla="*/ 0 h 1962150"/>
              <a:gd name="connsiteX9" fmla="*/ 530225 w 2225675"/>
              <a:gd name="connsiteY9" fmla="*/ 47625 h 1962150"/>
              <a:gd name="connsiteX10" fmla="*/ 511175 w 2225675"/>
              <a:gd name="connsiteY10" fmla="*/ 66675 h 1962150"/>
              <a:gd name="connsiteX11" fmla="*/ 546100 w 2225675"/>
              <a:gd name="connsiteY11" fmla="*/ 142875 h 1962150"/>
              <a:gd name="connsiteX12" fmla="*/ 596900 w 2225675"/>
              <a:gd name="connsiteY12" fmla="*/ 168275 h 1962150"/>
              <a:gd name="connsiteX13" fmla="*/ 631825 w 2225675"/>
              <a:gd name="connsiteY13" fmla="*/ 219075 h 1962150"/>
              <a:gd name="connsiteX14" fmla="*/ 581025 w 2225675"/>
              <a:gd name="connsiteY14" fmla="*/ 184150 h 1962150"/>
              <a:gd name="connsiteX15" fmla="*/ 552450 w 2225675"/>
              <a:gd name="connsiteY15" fmla="*/ 161925 h 1962150"/>
              <a:gd name="connsiteX16" fmla="*/ 552450 w 2225675"/>
              <a:gd name="connsiteY16" fmla="*/ 190500 h 1962150"/>
              <a:gd name="connsiteX17" fmla="*/ 552450 w 2225675"/>
              <a:gd name="connsiteY17" fmla="*/ 238125 h 1962150"/>
              <a:gd name="connsiteX18" fmla="*/ 523875 w 2225675"/>
              <a:gd name="connsiteY18" fmla="*/ 311150 h 1962150"/>
              <a:gd name="connsiteX19" fmla="*/ 533400 w 2225675"/>
              <a:gd name="connsiteY19" fmla="*/ 222250 h 1962150"/>
              <a:gd name="connsiteX20" fmla="*/ 520700 w 2225675"/>
              <a:gd name="connsiteY20" fmla="*/ 152400 h 1962150"/>
              <a:gd name="connsiteX21" fmla="*/ 495300 w 2225675"/>
              <a:gd name="connsiteY21" fmla="*/ 98425 h 1962150"/>
              <a:gd name="connsiteX22" fmla="*/ 473075 w 2225675"/>
              <a:gd name="connsiteY22" fmla="*/ 95250 h 1962150"/>
              <a:gd name="connsiteX23" fmla="*/ 450850 w 2225675"/>
              <a:gd name="connsiteY23" fmla="*/ 101600 h 1962150"/>
              <a:gd name="connsiteX24" fmla="*/ 431800 w 2225675"/>
              <a:gd name="connsiteY24" fmla="*/ 88900 h 1962150"/>
              <a:gd name="connsiteX25" fmla="*/ 390525 w 2225675"/>
              <a:gd name="connsiteY25" fmla="*/ 95250 h 1962150"/>
              <a:gd name="connsiteX26" fmla="*/ 355600 w 2225675"/>
              <a:gd name="connsiteY26" fmla="*/ 92075 h 1962150"/>
              <a:gd name="connsiteX27" fmla="*/ 311150 w 2225675"/>
              <a:gd name="connsiteY27" fmla="*/ 111125 h 1962150"/>
              <a:gd name="connsiteX28" fmla="*/ 320675 w 2225675"/>
              <a:gd name="connsiteY28" fmla="*/ 130175 h 1962150"/>
              <a:gd name="connsiteX29" fmla="*/ 374650 w 2225675"/>
              <a:gd name="connsiteY29" fmla="*/ 149225 h 1962150"/>
              <a:gd name="connsiteX30" fmla="*/ 393700 w 2225675"/>
              <a:gd name="connsiteY30" fmla="*/ 161925 h 1962150"/>
              <a:gd name="connsiteX31" fmla="*/ 361950 w 2225675"/>
              <a:gd name="connsiteY31" fmla="*/ 174625 h 1962150"/>
              <a:gd name="connsiteX32" fmla="*/ 346075 w 2225675"/>
              <a:gd name="connsiteY32" fmla="*/ 165100 h 1962150"/>
              <a:gd name="connsiteX33" fmla="*/ 314325 w 2225675"/>
              <a:gd name="connsiteY33" fmla="*/ 165100 h 1962150"/>
              <a:gd name="connsiteX34" fmla="*/ 342900 w 2225675"/>
              <a:gd name="connsiteY34" fmla="*/ 180975 h 1962150"/>
              <a:gd name="connsiteX35" fmla="*/ 361950 w 2225675"/>
              <a:gd name="connsiteY35" fmla="*/ 209550 h 1962150"/>
              <a:gd name="connsiteX36" fmla="*/ 390525 w 2225675"/>
              <a:gd name="connsiteY36" fmla="*/ 219075 h 1962150"/>
              <a:gd name="connsiteX37" fmla="*/ 390525 w 2225675"/>
              <a:gd name="connsiteY37" fmla="*/ 219075 h 1962150"/>
              <a:gd name="connsiteX38" fmla="*/ 434975 w 2225675"/>
              <a:gd name="connsiteY38" fmla="*/ 222250 h 1962150"/>
              <a:gd name="connsiteX39" fmla="*/ 450850 w 2225675"/>
              <a:gd name="connsiteY39" fmla="*/ 241300 h 1962150"/>
              <a:gd name="connsiteX40" fmla="*/ 431800 w 2225675"/>
              <a:gd name="connsiteY40" fmla="*/ 266700 h 1962150"/>
              <a:gd name="connsiteX41" fmla="*/ 460375 w 2225675"/>
              <a:gd name="connsiteY41" fmla="*/ 282575 h 1962150"/>
              <a:gd name="connsiteX42" fmla="*/ 422275 w 2225675"/>
              <a:gd name="connsiteY42" fmla="*/ 298450 h 1962150"/>
              <a:gd name="connsiteX43" fmla="*/ 422275 w 2225675"/>
              <a:gd name="connsiteY43" fmla="*/ 298450 h 1962150"/>
              <a:gd name="connsiteX44" fmla="*/ 406400 w 2225675"/>
              <a:gd name="connsiteY44" fmla="*/ 320675 h 1962150"/>
              <a:gd name="connsiteX45" fmla="*/ 368300 w 2225675"/>
              <a:gd name="connsiteY45" fmla="*/ 320675 h 1962150"/>
              <a:gd name="connsiteX46" fmla="*/ 374650 w 2225675"/>
              <a:gd name="connsiteY46" fmla="*/ 352425 h 1962150"/>
              <a:gd name="connsiteX47" fmla="*/ 355600 w 2225675"/>
              <a:gd name="connsiteY47" fmla="*/ 384175 h 1962150"/>
              <a:gd name="connsiteX48" fmla="*/ 365125 w 2225675"/>
              <a:gd name="connsiteY48" fmla="*/ 415925 h 1962150"/>
              <a:gd name="connsiteX49" fmla="*/ 333375 w 2225675"/>
              <a:gd name="connsiteY49" fmla="*/ 381000 h 1962150"/>
              <a:gd name="connsiteX50" fmla="*/ 336550 w 2225675"/>
              <a:gd name="connsiteY50" fmla="*/ 355600 h 1962150"/>
              <a:gd name="connsiteX51" fmla="*/ 301625 w 2225675"/>
              <a:gd name="connsiteY51" fmla="*/ 361950 h 1962150"/>
              <a:gd name="connsiteX52" fmla="*/ 307975 w 2225675"/>
              <a:gd name="connsiteY52" fmla="*/ 396875 h 1962150"/>
              <a:gd name="connsiteX53" fmla="*/ 317500 w 2225675"/>
              <a:gd name="connsiteY53" fmla="*/ 428625 h 1962150"/>
              <a:gd name="connsiteX54" fmla="*/ 285750 w 2225675"/>
              <a:gd name="connsiteY54" fmla="*/ 441325 h 1962150"/>
              <a:gd name="connsiteX55" fmla="*/ 254000 w 2225675"/>
              <a:gd name="connsiteY55" fmla="*/ 457200 h 1962150"/>
              <a:gd name="connsiteX56" fmla="*/ 244475 w 2225675"/>
              <a:gd name="connsiteY56" fmla="*/ 438150 h 1962150"/>
              <a:gd name="connsiteX57" fmla="*/ 257175 w 2225675"/>
              <a:gd name="connsiteY57" fmla="*/ 422275 h 1962150"/>
              <a:gd name="connsiteX58" fmla="*/ 295275 w 2225675"/>
              <a:gd name="connsiteY58" fmla="*/ 415925 h 1962150"/>
              <a:gd name="connsiteX59" fmla="*/ 269875 w 2225675"/>
              <a:gd name="connsiteY59" fmla="*/ 393700 h 1962150"/>
              <a:gd name="connsiteX60" fmla="*/ 269875 w 2225675"/>
              <a:gd name="connsiteY60" fmla="*/ 365125 h 1962150"/>
              <a:gd name="connsiteX61" fmla="*/ 285750 w 2225675"/>
              <a:gd name="connsiteY61" fmla="*/ 330200 h 1962150"/>
              <a:gd name="connsiteX62" fmla="*/ 307975 w 2225675"/>
              <a:gd name="connsiteY62" fmla="*/ 311150 h 1962150"/>
              <a:gd name="connsiteX63" fmla="*/ 279400 w 2225675"/>
              <a:gd name="connsiteY63" fmla="*/ 263525 h 1962150"/>
              <a:gd name="connsiteX64" fmla="*/ 273050 w 2225675"/>
              <a:gd name="connsiteY64" fmla="*/ 234950 h 1962150"/>
              <a:gd name="connsiteX65" fmla="*/ 282575 w 2225675"/>
              <a:gd name="connsiteY65" fmla="*/ 193675 h 1962150"/>
              <a:gd name="connsiteX66" fmla="*/ 276225 w 2225675"/>
              <a:gd name="connsiteY66" fmla="*/ 152400 h 1962150"/>
              <a:gd name="connsiteX67" fmla="*/ 247650 w 2225675"/>
              <a:gd name="connsiteY67" fmla="*/ 161925 h 1962150"/>
              <a:gd name="connsiteX68" fmla="*/ 257175 w 2225675"/>
              <a:gd name="connsiteY68" fmla="*/ 231775 h 1962150"/>
              <a:gd name="connsiteX69" fmla="*/ 231775 w 2225675"/>
              <a:gd name="connsiteY69" fmla="*/ 314325 h 1962150"/>
              <a:gd name="connsiteX70" fmla="*/ 222250 w 2225675"/>
              <a:gd name="connsiteY70" fmla="*/ 333375 h 1962150"/>
              <a:gd name="connsiteX71" fmla="*/ 206375 w 2225675"/>
              <a:gd name="connsiteY71" fmla="*/ 323850 h 1962150"/>
              <a:gd name="connsiteX72" fmla="*/ 193675 w 2225675"/>
              <a:gd name="connsiteY72" fmla="*/ 339725 h 1962150"/>
              <a:gd name="connsiteX73" fmla="*/ 187325 w 2225675"/>
              <a:gd name="connsiteY73" fmla="*/ 346075 h 1962150"/>
              <a:gd name="connsiteX74" fmla="*/ 165100 w 2225675"/>
              <a:gd name="connsiteY74" fmla="*/ 333375 h 1962150"/>
              <a:gd name="connsiteX75" fmla="*/ 161925 w 2225675"/>
              <a:gd name="connsiteY75" fmla="*/ 330200 h 1962150"/>
              <a:gd name="connsiteX76" fmla="*/ 155575 w 2225675"/>
              <a:gd name="connsiteY76" fmla="*/ 307975 h 1962150"/>
              <a:gd name="connsiteX77" fmla="*/ 187325 w 2225675"/>
              <a:gd name="connsiteY77" fmla="*/ 269875 h 1962150"/>
              <a:gd name="connsiteX78" fmla="*/ 149225 w 2225675"/>
              <a:gd name="connsiteY78" fmla="*/ 279400 h 1962150"/>
              <a:gd name="connsiteX79" fmla="*/ 130175 w 2225675"/>
              <a:gd name="connsiteY79" fmla="*/ 288925 h 1962150"/>
              <a:gd name="connsiteX80" fmla="*/ 101600 w 2225675"/>
              <a:gd name="connsiteY80" fmla="*/ 311150 h 1962150"/>
              <a:gd name="connsiteX81" fmla="*/ 120650 w 2225675"/>
              <a:gd name="connsiteY81" fmla="*/ 352425 h 1962150"/>
              <a:gd name="connsiteX82" fmla="*/ 127000 w 2225675"/>
              <a:gd name="connsiteY82" fmla="*/ 374650 h 1962150"/>
              <a:gd name="connsiteX83" fmla="*/ 76200 w 2225675"/>
              <a:gd name="connsiteY83" fmla="*/ 403225 h 1962150"/>
              <a:gd name="connsiteX84" fmla="*/ 53975 w 2225675"/>
              <a:gd name="connsiteY84" fmla="*/ 384175 h 1962150"/>
              <a:gd name="connsiteX85" fmla="*/ 57150 w 2225675"/>
              <a:gd name="connsiteY85" fmla="*/ 406400 h 1962150"/>
              <a:gd name="connsiteX86" fmla="*/ 28575 w 2225675"/>
              <a:gd name="connsiteY86" fmla="*/ 482600 h 1962150"/>
              <a:gd name="connsiteX87" fmla="*/ 19050 w 2225675"/>
              <a:gd name="connsiteY87" fmla="*/ 508000 h 1962150"/>
              <a:gd name="connsiteX88" fmla="*/ 0 w 2225675"/>
              <a:gd name="connsiteY88" fmla="*/ 508000 h 1962150"/>
              <a:gd name="connsiteX89" fmla="*/ 12700 w 2225675"/>
              <a:gd name="connsiteY89" fmla="*/ 555625 h 1962150"/>
              <a:gd name="connsiteX90" fmla="*/ 22225 w 2225675"/>
              <a:gd name="connsiteY90" fmla="*/ 565150 h 1962150"/>
              <a:gd name="connsiteX91" fmla="*/ 9525 w 2225675"/>
              <a:gd name="connsiteY91" fmla="*/ 603250 h 1962150"/>
              <a:gd name="connsiteX92" fmla="*/ 9525 w 2225675"/>
              <a:gd name="connsiteY92" fmla="*/ 625475 h 1962150"/>
              <a:gd name="connsiteX93" fmla="*/ 44450 w 2225675"/>
              <a:gd name="connsiteY93" fmla="*/ 587375 h 1962150"/>
              <a:gd name="connsiteX94" fmla="*/ 44450 w 2225675"/>
              <a:gd name="connsiteY94" fmla="*/ 552450 h 1962150"/>
              <a:gd name="connsiteX95" fmla="*/ 76200 w 2225675"/>
              <a:gd name="connsiteY95" fmla="*/ 546100 h 1962150"/>
              <a:gd name="connsiteX96" fmla="*/ 104775 w 2225675"/>
              <a:gd name="connsiteY96" fmla="*/ 561975 h 1962150"/>
              <a:gd name="connsiteX97" fmla="*/ 130175 w 2225675"/>
              <a:gd name="connsiteY97" fmla="*/ 577850 h 1962150"/>
              <a:gd name="connsiteX98" fmla="*/ 133350 w 2225675"/>
              <a:gd name="connsiteY98" fmla="*/ 603250 h 1962150"/>
              <a:gd name="connsiteX99" fmla="*/ 130175 w 2225675"/>
              <a:gd name="connsiteY99" fmla="*/ 635000 h 1962150"/>
              <a:gd name="connsiteX100" fmla="*/ 95250 w 2225675"/>
              <a:gd name="connsiteY100" fmla="*/ 628650 h 1962150"/>
              <a:gd name="connsiteX101" fmla="*/ 73025 w 2225675"/>
              <a:gd name="connsiteY101" fmla="*/ 619125 h 1962150"/>
              <a:gd name="connsiteX102" fmla="*/ 44450 w 2225675"/>
              <a:gd name="connsiteY102" fmla="*/ 635000 h 1962150"/>
              <a:gd name="connsiteX103" fmla="*/ 47625 w 2225675"/>
              <a:gd name="connsiteY103" fmla="*/ 682625 h 1962150"/>
              <a:gd name="connsiteX104" fmla="*/ 114300 w 2225675"/>
              <a:gd name="connsiteY104" fmla="*/ 695325 h 1962150"/>
              <a:gd name="connsiteX105" fmla="*/ 120650 w 2225675"/>
              <a:gd name="connsiteY105" fmla="*/ 673100 h 1962150"/>
              <a:gd name="connsiteX106" fmla="*/ 133350 w 2225675"/>
              <a:gd name="connsiteY106" fmla="*/ 657225 h 1962150"/>
              <a:gd name="connsiteX107" fmla="*/ 177800 w 2225675"/>
              <a:gd name="connsiteY107" fmla="*/ 647700 h 1962150"/>
              <a:gd name="connsiteX108" fmla="*/ 174625 w 2225675"/>
              <a:gd name="connsiteY108" fmla="*/ 622300 h 1962150"/>
              <a:gd name="connsiteX109" fmla="*/ 225425 w 2225675"/>
              <a:gd name="connsiteY109" fmla="*/ 596900 h 1962150"/>
              <a:gd name="connsiteX110" fmla="*/ 225425 w 2225675"/>
              <a:gd name="connsiteY110" fmla="*/ 641350 h 1962150"/>
              <a:gd name="connsiteX111" fmla="*/ 209550 w 2225675"/>
              <a:gd name="connsiteY111" fmla="*/ 650875 h 1962150"/>
              <a:gd name="connsiteX112" fmla="*/ 212725 w 2225675"/>
              <a:gd name="connsiteY112" fmla="*/ 688975 h 1962150"/>
              <a:gd name="connsiteX113" fmla="*/ 263525 w 2225675"/>
              <a:gd name="connsiteY113" fmla="*/ 720725 h 1962150"/>
              <a:gd name="connsiteX114" fmla="*/ 266700 w 2225675"/>
              <a:gd name="connsiteY114" fmla="*/ 790575 h 1962150"/>
              <a:gd name="connsiteX115" fmla="*/ 250825 w 2225675"/>
              <a:gd name="connsiteY115" fmla="*/ 806450 h 1962150"/>
              <a:gd name="connsiteX116" fmla="*/ 238125 w 2225675"/>
              <a:gd name="connsiteY116" fmla="*/ 831850 h 1962150"/>
              <a:gd name="connsiteX117" fmla="*/ 263525 w 2225675"/>
              <a:gd name="connsiteY117" fmla="*/ 860425 h 1962150"/>
              <a:gd name="connsiteX118" fmla="*/ 276225 w 2225675"/>
              <a:gd name="connsiteY118" fmla="*/ 838200 h 1962150"/>
              <a:gd name="connsiteX119" fmla="*/ 292100 w 2225675"/>
              <a:gd name="connsiteY119" fmla="*/ 844550 h 1962150"/>
              <a:gd name="connsiteX120" fmla="*/ 307975 w 2225675"/>
              <a:gd name="connsiteY120" fmla="*/ 781050 h 1962150"/>
              <a:gd name="connsiteX121" fmla="*/ 333375 w 2225675"/>
              <a:gd name="connsiteY121" fmla="*/ 790575 h 1962150"/>
              <a:gd name="connsiteX122" fmla="*/ 368300 w 2225675"/>
              <a:gd name="connsiteY122" fmla="*/ 774700 h 1962150"/>
              <a:gd name="connsiteX123" fmla="*/ 425450 w 2225675"/>
              <a:gd name="connsiteY123" fmla="*/ 809625 h 1962150"/>
              <a:gd name="connsiteX124" fmla="*/ 485775 w 2225675"/>
              <a:gd name="connsiteY124" fmla="*/ 841375 h 1962150"/>
              <a:gd name="connsiteX125" fmla="*/ 504825 w 2225675"/>
              <a:gd name="connsiteY125" fmla="*/ 860425 h 1962150"/>
              <a:gd name="connsiteX126" fmla="*/ 504825 w 2225675"/>
              <a:gd name="connsiteY126" fmla="*/ 895350 h 1962150"/>
              <a:gd name="connsiteX127" fmla="*/ 504825 w 2225675"/>
              <a:gd name="connsiteY127" fmla="*/ 939800 h 1962150"/>
              <a:gd name="connsiteX128" fmla="*/ 546100 w 2225675"/>
              <a:gd name="connsiteY128" fmla="*/ 974725 h 1962150"/>
              <a:gd name="connsiteX129" fmla="*/ 536575 w 2225675"/>
              <a:gd name="connsiteY129" fmla="*/ 993775 h 1962150"/>
              <a:gd name="connsiteX130" fmla="*/ 527050 w 2225675"/>
              <a:gd name="connsiteY130" fmla="*/ 1016000 h 1962150"/>
              <a:gd name="connsiteX131" fmla="*/ 523875 w 2225675"/>
              <a:gd name="connsiteY131" fmla="*/ 1047750 h 1962150"/>
              <a:gd name="connsiteX132" fmla="*/ 546100 w 2225675"/>
              <a:gd name="connsiteY132" fmla="*/ 1117600 h 1962150"/>
              <a:gd name="connsiteX133" fmla="*/ 542925 w 2225675"/>
              <a:gd name="connsiteY133" fmla="*/ 1149350 h 1962150"/>
              <a:gd name="connsiteX134" fmla="*/ 527050 w 2225675"/>
              <a:gd name="connsiteY134" fmla="*/ 1203325 h 1962150"/>
              <a:gd name="connsiteX135" fmla="*/ 571500 w 2225675"/>
              <a:gd name="connsiteY135" fmla="*/ 1231900 h 1962150"/>
              <a:gd name="connsiteX136" fmla="*/ 619125 w 2225675"/>
              <a:gd name="connsiteY136" fmla="*/ 1285875 h 1962150"/>
              <a:gd name="connsiteX137" fmla="*/ 612775 w 2225675"/>
              <a:gd name="connsiteY137" fmla="*/ 1298575 h 1962150"/>
              <a:gd name="connsiteX138" fmla="*/ 590550 w 2225675"/>
              <a:gd name="connsiteY138" fmla="*/ 1317625 h 1962150"/>
              <a:gd name="connsiteX139" fmla="*/ 571500 w 2225675"/>
              <a:gd name="connsiteY139" fmla="*/ 1320800 h 1962150"/>
              <a:gd name="connsiteX140" fmla="*/ 549275 w 2225675"/>
              <a:gd name="connsiteY140" fmla="*/ 1320800 h 1962150"/>
              <a:gd name="connsiteX141" fmla="*/ 577850 w 2225675"/>
              <a:gd name="connsiteY141" fmla="*/ 1387475 h 1962150"/>
              <a:gd name="connsiteX142" fmla="*/ 593725 w 2225675"/>
              <a:gd name="connsiteY142" fmla="*/ 1387475 h 1962150"/>
              <a:gd name="connsiteX143" fmla="*/ 615950 w 2225675"/>
              <a:gd name="connsiteY143" fmla="*/ 1428750 h 1962150"/>
              <a:gd name="connsiteX144" fmla="*/ 593725 w 2225675"/>
              <a:gd name="connsiteY144" fmla="*/ 1482725 h 1962150"/>
              <a:gd name="connsiteX145" fmla="*/ 596900 w 2225675"/>
              <a:gd name="connsiteY145" fmla="*/ 1530350 h 1962150"/>
              <a:gd name="connsiteX146" fmla="*/ 606425 w 2225675"/>
              <a:gd name="connsiteY146" fmla="*/ 1552575 h 1962150"/>
              <a:gd name="connsiteX147" fmla="*/ 581025 w 2225675"/>
              <a:gd name="connsiteY147" fmla="*/ 1584325 h 1962150"/>
              <a:gd name="connsiteX148" fmla="*/ 584200 w 2225675"/>
              <a:gd name="connsiteY148" fmla="*/ 1616075 h 1962150"/>
              <a:gd name="connsiteX149" fmla="*/ 536575 w 2225675"/>
              <a:gd name="connsiteY149" fmla="*/ 1628775 h 1962150"/>
              <a:gd name="connsiteX150" fmla="*/ 536575 w 2225675"/>
              <a:gd name="connsiteY150" fmla="*/ 1685925 h 1962150"/>
              <a:gd name="connsiteX151" fmla="*/ 568325 w 2225675"/>
              <a:gd name="connsiteY151" fmla="*/ 1651000 h 1962150"/>
              <a:gd name="connsiteX152" fmla="*/ 606425 w 2225675"/>
              <a:gd name="connsiteY152" fmla="*/ 1657350 h 1962150"/>
              <a:gd name="connsiteX153" fmla="*/ 628650 w 2225675"/>
              <a:gd name="connsiteY153" fmla="*/ 1682750 h 1962150"/>
              <a:gd name="connsiteX154" fmla="*/ 660400 w 2225675"/>
              <a:gd name="connsiteY154" fmla="*/ 1666875 h 1962150"/>
              <a:gd name="connsiteX155" fmla="*/ 695325 w 2225675"/>
              <a:gd name="connsiteY155" fmla="*/ 1717675 h 1962150"/>
              <a:gd name="connsiteX156" fmla="*/ 714375 w 2225675"/>
              <a:gd name="connsiteY156" fmla="*/ 1746250 h 1962150"/>
              <a:gd name="connsiteX157" fmla="*/ 720725 w 2225675"/>
              <a:gd name="connsiteY157" fmla="*/ 1733550 h 1962150"/>
              <a:gd name="connsiteX158" fmla="*/ 755650 w 2225675"/>
              <a:gd name="connsiteY158" fmla="*/ 1752600 h 1962150"/>
              <a:gd name="connsiteX159" fmla="*/ 736600 w 2225675"/>
              <a:gd name="connsiteY159" fmla="*/ 1771650 h 1962150"/>
              <a:gd name="connsiteX160" fmla="*/ 736600 w 2225675"/>
              <a:gd name="connsiteY160" fmla="*/ 1781175 h 1962150"/>
              <a:gd name="connsiteX161" fmla="*/ 746125 w 2225675"/>
              <a:gd name="connsiteY161" fmla="*/ 1825625 h 1962150"/>
              <a:gd name="connsiteX162" fmla="*/ 774700 w 2225675"/>
              <a:gd name="connsiteY162" fmla="*/ 1838325 h 1962150"/>
              <a:gd name="connsiteX163" fmla="*/ 787400 w 2225675"/>
              <a:gd name="connsiteY163" fmla="*/ 1860550 h 1962150"/>
              <a:gd name="connsiteX164" fmla="*/ 777875 w 2225675"/>
              <a:gd name="connsiteY164" fmla="*/ 1898650 h 1962150"/>
              <a:gd name="connsiteX165" fmla="*/ 815975 w 2225675"/>
              <a:gd name="connsiteY165" fmla="*/ 1914525 h 1962150"/>
              <a:gd name="connsiteX166" fmla="*/ 825500 w 2225675"/>
              <a:gd name="connsiteY166" fmla="*/ 1911350 h 1962150"/>
              <a:gd name="connsiteX167" fmla="*/ 869950 w 2225675"/>
              <a:gd name="connsiteY167" fmla="*/ 1911350 h 1962150"/>
              <a:gd name="connsiteX168" fmla="*/ 898525 w 2225675"/>
              <a:gd name="connsiteY168" fmla="*/ 1914525 h 1962150"/>
              <a:gd name="connsiteX169" fmla="*/ 908050 w 2225675"/>
              <a:gd name="connsiteY169" fmla="*/ 1873250 h 1962150"/>
              <a:gd name="connsiteX170" fmla="*/ 1000125 w 2225675"/>
              <a:gd name="connsiteY170" fmla="*/ 1847850 h 1962150"/>
              <a:gd name="connsiteX171" fmla="*/ 1092200 w 2225675"/>
              <a:gd name="connsiteY171" fmla="*/ 1793875 h 1962150"/>
              <a:gd name="connsiteX172" fmla="*/ 1104900 w 2225675"/>
              <a:gd name="connsiteY172" fmla="*/ 1701800 h 1962150"/>
              <a:gd name="connsiteX173" fmla="*/ 1127125 w 2225675"/>
              <a:gd name="connsiteY173" fmla="*/ 1666875 h 1962150"/>
              <a:gd name="connsiteX174" fmla="*/ 1165225 w 2225675"/>
              <a:gd name="connsiteY174" fmla="*/ 1666875 h 1962150"/>
              <a:gd name="connsiteX175" fmla="*/ 1203325 w 2225675"/>
              <a:gd name="connsiteY175" fmla="*/ 1641475 h 1962150"/>
              <a:gd name="connsiteX176" fmla="*/ 1244600 w 2225675"/>
              <a:gd name="connsiteY176" fmla="*/ 1651000 h 1962150"/>
              <a:gd name="connsiteX177" fmla="*/ 1289050 w 2225675"/>
              <a:gd name="connsiteY177" fmla="*/ 1651000 h 1962150"/>
              <a:gd name="connsiteX178" fmla="*/ 1327150 w 2225675"/>
              <a:gd name="connsiteY178" fmla="*/ 1676400 h 1962150"/>
              <a:gd name="connsiteX179" fmla="*/ 1339850 w 2225675"/>
              <a:gd name="connsiteY179" fmla="*/ 1660525 h 1962150"/>
              <a:gd name="connsiteX180" fmla="*/ 1374775 w 2225675"/>
              <a:gd name="connsiteY180" fmla="*/ 1695450 h 1962150"/>
              <a:gd name="connsiteX181" fmla="*/ 1371600 w 2225675"/>
              <a:gd name="connsiteY181" fmla="*/ 1736725 h 1962150"/>
              <a:gd name="connsiteX182" fmla="*/ 1397000 w 2225675"/>
              <a:gd name="connsiteY182" fmla="*/ 1778000 h 1962150"/>
              <a:gd name="connsiteX183" fmla="*/ 1428750 w 2225675"/>
              <a:gd name="connsiteY183" fmla="*/ 1790700 h 1962150"/>
              <a:gd name="connsiteX184" fmla="*/ 1473200 w 2225675"/>
              <a:gd name="connsiteY184" fmla="*/ 1803400 h 1962150"/>
              <a:gd name="connsiteX185" fmla="*/ 1489075 w 2225675"/>
              <a:gd name="connsiteY185" fmla="*/ 1762125 h 1962150"/>
              <a:gd name="connsiteX186" fmla="*/ 1520825 w 2225675"/>
              <a:gd name="connsiteY186" fmla="*/ 1768475 h 1962150"/>
              <a:gd name="connsiteX187" fmla="*/ 1552575 w 2225675"/>
              <a:gd name="connsiteY187" fmla="*/ 1752600 h 1962150"/>
              <a:gd name="connsiteX188" fmla="*/ 1571625 w 2225675"/>
              <a:gd name="connsiteY188" fmla="*/ 1768475 h 1962150"/>
              <a:gd name="connsiteX189" fmla="*/ 1597025 w 2225675"/>
              <a:gd name="connsiteY189" fmla="*/ 1739900 h 1962150"/>
              <a:gd name="connsiteX190" fmla="*/ 1628775 w 2225675"/>
              <a:gd name="connsiteY190" fmla="*/ 1762125 h 1962150"/>
              <a:gd name="connsiteX191" fmla="*/ 1657350 w 2225675"/>
              <a:gd name="connsiteY191" fmla="*/ 1778000 h 1962150"/>
              <a:gd name="connsiteX192" fmla="*/ 1647825 w 2225675"/>
              <a:gd name="connsiteY192" fmla="*/ 1743075 h 1962150"/>
              <a:gd name="connsiteX193" fmla="*/ 1651000 w 2225675"/>
              <a:gd name="connsiteY193" fmla="*/ 1724025 h 1962150"/>
              <a:gd name="connsiteX194" fmla="*/ 1660525 w 2225675"/>
              <a:gd name="connsiteY194" fmla="*/ 1720850 h 1962150"/>
              <a:gd name="connsiteX195" fmla="*/ 1698625 w 2225675"/>
              <a:gd name="connsiteY195" fmla="*/ 1724025 h 1962150"/>
              <a:gd name="connsiteX196" fmla="*/ 1727200 w 2225675"/>
              <a:gd name="connsiteY196" fmla="*/ 1698625 h 1962150"/>
              <a:gd name="connsiteX197" fmla="*/ 1746250 w 2225675"/>
              <a:gd name="connsiteY197" fmla="*/ 1701800 h 1962150"/>
              <a:gd name="connsiteX198" fmla="*/ 1778000 w 2225675"/>
              <a:gd name="connsiteY198" fmla="*/ 1692275 h 1962150"/>
              <a:gd name="connsiteX199" fmla="*/ 1797050 w 2225675"/>
              <a:gd name="connsiteY199" fmla="*/ 1704975 h 1962150"/>
              <a:gd name="connsiteX200" fmla="*/ 1797050 w 2225675"/>
              <a:gd name="connsiteY200" fmla="*/ 1752600 h 1962150"/>
              <a:gd name="connsiteX201" fmla="*/ 1816100 w 2225675"/>
              <a:gd name="connsiteY201" fmla="*/ 1784350 h 1962150"/>
              <a:gd name="connsiteX202" fmla="*/ 1816100 w 2225675"/>
              <a:gd name="connsiteY202" fmla="*/ 1831975 h 1962150"/>
              <a:gd name="connsiteX203" fmla="*/ 1844675 w 2225675"/>
              <a:gd name="connsiteY203" fmla="*/ 1892300 h 1962150"/>
              <a:gd name="connsiteX204" fmla="*/ 1863725 w 2225675"/>
              <a:gd name="connsiteY204" fmla="*/ 1908175 h 1962150"/>
              <a:gd name="connsiteX205" fmla="*/ 1914525 w 2225675"/>
              <a:gd name="connsiteY205" fmla="*/ 1879600 h 1962150"/>
              <a:gd name="connsiteX206" fmla="*/ 1962150 w 2225675"/>
              <a:gd name="connsiteY206" fmla="*/ 1955800 h 1962150"/>
              <a:gd name="connsiteX207" fmla="*/ 1974850 w 2225675"/>
              <a:gd name="connsiteY207" fmla="*/ 1952625 h 1962150"/>
              <a:gd name="connsiteX208" fmla="*/ 2006600 w 2225675"/>
              <a:gd name="connsiteY208" fmla="*/ 1958975 h 1962150"/>
              <a:gd name="connsiteX209" fmla="*/ 2009775 w 2225675"/>
              <a:gd name="connsiteY209" fmla="*/ 1946275 h 1962150"/>
              <a:gd name="connsiteX210" fmla="*/ 2035175 w 2225675"/>
              <a:gd name="connsiteY210" fmla="*/ 1962150 h 1962150"/>
              <a:gd name="connsiteX211" fmla="*/ 2073275 w 2225675"/>
              <a:gd name="connsiteY211" fmla="*/ 1914525 h 1962150"/>
              <a:gd name="connsiteX212" fmla="*/ 2070100 w 2225675"/>
              <a:gd name="connsiteY212" fmla="*/ 1879600 h 1962150"/>
              <a:gd name="connsiteX213" fmla="*/ 2060575 w 2225675"/>
              <a:gd name="connsiteY213" fmla="*/ 1854200 h 1962150"/>
              <a:gd name="connsiteX214" fmla="*/ 2162175 w 2225675"/>
              <a:gd name="connsiteY214" fmla="*/ 1882775 h 1962150"/>
              <a:gd name="connsiteX215" fmla="*/ 2187575 w 2225675"/>
              <a:gd name="connsiteY215" fmla="*/ 1917700 h 1962150"/>
              <a:gd name="connsiteX216" fmla="*/ 2187575 w 2225675"/>
              <a:gd name="connsiteY216" fmla="*/ 1876425 h 1962150"/>
              <a:gd name="connsiteX217" fmla="*/ 2225675 w 2225675"/>
              <a:gd name="connsiteY217" fmla="*/ 1860550 h 1962150"/>
              <a:gd name="connsiteX218" fmla="*/ 2187575 w 2225675"/>
              <a:gd name="connsiteY218" fmla="*/ 1844675 h 1962150"/>
              <a:gd name="connsiteX219" fmla="*/ 2193925 w 2225675"/>
              <a:gd name="connsiteY219" fmla="*/ 1809750 h 1962150"/>
              <a:gd name="connsiteX220" fmla="*/ 2219325 w 2225675"/>
              <a:gd name="connsiteY220" fmla="*/ 1787525 h 1962150"/>
              <a:gd name="connsiteX221" fmla="*/ 2190750 w 2225675"/>
              <a:gd name="connsiteY221" fmla="*/ 1762125 h 1962150"/>
              <a:gd name="connsiteX222" fmla="*/ 2187575 w 2225675"/>
              <a:gd name="connsiteY222" fmla="*/ 1727200 h 1962150"/>
              <a:gd name="connsiteX223" fmla="*/ 2149475 w 2225675"/>
              <a:gd name="connsiteY223" fmla="*/ 1673225 h 1962150"/>
              <a:gd name="connsiteX224" fmla="*/ 2159000 w 2225675"/>
              <a:gd name="connsiteY224" fmla="*/ 1644650 h 1962150"/>
              <a:gd name="connsiteX225" fmla="*/ 2162175 w 2225675"/>
              <a:gd name="connsiteY225" fmla="*/ 1609725 h 1962150"/>
              <a:gd name="connsiteX226" fmla="*/ 2155825 w 2225675"/>
              <a:gd name="connsiteY226" fmla="*/ 1571625 h 1962150"/>
              <a:gd name="connsiteX227" fmla="*/ 2155825 w 2225675"/>
              <a:gd name="connsiteY227" fmla="*/ 1527175 h 1962150"/>
              <a:gd name="connsiteX228" fmla="*/ 2143125 w 2225675"/>
              <a:gd name="connsiteY228" fmla="*/ 1501775 h 1962150"/>
              <a:gd name="connsiteX229" fmla="*/ 2108200 w 2225675"/>
              <a:gd name="connsiteY229" fmla="*/ 1508125 h 1962150"/>
              <a:gd name="connsiteX230" fmla="*/ 2095500 w 2225675"/>
              <a:gd name="connsiteY230" fmla="*/ 1514475 h 1962150"/>
              <a:gd name="connsiteX231" fmla="*/ 2089150 w 2225675"/>
              <a:gd name="connsiteY231" fmla="*/ 1517650 h 1962150"/>
              <a:gd name="connsiteX232" fmla="*/ 2076450 w 2225675"/>
              <a:gd name="connsiteY232" fmla="*/ 1485900 h 1962150"/>
              <a:gd name="connsiteX233" fmla="*/ 2076450 w 2225675"/>
              <a:gd name="connsiteY233" fmla="*/ 1485900 h 1962150"/>
              <a:gd name="connsiteX234" fmla="*/ 2060575 w 2225675"/>
              <a:gd name="connsiteY234" fmla="*/ 1473200 h 1962150"/>
              <a:gd name="connsiteX235" fmla="*/ 2022475 w 2225675"/>
              <a:gd name="connsiteY235" fmla="*/ 1485900 h 1962150"/>
              <a:gd name="connsiteX236" fmla="*/ 2000250 w 2225675"/>
              <a:gd name="connsiteY236" fmla="*/ 1495425 h 1962150"/>
              <a:gd name="connsiteX237" fmla="*/ 1965325 w 2225675"/>
              <a:gd name="connsiteY237" fmla="*/ 1533525 h 1962150"/>
              <a:gd name="connsiteX238" fmla="*/ 1943100 w 2225675"/>
              <a:gd name="connsiteY238" fmla="*/ 1562100 h 1962150"/>
              <a:gd name="connsiteX239" fmla="*/ 1917700 w 2225675"/>
              <a:gd name="connsiteY239" fmla="*/ 1562100 h 1962150"/>
              <a:gd name="connsiteX240" fmla="*/ 1860550 w 2225675"/>
              <a:gd name="connsiteY240" fmla="*/ 1504950 h 1962150"/>
              <a:gd name="connsiteX241" fmla="*/ 1847850 w 2225675"/>
              <a:gd name="connsiteY241" fmla="*/ 1482725 h 1962150"/>
              <a:gd name="connsiteX242" fmla="*/ 1847850 w 2225675"/>
              <a:gd name="connsiteY242" fmla="*/ 1454150 h 1962150"/>
              <a:gd name="connsiteX243" fmla="*/ 1828800 w 2225675"/>
              <a:gd name="connsiteY243" fmla="*/ 1438275 h 1962150"/>
              <a:gd name="connsiteX244" fmla="*/ 1812925 w 2225675"/>
              <a:gd name="connsiteY244" fmla="*/ 1441450 h 1962150"/>
              <a:gd name="connsiteX245" fmla="*/ 1812925 w 2225675"/>
              <a:gd name="connsiteY245" fmla="*/ 1485900 h 1962150"/>
              <a:gd name="connsiteX246" fmla="*/ 1816100 w 2225675"/>
              <a:gd name="connsiteY246" fmla="*/ 1520825 h 1962150"/>
              <a:gd name="connsiteX247" fmla="*/ 1768475 w 2225675"/>
              <a:gd name="connsiteY247" fmla="*/ 1597025 h 1962150"/>
              <a:gd name="connsiteX248" fmla="*/ 1771650 w 2225675"/>
              <a:gd name="connsiteY248" fmla="*/ 1555750 h 1962150"/>
              <a:gd name="connsiteX249" fmla="*/ 1739900 w 2225675"/>
              <a:gd name="connsiteY249" fmla="*/ 1517650 h 1962150"/>
              <a:gd name="connsiteX250" fmla="*/ 1720850 w 2225675"/>
              <a:gd name="connsiteY250" fmla="*/ 1517650 h 1962150"/>
              <a:gd name="connsiteX251" fmla="*/ 1701800 w 2225675"/>
              <a:gd name="connsiteY251" fmla="*/ 1504950 h 1962150"/>
              <a:gd name="connsiteX252" fmla="*/ 1695450 w 2225675"/>
              <a:gd name="connsiteY252" fmla="*/ 1479550 h 1962150"/>
              <a:gd name="connsiteX253" fmla="*/ 1701800 w 2225675"/>
              <a:gd name="connsiteY253" fmla="*/ 1444625 h 1962150"/>
              <a:gd name="connsiteX254" fmla="*/ 1663700 w 2225675"/>
              <a:gd name="connsiteY254" fmla="*/ 1419225 h 1962150"/>
              <a:gd name="connsiteX255" fmla="*/ 1644650 w 2225675"/>
              <a:gd name="connsiteY255" fmla="*/ 1400175 h 1962150"/>
              <a:gd name="connsiteX256" fmla="*/ 1666875 w 2225675"/>
              <a:gd name="connsiteY256" fmla="*/ 1374775 h 1962150"/>
              <a:gd name="connsiteX257" fmla="*/ 1670050 w 2225675"/>
              <a:gd name="connsiteY257" fmla="*/ 1320800 h 1962150"/>
              <a:gd name="connsiteX258" fmla="*/ 1692275 w 2225675"/>
              <a:gd name="connsiteY258" fmla="*/ 1295400 h 1962150"/>
              <a:gd name="connsiteX259" fmla="*/ 1685925 w 2225675"/>
              <a:gd name="connsiteY259" fmla="*/ 1273175 h 1962150"/>
              <a:gd name="connsiteX260" fmla="*/ 1695450 w 2225675"/>
              <a:gd name="connsiteY260" fmla="*/ 1190625 h 1962150"/>
              <a:gd name="connsiteX261" fmla="*/ 1701800 w 2225675"/>
              <a:gd name="connsiteY261" fmla="*/ 1171575 h 1962150"/>
              <a:gd name="connsiteX262" fmla="*/ 1666875 w 2225675"/>
              <a:gd name="connsiteY262" fmla="*/ 1168400 h 1962150"/>
              <a:gd name="connsiteX263" fmla="*/ 1654175 w 2225675"/>
              <a:gd name="connsiteY263" fmla="*/ 1184275 h 1962150"/>
              <a:gd name="connsiteX264" fmla="*/ 1631950 w 2225675"/>
              <a:gd name="connsiteY264" fmla="*/ 1158875 h 1962150"/>
              <a:gd name="connsiteX265" fmla="*/ 1612900 w 2225675"/>
              <a:gd name="connsiteY265" fmla="*/ 1152525 h 1962150"/>
              <a:gd name="connsiteX266" fmla="*/ 1597025 w 2225675"/>
              <a:gd name="connsiteY266" fmla="*/ 1136650 h 1962150"/>
              <a:gd name="connsiteX267" fmla="*/ 1574800 w 2225675"/>
              <a:gd name="connsiteY267" fmla="*/ 1120775 h 1962150"/>
              <a:gd name="connsiteX268" fmla="*/ 1581150 w 2225675"/>
              <a:gd name="connsiteY268" fmla="*/ 1101725 h 1962150"/>
              <a:gd name="connsiteX269" fmla="*/ 1584325 w 2225675"/>
              <a:gd name="connsiteY269" fmla="*/ 1076325 h 1962150"/>
              <a:gd name="connsiteX270" fmla="*/ 1584325 w 2225675"/>
              <a:gd name="connsiteY270" fmla="*/ 1076325 h 1962150"/>
              <a:gd name="connsiteX271" fmla="*/ 1568450 w 2225675"/>
              <a:gd name="connsiteY271" fmla="*/ 1044575 h 1962150"/>
              <a:gd name="connsiteX272" fmla="*/ 1568450 w 2225675"/>
              <a:gd name="connsiteY272" fmla="*/ 1035050 h 1962150"/>
              <a:gd name="connsiteX273" fmla="*/ 1543050 w 2225675"/>
              <a:gd name="connsiteY273" fmla="*/ 1025525 h 1962150"/>
              <a:gd name="connsiteX274" fmla="*/ 1539875 w 2225675"/>
              <a:gd name="connsiteY274" fmla="*/ 1016000 h 1962150"/>
              <a:gd name="connsiteX275" fmla="*/ 1533525 w 2225675"/>
              <a:gd name="connsiteY275" fmla="*/ 990600 h 1962150"/>
              <a:gd name="connsiteX276" fmla="*/ 1549400 w 2225675"/>
              <a:gd name="connsiteY276" fmla="*/ 974725 h 1962150"/>
              <a:gd name="connsiteX277" fmla="*/ 1543050 w 2225675"/>
              <a:gd name="connsiteY277" fmla="*/ 958850 h 1962150"/>
              <a:gd name="connsiteX278" fmla="*/ 1539875 w 2225675"/>
              <a:gd name="connsiteY278" fmla="*/ 933450 h 1962150"/>
              <a:gd name="connsiteX279" fmla="*/ 1568450 w 2225675"/>
              <a:gd name="connsiteY279" fmla="*/ 930275 h 1962150"/>
              <a:gd name="connsiteX280" fmla="*/ 1565275 w 2225675"/>
              <a:gd name="connsiteY280" fmla="*/ 917575 h 1962150"/>
              <a:gd name="connsiteX281" fmla="*/ 1593850 w 2225675"/>
              <a:gd name="connsiteY281" fmla="*/ 866775 h 1962150"/>
              <a:gd name="connsiteX282" fmla="*/ 1571625 w 2225675"/>
              <a:gd name="connsiteY282" fmla="*/ 869950 h 1962150"/>
              <a:gd name="connsiteX283" fmla="*/ 1552575 w 2225675"/>
              <a:gd name="connsiteY283" fmla="*/ 844550 h 1962150"/>
              <a:gd name="connsiteX284" fmla="*/ 1527175 w 2225675"/>
              <a:gd name="connsiteY284" fmla="*/ 828675 h 1962150"/>
              <a:gd name="connsiteX285" fmla="*/ 1527175 w 2225675"/>
              <a:gd name="connsiteY285" fmla="*/ 828675 h 1962150"/>
              <a:gd name="connsiteX286" fmla="*/ 1504950 w 2225675"/>
              <a:gd name="connsiteY286" fmla="*/ 793750 h 1962150"/>
              <a:gd name="connsiteX287" fmla="*/ 1517650 w 2225675"/>
              <a:gd name="connsiteY287" fmla="*/ 777875 h 1962150"/>
              <a:gd name="connsiteX288" fmla="*/ 1514475 w 2225675"/>
              <a:gd name="connsiteY288" fmla="*/ 739775 h 1962150"/>
              <a:gd name="connsiteX289" fmla="*/ 1517650 w 2225675"/>
              <a:gd name="connsiteY289" fmla="*/ 708025 h 1962150"/>
              <a:gd name="connsiteX290" fmla="*/ 1524000 w 2225675"/>
              <a:gd name="connsiteY290" fmla="*/ 682625 h 1962150"/>
              <a:gd name="connsiteX291" fmla="*/ 1517650 w 2225675"/>
              <a:gd name="connsiteY291" fmla="*/ 663575 h 1962150"/>
              <a:gd name="connsiteX292" fmla="*/ 1498600 w 2225675"/>
              <a:gd name="connsiteY292" fmla="*/ 663575 h 1962150"/>
              <a:gd name="connsiteX293" fmla="*/ 1473200 w 2225675"/>
              <a:gd name="connsiteY293" fmla="*/ 631825 h 1962150"/>
              <a:gd name="connsiteX294" fmla="*/ 1504950 w 2225675"/>
              <a:gd name="connsiteY294" fmla="*/ 612775 h 1962150"/>
              <a:gd name="connsiteX295" fmla="*/ 1520825 w 2225675"/>
              <a:gd name="connsiteY295" fmla="*/ 600075 h 1962150"/>
              <a:gd name="connsiteX296" fmla="*/ 1584325 w 2225675"/>
              <a:gd name="connsiteY296" fmla="*/ 609600 h 1962150"/>
              <a:gd name="connsiteX297" fmla="*/ 1619250 w 2225675"/>
              <a:gd name="connsiteY297" fmla="*/ 641350 h 1962150"/>
              <a:gd name="connsiteX298" fmla="*/ 1666875 w 2225675"/>
              <a:gd name="connsiteY298" fmla="*/ 666750 h 1962150"/>
              <a:gd name="connsiteX299" fmla="*/ 1717675 w 2225675"/>
              <a:gd name="connsiteY299" fmla="*/ 666750 h 1962150"/>
              <a:gd name="connsiteX300" fmla="*/ 1736725 w 2225675"/>
              <a:gd name="connsiteY300" fmla="*/ 631825 h 1962150"/>
              <a:gd name="connsiteX301" fmla="*/ 1749425 w 2225675"/>
              <a:gd name="connsiteY301" fmla="*/ 606425 h 1962150"/>
              <a:gd name="connsiteX302" fmla="*/ 1774825 w 2225675"/>
              <a:gd name="connsiteY302" fmla="*/ 596900 h 1962150"/>
              <a:gd name="connsiteX303" fmla="*/ 1784350 w 2225675"/>
              <a:gd name="connsiteY303" fmla="*/ 596900 h 1962150"/>
              <a:gd name="connsiteX304" fmla="*/ 1778000 w 2225675"/>
              <a:gd name="connsiteY304" fmla="*/ 565150 h 1962150"/>
              <a:gd name="connsiteX305" fmla="*/ 1800225 w 2225675"/>
              <a:gd name="connsiteY305" fmla="*/ 552450 h 1962150"/>
              <a:gd name="connsiteX306" fmla="*/ 1838325 w 2225675"/>
              <a:gd name="connsiteY306" fmla="*/ 546100 h 1962150"/>
              <a:gd name="connsiteX307" fmla="*/ 1870075 w 2225675"/>
              <a:gd name="connsiteY307" fmla="*/ 574675 h 1962150"/>
              <a:gd name="connsiteX308" fmla="*/ 1901825 w 2225675"/>
              <a:gd name="connsiteY308" fmla="*/ 539750 h 1962150"/>
              <a:gd name="connsiteX309" fmla="*/ 1866900 w 2225675"/>
              <a:gd name="connsiteY309" fmla="*/ 517525 h 1962150"/>
              <a:gd name="connsiteX310" fmla="*/ 1866900 w 2225675"/>
              <a:gd name="connsiteY310" fmla="*/ 482600 h 1962150"/>
              <a:gd name="connsiteX311" fmla="*/ 1828800 w 2225675"/>
              <a:gd name="connsiteY311" fmla="*/ 444500 h 1962150"/>
              <a:gd name="connsiteX312" fmla="*/ 1800225 w 2225675"/>
              <a:gd name="connsiteY312" fmla="*/ 422275 h 1962150"/>
              <a:gd name="connsiteX313" fmla="*/ 1781175 w 2225675"/>
              <a:gd name="connsiteY313" fmla="*/ 406400 h 1962150"/>
              <a:gd name="connsiteX314" fmla="*/ 1774825 w 2225675"/>
              <a:gd name="connsiteY314" fmla="*/ 374650 h 1962150"/>
              <a:gd name="connsiteX315" fmla="*/ 1755775 w 2225675"/>
              <a:gd name="connsiteY315" fmla="*/ 371475 h 1962150"/>
              <a:gd name="connsiteX316" fmla="*/ 1736725 w 2225675"/>
              <a:gd name="connsiteY316" fmla="*/ 361950 h 1962150"/>
              <a:gd name="connsiteX317" fmla="*/ 1736725 w 2225675"/>
              <a:gd name="connsiteY317" fmla="*/ 327025 h 1962150"/>
              <a:gd name="connsiteX318" fmla="*/ 1670050 w 2225675"/>
              <a:gd name="connsiteY318" fmla="*/ 263525 h 1962150"/>
              <a:gd name="connsiteX319" fmla="*/ 1628775 w 2225675"/>
              <a:gd name="connsiteY319" fmla="*/ 254000 h 1962150"/>
              <a:gd name="connsiteX320" fmla="*/ 1590675 w 2225675"/>
              <a:gd name="connsiteY320" fmla="*/ 234950 h 1962150"/>
              <a:gd name="connsiteX321" fmla="*/ 1581150 w 2225675"/>
              <a:gd name="connsiteY321" fmla="*/ 200025 h 1962150"/>
              <a:gd name="connsiteX322" fmla="*/ 1533525 w 2225675"/>
              <a:gd name="connsiteY322" fmla="*/ 184150 h 1962150"/>
              <a:gd name="connsiteX323" fmla="*/ 1504950 w 2225675"/>
              <a:gd name="connsiteY323" fmla="*/ 161925 h 1962150"/>
              <a:gd name="connsiteX324" fmla="*/ 1479550 w 2225675"/>
              <a:gd name="connsiteY324" fmla="*/ 168275 h 1962150"/>
              <a:gd name="connsiteX325" fmla="*/ 1441450 w 2225675"/>
              <a:gd name="connsiteY325" fmla="*/ 168275 h 1962150"/>
              <a:gd name="connsiteX326" fmla="*/ 1431925 w 2225675"/>
              <a:gd name="connsiteY326" fmla="*/ 203200 h 1962150"/>
              <a:gd name="connsiteX327" fmla="*/ 1336675 w 2225675"/>
              <a:gd name="connsiteY327" fmla="*/ 231775 h 1962150"/>
              <a:gd name="connsiteX328" fmla="*/ 1295400 w 2225675"/>
              <a:gd name="connsiteY328" fmla="*/ 225425 h 1962150"/>
              <a:gd name="connsiteX329" fmla="*/ 1196975 w 2225675"/>
              <a:gd name="connsiteY329" fmla="*/ 263525 h 1962150"/>
              <a:gd name="connsiteX330" fmla="*/ 1155700 w 2225675"/>
              <a:gd name="connsiteY330" fmla="*/ 292100 h 1962150"/>
              <a:gd name="connsiteX331" fmla="*/ 1158875 w 2225675"/>
              <a:gd name="connsiteY331" fmla="*/ 311150 h 1962150"/>
              <a:gd name="connsiteX332" fmla="*/ 1108075 w 2225675"/>
              <a:gd name="connsiteY332" fmla="*/ 330200 h 1962150"/>
              <a:gd name="connsiteX333" fmla="*/ 1028700 w 2225675"/>
              <a:gd name="connsiteY333" fmla="*/ 311150 h 1962150"/>
              <a:gd name="connsiteX334" fmla="*/ 1016000 w 2225675"/>
              <a:gd name="connsiteY334" fmla="*/ 260350 h 1962150"/>
              <a:gd name="connsiteX335" fmla="*/ 1012825 w 2225675"/>
              <a:gd name="connsiteY335" fmla="*/ 231775 h 1962150"/>
              <a:gd name="connsiteX336" fmla="*/ 990600 w 2225675"/>
              <a:gd name="connsiteY336" fmla="*/ 234950 h 1962150"/>
              <a:gd name="connsiteX337" fmla="*/ 977900 w 2225675"/>
              <a:gd name="connsiteY337" fmla="*/ 212725 h 1962150"/>
              <a:gd name="connsiteX338" fmla="*/ 965200 w 2225675"/>
              <a:gd name="connsiteY338" fmla="*/ 180975 h 1962150"/>
              <a:gd name="connsiteX339" fmla="*/ 987425 w 2225675"/>
              <a:gd name="connsiteY339" fmla="*/ 158750 h 1962150"/>
              <a:gd name="connsiteX340" fmla="*/ 876300 w 2225675"/>
              <a:gd name="connsiteY340" fmla="*/ 12065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</a:cxnLst>
            <a:rect l="l" t="t" r="r" b="b"/>
            <a:pathLst>
              <a:path w="2225675" h="1962150">
                <a:moveTo>
                  <a:pt x="876300" y="120650"/>
                </a:moveTo>
                <a:lnTo>
                  <a:pt x="742950" y="104775"/>
                </a:lnTo>
                <a:lnTo>
                  <a:pt x="727075" y="92075"/>
                </a:lnTo>
                <a:cubicBezTo>
                  <a:pt x="652747" y="50064"/>
                  <a:pt x="665692" y="55563"/>
                  <a:pt x="650875" y="47625"/>
                </a:cubicBezTo>
                <a:cubicBezTo>
                  <a:pt x="636122" y="43937"/>
                  <a:pt x="641350" y="51858"/>
                  <a:pt x="631825" y="44450"/>
                </a:cubicBezTo>
                <a:cubicBezTo>
                  <a:pt x="605478" y="31277"/>
                  <a:pt x="596959" y="31750"/>
                  <a:pt x="609600" y="31750"/>
                </a:cubicBezTo>
                <a:lnTo>
                  <a:pt x="609600" y="19050"/>
                </a:lnTo>
                <a:lnTo>
                  <a:pt x="587375" y="3175"/>
                </a:lnTo>
                <a:lnTo>
                  <a:pt x="565150" y="0"/>
                </a:lnTo>
                <a:lnTo>
                  <a:pt x="530225" y="47625"/>
                </a:lnTo>
                <a:lnTo>
                  <a:pt x="511175" y="66675"/>
                </a:lnTo>
                <a:lnTo>
                  <a:pt x="546100" y="142875"/>
                </a:lnTo>
                <a:lnTo>
                  <a:pt x="596900" y="168275"/>
                </a:lnTo>
                <a:lnTo>
                  <a:pt x="631825" y="219075"/>
                </a:lnTo>
                <a:cubicBezTo>
                  <a:pt x="583347" y="183524"/>
                  <a:pt x="603886" y="184150"/>
                  <a:pt x="581025" y="184150"/>
                </a:cubicBezTo>
                <a:lnTo>
                  <a:pt x="552450" y="161925"/>
                </a:lnTo>
                <a:lnTo>
                  <a:pt x="552450" y="190500"/>
                </a:lnTo>
                <a:lnTo>
                  <a:pt x="552450" y="238125"/>
                </a:lnTo>
                <a:lnTo>
                  <a:pt x="523875" y="311150"/>
                </a:lnTo>
                <a:lnTo>
                  <a:pt x="533400" y="222250"/>
                </a:lnTo>
                <a:lnTo>
                  <a:pt x="520700" y="152400"/>
                </a:lnTo>
                <a:cubicBezTo>
                  <a:pt x="497875" y="100229"/>
                  <a:pt x="511544" y="114669"/>
                  <a:pt x="495300" y="98425"/>
                </a:cubicBezTo>
                <a:lnTo>
                  <a:pt x="473075" y="95250"/>
                </a:lnTo>
                <a:lnTo>
                  <a:pt x="450850" y="101600"/>
                </a:lnTo>
                <a:lnTo>
                  <a:pt x="431800" y="88900"/>
                </a:lnTo>
                <a:lnTo>
                  <a:pt x="390525" y="95250"/>
                </a:lnTo>
                <a:cubicBezTo>
                  <a:pt x="351370" y="91987"/>
                  <a:pt x="339681" y="92075"/>
                  <a:pt x="355600" y="92075"/>
                </a:cubicBezTo>
                <a:lnTo>
                  <a:pt x="311150" y="111125"/>
                </a:lnTo>
                <a:lnTo>
                  <a:pt x="320675" y="130175"/>
                </a:lnTo>
                <a:lnTo>
                  <a:pt x="374650" y="149225"/>
                </a:lnTo>
                <a:lnTo>
                  <a:pt x="393700" y="161925"/>
                </a:lnTo>
                <a:cubicBezTo>
                  <a:pt x="366084" y="172281"/>
                  <a:pt x="370417" y="170921"/>
                  <a:pt x="361950" y="174625"/>
                </a:cubicBezTo>
                <a:cubicBezTo>
                  <a:pt x="347911" y="167606"/>
                  <a:pt x="352597" y="171622"/>
                  <a:pt x="346075" y="165100"/>
                </a:cubicBezTo>
                <a:lnTo>
                  <a:pt x="314325" y="165100"/>
                </a:lnTo>
                <a:cubicBezTo>
                  <a:pt x="340622" y="181536"/>
                  <a:pt x="329741" y="180975"/>
                  <a:pt x="342900" y="180975"/>
                </a:cubicBezTo>
                <a:lnTo>
                  <a:pt x="361950" y="209550"/>
                </a:lnTo>
                <a:lnTo>
                  <a:pt x="390525" y="219075"/>
                </a:lnTo>
                <a:lnTo>
                  <a:pt x="390525" y="219075"/>
                </a:lnTo>
                <a:lnTo>
                  <a:pt x="434975" y="222250"/>
                </a:lnTo>
                <a:lnTo>
                  <a:pt x="450850" y="241300"/>
                </a:lnTo>
                <a:lnTo>
                  <a:pt x="431800" y="266700"/>
                </a:lnTo>
                <a:lnTo>
                  <a:pt x="460375" y="282575"/>
                </a:lnTo>
                <a:lnTo>
                  <a:pt x="422275" y="298450"/>
                </a:lnTo>
                <a:lnTo>
                  <a:pt x="422275" y="298450"/>
                </a:lnTo>
                <a:cubicBezTo>
                  <a:pt x="405722" y="318313"/>
                  <a:pt x="406400" y="309234"/>
                  <a:pt x="406400" y="320675"/>
                </a:cubicBezTo>
                <a:lnTo>
                  <a:pt x="368300" y="320675"/>
                </a:lnTo>
                <a:lnTo>
                  <a:pt x="374650" y="352425"/>
                </a:lnTo>
                <a:lnTo>
                  <a:pt x="355600" y="384175"/>
                </a:lnTo>
                <a:cubicBezTo>
                  <a:pt x="368693" y="416908"/>
                  <a:pt x="379699" y="415925"/>
                  <a:pt x="365125" y="415925"/>
                </a:cubicBezTo>
                <a:lnTo>
                  <a:pt x="333375" y="381000"/>
                </a:lnTo>
                <a:lnTo>
                  <a:pt x="336550" y="355600"/>
                </a:lnTo>
                <a:lnTo>
                  <a:pt x="301625" y="361950"/>
                </a:lnTo>
                <a:lnTo>
                  <a:pt x="307975" y="396875"/>
                </a:lnTo>
                <a:lnTo>
                  <a:pt x="317500" y="428625"/>
                </a:lnTo>
                <a:lnTo>
                  <a:pt x="285750" y="441325"/>
                </a:lnTo>
                <a:lnTo>
                  <a:pt x="254000" y="457200"/>
                </a:lnTo>
                <a:lnTo>
                  <a:pt x="244475" y="438150"/>
                </a:lnTo>
                <a:lnTo>
                  <a:pt x="257175" y="422275"/>
                </a:lnTo>
                <a:lnTo>
                  <a:pt x="295275" y="415925"/>
                </a:lnTo>
                <a:lnTo>
                  <a:pt x="269875" y="393700"/>
                </a:lnTo>
                <a:lnTo>
                  <a:pt x="269875" y="365125"/>
                </a:lnTo>
                <a:lnTo>
                  <a:pt x="285750" y="330200"/>
                </a:lnTo>
                <a:cubicBezTo>
                  <a:pt x="309813" y="316450"/>
                  <a:pt x="307975" y="326033"/>
                  <a:pt x="307975" y="311150"/>
                </a:cubicBezTo>
                <a:lnTo>
                  <a:pt x="279400" y="263525"/>
                </a:lnTo>
                <a:lnTo>
                  <a:pt x="273050" y="234950"/>
                </a:lnTo>
                <a:cubicBezTo>
                  <a:pt x="282832" y="195823"/>
                  <a:pt x="282575" y="209941"/>
                  <a:pt x="282575" y="193675"/>
                </a:cubicBezTo>
                <a:lnTo>
                  <a:pt x="276225" y="152400"/>
                </a:lnTo>
                <a:cubicBezTo>
                  <a:pt x="246683" y="165530"/>
                  <a:pt x="252942" y="144463"/>
                  <a:pt x="247650" y="161925"/>
                </a:cubicBezTo>
                <a:lnTo>
                  <a:pt x="257175" y="231775"/>
                </a:lnTo>
                <a:lnTo>
                  <a:pt x="231775" y="314325"/>
                </a:lnTo>
                <a:cubicBezTo>
                  <a:pt x="228252" y="335463"/>
                  <a:pt x="235038" y="333375"/>
                  <a:pt x="222250" y="333375"/>
                </a:cubicBezTo>
                <a:lnTo>
                  <a:pt x="206375" y="323850"/>
                </a:lnTo>
                <a:lnTo>
                  <a:pt x="193675" y="339725"/>
                </a:lnTo>
                <a:lnTo>
                  <a:pt x="187325" y="346075"/>
                </a:lnTo>
                <a:cubicBezTo>
                  <a:pt x="176778" y="340802"/>
                  <a:pt x="174075" y="340107"/>
                  <a:pt x="165100" y="333375"/>
                </a:cubicBezTo>
                <a:cubicBezTo>
                  <a:pt x="163903" y="332477"/>
                  <a:pt x="162983" y="331258"/>
                  <a:pt x="161925" y="330200"/>
                </a:cubicBezTo>
                <a:cubicBezTo>
                  <a:pt x="155240" y="310146"/>
                  <a:pt x="155575" y="317843"/>
                  <a:pt x="155575" y="307975"/>
                </a:cubicBezTo>
                <a:lnTo>
                  <a:pt x="187325" y="269875"/>
                </a:lnTo>
                <a:lnTo>
                  <a:pt x="149225" y="279400"/>
                </a:lnTo>
                <a:cubicBezTo>
                  <a:pt x="124657" y="282910"/>
                  <a:pt x="123653" y="275882"/>
                  <a:pt x="130175" y="288925"/>
                </a:cubicBezTo>
                <a:cubicBezTo>
                  <a:pt x="106453" y="312647"/>
                  <a:pt x="118427" y="311150"/>
                  <a:pt x="101600" y="311150"/>
                </a:cubicBezTo>
                <a:lnTo>
                  <a:pt x="120650" y="352425"/>
                </a:lnTo>
                <a:lnTo>
                  <a:pt x="127000" y="374650"/>
                </a:lnTo>
                <a:cubicBezTo>
                  <a:pt x="78467" y="403770"/>
                  <a:pt x="97888" y="403225"/>
                  <a:pt x="76200" y="403225"/>
                </a:cubicBezTo>
                <a:lnTo>
                  <a:pt x="53975" y="384175"/>
                </a:lnTo>
                <a:lnTo>
                  <a:pt x="57150" y="406400"/>
                </a:lnTo>
                <a:lnTo>
                  <a:pt x="28575" y="482600"/>
                </a:lnTo>
                <a:lnTo>
                  <a:pt x="19050" y="508000"/>
                </a:lnTo>
                <a:lnTo>
                  <a:pt x="0" y="508000"/>
                </a:lnTo>
                <a:lnTo>
                  <a:pt x="12700" y="555625"/>
                </a:lnTo>
                <a:lnTo>
                  <a:pt x="22225" y="565150"/>
                </a:lnTo>
                <a:lnTo>
                  <a:pt x="9525" y="603250"/>
                </a:lnTo>
                <a:lnTo>
                  <a:pt x="9525" y="625475"/>
                </a:lnTo>
                <a:lnTo>
                  <a:pt x="44450" y="587375"/>
                </a:lnTo>
                <a:cubicBezTo>
                  <a:pt x="47721" y="551396"/>
                  <a:pt x="59315" y="552450"/>
                  <a:pt x="44450" y="552450"/>
                </a:cubicBezTo>
                <a:cubicBezTo>
                  <a:pt x="74058" y="545870"/>
                  <a:pt x="63268" y="546100"/>
                  <a:pt x="76200" y="546100"/>
                </a:cubicBezTo>
                <a:lnTo>
                  <a:pt x="104775" y="561975"/>
                </a:lnTo>
                <a:lnTo>
                  <a:pt x="130175" y="577850"/>
                </a:lnTo>
                <a:lnTo>
                  <a:pt x="133350" y="603250"/>
                </a:lnTo>
                <a:lnTo>
                  <a:pt x="130175" y="635000"/>
                </a:lnTo>
                <a:cubicBezTo>
                  <a:pt x="94196" y="631729"/>
                  <a:pt x="95250" y="643515"/>
                  <a:pt x="95250" y="628650"/>
                </a:cubicBezTo>
                <a:lnTo>
                  <a:pt x="73025" y="619125"/>
                </a:lnTo>
                <a:lnTo>
                  <a:pt x="44450" y="635000"/>
                </a:lnTo>
                <a:lnTo>
                  <a:pt x="47625" y="682625"/>
                </a:lnTo>
                <a:cubicBezTo>
                  <a:pt x="110021" y="695761"/>
                  <a:pt x="87401" y="695325"/>
                  <a:pt x="114300" y="695325"/>
                </a:cubicBezTo>
                <a:lnTo>
                  <a:pt x="120650" y="673100"/>
                </a:lnTo>
                <a:lnTo>
                  <a:pt x="133350" y="657225"/>
                </a:lnTo>
                <a:lnTo>
                  <a:pt x="177800" y="647700"/>
                </a:lnTo>
                <a:cubicBezTo>
                  <a:pt x="174475" y="624427"/>
                  <a:pt x="174625" y="632959"/>
                  <a:pt x="174625" y="622300"/>
                </a:cubicBezTo>
                <a:lnTo>
                  <a:pt x="225425" y="596900"/>
                </a:lnTo>
                <a:lnTo>
                  <a:pt x="225425" y="641350"/>
                </a:lnTo>
                <a:cubicBezTo>
                  <a:pt x="208567" y="648093"/>
                  <a:pt x="209550" y="642001"/>
                  <a:pt x="209550" y="650875"/>
                </a:cubicBezTo>
                <a:lnTo>
                  <a:pt x="212725" y="688975"/>
                </a:lnTo>
                <a:lnTo>
                  <a:pt x="263525" y="720725"/>
                </a:lnTo>
                <a:lnTo>
                  <a:pt x="266700" y="790575"/>
                </a:lnTo>
                <a:lnTo>
                  <a:pt x="250825" y="806450"/>
                </a:lnTo>
                <a:lnTo>
                  <a:pt x="238125" y="831850"/>
                </a:lnTo>
                <a:lnTo>
                  <a:pt x="263525" y="860425"/>
                </a:lnTo>
                <a:lnTo>
                  <a:pt x="276225" y="838200"/>
                </a:lnTo>
                <a:lnTo>
                  <a:pt x="292100" y="844550"/>
                </a:lnTo>
                <a:lnTo>
                  <a:pt x="307975" y="781050"/>
                </a:lnTo>
                <a:lnTo>
                  <a:pt x="333375" y="790575"/>
                </a:lnTo>
                <a:lnTo>
                  <a:pt x="368300" y="774700"/>
                </a:lnTo>
                <a:lnTo>
                  <a:pt x="425450" y="809625"/>
                </a:lnTo>
                <a:lnTo>
                  <a:pt x="485775" y="841375"/>
                </a:lnTo>
                <a:lnTo>
                  <a:pt x="504825" y="860425"/>
                </a:lnTo>
                <a:lnTo>
                  <a:pt x="504825" y="895350"/>
                </a:lnTo>
                <a:lnTo>
                  <a:pt x="504825" y="939800"/>
                </a:lnTo>
                <a:lnTo>
                  <a:pt x="546100" y="974725"/>
                </a:lnTo>
                <a:lnTo>
                  <a:pt x="536575" y="993775"/>
                </a:lnTo>
                <a:cubicBezTo>
                  <a:pt x="525145" y="1009015"/>
                  <a:pt x="527050" y="1001183"/>
                  <a:pt x="527050" y="1016000"/>
                </a:cubicBezTo>
                <a:lnTo>
                  <a:pt x="523875" y="1047750"/>
                </a:lnTo>
                <a:lnTo>
                  <a:pt x="546100" y="1117600"/>
                </a:lnTo>
                <a:lnTo>
                  <a:pt x="542925" y="1149350"/>
                </a:lnTo>
                <a:lnTo>
                  <a:pt x="527050" y="1203325"/>
                </a:lnTo>
                <a:lnTo>
                  <a:pt x="571500" y="1231900"/>
                </a:lnTo>
                <a:lnTo>
                  <a:pt x="619125" y="1285875"/>
                </a:lnTo>
                <a:lnTo>
                  <a:pt x="612775" y="1298575"/>
                </a:lnTo>
                <a:lnTo>
                  <a:pt x="590550" y="1317625"/>
                </a:lnTo>
                <a:lnTo>
                  <a:pt x="571500" y="1320800"/>
                </a:lnTo>
                <a:lnTo>
                  <a:pt x="549275" y="1320800"/>
                </a:lnTo>
                <a:lnTo>
                  <a:pt x="577850" y="1387475"/>
                </a:lnTo>
                <a:lnTo>
                  <a:pt x="593725" y="1387475"/>
                </a:lnTo>
                <a:lnTo>
                  <a:pt x="615950" y="1428750"/>
                </a:lnTo>
                <a:lnTo>
                  <a:pt x="593725" y="1482725"/>
                </a:lnTo>
                <a:lnTo>
                  <a:pt x="596900" y="1530350"/>
                </a:lnTo>
                <a:lnTo>
                  <a:pt x="606425" y="1552575"/>
                </a:lnTo>
                <a:lnTo>
                  <a:pt x="581025" y="1584325"/>
                </a:lnTo>
                <a:lnTo>
                  <a:pt x="584200" y="1616075"/>
                </a:lnTo>
                <a:lnTo>
                  <a:pt x="536575" y="1628775"/>
                </a:lnTo>
                <a:lnTo>
                  <a:pt x="536575" y="1685925"/>
                </a:lnTo>
                <a:cubicBezTo>
                  <a:pt x="563220" y="1649288"/>
                  <a:pt x="552979" y="1651529"/>
                  <a:pt x="568325" y="1651000"/>
                </a:cubicBezTo>
                <a:cubicBezTo>
                  <a:pt x="602430" y="1654410"/>
                  <a:pt x="590562" y="1649418"/>
                  <a:pt x="606425" y="1657350"/>
                </a:cubicBezTo>
                <a:lnTo>
                  <a:pt x="628650" y="1682750"/>
                </a:lnTo>
                <a:lnTo>
                  <a:pt x="660400" y="1666875"/>
                </a:lnTo>
                <a:lnTo>
                  <a:pt x="695325" y="1717675"/>
                </a:lnTo>
                <a:cubicBezTo>
                  <a:pt x="714920" y="1750333"/>
                  <a:pt x="704850" y="1740429"/>
                  <a:pt x="714375" y="1746250"/>
                </a:cubicBezTo>
                <a:lnTo>
                  <a:pt x="720725" y="1733550"/>
                </a:lnTo>
                <a:lnTo>
                  <a:pt x="755650" y="1752600"/>
                </a:lnTo>
                <a:lnTo>
                  <a:pt x="736600" y="1771650"/>
                </a:lnTo>
                <a:lnTo>
                  <a:pt x="736600" y="1781175"/>
                </a:lnTo>
                <a:lnTo>
                  <a:pt x="746125" y="1825625"/>
                </a:lnTo>
                <a:cubicBezTo>
                  <a:pt x="772926" y="1835676"/>
                  <a:pt x="765131" y="1828756"/>
                  <a:pt x="774700" y="1838325"/>
                </a:cubicBezTo>
                <a:lnTo>
                  <a:pt x="787400" y="1860550"/>
                </a:lnTo>
                <a:lnTo>
                  <a:pt x="777875" y="1898650"/>
                </a:lnTo>
                <a:lnTo>
                  <a:pt x="815975" y="1914525"/>
                </a:lnTo>
                <a:lnTo>
                  <a:pt x="825500" y="1911350"/>
                </a:lnTo>
                <a:lnTo>
                  <a:pt x="869950" y="1911350"/>
                </a:lnTo>
                <a:lnTo>
                  <a:pt x="898525" y="1914525"/>
                </a:lnTo>
                <a:lnTo>
                  <a:pt x="908050" y="1873250"/>
                </a:lnTo>
                <a:cubicBezTo>
                  <a:pt x="938742" y="1864783"/>
                  <a:pt x="966788" y="1869017"/>
                  <a:pt x="1000125" y="1847850"/>
                </a:cubicBezTo>
                <a:lnTo>
                  <a:pt x="1092200" y="1793875"/>
                </a:lnTo>
                <a:lnTo>
                  <a:pt x="1104900" y="1701800"/>
                </a:lnTo>
                <a:lnTo>
                  <a:pt x="1127125" y="1666875"/>
                </a:lnTo>
                <a:lnTo>
                  <a:pt x="1165225" y="1666875"/>
                </a:lnTo>
                <a:lnTo>
                  <a:pt x="1203325" y="1641475"/>
                </a:lnTo>
                <a:lnTo>
                  <a:pt x="1244600" y="1651000"/>
                </a:lnTo>
                <a:lnTo>
                  <a:pt x="1289050" y="1651000"/>
                </a:lnTo>
                <a:cubicBezTo>
                  <a:pt x="1324831" y="1677022"/>
                  <a:pt x="1309580" y="1676400"/>
                  <a:pt x="1327150" y="1676400"/>
                </a:cubicBezTo>
                <a:lnTo>
                  <a:pt x="1339850" y="1660525"/>
                </a:lnTo>
                <a:lnTo>
                  <a:pt x="1374775" y="1695450"/>
                </a:lnTo>
                <a:cubicBezTo>
                  <a:pt x="1371512" y="1734605"/>
                  <a:pt x="1362075" y="1719263"/>
                  <a:pt x="1371600" y="1736725"/>
                </a:cubicBezTo>
                <a:cubicBezTo>
                  <a:pt x="1391708" y="1776942"/>
                  <a:pt x="1377950" y="1768475"/>
                  <a:pt x="1397000" y="1778000"/>
                </a:cubicBezTo>
                <a:cubicBezTo>
                  <a:pt x="1426995" y="1787998"/>
                  <a:pt x="1413404" y="1782233"/>
                  <a:pt x="1428750" y="1790700"/>
                </a:cubicBezTo>
                <a:lnTo>
                  <a:pt x="1473200" y="1803400"/>
                </a:lnTo>
                <a:lnTo>
                  <a:pt x="1489075" y="1762125"/>
                </a:lnTo>
                <a:cubicBezTo>
                  <a:pt x="1519070" y="1772123"/>
                  <a:pt x="1504421" y="1765829"/>
                  <a:pt x="1520825" y="1768475"/>
                </a:cubicBezTo>
                <a:lnTo>
                  <a:pt x="1552575" y="1752600"/>
                </a:lnTo>
                <a:lnTo>
                  <a:pt x="1571625" y="1768475"/>
                </a:lnTo>
                <a:cubicBezTo>
                  <a:pt x="1591849" y="1738139"/>
                  <a:pt x="1579227" y="1739900"/>
                  <a:pt x="1597025" y="1739900"/>
                </a:cubicBezTo>
                <a:lnTo>
                  <a:pt x="1628775" y="1762125"/>
                </a:lnTo>
                <a:lnTo>
                  <a:pt x="1657350" y="1778000"/>
                </a:lnTo>
                <a:lnTo>
                  <a:pt x="1647825" y="1743075"/>
                </a:lnTo>
                <a:cubicBezTo>
                  <a:pt x="1648883" y="1736725"/>
                  <a:pt x="1647806" y="1729614"/>
                  <a:pt x="1651000" y="1724025"/>
                </a:cubicBezTo>
                <a:cubicBezTo>
                  <a:pt x="1652660" y="1721119"/>
                  <a:pt x="1660525" y="1720850"/>
                  <a:pt x="1660525" y="1720850"/>
                </a:cubicBezTo>
                <a:cubicBezTo>
                  <a:pt x="1696504" y="1724121"/>
                  <a:pt x="1679046" y="1723496"/>
                  <a:pt x="1698625" y="1724025"/>
                </a:cubicBezTo>
                <a:lnTo>
                  <a:pt x="1727200" y="1698625"/>
                </a:lnTo>
                <a:lnTo>
                  <a:pt x="1746250" y="1701800"/>
                </a:lnTo>
                <a:cubicBezTo>
                  <a:pt x="1775829" y="1691940"/>
                  <a:pt x="1764785" y="1692275"/>
                  <a:pt x="1778000" y="1692275"/>
                </a:cubicBezTo>
                <a:lnTo>
                  <a:pt x="1797050" y="1704975"/>
                </a:lnTo>
                <a:lnTo>
                  <a:pt x="1797050" y="1752600"/>
                </a:lnTo>
                <a:lnTo>
                  <a:pt x="1816100" y="1784350"/>
                </a:lnTo>
                <a:lnTo>
                  <a:pt x="1816100" y="1831975"/>
                </a:lnTo>
                <a:lnTo>
                  <a:pt x="1844675" y="1892300"/>
                </a:lnTo>
                <a:lnTo>
                  <a:pt x="1863725" y="1908175"/>
                </a:lnTo>
                <a:lnTo>
                  <a:pt x="1914525" y="1879600"/>
                </a:lnTo>
                <a:lnTo>
                  <a:pt x="1962150" y="1955800"/>
                </a:lnTo>
                <a:lnTo>
                  <a:pt x="1974850" y="1952625"/>
                </a:lnTo>
                <a:lnTo>
                  <a:pt x="2006600" y="1958975"/>
                </a:lnTo>
                <a:lnTo>
                  <a:pt x="2009775" y="1946275"/>
                </a:lnTo>
                <a:lnTo>
                  <a:pt x="2035175" y="1962150"/>
                </a:lnTo>
                <a:lnTo>
                  <a:pt x="2073275" y="1914525"/>
                </a:lnTo>
                <a:lnTo>
                  <a:pt x="2070100" y="1879600"/>
                </a:lnTo>
                <a:lnTo>
                  <a:pt x="2060575" y="1854200"/>
                </a:lnTo>
                <a:lnTo>
                  <a:pt x="2162175" y="1882775"/>
                </a:lnTo>
                <a:cubicBezTo>
                  <a:pt x="2179364" y="1920590"/>
                  <a:pt x="2165262" y="1917700"/>
                  <a:pt x="2187575" y="1917700"/>
                </a:cubicBezTo>
                <a:cubicBezTo>
                  <a:pt x="2184276" y="1878108"/>
                  <a:pt x="2175389" y="1888611"/>
                  <a:pt x="2187575" y="1876425"/>
                </a:cubicBezTo>
                <a:lnTo>
                  <a:pt x="2225675" y="1860550"/>
                </a:lnTo>
                <a:lnTo>
                  <a:pt x="2187575" y="1844675"/>
                </a:lnTo>
                <a:lnTo>
                  <a:pt x="2193925" y="1809750"/>
                </a:lnTo>
                <a:cubicBezTo>
                  <a:pt x="2216898" y="1786777"/>
                  <a:pt x="2205673" y="1787525"/>
                  <a:pt x="2219325" y="1787525"/>
                </a:cubicBezTo>
                <a:lnTo>
                  <a:pt x="2190750" y="1762125"/>
                </a:lnTo>
                <a:lnTo>
                  <a:pt x="2187575" y="1727200"/>
                </a:lnTo>
                <a:lnTo>
                  <a:pt x="2149475" y="1673225"/>
                </a:lnTo>
                <a:cubicBezTo>
                  <a:pt x="2159834" y="1649054"/>
                  <a:pt x="2155296" y="1658937"/>
                  <a:pt x="2159000" y="1644650"/>
                </a:cubicBezTo>
                <a:lnTo>
                  <a:pt x="2162175" y="1609725"/>
                </a:lnTo>
                <a:lnTo>
                  <a:pt x="2155825" y="1571625"/>
                </a:lnTo>
                <a:cubicBezTo>
                  <a:pt x="2159115" y="1528858"/>
                  <a:pt x="2168757" y="1540107"/>
                  <a:pt x="2155825" y="1527175"/>
                </a:cubicBezTo>
                <a:lnTo>
                  <a:pt x="2143125" y="1501775"/>
                </a:lnTo>
                <a:cubicBezTo>
                  <a:pt x="2131483" y="1503892"/>
                  <a:pt x="2119633" y="1505076"/>
                  <a:pt x="2108200" y="1508125"/>
                </a:cubicBezTo>
                <a:cubicBezTo>
                  <a:pt x="2103627" y="1509345"/>
                  <a:pt x="2095500" y="1514475"/>
                  <a:pt x="2095500" y="1514475"/>
                </a:cubicBezTo>
                <a:lnTo>
                  <a:pt x="2089150" y="1517650"/>
                </a:lnTo>
                <a:cubicBezTo>
                  <a:pt x="2079321" y="1484886"/>
                  <a:pt x="2079625" y="1491192"/>
                  <a:pt x="2076450" y="1485900"/>
                </a:cubicBezTo>
                <a:lnTo>
                  <a:pt x="2076450" y="1485900"/>
                </a:lnTo>
                <a:cubicBezTo>
                  <a:pt x="2063002" y="1472452"/>
                  <a:pt x="2073804" y="1470554"/>
                  <a:pt x="2060575" y="1473200"/>
                </a:cubicBezTo>
                <a:lnTo>
                  <a:pt x="2022475" y="1485900"/>
                </a:lnTo>
                <a:lnTo>
                  <a:pt x="2000250" y="1495425"/>
                </a:lnTo>
                <a:lnTo>
                  <a:pt x="1965325" y="1533525"/>
                </a:lnTo>
                <a:lnTo>
                  <a:pt x="1943100" y="1562100"/>
                </a:lnTo>
                <a:lnTo>
                  <a:pt x="1917700" y="1562100"/>
                </a:lnTo>
                <a:lnTo>
                  <a:pt x="1860550" y="1504950"/>
                </a:lnTo>
                <a:cubicBezTo>
                  <a:pt x="1847263" y="1485019"/>
                  <a:pt x="1847850" y="1493532"/>
                  <a:pt x="1847850" y="1482725"/>
                </a:cubicBezTo>
                <a:lnTo>
                  <a:pt x="1847850" y="1454150"/>
                </a:lnTo>
                <a:cubicBezTo>
                  <a:pt x="1833828" y="1436622"/>
                  <a:pt x="1841927" y="1438275"/>
                  <a:pt x="1828800" y="1438275"/>
                </a:cubicBezTo>
                <a:lnTo>
                  <a:pt x="1812925" y="1441450"/>
                </a:lnTo>
                <a:lnTo>
                  <a:pt x="1812925" y="1485900"/>
                </a:lnTo>
                <a:lnTo>
                  <a:pt x="1816100" y="1520825"/>
                </a:lnTo>
                <a:lnTo>
                  <a:pt x="1768475" y="1597025"/>
                </a:lnTo>
                <a:lnTo>
                  <a:pt x="1771650" y="1555750"/>
                </a:lnTo>
                <a:lnTo>
                  <a:pt x="1739900" y="1517650"/>
                </a:lnTo>
                <a:lnTo>
                  <a:pt x="1720850" y="1517650"/>
                </a:lnTo>
                <a:lnTo>
                  <a:pt x="1701800" y="1504950"/>
                </a:lnTo>
                <a:lnTo>
                  <a:pt x="1695450" y="1479550"/>
                </a:lnTo>
                <a:lnTo>
                  <a:pt x="1701800" y="1444625"/>
                </a:lnTo>
                <a:cubicBezTo>
                  <a:pt x="1666019" y="1418603"/>
                  <a:pt x="1681270" y="1419225"/>
                  <a:pt x="1663700" y="1419225"/>
                </a:cubicBezTo>
                <a:cubicBezTo>
                  <a:pt x="1645977" y="1405047"/>
                  <a:pt x="1644121" y="1410229"/>
                  <a:pt x="1644650" y="1400175"/>
                </a:cubicBezTo>
                <a:lnTo>
                  <a:pt x="1666875" y="1374775"/>
                </a:lnTo>
                <a:lnTo>
                  <a:pt x="1670050" y="1320800"/>
                </a:lnTo>
                <a:lnTo>
                  <a:pt x="1692275" y="1295400"/>
                </a:lnTo>
                <a:lnTo>
                  <a:pt x="1685925" y="1273175"/>
                </a:lnTo>
                <a:cubicBezTo>
                  <a:pt x="1696022" y="1199130"/>
                  <a:pt x="1695450" y="1226824"/>
                  <a:pt x="1695450" y="1190625"/>
                </a:cubicBezTo>
                <a:lnTo>
                  <a:pt x="1701800" y="1171575"/>
                </a:lnTo>
                <a:lnTo>
                  <a:pt x="1666875" y="1168400"/>
                </a:lnTo>
                <a:lnTo>
                  <a:pt x="1654175" y="1184275"/>
                </a:lnTo>
                <a:lnTo>
                  <a:pt x="1631950" y="1158875"/>
                </a:lnTo>
                <a:lnTo>
                  <a:pt x="1612900" y="1152525"/>
                </a:lnTo>
                <a:lnTo>
                  <a:pt x="1597025" y="1136650"/>
                </a:lnTo>
                <a:cubicBezTo>
                  <a:pt x="1573881" y="1123425"/>
                  <a:pt x="1574800" y="1132483"/>
                  <a:pt x="1574800" y="1120775"/>
                </a:cubicBezTo>
                <a:lnTo>
                  <a:pt x="1581150" y="1101725"/>
                </a:lnTo>
                <a:lnTo>
                  <a:pt x="1584325" y="1076325"/>
                </a:lnTo>
                <a:lnTo>
                  <a:pt x="1584325" y="1076325"/>
                </a:lnTo>
                <a:cubicBezTo>
                  <a:pt x="1566605" y="1051516"/>
                  <a:pt x="1568450" y="1063204"/>
                  <a:pt x="1568450" y="1044575"/>
                </a:cubicBezTo>
                <a:lnTo>
                  <a:pt x="1568450" y="1035050"/>
                </a:lnTo>
                <a:lnTo>
                  <a:pt x="1543050" y="1025525"/>
                </a:lnTo>
                <a:lnTo>
                  <a:pt x="1539875" y="1016000"/>
                </a:lnTo>
                <a:lnTo>
                  <a:pt x="1533525" y="990600"/>
                </a:lnTo>
                <a:cubicBezTo>
                  <a:pt x="1553820" y="977070"/>
                  <a:pt x="1547813" y="977900"/>
                  <a:pt x="1549400" y="974725"/>
                </a:cubicBezTo>
                <a:lnTo>
                  <a:pt x="1543050" y="958850"/>
                </a:lnTo>
                <a:lnTo>
                  <a:pt x="1539875" y="933450"/>
                </a:lnTo>
                <a:cubicBezTo>
                  <a:pt x="1566325" y="930144"/>
                  <a:pt x="1556742" y="930275"/>
                  <a:pt x="1568450" y="930275"/>
                </a:cubicBezTo>
                <a:lnTo>
                  <a:pt x="1565275" y="917575"/>
                </a:lnTo>
                <a:lnTo>
                  <a:pt x="1593850" y="866775"/>
                </a:lnTo>
                <a:lnTo>
                  <a:pt x="1571625" y="869950"/>
                </a:lnTo>
                <a:lnTo>
                  <a:pt x="1552575" y="844550"/>
                </a:lnTo>
                <a:lnTo>
                  <a:pt x="1527175" y="828675"/>
                </a:lnTo>
                <a:lnTo>
                  <a:pt x="1527175" y="828675"/>
                </a:lnTo>
                <a:lnTo>
                  <a:pt x="1504950" y="793750"/>
                </a:lnTo>
                <a:cubicBezTo>
                  <a:pt x="1518398" y="780302"/>
                  <a:pt x="1517650" y="787037"/>
                  <a:pt x="1517650" y="777875"/>
                </a:cubicBezTo>
                <a:lnTo>
                  <a:pt x="1514475" y="739775"/>
                </a:lnTo>
                <a:lnTo>
                  <a:pt x="1517650" y="708025"/>
                </a:lnTo>
                <a:lnTo>
                  <a:pt x="1524000" y="682625"/>
                </a:lnTo>
                <a:lnTo>
                  <a:pt x="1517650" y="663575"/>
                </a:lnTo>
                <a:cubicBezTo>
                  <a:pt x="1502654" y="667324"/>
                  <a:pt x="1508853" y="668701"/>
                  <a:pt x="1498600" y="663575"/>
                </a:cubicBezTo>
                <a:cubicBezTo>
                  <a:pt x="1490133" y="652992"/>
                  <a:pt x="1475846" y="640292"/>
                  <a:pt x="1473200" y="631825"/>
                </a:cubicBezTo>
                <a:lnTo>
                  <a:pt x="1504950" y="612775"/>
                </a:lnTo>
                <a:lnTo>
                  <a:pt x="1520825" y="600075"/>
                </a:lnTo>
                <a:lnTo>
                  <a:pt x="1584325" y="609600"/>
                </a:lnTo>
                <a:lnTo>
                  <a:pt x="1619250" y="641350"/>
                </a:lnTo>
                <a:cubicBezTo>
                  <a:pt x="1664619" y="667275"/>
                  <a:pt x="1646635" y="666750"/>
                  <a:pt x="1666875" y="666750"/>
                </a:cubicBezTo>
                <a:lnTo>
                  <a:pt x="1717675" y="666750"/>
                </a:lnTo>
                <a:lnTo>
                  <a:pt x="1736725" y="631825"/>
                </a:lnTo>
                <a:lnTo>
                  <a:pt x="1749425" y="606425"/>
                </a:lnTo>
                <a:lnTo>
                  <a:pt x="1774825" y="596900"/>
                </a:lnTo>
                <a:lnTo>
                  <a:pt x="1784350" y="596900"/>
                </a:lnTo>
                <a:lnTo>
                  <a:pt x="1778000" y="565150"/>
                </a:lnTo>
                <a:lnTo>
                  <a:pt x="1800225" y="552450"/>
                </a:lnTo>
                <a:lnTo>
                  <a:pt x="1838325" y="546100"/>
                </a:lnTo>
                <a:lnTo>
                  <a:pt x="1870075" y="574675"/>
                </a:lnTo>
                <a:cubicBezTo>
                  <a:pt x="1903398" y="544684"/>
                  <a:pt x="1901825" y="560338"/>
                  <a:pt x="1901825" y="539750"/>
                </a:cubicBezTo>
                <a:lnTo>
                  <a:pt x="1866900" y="517525"/>
                </a:lnTo>
                <a:lnTo>
                  <a:pt x="1866900" y="482600"/>
                </a:lnTo>
                <a:lnTo>
                  <a:pt x="1828800" y="444500"/>
                </a:lnTo>
                <a:lnTo>
                  <a:pt x="1800225" y="422275"/>
                </a:lnTo>
                <a:cubicBezTo>
                  <a:pt x="1776999" y="418404"/>
                  <a:pt x="1779058" y="423862"/>
                  <a:pt x="1781175" y="406400"/>
                </a:cubicBezTo>
                <a:lnTo>
                  <a:pt x="1774825" y="374650"/>
                </a:lnTo>
                <a:lnTo>
                  <a:pt x="1755775" y="371475"/>
                </a:lnTo>
                <a:cubicBezTo>
                  <a:pt x="1749425" y="368300"/>
                  <a:pt x="1738312" y="367242"/>
                  <a:pt x="1736725" y="361950"/>
                </a:cubicBezTo>
                <a:lnTo>
                  <a:pt x="1736725" y="327025"/>
                </a:lnTo>
                <a:lnTo>
                  <a:pt x="1670050" y="263525"/>
                </a:lnTo>
                <a:lnTo>
                  <a:pt x="1628775" y="254000"/>
                </a:lnTo>
                <a:lnTo>
                  <a:pt x="1590675" y="234950"/>
                </a:lnTo>
                <a:cubicBezTo>
                  <a:pt x="1584031" y="201732"/>
                  <a:pt x="1591957" y="210832"/>
                  <a:pt x="1581150" y="200025"/>
                </a:cubicBezTo>
                <a:lnTo>
                  <a:pt x="1533525" y="184150"/>
                </a:lnTo>
                <a:lnTo>
                  <a:pt x="1504950" y="161925"/>
                </a:lnTo>
                <a:lnTo>
                  <a:pt x="1479550" y="168275"/>
                </a:lnTo>
                <a:lnTo>
                  <a:pt x="1441450" y="168275"/>
                </a:lnTo>
                <a:lnTo>
                  <a:pt x="1431925" y="203200"/>
                </a:lnTo>
                <a:lnTo>
                  <a:pt x="1336675" y="231775"/>
                </a:lnTo>
                <a:lnTo>
                  <a:pt x="1295400" y="225425"/>
                </a:lnTo>
                <a:lnTo>
                  <a:pt x="1196975" y="263525"/>
                </a:lnTo>
                <a:cubicBezTo>
                  <a:pt x="1153836" y="286754"/>
                  <a:pt x="1155700" y="270124"/>
                  <a:pt x="1155700" y="292100"/>
                </a:cubicBezTo>
                <a:lnTo>
                  <a:pt x="1158875" y="311150"/>
                </a:lnTo>
                <a:lnTo>
                  <a:pt x="1108075" y="330200"/>
                </a:lnTo>
                <a:lnTo>
                  <a:pt x="1028700" y="311150"/>
                </a:lnTo>
                <a:lnTo>
                  <a:pt x="1016000" y="260350"/>
                </a:lnTo>
                <a:lnTo>
                  <a:pt x="1012825" y="231775"/>
                </a:lnTo>
                <a:lnTo>
                  <a:pt x="990600" y="234950"/>
                </a:lnTo>
                <a:lnTo>
                  <a:pt x="977900" y="212725"/>
                </a:lnTo>
                <a:lnTo>
                  <a:pt x="965200" y="180975"/>
                </a:lnTo>
                <a:lnTo>
                  <a:pt x="987425" y="158750"/>
                </a:lnTo>
                <a:lnTo>
                  <a:pt x="876300" y="120650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자유형 46"/>
          <p:cNvSpPr/>
          <p:nvPr/>
        </p:nvSpPr>
        <p:spPr>
          <a:xfrm>
            <a:off x="2276468" y="4724400"/>
            <a:ext cx="1094400" cy="1454400"/>
          </a:xfrm>
          <a:custGeom>
            <a:avLst/>
            <a:gdLst>
              <a:gd name="connsiteX0" fmla="*/ 720725 w 1911350"/>
              <a:gd name="connsiteY0" fmla="*/ 101600 h 2524125"/>
              <a:gd name="connsiteX1" fmla="*/ 679450 w 1911350"/>
              <a:gd name="connsiteY1" fmla="*/ 155575 h 2524125"/>
              <a:gd name="connsiteX2" fmla="*/ 657225 w 1911350"/>
              <a:gd name="connsiteY2" fmla="*/ 190500 h 2524125"/>
              <a:gd name="connsiteX3" fmla="*/ 635000 w 1911350"/>
              <a:gd name="connsiteY3" fmla="*/ 257175 h 2524125"/>
              <a:gd name="connsiteX4" fmla="*/ 542925 w 1911350"/>
              <a:gd name="connsiteY4" fmla="*/ 320675 h 2524125"/>
              <a:gd name="connsiteX5" fmla="*/ 514350 w 1911350"/>
              <a:gd name="connsiteY5" fmla="*/ 371475 h 2524125"/>
              <a:gd name="connsiteX6" fmla="*/ 463550 w 1911350"/>
              <a:gd name="connsiteY6" fmla="*/ 457200 h 2524125"/>
              <a:gd name="connsiteX7" fmla="*/ 422275 w 1911350"/>
              <a:gd name="connsiteY7" fmla="*/ 520700 h 2524125"/>
              <a:gd name="connsiteX8" fmla="*/ 314325 w 1911350"/>
              <a:gd name="connsiteY8" fmla="*/ 590550 h 2524125"/>
              <a:gd name="connsiteX9" fmla="*/ 231775 w 1911350"/>
              <a:gd name="connsiteY9" fmla="*/ 600075 h 2524125"/>
              <a:gd name="connsiteX10" fmla="*/ 225425 w 1911350"/>
              <a:gd name="connsiteY10" fmla="*/ 619125 h 2524125"/>
              <a:gd name="connsiteX11" fmla="*/ 244475 w 1911350"/>
              <a:gd name="connsiteY11" fmla="*/ 666750 h 2524125"/>
              <a:gd name="connsiteX12" fmla="*/ 225425 w 1911350"/>
              <a:gd name="connsiteY12" fmla="*/ 720725 h 2524125"/>
              <a:gd name="connsiteX13" fmla="*/ 212725 w 1911350"/>
              <a:gd name="connsiteY13" fmla="*/ 774700 h 2524125"/>
              <a:gd name="connsiteX14" fmla="*/ 222250 w 1911350"/>
              <a:gd name="connsiteY14" fmla="*/ 793750 h 2524125"/>
              <a:gd name="connsiteX15" fmla="*/ 209550 w 1911350"/>
              <a:gd name="connsiteY15" fmla="*/ 800100 h 2524125"/>
              <a:gd name="connsiteX16" fmla="*/ 222250 w 1911350"/>
              <a:gd name="connsiteY16" fmla="*/ 815975 h 2524125"/>
              <a:gd name="connsiteX17" fmla="*/ 206375 w 1911350"/>
              <a:gd name="connsiteY17" fmla="*/ 901700 h 2524125"/>
              <a:gd name="connsiteX18" fmla="*/ 155575 w 1911350"/>
              <a:gd name="connsiteY18" fmla="*/ 917575 h 2524125"/>
              <a:gd name="connsiteX19" fmla="*/ 76200 w 1911350"/>
              <a:gd name="connsiteY19" fmla="*/ 927100 h 2524125"/>
              <a:gd name="connsiteX20" fmla="*/ 60325 w 1911350"/>
              <a:gd name="connsiteY20" fmla="*/ 942975 h 2524125"/>
              <a:gd name="connsiteX21" fmla="*/ 15875 w 1911350"/>
              <a:gd name="connsiteY21" fmla="*/ 933450 h 2524125"/>
              <a:gd name="connsiteX22" fmla="*/ 0 w 1911350"/>
              <a:gd name="connsiteY22" fmla="*/ 946150 h 2524125"/>
              <a:gd name="connsiteX23" fmla="*/ 15875 w 1911350"/>
              <a:gd name="connsiteY23" fmla="*/ 981075 h 2524125"/>
              <a:gd name="connsiteX24" fmla="*/ 6350 w 1911350"/>
              <a:gd name="connsiteY24" fmla="*/ 1028700 h 2524125"/>
              <a:gd name="connsiteX25" fmla="*/ 19050 w 1911350"/>
              <a:gd name="connsiteY25" fmla="*/ 1054100 h 2524125"/>
              <a:gd name="connsiteX26" fmla="*/ 12700 w 1911350"/>
              <a:gd name="connsiteY26" fmla="*/ 1098550 h 2524125"/>
              <a:gd name="connsiteX27" fmla="*/ 25400 w 1911350"/>
              <a:gd name="connsiteY27" fmla="*/ 1120775 h 2524125"/>
              <a:gd name="connsiteX28" fmla="*/ 25400 w 1911350"/>
              <a:gd name="connsiteY28" fmla="*/ 1143000 h 2524125"/>
              <a:gd name="connsiteX29" fmla="*/ 50800 w 1911350"/>
              <a:gd name="connsiteY29" fmla="*/ 1219200 h 2524125"/>
              <a:gd name="connsiteX30" fmla="*/ 63500 w 1911350"/>
              <a:gd name="connsiteY30" fmla="*/ 1263650 h 2524125"/>
              <a:gd name="connsiteX31" fmla="*/ 133350 w 1911350"/>
              <a:gd name="connsiteY31" fmla="*/ 1231900 h 2524125"/>
              <a:gd name="connsiteX32" fmla="*/ 152400 w 1911350"/>
              <a:gd name="connsiteY32" fmla="*/ 1235075 h 2524125"/>
              <a:gd name="connsiteX33" fmla="*/ 165100 w 1911350"/>
              <a:gd name="connsiteY33" fmla="*/ 1190625 h 2524125"/>
              <a:gd name="connsiteX34" fmla="*/ 200025 w 1911350"/>
              <a:gd name="connsiteY34" fmla="*/ 1171575 h 2524125"/>
              <a:gd name="connsiteX35" fmla="*/ 266700 w 1911350"/>
              <a:gd name="connsiteY35" fmla="*/ 1219200 h 2524125"/>
              <a:gd name="connsiteX36" fmla="*/ 276225 w 1911350"/>
              <a:gd name="connsiteY36" fmla="*/ 1238250 h 2524125"/>
              <a:gd name="connsiteX37" fmla="*/ 327025 w 1911350"/>
              <a:gd name="connsiteY37" fmla="*/ 1257300 h 2524125"/>
              <a:gd name="connsiteX38" fmla="*/ 339725 w 1911350"/>
              <a:gd name="connsiteY38" fmla="*/ 1276350 h 2524125"/>
              <a:gd name="connsiteX39" fmla="*/ 352425 w 1911350"/>
              <a:gd name="connsiteY39" fmla="*/ 1266825 h 2524125"/>
              <a:gd name="connsiteX40" fmla="*/ 393700 w 1911350"/>
              <a:gd name="connsiteY40" fmla="*/ 1276350 h 2524125"/>
              <a:gd name="connsiteX41" fmla="*/ 403225 w 1911350"/>
              <a:gd name="connsiteY41" fmla="*/ 1247775 h 2524125"/>
              <a:gd name="connsiteX42" fmla="*/ 406400 w 1911350"/>
              <a:gd name="connsiteY42" fmla="*/ 1235075 h 2524125"/>
              <a:gd name="connsiteX43" fmla="*/ 479425 w 1911350"/>
              <a:gd name="connsiteY43" fmla="*/ 1282700 h 2524125"/>
              <a:gd name="connsiteX44" fmla="*/ 511175 w 1911350"/>
              <a:gd name="connsiteY44" fmla="*/ 1273175 h 2524125"/>
              <a:gd name="connsiteX45" fmla="*/ 517525 w 1911350"/>
              <a:gd name="connsiteY45" fmla="*/ 1260475 h 2524125"/>
              <a:gd name="connsiteX46" fmla="*/ 542925 w 1911350"/>
              <a:gd name="connsiteY46" fmla="*/ 1257300 h 2524125"/>
              <a:gd name="connsiteX47" fmla="*/ 552450 w 1911350"/>
              <a:gd name="connsiteY47" fmla="*/ 1206500 h 2524125"/>
              <a:gd name="connsiteX48" fmla="*/ 571500 w 1911350"/>
              <a:gd name="connsiteY48" fmla="*/ 1158875 h 2524125"/>
              <a:gd name="connsiteX49" fmla="*/ 603250 w 1911350"/>
              <a:gd name="connsiteY49" fmla="*/ 1143000 h 2524125"/>
              <a:gd name="connsiteX50" fmla="*/ 619125 w 1911350"/>
              <a:gd name="connsiteY50" fmla="*/ 1143000 h 2524125"/>
              <a:gd name="connsiteX51" fmla="*/ 641350 w 1911350"/>
              <a:gd name="connsiteY51" fmla="*/ 1184275 h 2524125"/>
              <a:gd name="connsiteX52" fmla="*/ 673100 w 1911350"/>
              <a:gd name="connsiteY52" fmla="*/ 1171575 h 2524125"/>
              <a:gd name="connsiteX53" fmla="*/ 666750 w 1911350"/>
              <a:gd name="connsiteY53" fmla="*/ 1149350 h 2524125"/>
              <a:gd name="connsiteX54" fmla="*/ 679450 w 1911350"/>
              <a:gd name="connsiteY54" fmla="*/ 1111250 h 2524125"/>
              <a:gd name="connsiteX55" fmla="*/ 695325 w 1911350"/>
              <a:gd name="connsiteY55" fmla="*/ 1082675 h 2524125"/>
              <a:gd name="connsiteX56" fmla="*/ 714375 w 1911350"/>
              <a:gd name="connsiteY56" fmla="*/ 1063625 h 2524125"/>
              <a:gd name="connsiteX57" fmla="*/ 736600 w 1911350"/>
              <a:gd name="connsiteY57" fmla="*/ 1069975 h 2524125"/>
              <a:gd name="connsiteX58" fmla="*/ 771525 w 1911350"/>
              <a:gd name="connsiteY58" fmla="*/ 1079500 h 2524125"/>
              <a:gd name="connsiteX59" fmla="*/ 815975 w 1911350"/>
              <a:gd name="connsiteY59" fmla="*/ 1073150 h 2524125"/>
              <a:gd name="connsiteX60" fmla="*/ 831850 w 1911350"/>
              <a:gd name="connsiteY60" fmla="*/ 1095375 h 2524125"/>
              <a:gd name="connsiteX61" fmla="*/ 828675 w 1911350"/>
              <a:gd name="connsiteY61" fmla="*/ 1133475 h 2524125"/>
              <a:gd name="connsiteX62" fmla="*/ 828675 w 1911350"/>
              <a:gd name="connsiteY62" fmla="*/ 1158875 h 2524125"/>
              <a:gd name="connsiteX63" fmla="*/ 854075 w 1911350"/>
              <a:gd name="connsiteY63" fmla="*/ 1181100 h 2524125"/>
              <a:gd name="connsiteX64" fmla="*/ 841375 w 1911350"/>
              <a:gd name="connsiteY64" fmla="*/ 1200150 h 2524125"/>
              <a:gd name="connsiteX65" fmla="*/ 854075 w 1911350"/>
              <a:gd name="connsiteY65" fmla="*/ 1222375 h 2524125"/>
              <a:gd name="connsiteX66" fmla="*/ 854075 w 1911350"/>
              <a:gd name="connsiteY66" fmla="*/ 1263650 h 2524125"/>
              <a:gd name="connsiteX67" fmla="*/ 835025 w 1911350"/>
              <a:gd name="connsiteY67" fmla="*/ 1298575 h 2524125"/>
              <a:gd name="connsiteX68" fmla="*/ 844550 w 1911350"/>
              <a:gd name="connsiteY68" fmla="*/ 1317625 h 2524125"/>
              <a:gd name="connsiteX69" fmla="*/ 939800 w 1911350"/>
              <a:gd name="connsiteY69" fmla="*/ 1289050 h 2524125"/>
              <a:gd name="connsiteX70" fmla="*/ 949325 w 1911350"/>
              <a:gd name="connsiteY70" fmla="*/ 1317625 h 2524125"/>
              <a:gd name="connsiteX71" fmla="*/ 949325 w 1911350"/>
              <a:gd name="connsiteY71" fmla="*/ 1343025 h 2524125"/>
              <a:gd name="connsiteX72" fmla="*/ 920750 w 1911350"/>
              <a:gd name="connsiteY72" fmla="*/ 1346200 h 2524125"/>
              <a:gd name="connsiteX73" fmla="*/ 892175 w 1911350"/>
              <a:gd name="connsiteY73" fmla="*/ 1406525 h 2524125"/>
              <a:gd name="connsiteX74" fmla="*/ 917575 w 1911350"/>
              <a:gd name="connsiteY74" fmla="*/ 1425575 h 2524125"/>
              <a:gd name="connsiteX75" fmla="*/ 895350 w 1911350"/>
              <a:gd name="connsiteY75" fmla="*/ 1470025 h 2524125"/>
              <a:gd name="connsiteX76" fmla="*/ 879475 w 1911350"/>
              <a:gd name="connsiteY76" fmla="*/ 1473200 h 2524125"/>
              <a:gd name="connsiteX77" fmla="*/ 866775 w 1911350"/>
              <a:gd name="connsiteY77" fmla="*/ 1489075 h 2524125"/>
              <a:gd name="connsiteX78" fmla="*/ 844550 w 1911350"/>
              <a:gd name="connsiteY78" fmla="*/ 1492250 h 2524125"/>
              <a:gd name="connsiteX79" fmla="*/ 828675 w 1911350"/>
              <a:gd name="connsiteY79" fmla="*/ 1501775 h 2524125"/>
              <a:gd name="connsiteX80" fmla="*/ 812800 w 1911350"/>
              <a:gd name="connsiteY80" fmla="*/ 1524000 h 2524125"/>
              <a:gd name="connsiteX81" fmla="*/ 800100 w 1911350"/>
              <a:gd name="connsiteY81" fmla="*/ 1533525 h 2524125"/>
              <a:gd name="connsiteX82" fmla="*/ 771525 w 1911350"/>
              <a:gd name="connsiteY82" fmla="*/ 1549400 h 2524125"/>
              <a:gd name="connsiteX83" fmla="*/ 742950 w 1911350"/>
              <a:gd name="connsiteY83" fmla="*/ 1536700 h 2524125"/>
              <a:gd name="connsiteX84" fmla="*/ 736600 w 1911350"/>
              <a:gd name="connsiteY84" fmla="*/ 1492250 h 2524125"/>
              <a:gd name="connsiteX85" fmla="*/ 711200 w 1911350"/>
              <a:gd name="connsiteY85" fmla="*/ 1501775 h 2524125"/>
              <a:gd name="connsiteX86" fmla="*/ 679450 w 1911350"/>
              <a:gd name="connsiteY86" fmla="*/ 1485900 h 2524125"/>
              <a:gd name="connsiteX87" fmla="*/ 644525 w 1911350"/>
              <a:gd name="connsiteY87" fmla="*/ 1514475 h 2524125"/>
              <a:gd name="connsiteX88" fmla="*/ 625475 w 1911350"/>
              <a:gd name="connsiteY88" fmla="*/ 1533525 h 2524125"/>
              <a:gd name="connsiteX89" fmla="*/ 603250 w 1911350"/>
              <a:gd name="connsiteY89" fmla="*/ 1533525 h 2524125"/>
              <a:gd name="connsiteX90" fmla="*/ 584200 w 1911350"/>
              <a:gd name="connsiteY90" fmla="*/ 1514475 h 2524125"/>
              <a:gd name="connsiteX91" fmla="*/ 558800 w 1911350"/>
              <a:gd name="connsiteY91" fmla="*/ 1546225 h 2524125"/>
              <a:gd name="connsiteX92" fmla="*/ 517525 w 1911350"/>
              <a:gd name="connsiteY92" fmla="*/ 1489075 h 2524125"/>
              <a:gd name="connsiteX93" fmla="*/ 501650 w 1911350"/>
              <a:gd name="connsiteY93" fmla="*/ 1435100 h 2524125"/>
              <a:gd name="connsiteX94" fmla="*/ 447675 w 1911350"/>
              <a:gd name="connsiteY94" fmla="*/ 1466850 h 2524125"/>
              <a:gd name="connsiteX95" fmla="*/ 428625 w 1911350"/>
              <a:gd name="connsiteY95" fmla="*/ 1463675 h 2524125"/>
              <a:gd name="connsiteX96" fmla="*/ 428625 w 1911350"/>
              <a:gd name="connsiteY96" fmla="*/ 1444625 h 2524125"/>
              <a:gd name="connsiteX97" fmla="*/ 425450 w 1911350"/>
              <a:gd name="connsiteY97" fmla="*/ 1428750 h 2524125"/>
              <a:gd name="connsiteX98" fmla="*/ 441325 w 1911350"/>
              <a:gd name="connsiteY98" fmla="*/ 1377950 h 2524125"/>
              <a:gd name="connsiteX99" fmla="*/ 425450 w 1911350"/>
              <a:gd name="connsiteY99" fmla="*/ 1352550 h 2524125"/>
              <a:gd name="connsiteX100" fmla="*/ 409575 w 1911350"/>
              <a:gd name="connsiteY100" fmla="*/ 1346200 h 2524125"/>
              <a:gd name="connsiteX101" fmla="*/ 371475 w 1911350"/>
              <a:gd name="connsiteY101" fmla="*/ 1336675 h 2524125"/>
              <a:gd name="connsiteX102" fmla="*/ 352425 w 1911350"/>
              <a:gd name="connsiteY102" fmla="*/ 1327150 h 2524125"/>
              <a:gd name="connsiteX103" fmla="*/ 342900 w 1911350"/>
              <a:gd name="connsiteY103" fmla="*/ 1377950 h 2524125"/>
              <a:gd name="connsiteX104" fmla="*/ 327025 w 1911350"/>
              <a:gd name="connsiteY104" fmla="*/ 1397000 h 2524125"/>
              <a:gd name="connsiteX105" fmla="*/ 317500 w 1911350"/>
              <a:gd name="connsiteY105" fmla="*/ 1403350 h 2524125"/>
              <a:gd name="connsiteX106" fmla="*/ 320675 w 1911350"/>
              <a:gd name="connsiteY106" fmla="*/ 1438275 h 2524125"/>
              <a:gd name="connsiteX107" fmla="*/ 355600 w 1911350"/>
              <a:gd name="connsiteY107" fmla="*/ 1470025 h 2524125"/>
              <a:gd name="connsiteX108" fmla="*/ 374650 w 1911350"/>
              <a:gd name="connsiteY108" fmla="*/ 1479550 h 2524125"/>
              <a:gd name="connsiteX109" fmla="*/ 365125 w 1911350"/>
              <a:gd name="connsiteY109" fmla="*/ 1511300 h 2524125"/>
              <a:gd name="connsiteX110" fmla="*/ 358775 w 1911350"/>
              <a:gd name="connsiteY110" fmla="*/ 1530350 h 2524125"/>
              <a:gd name="connsiteX111" fmla="*/ 358775 w 1911350"/>
              <a:gd name="connsiteY111" fmla="*/ 1552575 h 2524125"/>
              <a:gd name="connsiteX112" fmla="*/ 336550 w 1911350"/>
              <a:gd name="connsiteY112" fmla="*/ 1562100 h 2524125"/>
              <a:gd name="connsiteX113" fmla="*/ 317500 w 1911350"/>
              <a:gd name="connsiteY113" fmla="*/ 1597025 h 2524125"/>
              <a:gd name="connsiteX114" fmla="*/ 260350 w 1911350"/>
              <a:gd name="connsiteY114" fmla="*/ 1651000 h 2524125"/>
              <a:gd name="connsiteX115" fmla="*/ 279400 w 1911350"/>
              <a:gd name="connsiteY115" fmla="*/ 1657350 h 2524125"/>
              <a:gd name="connsiteX116" fmla="*/ 257175 w 1911350"/>
              <a:gd name="connsiteY116" fmla="*/ 1701800 h 2524125"/>
              <a:gd name="connsiteX117" fmla="*/ 234950 w 1911350"/>
              <a:gd name="connsiteY117" fmla="*/ 1698625 h 2524125"/>
              <a:gd name="connsiteX118" fmla="*/ 231775 w 1911350"/>
              <a:gd name="connsiteY118" fmla="*/ 1720850 h 2524125"/>
              <a:gd name="connsiteX119" fmla="*/ 206375 w 1911350"/>
              <a:gd name="connsiteY119" fmla="*/ 1746250 h 2524125"/>
              <a:gd name="connsiteX120" fmla="*/ 266700 w 1911350"/>
              <a:gd name="connsiteY120" fmla="*/ 1768475 h 2524125"/>
              <a:gd name="connsiteX121" fmla="*/ 311150 w 1911350"/>
              <a:gd name="connsiteY121" fmla="*/ 1778000 h 2524125"/>
              <a:gd name="connsiteX122" fmla="*/ 371475 w 1911350"/>
              <a:gd name="connsiteY122" fmla="*/ 1806575 h 2524125"/>
              <a:gd name="connsiteX123" fmla="*/ 390525 w 1911350"/>
              <a:gd name="connsiteY123" fmla="*/ 1800225 h 2524125"/>
              <a:gd name="connsiteX124" fmla="*/ 415925 w 1911350"/>
              <a:gd name="connsiteY124" fmla="*/ 1790700 h 2524125"/>
              <a:gd name="connsiteX125" fmla="*/ 422275 w 1911350"/>
              <a:gd name="connsiteY125" fmla="*/ 1800225 h 2524125"/>
              <a:gd name="connsiteX126" fmla="*/ 428625 w 1911350"/>
              <a:gd name="connsiteY126" fmla="*/ 1800225 h 2524125"/>
              <a:gd name="connsiteX127" fmla="*/ 444500 w 1911350"/>
              <a:gd name="connsiteY127" fmla="*/ 1825625 h 2524125"/>
              <a:gd name="connsiteX128" fmla="*/ 415925 w 1911350"/>
              <a:gd name="connsiteY128" fmla="*/ 1816100 h 2524125"/>
              <a:gd name="connsiteX129" fmla="*/ 400050 w 1911350"/>
              <a:gd name="connsiteY129" fmla="*/ 1825625 h 2524125"/>
              <a:gd name="connsiteX130" fmla="*/ 415925 w 1911350"/>
              <a:gd name="connsiteY130" fmla="*/ 1857375 h 2524125"/>
              <a:gd name="connsiteX131" fmla="*/ 390525 w 1911350"/>
              <a:gd name="connsiteY131" fmla="*/ 1851025 h 2524125"/>
              <a:gd name="connsiteX132" fmla="*/ 387350 w 1911350"/>
              <a:gd name="connsiteY132" fmla="*/ 1885950 h 2524125"/>
              <a:gd name="connsiteX133" fmla="*/ 330200 w 1911350"/>
              <a:gd name="connsiteY133" fmla="*/ 1873250 h 2524125"/>
              <a:gd name="connsiteX134" fmla="*/ 295275 w 1911350"/>
              <a:gd name="connsiteY134" fmla="*/ 1870075 h 2524125"/>
              <a:gd name="connsiteX135" fmla="*/ 238125 w 1911350"/>
              <a:gd name="connsiteY135" fmla="*/ 1851025 h 2524125"/>
              <a:gd name="connsiteX136" fmla="*/ 225425 w 1911350"/>
              <a:gd name="connsiteY136" fmla="*/ 1866900 h 2524125"/>
              <a:gd name="connsiteX137" fmla="*/ 212725 w 1911350"/>
              <a:gd name="connsiteY137" fmla="*/ 1828800 h 2524125"/>
              <a:gd name="connsiteX138" fmla="*/ 193675 w 1911350"/>
              <a:gd name="connsiteY138" fmla="*/ 1825625 h 2524125"/>
              <a:gd name="connsiteX139" fmla="*/ 196850 w 1911350"/>
              <a:gd name="connsiteY139" fmla="*/ 1809750 h 2524125"/>
              <a:gd name="connsiteX140" fmla="*/ 184150 w 1911350"/>
              <a:gd name="connsiteY140" fmla="*/ 1800225 h 2524125"/>
              <a:gd name="connsiteX141" fmla="*/ 161925 w 1911350"/>
              <a:gd name="connsiteY141" fmla="*/ 1800225 h 2524125"/>
              <a:gd name="connsiteX142" fmla="*/ 133350 w 1911350"/>
              <a:gd name="connsiteY142" fmla="*/ 1825625 h 2524125"/>
              <a:gd name="connsiteX143" fmla="*/ 92075 w 1911350"/>
              <a:gd name="connsiteY143" fmla="*/ 1800225 h 2524125"/>
              <a:gd name="connsiteX144" fmla="*/ 73025 w 1911350"/>
              <a:gd name="connsiteY144" fmla="*/ 1803400 h 2524125"/>
              <a:gd name="connsiteX145" fmla="*/ 53975 w 1911350"/>
              <a:gd name="connsiteY145" fmla="*/ 1816100 h 2524125"/>
              <a:gd name="connsiteX146" fmla="*/ 22225 w 1911350"/>
              <a:gd name="connsiteY146" fmla="*/ 1809750 h 2524125"/>
              <a:gd name="connsiteX147" fmla="*/ 47625 w 1911350"/>
              <a:gd name="connsiteY147" fmla="*/ 1841500 h 2524125"/>
              <a:gd name="connsiteX148" fmla="*/ 53975 w 1911350"/>
              <a:gd name="connsiteY148" fmla="*/ 1866900 h 2524125"/>
              <a:gd name="connsiteX149" fmla="*/ 57150 w 1911350"/>
              <a:gd name="connsiteY149" fmla="*/ 1901825 h 2524125"/>
              <a:gd name="connsiteX150" fmla="*/ 15875 w 1911350"/>
              <a:gd name="connsiteY150" fmla="*/ 1917700 h 2524125"/>
              <a:gd name="connsiteX151" fmla="*/ 41275 w 1911350"/>
              <a:gd name="connsiteY151" fmla="*/ 1936750 h 2524125"/>
              <a:gd name="connsiteX152" fmla="*/ 31750 w 1911350"/>
              <a:gd name="connsiteY152" fmla="*/ 1952625 h 2524125"/>
              <a:gd name="connsiteX153" fmla="*/ 60325 w 1911350"/>
              <a:gd name="connsiteY153" fmla="*/ 1971675 h 2524125"/>
              <a:gd name="connsiteX154" fmla="*/ 82550 w 1911350"/>
              <a:gd name="connsiteY154" fmla="*/ 1924050 h 2524125"/>
              <a:gd name="connsiteX155" fmla="*/ 117475 w 1911350"/>
              <a:gd name="connsiteY155" fmla="*/ 1943100 h 2524125"/>
              <a:gd name="connsiteX156" fmla="*/ 130175 w 1911350"/>
              <a:gd name="connsiteY156" fmla="*/ 1939925 h 2524125"/>
              <a:gd name="connsiteX157" fmla="*/ 107950 w 1911350"/>
              <a:gd name="connsiteY157" fmla="*/ 1908175 h 2524125"/>
              <a:gd name="connsiteX158" fmla="*/ 136525 w 1911350"/>
              <a:gd name="connsiteY158" fmla="*/ 1908175 h 2524125"/>
              <a:gd name="connsiteX159" fmla="*/ 152400 w 1911350"/>
              <a:gd name="connsiteY159" fmla="*/ 1943100 h 2524125"/>
              <a:gd name="connsiteX160" fmla="*/ 168275 w 1911350"/>
              <a:gd name="connsiteY160" fmla="*/ 1946275 h 2524125"/>
              <a:gd name="connsiteX161" fmla="*/ 161925 w 1911350"/>
              <a:gd name="connsiteY161" fmla="*/ 1974850 h 2524125"/>
              <a:gd name="connsiteX162" fmla="*/ 184150 w 1911350"/>
              <a:gd name="connsiteY162" fmla="*/ 1987550 h 2524125"/>
              <a:gd name="connsiteX163" fmla="*/ 200025 w 1911350"/>
              <a:gd name="connsiteY163" fmla="*/ 1984375 h 2524125"/>
              <a:gd name="connsiteX164" fmla="*/ 190500 w 1911350"/>
              <a:gd name="connsiteY164" fmla="*/ 2009775 h 2524125"/>
              <a:gd name="connsiteX165" fmla="*/ 190500 w 1911350"/>
              <a:gd name="connsiteY165" fmla="*/ 2035175 h 2524125"/>
              <a:gd name="connsiteX166" fmla="*/ 180975 w 1911350"/>
              <a:gd name="connsiteY166" fmla="*/ 2054225 h 2524125"/>
              <a:gd name="connsiteX167" fmla="*/ 215900 w 1911350"/>
              <a:gd name="connsiteY167" fmla="*/ 2041525 h 2524125"/>
              <a:gd name="connsiteX168" fmla="*/ 244475 w 1911350"/>
              <a:gd name="connsiteY168" fmla="*/ 2044700 h 2524125"/>
              <a:gd name="connsiteX169" fmla="*/ 219075 w 1911350"/>
              <a:gd name="connsiteY169" fmla="*/ 2082800 h 2524125"/>
              <a:gd name="connsiteX170" fmla="*/ 228600 w 1911350"/>
              <a:gd name="connsiteY170" fmla="*/ 2105025 h 2524125"/>
              <a:gd name="connsiteX171" fmla="*/ 222250 w 1911350"/>
              <a:gd name="connsiteY171" fmla="*/ 2127250 h 2524125"/>
              <a:gd name="connsiteX172" fmla="*/ 327025 w 1911350"/>
              <a:gd name="connsiteY172" fmla="*/ 2232025 h 2524125"/>
              <a:gd name="connsiteX173" fmla="*/ 314325 w 1911350"/>
              <a:gd name="connsiteY173" fmla="*/ 2251075 h 2524125"/>
              <a:gd name="connsiteX174" fmla="*/ 320675 w 1911350"/>
              <a:gd name="connsiteY174" fmla="*/ 2286000 h 2524125"/>
              <a:gd name="connsiteX175" fmla="*/ 352425 w 1911350"/>
              <a:gd name="connsiteY175" fmla="*/ 2282825 h 2524125"/>
              <a:gd name="connsiteX176" fmla="*/ 368300 w 1911350"/>
              <a:gd name="connsiteY176" fmla="*/ 2270125 h 2524125"/>
              <a:gd name="connsiteX177" fmla="*/ 387350 w 1911350"/>
              <a:gd name="connsiteY177" fmla="*/ 2292350 h 2524125"/>
              <a:gd name="connsiteX178" fmla="*/ 361950 w 1911350"/>
              <a:gd name="connsiteY178" fmla="*/ 2308225 h 2524125"/>
              <a:gd name="connsiteX179" fmla="*/ 393700 w 1911350"/>
              <a:gd name="connsiteY179" fmla="*/ 2346325 h 2524125"/>
              <a:gd name="connsiteX180" fmla="*/ 434975 w 1911350"/>
              <a:gd name="connsiteY180" fmla="*/ 2352675 h 2524125"/>
              <a:gd name="connsiteX181" fmla="*/ 460375 w 1911350"/>
              <a:gd name="connsiteY181" fmla="*/ 2422525 h 2524125"/>
              <a:gd name="connsiteX182" fmla="*/ 428625 w 1911350"/>
              <a:gd name="connsiteY182" fmla="*/ 2409825 h 2524125"/>
              <a:gd name="connsiteX183" fmla="*/ 463550 w 1911350"/>
              <a:gd name="connsiteY183" fmla="*/ 2498725 h 2524125"/>
              <a:gd name="connsiteX184" fmla="*/ 539750 w 1911350"/>
              <a:gd name="connsiteY184" fmla="*/ 2489200 h 2524125"/>
              <a:gd name="connsiteX185" fmla="*/ 596900 w 1911350"/>
              <a:gd name="connsiteY185" fmla="*/ 2476500 h 2524125"/>
              <a:gd name="connsiteX186" fmla="*/ 673100 w 1911350"/>
              <a:gd name="connsiteY186" fmla="*/ 2447925 h 2524125"/>
              <a:gd name="connsiteX187" fmla="*/ 730250 w 1911350"/>
              <a:gd name="connsiteY187" fmla="*/ 2454275 h 2524125"/>
              <a:gd name="connsiteX188" fmla="*/ 812800 w 1911350"/>
              <a:gd name="connsiteY188" fmla="*/ 2422525 h 2524125"/>
              <a:gd name="connsiteX189" fmla="*/ 828675 w 1911350"/>
              <a:gd name="connsiteY189" fmla="*/ 2422525 h 2524125"/>
              <a:gd name="connsiteX190" fmla="*/ 825500 w 1911350"/>
              <a:gd name="connsiteY190" fmla="*/ 2397125 h 2524125"/>
              <a:gd name="connsiteX191" fmla="*/ 857250 w 1911350"/>
              <a:gd name="connsiteY191" fmla="*/ 2381250 h 2524125"/>
              <a:gd name="connsiteX192" fmla="*/ 876300 w 1911350"/>
              <a:gd name="connsiteY192" fmla="*/ 2387600 h 2524125"/>
              <a:gd name="connsiteX193" fmla="*/ 914400 w 1911350"/>
              <a:gd name="connsiteY193" fmla="*/ 2384425 h 2524125"/>
              <a:gd name="connsiteX194" fmla="*/ 981075 w 1911350"/>
              <a:gd name="connsiteY194" fmla="*/ 2422525 h 2524125"/>
              <a:gd name="connsiteX195" fmla="*/ 993775 w 1911350"/>
              <a:gd name="connsiteY195" fmla="*/ 2454275 h 2524125"/>
              <a:gd name="connsiteX196" fmla="*/ 1063625 w 1911350"/>
              <a:gd name="connsiteY196" fmla="*/ 2476500 h 2524125"/>
              <a:gd name="connsiteX197" fmla="*/ 1104900 w 1911350"/>
              <a:gd name="connsiteY197" fmla="*/ 2524125 h 2524125"/>
              <a:gd name="connsiteX198" fmla="*/ 1120775 w 1911350"/>
              <a:gd name="connsiteY198" fmla="*/ 2482850 h 2524125"/>
              <a:gd name="connsiteX199" fmla="*/ 1114425 w 1911350"/>
              <a:gd name="connsiteY199" fmla="*/ 2457450 h 2524125"/>
              <a:gd name="connsiteX200" fmla="*/ 1162050 w 1911350"/>
              <a:gd name="connsiteY200" fmla="*/ 2438400 h 2524125"/>
              <a:gd name="connsiteX201" fmla="*/ 1196975 w 1911350"/>
              <a:gd name="connsiteY201" fmla="*/ 2416175 h 2524125"/>
              <a:gd name="connsiteX202" fmla="*/ 1225550 w 1911350"/>
              <a:gd name="connsiteY202" fmla="*/ 2416175 h 2524125"/>
              <a:gd name="connsiteX203" fmla="*/ 1244600 w 1911350"/>
              <a:gd name="connsiteY203" fmla="*/ 2393950 h 2524125"/>
              <a:gd name="connsiteX204" fmla="*/ 1263650 w 1911350"/>
              <a:gd name="connsiteY204" fmla="*/ 2393950 h 2524125"/>
              <a:gd name="connsiteX205" fmla="*/ 1247775 w 1911350"/>
              <a:gd name="connsiteY205" fmla="*/ 2346325 h 2524125"/>
              <a:gd name="connsiteX206" fmla="*/ 1260475 w 1911350"/>
              <a:gd name="connsiteY206" fmla="*/ 2330450 h 2524125"/>
              <a:gd name="connsiteX207" fmla="*/ 1311275 w 1911350"/>
              <a:gd name="connsiteY207" fmla="*/ 2320925 h 2524125"/>
              <a:gd name="connsiteX208" fmla="*/ 1352550 w 1911350"/>
              <a:gd name="connsiteY208" fmla="*/ 2279650 h 2524125"/>
              <a:gd name="connsiteX209" fmla="*/ 1352550 w 1911350"/>
              <a:gd name="connsiteY209" fmla="*/ 2247900 h 2524125"/>
              <a:gd name="connsiteX210" fmla="*/ 1371600 w 1911350"/>
              <a:gd name="connsiteY210" fmla="*/ 2228850 h 2524125"/>
              <a:gd name="connsiteX211" fmla="*/ 1419225 w 1911350"/>
              <a:gd name="connsiteY211" fmla="*/ 2247900 h 2524125"/>
              <a:gd name="connsiteX212" fmla="*/ 1435100 w 1911350"/>
              <a:gd name="connsiteY212" fmla="*/ 2228850 h 2524125"/>
              <a:gd name="connsiteX213" fmla="*/ 1492250 w 1911350"/>
              <a:gd name="connsiteY213" fmla="*/ 2247900 h 2524125"/>
              <a:gd name="connsiteX214" fmla="*/ 1517650 w 1911350"/>
              <a:gd name="connsiteY214" fmla="*/ 2225675 h 2524125"/>
              <a:gd name="connsiteX215" fmla="*/ 1508125 w 1911350"/>
              <a:gd name="connsiteY215" fmla="*/ 2216150 h 2524125"/>
              <a:gd name="connsiteX216" fmla="*/ 1539875 w 1911350"/>
              <a:gd name="connsiteY216" fmla="*/ 2193925 h 2524125"/>
              <a:gd name="connsiteX217" fmla="*/ 1539875 w 1911350"/>
              <a:gd name="connsiteY217" fmla="*/ 2193925 h 2524125"/>
              <a:gd name="connsiteX218" fmla="*/ 1568450 w 1911350"/>
              <a:gd name="connsiteY218" fmla="*/ 2197100 h 2524125"/>
              <a:gd name="connsiteX219" fmla="*/ 1558925 w 1911350"/>
              <a:gd name="connsiteY219" fmla="*/ 2174875 h 2524125"/>
              <a:gd name="connsiteX220" fmla="*/ 1606550 w 1911350"/>
              <a:gd name="connsiteY220" fmla="*/ 2152650 h 2524125"/>
              <a:gd name="connsiteX221" fmla="*/ 1609725 w 1911350"/>
              <a:gd name="connsiteY221" fmla="*/ 2076450 h 2524125"/>
              <a:gd name="connsiteX222" fmla="*/ 1597025 w 1911350"/>
              <a:gd name="connsiteY222" fmla="*/ 2041525 h 2524125"/>
              <a:gd name="connsiteX223" fmla="*/ 1635125 w 1911350"/>
              <a:gd name="connsiteY223" fmla="*/ 2070100 h 2524125"/>
              <a:gd name="connsiteX224" fmla="*/ 1676400 w 1911350"/>
              <a:gd name="connsiteY224" fmla="*/ 2082800 h 2524125"/>
              <a:gd name="connsiteX225" fmla="*/ 1704975 w 1911350"/>
              <a:gd name="connsiteY225" fmla="*/ 2047875 h 2524125"/>
              <a:gd name="connsiteX226" fmla="*/ 1714500 w 1911350"/>
              <a:gd name="connsiteY226" fmla="*/ 2012950 h 2524125"/>
              <a:gd name="connsiteX227" fmla="*/ 1743075 w 1911350"/>
              <a:gd name="connsiteY227" fmla="*/ 1990725 h 2524125"/>
              <a:gd name="connsiteX228" fmla="*/ 1765300 w 1911350"/>
              <a:gd name="connsiteY228" fmla="*/ 1939925 h 2524125"/>
              <a:gd name="connsiteX229" fmla="*/ 1765300 w 1911350"/>
              <a:gd name="connsiteY229" fmla="*/ 1939925 h 2524125"/>
              <a:gd name="connsiteX230" fmla="*/ 1768475 w 1911350"/>
              <a:gd name="connsiteY230" fmla="*/ 1911350 h 2524125"/>
              <a:gd name="connsiteX231" fmla="*/ 1768475 w 1911350"/>
              <a:gd name="connsiteY231" fmla="*/ 1905000 h 2524125"/>
              <a:gd name="connsiteX232" fmla="*/ 1784350 w 1911350"/>
              <a:gd name="connsiteY232" fmla="*/ 1841500 h 2524125"/>
              <a:gd name="connsiteX233" fmla="*/ 1774825 w 1911350"/>
              <a:gd name="connsiteY233" fmla="*/ 1790700 h 2524125"/>
              <a:gd name="connsiteX234" fmla="*/ 1793875 w 1911350"/>
              <a:gd name="connsiteY234" fmla="*/ 1774825 h 2524125"/>
              <a:gd name="connsiteX235" fmla="*/ 1784350 w 1911350"/>
              <a:gd name="connsiteY235" fmla="*/ 1679575 h 2524125"/>
              <a:gd name="connsiteX236" fmla="*/ 1784350 w 1911350"/>
              <a:gd name="connsiteY236" fmla="*/ 1660525 h 2524125"/>
              <a:gd name="connsiteX237" fmla="*/ 1809750 w 1911350"/>
              <a:gd name="connsiteY237" fmla="*/ 1654175 h 2524125"/>
              <a:gd name="connsiteX238" fmla="*/ 1816100 w 1911350"/>
              <a:gd name="connsiteY238" fmla="*/ 1606550 h 2524125"/>
              <a:gd name="connsiteX239" fmla="*/ 1841500 w 1911350"/>
              <a:gd name="connsiteY239" fmla="*/ 1562100 h 2524125"/>
              <a:gd name="connsiteX240" fmla="*/ 1841500 w 1911350"/>
              <a:gd name="connsiteY240" fmla="*/ 1504950 h 2524125"/>
              <a:gd name="connsiteX241" fmla="*/ 1841500 w 1911350"/>
              <a:gd name="connsiteY241" fmla="*/ 1476375 h 2524125"/>
              <a:gd name="connsiteX242" fmla="*/ 1819275 w 1911350"/>
              <a:gd name="connsiteY242" fmla="*/ 1454150 h 2524125"/>
              <a:gd name="connsiteX243" fmla="*/ 1778000 w 1911350"/>
              <a:gd name="connsiteY243" fmla="*/ 1422400 h 2524125"/>
              <a:gd name="connsiteX244" fmla="*/ 1809750 w 1911350"/>
              <a:gd name="connsiteY244" fmla="*/ 1409700 h 2524125"/>
              <a:gd name="connsiteX245" fmla="*/ 1854200 w 1911350"/>
              <a:gd name="connsiteY245" fmla="*/ 1365250 h 2524125"/>
              <a:gd name="connsiteX246" fmla="*/ 1876425 w 1911350"/>
              <a:gd name="connsiteY246" fmla="*/ 1355725 h 2524125"/>
              <a:gd name="connsiteX247" fmla="*/ 1898650 w 1911350"/>
              <a:gd name="connsiteY247" fmla="*/ 1346200 h 2524125"/>
              <a:gd name="connsiteX248" fmla="*/ 1911350 w 1911350"/>
              <a:gd name="connsiteY248" fmla="*/ 1320800 h 2524125"/>
              <a:gd name="connsiteX249" fmla="*/ 1866900 w 1911350"/>
              <a:gd name="connsiteY249" fmla="*/ 1304925 h 2524125"/>
              <a:gd name="connsiteX250" fmla="*/ 1835150 w 1911350"/>
              <a:gd name="connsiteY250" fmla="*/ 1276350 h 2524125"/>
              <a:gd name="connsiteX251" fmla="*/ 1806575 w 1911350"/>
              <a:gd name="connsiteY251" fmla="*/ 1279525 h 2524125"/>
              <a:gd name="connsiteX252" fmla="*/ 1755775 w 1911350"/>
              <a:gd name="connsiteY252" fmla="*/ 1263650 h 2524125"/>
              <a:gd name="connsiteX253" fmla="*/ 1704975 w 1911350"/>
              <a:gd name="connsiteY253" fmla="*/ 1263650 h 2524125"/>
              <a:gd name="connsiteX254" fmla="*/ 1679575 w 1911350"/>
              <a:gd name="connsiteY254" fmla="*/ 1238250 h 2524125"/>
              <a:gd name="connsiteX255" fmla="*/ 1647825 w 1911350"/>
              <a:gd name="connsiteY255" fmla="*/ 1206500 h 2524125"/>
              <a:gd name="connsiteX256" fmla="*/ 1635125 w 1911350"/>
              <a:gd name="connsiteY256" fmla="*/ 1196975 h 2524125"/>
              <a:gd name="connsiteX257" fmla="*/ 1555750 w 1911350"/>
              <a:gd name="connsiteY257" fmla="*/ 1149350 h 2524125"/>
              <a:gd name="connsiteX258" fmla="*/ 1520825 w 1911350"/>
              <a:gd name="connsiteY258" fmla="*/ 1184275 h 2524125"/>
              <a:gd name="connsiteX259" fmla="*/ 1479550 w 1911350"/>
              <a:gd name="connsiteY259" fmla="*/ 1181100 h 2524125"/>
              <a:gd name="connsiteX260" fmla="*/ 1454150 w 1911350"/>
              <a:gd name="connsiteY260" fmla="*/ 1162050 h 2524125"/>
              <a:gd name="connsiteX261" fmla="*/ 1479550 w 1911350"/>
              <a:gd name="connsiteY261" fmla="*/ 1143000 h 2524125"/>
              <a:gd name="connsiteX262" fmla="*/ 1495425 w 1911350"/>
              <a:gd name="connsiteY262" fmla="*/ 1022350 h 2524125"/>
              <a:gd name="connsiteX263" fmla="*/ 1489075 w 1911350"/>
              <a:gd name="connsiteY263" fmla="*/ 1012825 h 2524125"/>
              <a:gd name="connsiteX264" fmla="*/ 1466850 w 1911350"/>
              <a:gd name="connsiteY264" fmla="*/ 1025525 h 2524125"/>
              <a:gd name="connsiteX265" fmla="*/ 1447800 w 1911350"/>
              <a:gd name="connsiteY265" fmla="*/ 1016000 h 2524125"/>
              <a:gd name="connsiteX266" fmla="*/ 1419225 w 1911350"/>
              <a:gd name="connsiteY266" fmla="*/ 1031875 h 2524125"/>
              <a:gd name="connsiteX267" fmla="*/ 1422400 w 1911350"/>
              <a:gd name="connsiteY267" fmla="*/ 1006475 h 2524125"/>
              <a:gd name="connsiteX268" fmla="*/ 1476375 w 1911350"/>
              <a:gd name="connsiteY268" fmla="*/ 955675 h 2524125"/>
              <a:gd name="connsiteX269" fmla="*/ 1444625 w 1911350"/>
              <a:gd name="connsiteY269" fmla="*/ 882650 h 2524125"/>
              <a:gd name="connsiteX270" fmla="*/ 1463675 w 1911350"/>
              <a:gd name="connsiteY270" fmla="*/ 850900 h 2524125"/>
              <a:gd name="connsiteX271" fmla="*/ 1454150 w 1911350"/>
              <a:gd name="connsiteY271" fmla="*/ 822325 h 2524125"/>
              <a:gd name="connsiteX272" fmla="*/ 1454150 w 1911350"/>
              <a:gd name="connsiteY272" fmla="*/ 819150 h 2524125"/>
              <a:gd name="connsiteX273" fmla="*/ 1511300 w 1911350"/>
              <a:gd name="connsiteY273" fmla="*/ 762000 h 2524125"/>
              <a:gd name="connsiteX274" fmla="*/ 1524000 w 1911350"/>
              <a:gd name="connsiteY274" fmla="*/ 742950 h 2524125"/>
              <a:gd name="connsiteX275" fmla="*/ 1562100 w 1911350"/>
              <a:gd name="connsiteY275" fmla="*/ 733425 h 2524125"/>
              <a:gd name="connsiteX276" fmla="*/ 1577975 w 1911350"/>
              <a:gd name="connsiteY276" fmla="*/ 676275 h 2524125"/>
              <a:gd name="connsiteX277" fmla="*/ 1568450 w 1911350"/>
              <a:gd name="connsiteY277" fmla="*/ 625475 h 2524125"/>
              <a:gd name="connsiteX278" fmla="*/ 1543050 w 1911350"/>
              <a:gd name="connsiteY278" fmla="*/ 590550 h 2524125"/>
              <a:gd name="connsiteX279" fmla="*/ 1479550 w 1911350"/>
              <a:gd name="connsiteY279" fmla="*/ 574675 h 2524125"/>
              <a:gd name="connsiteX280" fmla="*/ 1473200 w 1911350"/>
              <a:gd name="connsiteY280" fmla="*/ 555625 h 2524125"/>
              <a:gd name="connsiteX281" fmla="*/ 1463675 w 1911350"/>
              <a:gd name="connsiteY281" fmla="*/ 523875 h 2524125"/>
              <a:gd name="connsiteX282" fmla="*/ 1390650 w 1911350"/>
              <a:gd name="connsiteY282" fmla="*/ 511175 h 2524125"/>
              <a:gd name="connsiteX283" fmla="*/ 1371600 w 1911350"/>
              <a:gd name="connsiteY283" fmla="*/ 501650 h 2524125"/>
              <a:gd name="connsiteX284" fmla="*/ 1362075 w 1911350"/>
              <a:gd name="connsiteY284" fmla="*/ 498475 h 2524125"/>
              <a:gd name="connsiteX285" fmla="*/ 1346200 w 1911350"/>
              <a:gd name="connsiteY285" fmla="*/ 469900 h 2524125"/>
              <a:gd name="connsiteX286" fmla="*/ 1330325 w 1911350"/>
              <a:gd name="connsiteY286" fmla="*/ 371475 h 2524125"/>
              <a:gd name="connsiteX287" fmla="*/ 1333500 w 1911350"/>
              <a:gd name="connsiteY287" fmla="*/ 346075 h 2524125"/>
              <a:gd name="connsiteX288" fmla="*/ 1317625 w 1911350"/>
              <a:gd name="connsiteY288" fmla="*/ 314325 h 2524125"/>
              <a:gd name="connsiteX289" fmla="*/ 1289050 w 1911350"/>
              <a:gd name="connsiteY289" fmla="*/ 330200 h 2524125"/>
              <a:gd name="connsiteX290" fmla="*/ 1244600 w 1911350"/>
              <a:gd name="connsiteY290" fmla="*/ 304800 h 2524125"/>
              <a:gd name="connsiteX291" fmla="*/ 1209675 w 1911350"/>
              <a:gd name="connsiteY291" fmla="*/ 327025 h 2524125"/>
              <a:gd name="connsiteX292" fmla="*/ 1181100 w 1911350"/>
              <a:gd name="connsiteY292" fmla="*/ 333375 h 2524125"/>
              <a:gd name="connsiteX293" fmla="*/ 1177925 w 1911350"/>
              <a:gd name="connsiteY293" fmla="*/ 352425 h 2524125"/>
              <a:gd name="connsiteX294" fmla="*/ 1149350 w 1911350"/>
              <a:gd name="connsiteY294" fmla="*/ 349250 h 2524125"/>
              <a:gd name="connsiteX295" fmla="*/ 1130300 w 1911350"/>
              <a:gd name="connsiteY295" fmla="*/ 311150 h 2524125"/>
              <a:gd name="connsiteX296" fmla="*/ 1098550 w 1911350"/>
              <a:gd name="connsiteY296" fmla="*/ 311150 h 2524125"/>
              <a:gd name="connsiteX297" fmla="*/ 1092200 w 1911350"/>
              <a:gd name="connsiteY297" fmla="*/ 292100 h 2524125"/>
              <a:gd name="connsiteX298" fmla="*/ 1092200 w 1911350"/>
              <a:gd name="connsiteY298" fmla="*/ 273050 h 2524125"/>
              <a:gd name="connsiteX299" fmla="*/ 1098550 w 1911350"/>
              <a:gd name="connsiteY299" fmla="*/ 238125 h 2524125"/>
              <a:gd name="connsiteX300" fmla="*/ 1117600 w 1911350"/>
              <a:gd name="connsiteY300" fmla="*/ 203200 h 2524125"/>
              <a:gd name="connsiteX301" fmla="*/ 1082675 w 1911350"/>
              <a:gd name="connsiteY301" fmla="*/ 196850 h 2524125"/>
              <a:gd name="connsiteX302" fmla="*/ 1050925 w 1911350"/>
              <a:gd name="connsiteY302" fmla="*/ 231775 h 2524125"/>
              <a:gd name="connsiteX303" fmla="*/ 1016000 w 1911350"/>
              <a:gd name="connsiteY303" fmla="*/ 260350 h 2524125"/>
              <a:gd name="connsiteX304" fmla="*/ 1003300 w 1911350"/>
              <a:gd name="connsiteY304" fmla="*/ 269875 h 2524125"/>
              <a:gd name="connsiteX305" fmla="*/ 962025 w 1911350"/>
              <a:gd name="connsiteY305" fmla="*/ 219075 h 2524125"/>
              <a:gd name="connsiteX306" fmla="*/ 965200 w 1911350"/>
              <a:gd name="connsiteY306" fmla="*/ 184150 h 2524125"/>
              <a:gd name="connsiteX307" fmla="*/ 939800 w 1911350"/>
              <a:gd name="connsiteY307" fmla="*/ 158750 h 2524125"/>
              <a:gd name="connsiteX308" fmla="*/ 939800 w 1911350"/>
              <a:gd name="connsiteY308" fmla="*/ 158750 h 2524125"/>
              <a:gd name="connsiteX309" fmla="*/ 942975 w 1911350"/>
              <a:gd name="connsiteY309" fmla="*/ 142875 h 2524125"/>
              <a:gd name="connsiteX310" fmla="*/ 923925 w 1911350"/>
              <a:gd name="connsiteY310" fmla="*/ 127000 h 2524125"/>
              <a:gd name="connsiteX311" fmla="*/ 920750 w 1911350"/>
              <a:gd name="connsiteY311" fmla="*/ 92075 h 2524125"/>
              <a:gd name="connsiteX312" fmla="*/ 901700 w 1911350"/>
              <a:gd name="connsiteY312" fmla="*/ 88900 h 2524125"/>
              <a:gd name="connsiteX313" fmla="*/ 882650 w 1911350"/>
              <a:gd name="connsiteY313" fmla="*/ 92075 h 2524125"/>
              <a:gd name="connsiteX314" fmla="*/ 860425 w 1911350"/>
              <a:gd name="connsiteY314" fmla="*/ 88900 h 2524125"/>
              <a:gd name="connsiteX315" fmla="*/ 850900 w 1911350"/>
              <a:gd name="connsiteY315" fmla="*/ 47625 h 2524125"/>
              <a:gd name="connsiteX316" fmla="*/ 847725 w 1911350"/>
              <a:gd name="connsiteY316" fmla="*/ 0 h 2524125"/>
              <a:gd name="connsiteX317" fmla="*/ 771525 w 1911350"/>
              <a:gd name="connsiteY317" fmla="*/ 69850 h 2524125"/>
              <a:gd name="connsiteX318" fmla="*/ 720725 w 1911350"/>
              <a:gd name="connsiteY318" fmla="*/ 101600 h 2524125"/>
              <a:gd name="connsiteX0" fmla="*/ 720725 w 1911350"/>
              <a:gd name="connsiteY0" fmla="*/ 101600 h 2524125"/>
              <a:gd name="connsiteX1" fmla="*/ 679450 w 1911350"/>
              <a:gd name="connsiteY1" fmla="*/ 155575 h 2524125"/>
              <a:gd name="connsiteX2" fmla="*/ 657225 w 1911350"/>
              <a:gd name="connsiteY2" fmla="*/ 190500 h 2524125"/>
              <a:gd name="connsiteX3" fmla="*/ 635000 w 1911350"/>
              <a:gd name="connsiteY3" fmla="*/ 257175 h 2524125"/>
              <a:gd name="connsiteX4" fmla="*/ 542925 w 1911350"/>
              <a:gd name="connsiteY4" fmla="*/ 320675 h 2524125"/>
              <a:gd name="connsiteX5" fmla="*/ 514350 w 1911350"/>
              <a:gd name="connsiteY5" fmla="*/ 371475 h 2524125"/>
              <a:gd name="connsiteX6" fmla="*/ 463550 w 1911350"/>
              <a:gd name="connsiteY6" fmla="*/ 457200 h 2524125"/>
              <a:gd name="connsiteX7" fmla="*/ 422275 w 1911350"/>
              <a:gd name="connsiteY7" fmla="*/ 520700 h 2524125"/>
              <a:gd name="connsiteX8" fmla="*/ 314325 w 1911350"/>
              <a:gd name="connsiteY8" fmla="*/ 590550 h 2524125"/>
              <a:gd name="connsiteX9" fmla="*/ 231775 w 1911350"/>
              <a:gd name="connsiteY9" fmla="*/ 600075 h 2524125"/>
              <a:gd name="connsiteX10" fmla="*/ 225425 w 1911350"/>
              <a:gd name="connsiteY10" fmla="*/ 619125 h 2524125"/>
              <a:gd name="connsiteX11" fmla="*/ 244475 w 1911350"/>
              <a:gd name="connsiteY11" fmla="*/ 666750 h 2524125"/>
              <a:gd name="connsiteX12" fmla="*/ 225425 w 1911350"/>
              <a:gd name="connsiteY12" fmla="*/ 720725 h 2524125"/>
              <a:gd name="connsiteX13" fmla="*/ 212725 w 1911350"/>
              <a:gd name="connsiteY13" fmla="*/ 774700 h 2524125"/>
              <a:gd name="connsiteX14" fmla="*/ 222250 w 1911350"/>
              <a:gd name="connsiteY14" fmla="*/ 793750 h 2524125"/>
              <a:gd name="connsiteX15" fmla="*/ 209550 w 1911350"/>
              <a:gd name="connsiteY15" fmla="*/ 800100 h 2524125"/>
              <a:gd name="connsiteX16" fmla="*/ 222250 w 1911350"/>
              <a:gd name="connsiteY16" fmla="*/ 815975 h 2524125"/>
              <a:gd name="connsiteX17" fmla="*/ 206375 w 1911350"/>
              <a:gd name="connsiteY17" fmla="*/ 901700 h 2524125"/>
              <a:gd name="connsiteX18" fmla="*/ 155575 w 1911350"/>
              <a:gd name="connsiteY18" fmla="*/ 917575 h 2524125"/>
              <a:gd name="connsiteX19" fmla="*/ 76200 w 1911350"/>
              <a:gd name="connsiteY19" fmla="*/ 927100 h 2524125"/>
              <a:gd name="connsiteX20" fmla="*/ 60325 w 1911350"/>
              <a:gd name="connsiteY20" fmla="*/ 942975 h 2524125"/>
              <a:gd name="connsiteX21" fmla="*/ 15875 w 1911350"/>
              <a:gd name="connsiteY21" fmla="*/ 933450 h 2524125"/>
              <a:gd name="connsiteX22" fmla="*/ 0 w 1911350"/>
              <a:gd name="connsiteY22" fmla="*/ 946150 h 2524125"/>
              <a:gd name="connsiteX23" fmla="*/ 15875 w 1911350"/>
              <a:gd name="connsiteY23" fmla="*/ 981075 h 2524125"/>
              <a:gd name="connsiteX24" fmla="*/ 6350 w 1911350"/>
              <a:gd name="connsiteY24" fmla="*/ 1028700 h 2524125"/>
              <a:gd name="connsiteX25" fmla="*/ 19050 w 1911350"/>
              <a:gd name="connsiteY25" fmla="*/ 1054100 h 2524125"/>
              <a:gd name="connsiteX26" fmla="*/ 12700 w 1911350"/>
              <a:gd name="connsiteY26" fmla="*/ 1098550 h 2524125"/>
              <a:gd name="connsiteX27" fmla="*/ 25400 w 1911350"/>
              <a:gd name="connsiteY27" fmla="*/ 1120775 h 2524125"/>
              <a:gd name="connsiteX28" fmla="*/ 25400 w 1911350"/>
              <a:gd name="connsiteY28" fmla="*/ 1143000 h 2524125"/>
              <a:gd name="connsiteX29" fmla="*/ 50800 w 1911350"/>
              <a:gd name="connsiteY29" fmla="*/ 1219200 h 2524125"/>
              <a:gd name="connsiteX30" fmla="*/ 63500 w 1911350"/>
              <a:gd name="connsiteY30" fmla="*/ 1263650 h 2524125"/>
              <a:gd name="connsiteX31" fmla="*/ 133350 w 1911350"/>
              <a:gd name="connsiteY31" fmla="*/ 1231900 h 2524125"/>
              <a:gd name="connsiteX32" fmla="*/ 152400 w 1911350"/>
              <a:gd name="connsiteY32" fmla="*/ 1235075 h 2524125"/>
              <a:gd name="connsiteX33" fmla="*/ 165100 w 1911350"/>
              <a:gd name="connsiteY33" fmla="*/ 1190625 h 2524125"/>
              <a:gd name="connsiteX34" fmla="*/ 200025 w 1911350"/>
              <a:gd name="connsiteY34" fmla="*/ 1171575 h 2524125"/>
              <a:gd name="connsiteX35" fmla="*/ 266700 w 1911350"/>
              <a:gd name="connsiteY35" fmla="*/ 1219200 h 2524125"/>
              <a:gd name="connsiteX36" fmla="*/ 276225 w 1911350"/>
              <a:gd name="connsiteY36" fmla="*/ 1238250 h 2524125"/>
              <a:gd name="connsiteX37" fmla="*/ 327025 w 1911350"/>
              <a:gd name="connsiteY37" fmla="*/ 1257300 h 2524125"/>
              <a:gd name="connsiteX38" fmla="*/ 339725 w 1911350"/>
              <a:gd name="connsiteY38" fmla="*/ 1276350 h 2524125"/>
              <a:gd name="connsiteX39" fmla="*/ 352425 w 1911350"/>
              <a:gd name="connsiteY39" fmla="*/ 1266825 h 2524125"/>
              <a:gd name="connsiteX40" fmla="*/ 393700 w 1911350"/>
              <a:gd name="connsiteY40" fmla="*/ 1276350 h 2524125"/>
              <a:gd name="connsiteX41" fmla="*/ 403225 w 1911350"/>
              <a:gd name="connsiteY41" fmla="*/ 1247775 h 2524125"/>
              <a:gd name="connsiteX42" fmla="*/ 406400 w 1911350"/>
              <a:gd name="connsiteY42" fmla="*/ 1235075 h 2524125"/>
              <a:gd name="connsiteX43" fmla="*/ 479425 w 1911350"/>
              <a:gd name="connsiteY43" fmla="*/ 1282700 h 2524125"/>
              <a:gd name="connsiteX44" fmla="*/ 511175 w 1911350"/>
              <a:gd name="connsiteY44" fmla="*/ 1273175 h 2524125"/>
              <a:gd name="connsiteX45" fmla="*/ 517525 w 1911350"/>
              <a:gd name="connsiteY45" fmla="*/ 1260475 h 2524125"/>
              <a:gd name="connsiteX46" fmla="*/ 542925 w 1911350"/>
              <a:gd name="connsiteY46" fmla="*/ 1257300 h 2524125"/>
              <a:gd name="connsiteX47" fmla="*/ 552450 w 1911350"/>
              <a:gd name="connsiteY47" fmla="*/ 1206500 h 2524125"/>
              <a:gd name="connsiteX48" fmla="*/ 571500 w 1911350"/>
              <a:gd name="connsiteY48" fmla="*/ 1158875 h 2524125"/>
              <a:gd name="connsiteX49" fmla="*/ 603250 w 1911350"/>
              <a:gd name="connsiteY49" fmla="*/ 1143000 h 2524125"/>
              <a:gd name="connsiteX50" fmla="*/ 619125 w 1911350"/>
              <a:gd name="connsiteY50" fmla="*/ 1143000 h 2524125"/>
              <a:gd name="connsiteX51" fmla="*/ 641350 w 1911350"/>
              <a:gd name="connsiteY51" fmla="*/ 1184275 h 2524125"/>
              <a:gd name="connsiteX52" fmla="*/ 673100 w 1911350"/>
              <a:gd name="connsiteY52" fmla="*/ 1171575 h 2524125"/>
              <a:gd name="connsiteX53" fmla="*/ 666750 w 1911350"/>
              <a:gd name="connsiteY53" fmla="*/ 1149350 h 2524125"/>
              <a:gd name="connsiteX54" fmla="*/ 679450 w 1911350"/>
              <a:gd name="connsiteY54" fmla="*/ 1111250 h 2524125"/>
              <a:gd name="connsiteX55" fmla="*/ 695325 w 1911350"/>
              <a:gd name="connsiteY55" fmla="*/ 1082675 h 2524125"/>
              <a:gd name="connsiteX56" fmla="*/ 714375 w 1911350"/>
              <a:gd name="connsiteY56" fmla="*/ 1063625 h 2524125"/>
              <a:gd name="connsiteX57" fmla="*/ 736600 w 1911350"/>
              <a:gd name="connsiteY57" fmla="*/ 1069975 h 2524125"/>
              <a:gd name="connsiteX58" fmla="*/ 771525 w 1911350"/>
              <a:gd name="connsiteY58" fmla="*/ 1079500 h 2524125"/>
              <a:gd name="connsiteX59" fmla="*/ 815975 w 1911350"/>
              <a:gd name="connsiteY59" fmla="*/ 1073150 h 2524125"/>
              <a:gd name="connsiteX60" fmla="*/ 831850 w 1911350"/>
              <a:gd name="connsiteY60" fmla="*/ 1095375 h 2524125"/>
              <a:gd name="connsiteX61" fmla="*/ 828675 w 1911350"/>
              <a:gd name="connsiteY61" fmla="*/ 1133475 h 2524125"/>
              <a:gd name="connsiteX62" fmla="*/ 828675 w 1911350"/>
              <a:gd name="connsiteY62" fmla="*/ 1158875 h 2524125"/>
              <a:gd name="connsiteX63" fmla="*/ 854075 w 1911350"/>
              <a:gd name="connsiteY63" fmla="*/ 1181100 h 2524125"/>
              <a:gd name="connsiteX64" fmla="*/ 841375 w 1911350"/>
              <a:gd name="connsiteY64" fmla="*/ 1200150 h 2524125"/>
              <a:gd name="connsiteX65" fmla="*/ 854075 w 1911350"/>
              <a:gd name="connsiteY65" fmla="*/ 1222375 h 2524125"/>
              <a:gd name="connsiteX66" fmla="*/ 854075 w 1911350"/>
              <a:gd name="connsiteY66" fmla="*/ 1263650 h 2524125"/>
              <a:gd name="connsiteX67" fmla="*/ 835025 w 1911350"/>
              <a:gd name="connsiteY67" fmla="*/ 1298575 h 2524125"/>
              <a:gd name="connsiteX68" fmla="*/ 844550 w 1911350"/>
              <a:gd name="connsiteY68" fmla="*/ 1317625 h 2524125"/>
              <a:gd name="connsiteX69" fmla="*/ 939800 w 1911350"/>
              <a:gd name="connsiteY69" fmla="*/ 1289050 h 2524125"/>
              <a:gd name="connsiteX70" fmla="*/ 949325 w 1911350"/>
              <a:gd name="connsiteY70" fmla="*/ 1317625 h 2524125"/>
              <a:gd name="connsiteX71" fmla="*/ 949325 w 1911350"/>
              <a:gd name="connsiteY71" fmla="*/ 1343025 h 2524125"/>
              <a:gd name="connsiteX72" fmla="*/ 920750 w 1911350"/>
              <a:gd name="connsiteY72" fmla="*/ 1346200 h 2524125"/>
              <a:gd name="connsiteX73" fmla="*/ 892175 w 1911350"/>
              <a:gd name="connsiteY73" fmla="*/ 1406525 h 2524125"/>
              <a:gd name="connsiteX74" fmla="*/ 917575 w 1911350"/>
              <a:gd name="connsiteY74" fmla="*/ 1425575 h 2524125"/>
              <a:gd name="connsiteX75" fmla="*/ 895350 w 1911350"/>
              <a:gd name="connsiteY75" fmla="*/ 1470025 h 2524125"/>
              <a:gd name="connsiteX76" fmla="*/ 879475 w 1911350"/>
              <a:gd name="connsiteY76" fmla="*/ 1473200 h 2524125"/>
              <a:gd name="connsiteX77" fmla="*/ 866775 w 1911350"/>
              <a:gd name="connsiteY77" fmla="*/ 1489075 h 2524125"/>
              <a:gd name="connsiteX78" fmla="*/ 844550 w 1911350"/>
              <a:gd name="connsiteY78" fmla="*/ 1492250 h 2524125"/>
              <a:gd name="connsiteX79" fmla="*/ 828675 w 1911350"/>
              <a:gd name="connsiteY79" fmla="*/ 1501775 h 2524125"/>
              <a:gd name="connsiteX80" fmla="*/ 812800 w 1911350"/>
              <a:gd name="connsiteY80" fmla="*/ 1524000 h 2524125"/>
              <a:gd name="connsiteX81" fmla="*/ 800100 w 1911350"/>
              <a:gd name="connsiteY81" fmla="*/ 1533525 h 2524125"/>
              <a:gd name="connsiteX82" fmla="*/ 771525 w 1911350"/>
              <a:gd name="connsiteY82" fmla="*/ 1549400 h 2524125"/>
              <a:gd name="connsiteX83" fmla="*/ 742950 w 1911350"/>
              <a:gd name="connsiteY83" fmla="*/ 1536700 h 2524125"/>
              <a:gd name="connsiteX84" fmla="*/ 736600 w 1911350"/>
              <a:gd name="connsiteY84" fmla="*/ 1492250 h 2524125"/>
              <a:gd name="connsiteX85" fmla="*/ 711200 w 1911350"/>
              <a:gd name="connsiteY85" fmla="*/ 1501775 h 2524125"/>
              <a:gd name="connsiteX86" fmla="*/ 679450 w 1911350"/>
              <a:gd name="connsiteY86" fmla="*/ 1485900 h 2524125"/>
              <a:gd name="connsiteX87" fmla="*/ 644525 w 1911350"/>
              <a:gd name="connsiteY87" fmla="*/ 1514475 h 2524125"/>
              <a:gd name="connsiteX88" fmla="*/ 625475 w 1911350"/>
              <a:gd name="connsiteY88" fmla="*/ 1533525 h 2524125"/>
              <a:gd name="connsiteX89" fmla="*/ 603250 w 1911350"/>
              <a:gd name="connsiteY89" fmla="*/ 1533525 h 2524125"/>
              <a:gd name="connsiteX90" fmla="*/ 584200 w 1911350"/>
              <a:gd name="connsiteY90" fmla="*/ 1514475 h 2524125"/>
              <a:gd name="connsiteX91" fmla="*/ 558800 w 1911350"/>
              <a:gd name="connsiteY91" fmla="*/ 1546225 h 2524125"/>
              <a:gd name="connsiteX92" fmla="*/ 517525 w 1911350"/>
              <a:gd name="connsiteY92" fmla="*/ 1489075 h 2524125"/>
              <a:gd name="connsiteX93" fmla="*/ 501650 w 1911350"/>
              <a:gd name="connsiteY93" fmla="*/ 1435100 h 2524125"/>
              <a:gd name="connsiteX94" fmla="*/ 447675 w 1911350"/>
              <a:gd name="connsiteY94" fmla="*/ 1466850 h 2524125"/>
              <a:gd name="connsiteX95" fmla="*/ 428625 w 1911350"/>
              <a:gd name="connsiteY95" fmla="*/ 1463675 h 2524125"/>
              <a:gd name="connsiteX96" fmla="*/ 428625 w 1911350"/>
              <a:gd name="connsiteY96" fmla="*/ 1444625 h 2524125"/>
              <a:gd name="connsiteX97" fmla="*/ 425450 w 1911350"/>
              <a:gd name="connsiteY97" fmla="*/ 1428750 h 2524125"/>
              <a:gd name="connsiteX98" fmla="*/ 441325 w 1911350"/>
              <a:gd name="connsiteY98" fmla="*/ 1377950 h 2524125"/>
              <a:gd name="connsiteX99" fmla="*/ 425450 w 1911350"/>
              <a:gd name="connsiteY99" fmla="*/ 1352550 h 2524125"/>
              <a:gd name="connsiteX100" fmla="*/ 409575 w 1911350"/>
              <a:gd name="connsiteY100" fmla="*/ 1346200 h 2524125"/>
              <a:gd name="connsiteX101" fmla="*/ 371475 w 1911350"/>
              <a:gd name="connsiteY101" fmla="*/ 1336675 h 2524125"/>
              <a:gd name="connsiteX102" fmla="*/ 352425 w 1911350"/>
              <a:gd name="connsiteY102" fmla="*/ 1327150 h 2524125"/>
              <a:gd name="connsiteX103" fmla="*/ 342900 w 1911350"/>
              <a:gd name="connsiteY103" fmla="*/ 1377950 h 2524125"/>
              <a:gd name="connsiteX104" fmla="*/ 327025 w 1911350"/>
              <a:gd name="connsiteY104" fmla="*/ 1397000 h 2524125"/>
              <a:gd name="connsiteX105" fmla="*/ 317500 w 1911350"/>
              <a:gd name="connsiteY105" fmla="*/ 1403350 h 2524125"/>
              <a:gd name="connsiteX106" fmla="*/ 320675 w 1911350"/>
              <a:gd name="connsiteY106" fmla="*/ 1438275 h 2524125"/>
              <a:gd name="connsiteX107" fmla="*/ 355600 w 1911350"/>
              <a:gd name="connsiteY107" fmla="*/ 1470025 h 2524125"/>
              <a:gd name="connsiteX108" fmla="*/ 374650 w 1911350"/>
              <a:gd name="connsiteY108" fmla="*/ 1479550 h 2524125"/>
              <a:gd name="connsiteX109" fmla="*/ 365125 w 1911350"/>
              <a:gd name="connsiteY109" fmla="*/ 1511300 h 2524125"/>
              <a:gd name="connsiteX110" fmla="*/ 358775 w 1911350"/>
              <a:gd name="connsiteY110" fmla="*/ 1530350 h 2524125"/>
              <a:gd name="connsiteX111" fmla="*/ 358775 w 1911350"/>
              <a:gd name="connsiteY111" fmla="*/ 1552575 h 2524125"/>
              <a:gd name="connsiteX112" fmla="*/ 336550 w 1911350"/>
              <a:gd name="connsiteY112" fmla="*/ 1562100 h 2524125"/>
              <a:gd name="connsiteX113" fmla="*/ 317500 w 1911350"/>
              <a:gd name="connsiteY113" fmla="*/ 1597025 h 2524125"/>
              <a:gd name="connsiteX114" fmla="*/ 260350 w 1911350"/>
              <a:gd name="connsiteY114" fmla="*/ 1651000 h 2524125"/>
              <a:gd name="connsiteX115" fmla="*/ 279400 w 1911350"/>
              <a:gd name="connsiteY115" fmla="*/ 1657350 h 2524125"/>
              <a:gd name="connsiteX116" fmla="*/ 257175 w 1911350"/>
              <a:gd name="connsiteY116" fmla="*/ 1701800 h 2524125"/>
              <a:gd name="connsiteX117" fmla="*/ 234950 w 1911350"/>
              <a:gd name="connsiteY117" fmla="*/ 1698625 h 2524125"/>
              <a:gd name="connsiteX118" fmla="*/ 231775 w 1911350"/>
              <a:gd name="connsiteY118" fmla="*/ 1720850 h 2524125"/>
              <a:gd name="connsiteX119" fmla="*/ 206375 w 1911350"/>
              <a:gd name="connsiteY119" fmla="*/ 1746250 h 2524125"/>
              <a:gd name="connsiteX120" fmla="*/ 266700 w 1911350"/>
              <a:gd name="connsiteY120" fmla="*/ 1768475 h 2524125"/>
              <a:gd name="connsiteX121" fmla="*/ 311150 w 1911350"/>
              <a:gd name="connsiteY121" fmla="*/ 1778000 h 2524125"/>
              <a:gd name="connsiteX122" fmla="*/ 371475 w 1911350"/>
              <a:gd name="connsiteY122" fmla="*/ 1806575 h 2524125"/>
              <a:gd name="connsiteX123" fmla="*/ 390525 w 1911350"/>
              <a:gd name="connsiteY123" fmla="*/ 1800225 h 2524125"/>
              <a:gd name="connsiteX124" fmla="*/ 415925 w 1911350"/>
              <a:gd name="connsiteY124" fmla="*/ 1790700 h 2524125"/>
              <a:gd name="connsiteX125" fmla="*/ 422275 w 1911350"/>
              <a:gd name="connsiteY125" fmla="*/ 1800225 h 2524125"/>
              <a:gd name="connsiteX126" fmla="*/ 428625 w 1911350"/>
              <a:gd name="connsiteY126" fmla="*/ 1800225 h 2524125"/>
              <a:gd name="connsiteX127" fmla="*/ 444500 w 1911350"/>
              <a:gd name="connsiteY127" fmla="*/ 1825625 h 2524125"/>
              <a:gd name="connsiteX128" fmla="*/ 415925 w 1911350"/>
              <a:gd name="connsiteY128" fmla="*/ 1816100 h 2524125"/>
              <a:gd name="connsiteX129" fmla="*/ 400050 w 1911350"/>
              <a:gd name="connsiteY129" fmla="*/ 1825625 h 2524125"/>
              <a:gd name="connsiteX130" fmla="*/ 415925 w 1911350"/>
              <a:gd name="connsiteY130" fmla="*/ 1857375 h 2524125"/>
              <a:gd name="connsiteX131" fmla="*/ 390525 w 1911350"/>
              <a:gd name="connsiteY131" fmla="*/ 1851025 h 2524125"/>
              <a:gd name="connsiteX132" fmla="*/ 387350 w 1911350"/>
              <a:gd name="connsiteY132" fmla="*/ 1885950 h 2524125"/>
              <a:gd name="connsiteX133" fmla="*/ 330200 w 1911350"/>
              <a:gd name="connsiteY133" fmla="*/ 1873250 h 2524125"/>
              <a:gd name="connsiteX134" fmla="*/ 295275 w 1911350"/>
              <a:gd name="connsiteY134" fmla="*/ 1870075 h 2524125"/>
              <a:gd name="connsiteX135" fmla="*/ 238125 w 1911350"/>
              <a:gd name="connsiteY135" fmla="*/ 1851025 h 2524125"/>
              <a:gd name="connsiteX136" fmla="*/ 225425 w 1911350"/>
              <a:gd name="connsiteY136" fmla="*/ 1866900 h 2524125"/>
              <a:gd name="connsiteX137" fmla="*/ 212725 w 1911350"/>
              <a:gd name="connsiteY137" fmla="*/ 1828800 h 2524125"/>
              <a:gd name="connsiteX138" fmla="*/ 193675 w 1911350"/>
              <a:gd name="connsiteY138" fmla="*/ 1825625 h 2524125"/>
              <a:gd name="connsiteX139" fmla="*/ 196850 w 1911350"/>
              <a:gd name="connsiteY139" fmla="*/ 1809750 h 2524125"/>
              <a:gd name="connsiteX140" fmla="*/ 184150 w 1911350"/>
              <a:gd name="connsiteY140" fmla="*/ 1800225 h 2524125"/>
              <a:gd name="connsiteX141" fmla="*/ 161925 w 1911350"/>
              <a:gd name="connsiteY141" fmla="*/ 1800225 h 2524125"/>
              <a:gd name="connsiteX142" fmla="*/ 133350 w 1911350"/>
              <a:gd name="connsiteY142" fmla="*/ 1825625 h 2524125"/>
              <a:gd name="connsiteX143" fmla="*/ 92075 w 1911350"/>
              <a:gd name="connsiteY143" fmla="*/ 1800225 h 2524125"/>
              <a:gd name="connsiteX144" fmla="*/ 73025 w 1911350"/>
              <a:gd name="connsiteY144" fmla="*/ 1803400 h 2524125"/>
              <a:gd name="connsiteX145" fmla="*/ 53975 w 1911350"/>
              <a:gd name="connsiteY145" fmla="*/ 1816100 h 2524125"/>
              <a:gd name="connsiteX146" fmla="*/ 22225 w 1911350"/>
              <a:gd name="connsiteY146" fmla="*/ 1809750 h 2524125"/>
              <a:gd name="connsiteX147" fmla="*/ 47625 w 1911350"/>
              <a:gd name="connsiteY147" fmla="*/ 1841500 h 2524125"/>
              <a:gd name="connsiteX148" fmla="*/ 53975 w 1911350"/>
              <a:gd name="connsiteY148" fmla="*/ 1866900 h 2524125"/>
              <a:gd name="connsiteX149" fmla="*/ 57150 w 1911350"/>
              <a:gd name="connsiteY149" fmla="*/ 1901825 h 2524125"/>
              <a:gd name="connsiteX150" fmla="*/ 15875 w 1911350"/>
              <a:gd name="connsiteY150" fmla="*/ 1917700 h 2524125"/>
              <a:gd name="connsiteX151" fmla="*/ 41275 w 1911350"/>
              <a:gd name="connsiteY151" fmla="*/ 1936750 h 2524125"/>
              <a:gd name="connsiteX152" fmla="*/ 31750 w 1911350"/>
              <a:gd name="connsiteY152" fmla="*/ 1952625 h 2524125"/>
              <a:gd name="connsiteX153" fmla="*/ 60325 w 1911350"/>
              <a:gd name="connsiteY153" fmla="*/ 1971675 h 2524125"/>
              <a:gd name="connsiteX154" fmla="*/ 82550 w 1911350"/>
              <a:gd name="connsiteY154" fmla="*/ 1924050 h 2524125"/>
              <a:gd name="connsiteX155" fmla="*/ 117475 w 1911350"/>
              <a:gd name="connsiteY155" fmla="*/ 1943100 h 2524125"/>
              <a:gd name="connsiteX156" fmla="*/ 130175 w 1911350"/>
              <a:gd name="connsiteY156" fmla="*/ 1939925 h 2524125"/>
              <a:gd name="connsiteX157" fmla="*/ 107950 w 1911350"/>
              <a:gd name="connsiteY157" fmla="*/ 1908175 h 2524125"/>
              <a:gd name="connsiteX158" fmla="*/ 136525 w 1911350"/>
              <a:gd name="connsiteY158" fmla="*/ 1908175 h 2524125"/>
              <a:gd name="connsiteX159" fmla="*/ 152400 w 1911350"/>
              <a:gd name="connsiteY159" fmla="*/ 1943100 h 2524125"/>
              <a:gd name="connsiteX160" fmla="*/ 168275 w 1911350"/>
              <a:gd name="connsiteY160" fmla="*/ 1946275 h 2524125"/>
              <a:gd name="connsiteX161" fmla="*/ 161925 w 1911350"/>
              <a:gd name="connsiteY161" fmla="*/ 1974850 h 2524125"/>
              <a:gd name="connsiteX162" fmla="*/ 184150 w 1911350"/>
              <a:gd name="connsiteY162" fmla="*/ 1987550 h 2524125"/>
              <a:gd name="connsiteX163" fmla="*/ 200025 w 1911350"/>
              <a:gd name="connsiteY163" fmla="*/ 1984375 h 2524125"/>
              <a:gd name="connsiteX164" fmla="*/ 190500 w 1911350"/>
              <a:gd name="connsiteY164" fmla="*/ 2009775 h 2524125"/>
              <a:gd name="connsiteX165" fmla="*/ 190500 w 1911350"/>
              <a:gd name="connsiteY165" fmla="*/ 2035175 h 2524125"/>
              <a:gd name="connsiteX166" fmla="*/ 180975 w 1911350"/>
              <a:gd name="connsiteY166" fmla="*/ 2054225 h 2524125"/>
              <a:gd name="connsiteX167" fmla="*/ 215900 w 1911350"/>
              <a:gd name="connsiteY167" fmla="*/ 2041525 h 2524125"/>
              <a:gd name="connsiteX168" fmla="*/ 244475 w 1911350"/>
              <a:gd name="connsiteY168" fmla="*/ 2044700 h 2524125"/>
              <a:gd name="connsiteX169" fmla="*/ 219075 w 1911350"/>
              <a:gd name="connsiteY169" fmla="*/ 2082800 h 2524125"/>
              <a:gd name="connsiteX170" fmla="*/ 228600 w 1911350"/>
              <a:gd name="connsiteY170" fmla="*/ 2105025 h 2524125"/>
              <a:gd name="connsiteX171" fmla="*/ 222250 w 1911350"/>
              <a:gd name="connsiteY171" fmla="*/ 2127250 h 2524125"/>
              <a:gd name="connsiteX172" fmla="*/ 327025 w 1911350"/>
              <a:gd name="connsiteY172" fmla="*/ 2232025 h 2524125"/>
              <a:gd name="connsiteX173" fmla="*/ 314325 w 1911350"/>
              <a:gd name="connsiteY173" fmla="*/ 2251075 h 2524125"/>
              <a:gd name="connsiteX174" fmla="*/ 320675 w 1911350"/>
              <a:gd name="connsiteY174" fmla="*/ 2286000 h 2524125"/>
              <a:gd name="connsiteX175" fmla="*/ 352425 w 1911350"/>
              <a:gd name="connsiteY175" fmla="*/ 2282825 h 2524125"/>
              <a:gd name="connsiteX176" fmla="*/ 368300 w 1911350"/>
              <a:gd name="connsiteY176" fmla="*/ 2270125 h 2524125"/>
              <a:gd name="connsiteX177" fmla="*/ 387350 w 1911350"/>
              <a:gd name="connsiteY177" fmla="*/ 2292350 h 2524125"/>
              <a:gd name="connsiteX178" fmla="*/ 361950 w 1911350"/>
              <a:gd name="connsiteY178" fmla="*/ 2308225 h 2524125"/>
              <a:gd name="connsiteX179" fmla="*/ 393700 w 1911350"/>
              <a:gd name="connsiteY179" fmla="*/ 2346325 h 2524125"/>
              <a:gd name="connsiteX180" fmla="*/ 434975 w 1911350"/>
              <a:gd name="connsiteY180" fmla="*/ 2352675 h 2524125"/>
              <a:gd name="connsiteX181" fmla="*/ 460375 w 1911350"/>
              <a:gd name="connsiteY181" fmla="*/ 2422525 h 2524125"/>
              <a:gd name="connsiteX182" fmla="*/ 428625 w 1911350"/>
              <a:gd name="connsiteY182" fmla="*/ 2409825 h 2524125"/>
              <a:gd name="connsiteX183" fmla="*/ 463550 w 1911350"/>
              <a:gd name="connsiteY183" fmla="*/ 2498725 h 2524125"/>
              <a:gd name="connsiteX184" fmla="*/ 539750 w 1911350"/>
              <a:gd name="connsiteY184" fmla="*/ 2489200 h 2524125"/>
              <a:gd name="connsiteX185" fmla="*/ 596900 w 1911350"/>
              <a:gd name="connsiteY185" fmla="*/ 2476500 h 2524125"/>
              <a:gd name="connsiteX186" fmla="*/ 673100 w 1911350"/>
              <a:gd name="connsiteY186" fmla="*/ 2447925 h 2524125"/>
              <a:gd name="connsiteX187" fmla="*/ 730250 w 1911350"/>
              <a:gd name="connsiteY187" fmla="*/ 2454275 h 2524125"/>
              <a:gd name="connsiteX188" fmla="*/ 812800 w 1911350"/>
              <a:gd name="connsiteY188" fmla="*/ 2422525 h 2524125"/>
              <a:gd name="connsiteX189" fmla="*/ 828675 w 1911350"/>
              <a:gd name="connsiteY189" fmla="*/ 2422525 h 2524125"/>
              <a:gd name="connsiteX190" fmla="*/ 825500 w 1911350"/>
              <a:gd name="connsiteY190" fmla="*/ 2397125 h 2524125"/>
              <a:gd name="connsiteX191" fmla="*/ 857250 w 1911350"/>
              <a:gd name="connsiteY191" fmla="*/ 2381250 h 2524125"/>
              <a:gd name="connsiteX192" fmla="*/ 876300 w 1911350"/>
              <a:gd name="connsiteY192" fmla="*/ 2387600 h 2524125"/>
              <a:gd name="connsiteX193" fmla="*/ 914400 w 1911350"/>
              <a:gd name="connsiteY193" fmla="*/ 2384425 h 2524125"/>
              <a:gd name="connsiteX194" fmla="*/ 981075 w 1911350"/>
              <a:gd name="connsiteY194" fmla="*/ 2422525 h 2524125"/>
              <a:gd name="connsiteX195" fmla="*/ 993775 w 1911350"/>
              <a:gd name="connsiteY195" fmla="*/ 2454275 h 2524125"/>
              <a:gd name="connsiteX196" fmla="*/ 1063625 w 1911350"/>
              <a:gd name="connsiteY196" fmla="*/ 2476500 h 2524125"/>
              <a:gd name="connsiteX197" fmla="*/ 1104900 w 1911350"/>
              <a:gd name="connsiteY197" fmla="*/ 2524125 h 2524125"/>
              <a:gd name="connsiteX198" fmla="*/ 1120775 w 1911350"/>
              <a:gd name="connsiteY198" fmla="*/ 2482850 h 2524125"/>
              <a:gd name="connsiteX199" fmla="*/ 1114425 w 1911350"/>
              <a:gd name="connsiteY199" fmla="*/ 2457450 h 2524125"/>
              <a:gd name="connsiteX200" fmla="*/ 1162050 w 1911350"/>
              <a:gd name="connsiteY200" fmla="*/ 2438400 h 2524125"/>
              <a:gd name="connsiteX201" fmla="*/ 1196975 w 1911350"/>
              <a:gd name="connsiteY201" fmla="*/ 2416175 h 2524125"/>
              <a:gd name="connsiteX202" fmla="*/ 1225550 w 1911350"/>
              <a:gd name="connsiteY202" fmla="*/ 2416175 h 2524125"/>
              <a:gd name="connsiteX203" fmla="*/ 1244600 w 1911350"/>
              <a:gd name="connsiteY203" fmla="*/ 2393950 h 2524125"/>
              <a:gd name="connsiteX204" fmla="*/ 1263650 w 1911350"/>
              <a:gd name="connsiteY204" fmla="*/ 2393950 h 2524125"/>
              <a:gd name="connsiteX205" fmla="*/ 1247775 w 1911350"/>
              <a:gd name="connsiteY205" fmla="*/ 2346325 h 2524125"/>
              <a:gd name="connsiteX206" fmla="*/ 1260475 w 1911350"/>
              <a:gd name="connsiteY206" fmla="*/ 2330450 h 2524125"/>
              <a:gd name="connsiteX207" fmla="*/ 1311275 w 1911350"/>
              <a:gd name="connsiteY207" fmla="*/ 2320925 h 2524125"/>
              <a:gd name="connsiteX208" fmla="*/ 1352550 w 1911350"/>
              <a:gd name="connsiteY208" fmla="*/ 2279650 h 2524125"/>
              <a:gd name="connsiteX209" fmla="*/ 1352550 w 1911350"/>
              <a:gd name="connsiteY209" fmla="*/ 2247900 h 2524125"/>
              <a:gd name="connsiteX210" fmla="*/ 1371600 w 1911350"/>
              <a:gd name="connsiteY210" fmla="*/ 2228850 h 2524125"/>
              <a:gd name="connsiteX211" fmla="*/ 1419225 w 1911350"/>
              <a:gd name="connsiteY211" fmla="*/ 2247900 h 2524125"/>
              <a:gd name="connsiteX212" fmla="*/ 1435100 w 1911350"/>
              <a:gd name="connsiteY212" fmla="*/ 2228850 h 2524125"/>
              <a:gd name="connsiteX213" fmla="*/ 1492250 w 1911350"/>
              <a:gd name="connsiteY213" fmla="*/ 2247900 h 2524125"/>
              <a:gd name="connsiteX214" fmla="*/ 1517650 w 1911350"/>
              <a:gd name="connsiteY214" fmla="*/ 2225675 h 2524125"/>
              <a:gd name="connsiteX215" fmla="*/ 1508125 w 1911350"/>
              <a:gd name="connsiteY215" fmla="*/ 2216150 h 2524125"/>
              <a:gd name="connsiteX216" fmla="*/ 1539875 w 1911350"/>
              <a:gd name="connsiteY216" fmla="*/ 2193925 h 2524125"/>
              <a:gd name="connsiteX217" fmla="*/ 1539875 w 1911350"/>
              <a:gd name="connsiteY217" fmla="*/ 2193925 h 2524125"/>
              <a:gd name="connsiteX218" fmla="*/ 1568450 w 1911350"/>
              <a:gd name="connsiteY218" fmla="*/ 2197100 h 2524125"/>
              <a:gd name="connsiteX219" fmla="*/ 1558925 w 1911350"/>
              <a:gd name="connsiteY219" fmla="*/ 2174875 h 2524125"/>
              <a:gd name="connsiteX220" fmla="*/ 1606550 w 1911350"/>
              <a:gd name="connsiteY220" fmla="*/ 2152650 h 2524125"/>
              <a:gd name="connsiteX221" fmla="*/ 1609725 w 1911350"/>
              <a:gd name="connsiteY221" fmla="*/ 2076450 h 2524125"/>
              <a:gd name="connsiteX222" fmla="*/ 1597025 w 1911350"/>
              <a:gd name="connsiteY222" fmla="*/ 2041525 h 2524125"/>
              <a:gd name="connsiteX223" fmla="*/ 1635125 w 1911350"/>
              <a:gd name="connsiteY223" fmla="*/ 2070100 h 2524125"/>
              <a:gd name="connsiteX224" fmla="*/ 1676400 w 1911350"/>
              <a:gd name="connsiteY224" fmla="*/ 2082800 h 2524125"/>
              <a:gd name="connsiteX225" fmla="*/ 1704975 w 1911350"/>
              <a:gd name="connsiteY225" fmla="*/ 2047875 h 2524125"/>
              <a:gd name="connsiteX226" fmla="*/ 1714500 w 1911350"/>
              <a:gd name="connsiteY226" fmla="*/ 2012950 h 2524125"/>
              <a:gd name="connsiteX227" fmla="*/ 1743075 w 1911350"/>
              <a:gd name="connsiteY227" fmla="*/ 1990725 h 2524125"/>
              <a:gd name="connsiteX228" fmla="*/ 1765300 w 1911350"/>
              <a:gd name="connsiteY228" fmla="*/ 1939925 h 2524125"/>
              <a:gd name="connsiteX229" fmla="*/ 1765300 w 1911350"/>
              <a:gd name="connsiteY229" fmla="*/ 1939925 h 2524125"/>
              <a:gd name="connsiteX230" fmla="*/ 1768475 w 1911350"/>
              <a:gd name="connsiteY230" fmla="*/ 1911350 h 2524125"/>
              <a:gd name="connsiteX231" fmla="*/ 1768475 w 1911350"/>
              <a:gd name="connsiteY231" fmla="*/ 1905000 h 2524125"/>
              <a:gd name="connsiteX232" fmla="*/ 1784350 w 1911350"/>
              <a:gd name="connsiteY232" fmla="*/ 1841500 h 2524125"/>
              <a:gd name="connsiteX233" fmla="*/ 1774825 w 1911350"/>
              <a:gd name="connsiteY233" fmla="*/ 1790700 h 2524125"/>
              <a:gd name="connsiteX234" fmla="*/ 1793875 w 1911350"/>
              <a:gd name="connsiteY234" fmla="*/ 1774825 h 2524125"/>
              <a:gd name="connsiteX235" fmla="*/ 1784350 w 1911350"/>
              <a:gd name="connsiteY235" fmla="*/ 1679575 h 2524125"/>
              <a:gd name="connsiteX236" fmla="*/ 1784350 w 1911350"/>
              <a:gd name="connsiteY236" fmla="*/ 1660525 h 2524125"/>
              <a:gd name="connsiteX237" fmla="*/ 1809750 w 1911350"/>
              <a:gd name="connsiteY237" fmla="*/ 1654175 h 2524125"/>
              <a:gd name="connsiteX238" fmla="*/ 1816100 w 1911350"/>
              <a:gd name="connsiteY238" fmla="*/ 1606550 h 2524125"/>
              <a:gd name="connsiteX239" fmla="*/ 1841500 w 1911350"/>
              <a:gd name="connsiteY239" fmla="*/ 1562100 h 2524125"/>
              <a:gd name="connsiteX240" fmla="*/ 1841500 w 1911350"/>
              <a:gd name="connsiteY240" fmla="*/ 1504950 h 2524125"/>
              <a:gd name="connsiteX241" fmla="*/ 1841500 w 1911350"/>
              <a:gd name="connsiteY241" fmla="*/ 1476375 h 2524125"/>
              <a:gd name="connsiteX242" fmla="*/ 1819275 w 1911350"/>
              <a:gd name="connsiteY242" fmla="*/ 1454150 h 2524125"/>
              <a:gd name="connsiteX243" fmla="*/ 1778000 w 1911350"/>
              <a:gd name="connsiteY243" fmla="*/ 1422400 h 2524125"/>
              <a:gd name="connsiteX244" fmla="*/ 1809750 w 1911350"/>
              <a:gd name="connsiteY244" fmla="*/ 1409700 h 2524125"/>
              <a:gd name="connsiteX245" fmla="*/ 1854200 w 1911350"/>
              <a:gd name="connsiteY245" fmla="*/ 1365250 h 2524125"/>
              <a:gd name="connsiteX246" fmla="*/ 1876425 w 1911350"/>
              <a:gd name="connsiteY246" fmla="*/ 1355725 h 2524125"/>
              <a:gd name="connsiteX247" fmla="*/ 1898650 w 1911350"/>
              <a:gd name="connsiteY247" fmla="*/ 1346200 h 2524125"/>
              <a:gd name="connsiteX248" fmla="*/ 1911350 w 1911350"/>
              <a:gd name="connsiteY248" fmla="*/ 1320800 h 2524125"/>
              <a:gd name="connsiteX249" fmla="*/ 1866900 w 1911350"/>
              <a:gd name="connsiteY249" fmla="*/ 1304925 h 2524125"/>
              <a:gd name="connsiteX250" fmla="*/ 1835150 w 1911350"/>
              <a:gd name="connsiteY250" fmla="*/ 1276350 h 2524125"/>
              <a:gd name="connsiteX251" fmla="*/ 1806575 w 1911350"/>
              <a:gd name="connsiteY251" fmla="*/ 1279525 h 2524125"/>
              <a:gd name="connsiteX252" fmla="*/ 1755775 w 1911350"/>
              <a:gd name="connsiteY252" fmla="*/ 1263650 h 2524125"/>
              <a:gd name="connsiteX253" fmla="*/ 1704975 w 1911350"/>
              <a:gd name="connsiteY253" fmla="*/ 1263650 h 2524125"/>
              <a:gd name="connsiteX254" fmla="*/ 1679575 w 1911350"/>
              <a:gd name="connsiteY254" fmla="*/ 1238250 h 2524125"/>
              <a:gd name="connsiteX255" fmla="*/ 1647825 w 1911350"/>
              <a:gd name="connsiteY255" fmla="*/ 1206500 h 2524125"/>
              <a:gd name="connsiteX256" fmla="*/ 1635125 w 1911350"/>
              <a:gd name="connsiteY256" fmla="*/ 1196975 h 2524125"/>
              <a:gd name="connsiteX257" fmla="*/ 1555750 w 1911350"/>
              <a:gd name="connsiteY257" fmla="*/ 1149350 h 2524125"/>
              <a:gd name="connsiteX258" fmla="*/ 1520825 w 1911350"/>
              <a:gd name="connsiteY258" fmla="*/ 1184275 h 2524125"/>
              <a:gd name="connsiteX259" fmla="*/ 1479550 w 1911350"/>
              <a:gd name="connsiteY259" fmla="*/ 1181100 h 2524125"/>
              <a:gd name="connsiteX260" fmla="*/ 1454150 w 1911350"/>
              <a:gd name="connsiteY260" fmla="*/ 1162050 h 2524125"/>
              <a:gd name="connsiteX261" fmla="*/ 1479550 w 1911350"/>
              <a:gd name="connsiteY261" fmla="*/ 1143000 h 2524125"/>
              <a:gd name="connsiteX262" fmla="*/ 1495425 w 1911350"/>
              <a:gd name="connsiteY262" fmla="*/ 1022350 h 2524125"/>
              <a:gd name="connsiteX263" fmla="*/ 1489075 w 1911350"/>
              <a:gd name="connsiteY263" fmla="*/ 1012825 h 2524125"/>
              <a:gd name="connsiteX264" fmla="*/ 1466850 w 1911350"/>
              <a:gd name="connsiteY264" fmla="*/ 1025525 h 2524125"/>
              <a:gd name="connsiteX265" fmla="*/ 1447800 w 1911350"/>
              <a:gd name="connsiteY265" fmla="*/ 1016000 h 2524125"/>
              <a:gd name="connsiteX266" fmla="*/ 1419225 w 1911350"/>
              <a:gd name="connsiteY266" fmla="*/ 1031875 h 2524125"/>
              <a:gd name="connsiteX267" fmla="*/ 1422400 w 1911350"/>
              <a:gd name="connsiteY267" fmla="*/ 1006475 h 2524125"/>
              <a:gd name="connsiteX268" fmla="*/ 1476375 w 1911350"/>
              <a:gd name="connsiteY268" fmla="*/ 955675 h 2524125"/>
              <a:gd name="connsiteX269" fmla="*/ 1444625 w 1911350"/>
              <a:gd name="connsiteY269" fmla="*/ 882650 h 2524125"/>
              <a:gd name="connsiteX270" fmla="*/ 1463675 w 1911350"/>
              <a:gd name="connsiteY270" fmla="*/ 850900 h 2524125"/>
              <a:gd name="connsiteX271" fmla="*/ 1454150 w 1911350"/>
              <a:gd name="connsiteY271" fmla="*/ 822325 h 2524125"/>
              <a:gd name="connsiteX272" fmla="*/ 1454150 w 1911350"/>
              <a:gd name="connsiteY272" fmla="*/ 819150 h 2524125"/>
              <a:gd name="connsiteX273" fmla="*/ 1511300 w 1911350"/>
              <a:gd name="connsiteY273" fmla="*/ 762000 h 2524125"/>
              <a:gd name="connsiteX274" fmla="*/ 1524000 w 1911350"/>
              <a:gd name="connsiteY274" fmla="*/ 742950 h 2524125"/>
              <a:gd name="connsiteX275" fmla="*/ 1562100 w 1911350"/>
              <a:gd name="connsiteY275" fmla="*/ 733425 h 2524125"/>
              <a:gd name="connsiteX276" fmla="*/ 1577975 w 1911350"/>
              <a:gd name="connsiteY276" fmla="*/ 676275 h 2524125"/>
              <a:gd name="connsiteX277" fmla="*/ 1568450 w 1911350"/>
              <a:gd name="connsiteY277" fmla="*/ 625475 h 2524125"/>
              <a:gd name="connsiteX278" fmla="*/ 1543050 w 1911350"/>
              <a:gd name="connsiteY278" fmla="*/ 590550 h 2524125"/>
              <a:gd name="connsiteX279" fmla="*/ 1479550 w 1911350"/>
              <a:gd name="connsiteY279" fmla="*/ 574675 h 2524125"/>
              <a:gd name="connsiteX280" fmla="*/ 1473200 w 1911350"/>
              <a:gd name="connsiteY280" fmla="*/ 555625 h 2524125"/>
              <a:gd name="connsiteX281" fmla="*/ 1463675 w 1911350"/>
              <a:gd name="connsiteY281" fmla="*/ 523875 h 2524125"/>
              <a:gd name="connsiteX282" fmla="*/ 1390650 w 1911350"/>
              <a:gd name="connsiteY282" fmla="*/ 511175 h 2524125"/>
              <a:gd name="connsiteX283" fmla="*/ 1371600 w 1911350"/>
              <a:gd name="connsiteY283" fmla="*/ 501650 h 2524125"/>
              <a:gd name="connsiteX284" fmla="*/ 1362075 w 1911350"/>
              <a:gd name="connsiteY284" fmla="*/ 498475 h 2524125"/>
              <a:gd name="connsiteX285" fmla="*/ 1346200 w 1911350"/>
              <a:gd name="connsiteY285" fmla="*/ 469900 h 2524125"/>
              <a:gd name="connsiteX286" fmla="*/ 1330325 w 1911350"/>
              <a:gd name="connsiteY286" fmla="*/ 371475 h 2524125"/>
              <a:gd name="connsiteX287" fmla="*/ 1333500 w 1911350"/>
              <a:gd name="connsiteY287" fmla="*/ 346075 h 2524125"/>
              <a:gd name="connsiteX288" fmla="*/ 1317625 w 1911350"/>
              <a:gd name="connsiteY288" fmla="*/ 314325 h 2524125"/>
              <a:gd name="connsiteX289" fmla="*/ 1289050 w 1911350"/>
              <a:gd name="connsiteY289" fmla="*/ 330200 h 2524125"/>
              <a:gd name="connsiteX290" fmla="*/ 1244600 w 1911350"/>
              <a:gd name="connsiteY290" fmla="*/ 304800 h 2524125"/>
              <a:gd name="connsiteX291" fmla="*/ 1209675 w 1911350"/>
              <a:gd name="connsiteY291" fmla="*/ 327025 h 2524125"/>
              <a:gd name="connsiteX292" fmla="*/ 1181100 w 1911350"/>
              <a:gd name="connsiteY292" fmla="*/ 333375 h 2524125"/>
              <a:gd name="connsiteX293" fmla="*/ 1177925 w 1911350"/>
              <a:gd name="connsiteY293" fmla="*/ 352425 h 2524125"/>
              <a:gd name="connsiteX294" fmla="*/ 1149350 w 1911350"/>
              <a:gd name="connsiteY294" fmla="*/ 349250 h 2524125"/>
              <a:gd name="connsiteX295" fmla="*/ 1130300 w 1911350"/>
              <a:gd name="connsiteY295" fmla="*/ 311150 h 2524125"/>
              <a:gd name="connsiteX296" fmla="*/ 1098550 w 1911350"/>
              <a:gd name="connsiteY296" fmla="*/ 311150 h 2524125"/>
              <a:gd name="connsiteX297" fmla="*/ 1092200 w 1911350"/>
              <a:gd name="connsiteY297" fmla="*/ 292100 h 2524125"/>
              <a:gd name="connsiteX298" fmla="*/ 1092200 w 1911350"/>
              <a:gd name="connsiteY298" fmla="*/ 273050 h 2524125"/>
              <a:gd name="connsiteX299" fmla="*/ 1098550 w 1911350"/>
              <a:gd name="connsiteY299" fmla="*/ 238125 h 2524125"/>
              <a:gd name="connsiteX300" fmla="*/ 1117600 w 1911350"/>
              <a:gd name="connsiteY300" fmla="*/ 203200 h 2524125"/>
              <a:gd name="connsiteX301" fmla="*/ 1082675 w 1911350"/>
              <a:gd name="connsiteY301" fmla="*/ 196850 h 2524125"/>
              <a:gd name="connsiteX302" fmla="*/ 1050925 w 1911350"/>
              <a:gd name="connsiteY302" fmla="*/ 231775 h 2524125"/>
              <a:gd name="connsiteX303" fmla="*/ 1016000 w 1911350"/>
              <a:gd name="connsiteY303" fmla="*/ 260350 h 2524125"/>
              <a:gd name="connsiteX304" fmla="*/ 1003300 w 1911350"/>
              <a:gd name="connsiteY304" fmla="*/ 269875 h 2524125"/>
              <a:gd name="connsiteX305" fmla="*/ 962025 w 1911350"/>
              <a:gd name="connsiteY305" fmla="*/ 219075 h 2524125"/>
              <a:gd name="connsiteX306" fmla="*/ 965200 w 1911350"/>
              <a:gd name="connsiteY306" fmla="*/ 184150 h 2524125"/>
              <a:gd name="connsiteX307" fmla="*/ 939800 w 1911350"/>
              <a:gd name="connsiteY307" fmla="*/ 158750 h 2524125"/>
              <a:gd name="connsiteX308" fmla="*/ 939800 w 1911350"/>
              <a:gd name="connsiteY308" fmla="*/ 158750 h 2524125"/>
              <a:gd name="connsiteX309" fmla="*/ 942975 w 1911350"/>
              <a:gd name="connsiteY309" fmla="*/ 142875 h 2524125"/>
              <a:gd name="connsiteX310" fmla="*/ 923925 w 1911350"/>
              <a:gd name="connsiteY310" fmla="*/ 127000 h 2524125"/>
              <a:gd name="connsiteX311" fmla="*/ 920750 w 1911350"/>
              <a:gd name="connsiteY311" fmla="*/ 92075 h 2524125"/>
              <a:gd name="connsiteX312" fmla="*/ 901700 w 1911350"/>
              <a:gd name="connsiteY312" fmla="*/ 88900 h 2524125"/>
              <a:gd name="connsiteX313" fmla="*/ 882650 w 1911350"/>
              <a:gd name="connsiteY313" fmla="*/ 92075 h 2524125"/>
              <a:gd name="connsiteX314" fmla="*/ 860425 w 1911350"/>
              <a:gd name="connsiteY314" fmla="*/ 88900 h 2524125"/>
              <a:gd name="connsiteX315" fmla="*/ 850900 w 1911350"/>
              <a:gd name="connsiteY315" fmla="*/ 47625 h 2524125"/>
              <a:gd name="connsiteX316" fmla="*/ 847725 w 1911350"/>
              <a:gd name="connsiteY316" fmla="*/ 0 h 2524125"/>
              <a:gd name="connsiteX317" fmla="*/ 771525 w 1911350"/>
              <a:gd name="connsiteY317" fmla="*/ 69850 h 2524125"/>
              <a:gd name="connsiteX318" fmla="*/ 720725 w 1911350"/>
              <a:gd name="connsiteY318" fmla="*/ 101600 h 25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</a:cxnLst>
            <a:rect l="l" t="t" r="r" b="b"/>
            <a:pathLst>
              <a:path w="1911350" h="2524125">
                <a:moveTo>
                  <a:pt x="720725" y="101600"/>
                </a:moveTo>
                <a:lnTo>
                  <a:pt x="679450" y="155575"/>
                </a:lnTo>
                <a:lnTo>
                  <a:pt x="657225" y="190500"/>
                </a:lnTo>
                <a:lnTo>
                  <a:pt x="635000" y="257175"/>
                </a:lnTo>
                <a:lnTo>
                  <a:pt x="542925" y="320675"/>
                </a:lnTo>
                <a:lnTo>
                  <a:pt x="514350" y="371475"/>
                </a:lnTo>
                <a:lnTo>
                  <a:pt x="463550" y="457200"/>
                </a:lnTo>
                <a:lnTo>
                  <a:pt x="422275" y="520700"/>
                </a:lnTo>
                <a:lnTo>
                  <a:pt x="314325" y="590550"/>
                </a:lnTo>
                <a:lnTo>
                  <a:pt x="231775" y="600075"/>
                </a:lnTo>
                <a:lnTo>
                  <a:pt x="225425" y="619125"/>
                </a:lnTo>
                <a:lnTo>
                  <a:pt x="244475" y="666750"/>
                </a:lnTo>
                <a:lnTo>
                  <a:pt x="225425" y="720725"/>
                </a:lnTo>
                <a:lnTo>
                  <a:pt x="212725" y="774700"/>
                </a:lnTo>
                <a:lnTo>
                  <a:pt x="222250" y="793750"/>
                </a:lnTo>
                <a:lnTo>
                  <a:pt x="209550" y="800100"/>
                </a:lnTo>
                <a:lnTo>
                  <a:pt x="222250" y="815975"/>
                </a:lnTo>
                <a:lnTo>
                  <a:pt x="206375" y="901700"/>
                </a:lnTo>
                <a:lnTo>
                  <a:pt x="155575" y="917575"/>
                </a:lnTo>
                <a:lnTo>
                  <a:pt x="76200" y="927100"/>
                </a:lnTo>
                <a:lnTo>
                  <a:pt x="60325" y="942975"/>
                </a:lnTo>
                <a:lnTo>
                  <a:pt x="15875" y="933450"/>
                </a:lnTo>
                <a:lnTo>
                  <a:pt x="0" y="946150"/>
                </a:lnTo>
                <a:lnTo>
                  <a:pt x="15875" y="981075"/>
                </a:lnTo>
                <a:cubicBezTo>
                  <a:pt x="6128" y="1026560"/>
                  <a:pt x="6350" y="1010372"/>
                  <a:pt x="6350" y="1028700"/>
                </a:cubicBezTo>
                <a:lnTo>
                  <a:pt x="19050" y="1054100"/>
                </a:lnTo>
                <a:lnTo>
                  <a:pt x="12700" y="1098550"/>
                </a:lnTo>
                <a:lnTo>
                  <a:pt x="25400" y="1120775"/>
                </a:lnTo>
                <a:lnTo>
                  <a:pt x="25400" y="1143000"/>
                </a:lnTo>
                <a:lnTo>
                  <a:pt x="50800" y="1219200"/>
                </a:lnTo>
                <a:lnTo>
                  <a:pt x="63500" y="1263650"/>
                </a:lnTo>
                <a:cubicBezTo>
                  <a:pt x="128893" y="1230953"/>
                  <a:pt x="103335" y="1231900"/>
                  <a:pt x="133350" y="1231900"/>
                </a:cubicBezTo>
                <a:lnTo>
                  <a:pt x="152400" y="1235075"/>
                </a:lnTo>
                <a:lnTo>
                  <a:pt x="165100" y="1190625"/>
                </a:lnTo>
                <a:lnTo>
                  <a:pt x="200025" y="1171575"/>
                </a:lnTo>
                <a:lnTo>
                  <a:pt x="266700" y="1219200"/>
                </a:lnTo>
                <a:lnTo>
                  <a:pt x="276225" y="1238250"/>
                </a:lnTo>
                <a:lnTo>
                  <a:pt x="327025" y="1257300"/>
                </a:lnTo>
                <a:lnTo>
                  <a:pt x="339725" y="1276350"/>
                </a:lnTo>
                <a:lnTo>
                  <a:pt x="352425" y="1266825"/>
                </a:lnTo>
                <a:lnTo>
                  <a:pt x="393700" y="1276350"/>
                </a:lnTo>
                <a:lnTo>
                  <a:pt x="403225" y="1247775"/>
                </a:lnTo>
                <a:lnTo>
                  <a:pt x="406400" y="1235075"/>
                </a:lnTo>
                <a:lnTo>
                  <a:pt x="479425" y="1282700"/>
                </a:lnTo>
                <a:lnTo>
                  <a:pt x="511175" y="1273175"/>
                </a:lnTo>
                <a:lnTo>
                  <a:pt x="517525" y="1260475"/>
                </a:lnTo>
                <a:lnTo>
                  <a:pt x="542925" y="1257300"/>
                </a:lnTo>
                <a:lnTo>
                  <a:pt x="552450" y="1206500"/>
                </a:lnTo>
                <a:lnTo>
                  <a:pt x="571500" y="1158875"/>
                </a:lnTo>
                <a:lnTo>
                  <a:pt x="603250" y="1143000"/>
                </a:lnTo>
                <a:lnTo>
                  <a:pt x="619125" y="1143000"/>
                </a:lnTo>
                <a:lnTo>
                  <a:pt x="641350" y="1184275"/>
                </a:lnTo>
                <a:lnTo>
                  <a:pt x="673100" y="1171575"/>
                </a:lnTo>
                <a:cubicBezTo>
                  <a:pt x="666415" y="1151521"/>
                  <a:pt x="666750" y="1159218"/>
                  <a:pt x="666750" y="1149350"/>
                </a:cubicBezTo>
                <a:cubicBezTo>
                  <a:pt x="680739" y="1117874"/>
                  <a:pt x="666750" y="1129771"/>
                  <a:pt x="679450" y="1111250"/>
                </a:cubicBezTo>
                <a:lnTo>
                  <a:pt x="695325" y="1082675"/>
                </a:lnTo>
                <a:cubicBezTo>
                  <a:pt x="711878" y="1062812"/>
                  <a:pt x="699029" y="1063096"/>
                  <a:pt x="714375" y="1063625"/>
                </a:cubicBezTo>
                <a:cubicBezTo>
                  <a:pt x="737648" y="1066950"/>
                  <a:pt x="736600" y="1059316"/>
                  <a:pt x="736600" y="1069975"/>
                </a:cubicBezTo>
                <a:lnTo>
                  <a:pt x="771525" y="1079500"/>
                </a:lnTo>
                <a:lnTo>
                  <a:pt x="815975" y="1073150"/>
                </a:lnTo>
                <a:lnTo>
                  <a:pt x="831850" y="1095375"/>
                </a:lnTo>
                <a:lnTo>
                  <a:pt x="828675" y="1133475"/>
                </a:lnTo>
                <a:lnTo>
                  <a:pt x="828675" y="1158875"/>
                </a:lnTo>
                <a:lnTo>
                  <a:pt x="854075" y="1181100"/>
                </a:lnTo>
                <a:lnTo>
                  <a:pt x="841375" y="1200150"/>
                </a:lnTo>
                <a:lnTo>
                  <a:pt x="854075" y="1222375"/>
                </a:lnTo>
                <a:lnTo>
                  <a:pt x="854075" y="1263650"/>
                </a:lnTo>
                <a:lnTo>
                  <a:pt x="835025" y="1298575"/>
                </a:lnTo>
                <a:lnTo>
                  <a:pt x="844550" y="1317625"/>
                </a:lnTo>
                <a:cubicBezTo>
                  <a:pt x="937636" y="1288736"/>
                  <a:pt x="904489" y="1289050"/>
                  <a:pt x="939800" y="1289050"/>
                </a:cubicBezTo>
                <a:cubicBezTo>
                  <a:pt x="949697" y="1315441"/>
                  <a:pt x="949325" y="1305408"/>
                  <a:pt x="949325" y="1317625"/>
                </a:cubicBezTo>
                <a:lnTo>
                  <a:pt x="949325" y="1343025"/>
                </a:lnTo>
                <a:lnTo>
                  <a:pt x="920750" y="1346200"/>
                </a:lnTo>
                <a:lnTo>
                  <a:pt x="892175" y="1406525"/>
                </a:lnTo>
                <a:lnTo>
                  <a:pt x="917575" y="1425575"/>
                </a:lnTo>
                <a:lnTo>
                  <a:pt x="895350" y="1470025"/>
                </a:lnTo>
                <a:lnTo>
                  <a:pt x="879475" y="1473200"/>
                </a:lnTo>
                <a:lnTo>
                  <a:pt x="866775" y="1489075"/>
                </a:lnTo>
                <a:lnTo>
                  <a:pt x="844550" y="1492250"/>
                </a:lnTo>
                <a:lnTo>
                  <a:pt x="828675" y="1501775"/>
                </a:lnTo>
                <a:lnTo>
                  <a:pt x="812800" y="1524000"/>
                </a:lnTo>
                <a:lnTo>
                  <a:pt x="800100" y="1533525"/>
                </a:lnTo>
                <a:cubicBezTo>
                  <a:pt x="776153" y="1550630"/>
                  <a:pt x="780521" y="1549400"/>
                  <a:pt x="771525" y="1549400"/>
                </a:cubicBezTo>
                <a:cubicBezTo>
                  <a:pt x="745178" y="1536227"/>
                  <a:pt x="742421" y="1552575"/>
                  <a:pt x="742950" y="1536700"/>
                </a:cubicBezTo>
                <a:lnTo>
                  <a:pt x="736600" y="1492250"/>
                </a:lnTo>
                <a:lnTo>
                  <a:pt x="711200" y="1501775"/>
                </a:lnTo>
                <a:lnTo>
                  <a:pt x="679450" y="1485900"/>
                </a:lnTo>
                <a:lnTo>
                  <a:pt x="644525" y="1514475"/>
                </a:lnTo>
                <a:lnTo>
                  <a:pt x="625475" y="1533525"/>
                </a:lnTo>
                <a:lnTo>
                  <a:pt x="603250" y="1533525"/>
                </a:lnTo>
                <a:lnTo>
                  <a:pt x="584200" y="1514475"/>
                </a:lnTo>
                <a:lnTo>
                  <a:pt x="558800" y="1546225"/>
                </a:lnTo>
                <a:lnTo>
                  <a:pt x="517525" y="1489075"/>
                </a:lnTo>
                <a:lnTo>
                  <a:pt x="501650" y="1435100"/>
                </a:lnTo>
                <a:lnTo>
                  <a:pt x="447675" y="1466850"/>
                </a:lnTo>
                <a:lnTo>
                  <a:pt x="428625" y="1463675"/>
                </a:lnTo>
                <a:lnTo>
                  <a:pt x="428625" y="1444625"/>
                </a:lnTo>
                <a:lnTo>
                  <a:pt x="425450" y="1428750"/>
                </a:lnTo>
                <a:cubicBezTo>
                  <a:pt x="442037" y="1382307"/>
                  <a:pt x="441325" y="1400033"/>
                  <a:pt x="441325" y="1377950"/>
                </a:cubicBezTo>
                <a:lnTo>
                  <a:pt x="425450" y="1352550"/>
                </a:lnTo>
                <a:lnTo>
                  <a:pt x="409575" y="1346200"/>
                </a:lnTo>
                <a:cubicBezTo>
                  <a:pt x="374846" y="1342727"/>
                  <a:pt x="383117" y="1330854"/>
                  <a:pt x="371475" y="1336675"/>
                </a:cubicBezTo>
                <a:lnTo>
                  <a:pt x="352425" y="1327150"/>
                </a:lnTo>
                <a:lnTo>
                  <a:pt x="342900" y="1377950"/>
                </a:lnTo>
                <a:lnTo>
                  <a:pt x="327025" y="1397000"/>
                </a:lnTo>
                <a:lnTo>
                  <a:pt x="317500" y="1403350"/>
                </a:lnTo>
                <a:lnTo>
                  <a:pt x="320675" y="1438275"/>
                </a:lnTo>
                <a:lnTo>
                  <a:pt x="355600" y="1470025"/>
                </a:lnTo>
                <a:lnTo>
                  <a:pt x="374650" y="1479550"/>
                </a:lnTo>
                <a:lnTo>
                  <a:pt x="365125" y="1511300"/>
                </a:lnTo>
                <a:lnTo>
                  <a:pt x="358775" y="1530350"/>
                </a:lnTo>
                <a:lnTo>
                  <a:pt x="358775" y="1552575"/>
                </a:lnTo>
                <a:lnTo>
                  <a:pt x="336550" y="1562100"/>
                </a:lnTo>
                <a:lnTo>
                  <a:pt x="317500" y="1597025"/>
                </a:lnTo>
                <a:lnTo>
                  <a:pt x="260350" y="1651000"/>
                </a:lnTo>
                <a:lnTo>
                  <a:pt x="279400" y="1657350"/>
                </a:lnTo>
                <a:cubicBezTo>
                  <a:pt x="256673" y="1699557"/>
                  <a:pt x="257175" y="1682999"/>
                  <a:pt x="257175" y="1701800"/>
                </a:cubicBezTo>
                <a:lnTo>
                  <a:pt x="234950" y="1698625"/>
                </a:lnTo>
                <a:lnTo>
                  <a:pt x="231775" y="1720850"/>
                </a:lnTo>
                <a:lnTo>
                  <a:pt x="206375" y="1746250"/>
                </a:lnTo>
                <a:cubicBezTo>
                  <a:pt x="283878" y="1764486"/>
                  <a:pt x="246592" y="1760538"/>
                  <a:pt x="266700" y="1768475"/>
                </a:cubicBezTo>
                <a:cubicBezTo>
                  <a:pt x="309006" y="1778238"/>
                  <a:pt x="293855" y="1778000"/>
                  <a:pt x="311150" y="1778000"/>
                </a:cubicBezTo>
                <a:cubicBezTo>
                  <a:pt x="331258" y="1787525"/>
                  <a:pt x="350049" y="1800576"/>
                  <a:pt x="371475" y="1806575"/>
                </a:cubicBezTo>
                <a:cubicBezTo>
                  <a:pt x="377921" y="1808380"/>
                  <a:pt x="390525" y="1800225"/>
                  <a:pt x="390525" y="1800225"/>
                </a:cubicBezTo>
                <a:cubicBezTo>
                  <a:pt x="398992" y="1797050"/>
                  <a:pt x="406883" y="1790700"/>
                  <a:pt x="415925" y="1790700"/>
                </a:cubicBezTo>
                <a:cubicBezTo>
                  <a:pt x="419741" y="1790700"/>
                  <a:pt x="419222" y="1797935"/>
                  <a:pt x="422275" y="1800225"/>
                </a:cubicBezTo>
                <a:cubicBezTo>
                  <a:pt x="423968" y="1801495"/>
                  <a:pt x="426508" y="1800225"/>
                  <a:pt x="428625" y="1800225"/>
                </a:cubicBezTo>
                <a:lnTo>
                  <a:pt x="444500" y="1825625"/>
                </a:lnTo>
                <a:lnTo>
                  <a:pt x="415925" y="1816100"/>
                </a:lnTo>
                <a:cubicBezTo>
                  <a:pt x="394541" y="1819664"/>
                  <a:pt x="393996" y="1813517"/>
                  <a:pt x="400050" y="1825625"/>
                </a:cubicBezTo>
                <a:lnTo>
                  <a:pt x="415925" y="1857375"/>
                </a:lnTo>
                <a:lnTo>
                  <a:pt x="390525" y="1851025"/>
                </a:lnTo>
                <a:lnTo>
                  <a:pt x="387350" y="1885950"/>
                </a:lnTo>
                <a:lnTo>
                  <a:pt x="330200" y="1873250"/>
                </a:lnTo>
                <a:lnTo>
                  <a:pt x="295275" y="1870075"/>
                </a:lnTo>
                <a:lnTo>
                  <a:pt x="238125" y="1851025"/>
                </a:lnTo>
                <a:lnTo>
                  <a:pt x="225425" y="1866900"/>
                </a:lnTo>
                <a:lnTo>
                  <a:pt x="212725" y="1828800"/>
                </a:lnTo>
                <a:lnTo>
                  <a:pt x="193675" y="1825625"/>
                </a:lnTo>
                <a:lnTo>
                  <a:pt x="196850" y="1809750"/>
                </a:lnTo>
                <a:lnTo>
                  <a:pt x="184150" y="1800225"/>
                </a:lnTo>
                <a:lnTo>
                  <a:pt x="161925" y="1800225"/>
                </a:lnTo>
                <a:lnTo>
                  <a:pt x="133350" y="1825625"/>
                </a:lnTo>
                <a:lnTo>
                  <a:pt x="92075" y="1800225"/>
                </a:lnTo>
                <a:lnTo>
                  <a:pt x="73025" y="1803400"/>
                </a:lnTo>
                <a:lnTo>
                  <a:pt x="53975" y="1816100"/>
                </a:lnTo>
                <a:cubicBezTo>
                  <a:pt x="21211" y="1806271"/>
                  <a:pt x="22225" y="1795526"/>
                  <a:pt x="22225" y="1809750"/>
                </a:cubicBezTo>
                <a:lnTo>
                  <a:pt x="47625" y="1841500"/>
                </a:lnTo>
                <a:lnTo>
                  <a:pt x="53975" y="1866900"/>
                </a:lnTo>
                <a:lnTo>
                  <a:pt x="57150" y="1901825"/>
                </a:lnTo>
                <a:cubicBezTo>
                  <a:pt x="12737" y="1908658"/>
                  <a:pt x="15875" y="1894255"/>
                  <a:pt x="15875" y="1917700"/>
                </a:cubicBezTo>
                <a:lnTo>
                  <a:pt x="41275" y="1936750"/>
                </a:lnTo>
                <a:lnTo>
                  <a:pt x="31750" y="1952625"/>
                </a:lnTo>
                <a:lnTo>
                  <a:pt x="60325" y="1971675"/>
                </a:lnTo>
                <a:cubicBezTo>
                  <a:pt x="79768" y="1923067"/>
                  <a:pt x="62277" y="1924050"/>
                  <a:pt x="82550" y="1924050"/>
                </a:cubicBezTo>
                <a:lnTo>
                  <a:pt x="117475" y="1943100"/>
                </a:lnTo>
                <a:lnTo>
                  <a:pt x="130175" y="1939925"/>
                </a:lnTo>
                <a:lnTo>
                  <a:pt x="107950" y="1908175"/>
                </a:lnTo>
                <a:lnTo>
                  <a:pt x="136525" y="1908175"/>
                </a:lnTo>
                <a:lnTo>
                  <a:pt x="152400" y="1943100"/>
                </a:lnTo>
                <a:lnTo>
                  <a:pt x="168275" y="1946275"/>
                </a:lnTo>
                <a:lnTo>
                  <a:pt x="161925" y="1974850"/>
                </a:lnTo>
                <a:lnTo>
                  <a:pt x="184150" y="1987550"/>
                </a:lnTo>
                <a:lnTo>
                  <a:pt x="200025" y="1984375"/>
                </a:lnTo>
                <a:lnTo>
                  <a:pt x="190500" y="2009775"/>
                </a:lnTo>
                <a:lnTo>
                  <a:pt x="190500" y="2035175"/>
                </a:lnTo>
                <a:lnTo>
                  <a:pt x="180975" y="2054225"/>
                </a:lnTo>
                <a:lnTo>
                  <a:pt x="215900" y="2041525"/>
                </a:lnTo>
                <a:lnTo>
                  <a:pt x="244475" y="2044700"/>
                </a:lnTo>
                <a:lnTo>
                  <a:pt x="219075" y="2082800"/>
                </a:lnTo>
                <a:lnTo>
                  <a:pt x="228600" y="2105025"/>
                </a:lnTo>
                <a:lnTo>
                  <a:pt x="222250" y="2127250"/>
                </a:lnTo>
                <a:lnTo>
                  <a:pt x="327025" y="2232025"/>
                </a:lnTo>
                <a:lnTo>
                  <a:pt x="314325" y="2251075"/>
                </a:lnTo>
                <a:lnTo>
                  <a:pt x="320675" y="2286000"/>
                </a:lnTo>
                <a:lnTo>
                  <a:pt x="352425" y="2282825"/>
                </a:lnTo>
                <a:cubicBezTo>
                  <a:pt x="363623" y="2271627"/>
                  <a:pt x="357934" y="2275308"/>
                  <a:pt x="368300" y="2270125"/>
                </a:cubicBezTo>
                <a:lnTo>
                  <a:pt x="387350" y="2292350"/>
                </a:lnTo>
                <a:cubicBezTo>
                  <a:pt x="361103" y="2312035"/>
                  <a:pt x="361950" y="2321983"/>
                  <a:pt x="361950" y="2308225"/>
                </a:cubicBezTo>
                <a:cubicBezTo>
                  <a:pt x="388742" y="2345064"/>
                  <a:pt x="374475" y="2336712"/>
                  <a:pt x="393700" y="2346325"/>
                </a:cubicBezTo>
                <a:lnTo>
                  <a:pt x="434975" y="2352675"/>
                </a:lnTo>
                <a:lnTo>
                  <a:pt x="460375" y="2422525"/>
                </a:lnTo>
                <a:lnTo>
                  <a:pt x="428625" y="2409825"/>
                </a:lnTo>
                <a:lnTo>
                  <a:pt x="463550" y="2498725"/>
                </a:lnTo>
                <a:lnTo>
                  <a:pt x="539750" y="2489200"/>
                </a:lnTo>
                <a:lnTo>
                  <a:pt x="596900" y="2476500"/>
                </a:lnTo>
                <a:lnTo>
                  <a:pt x="673100" y="2447925"/>
                </a:lnTo>
                <a:lnTo>
                  <a:pt x="730250" y="2454275"/>
                </a:lnTo>
                <a:lnTo>
                  <a:pt x="812800" y="2422525"/>
                </a:lnTo>
                <a:lnTo>
                  <a:pt x="828675" y="2422525"/>
                </a:lnTo>
                <a:lnTo>
                  <a:pt x="825500" y="2397125"/>
                </a:lnTo>
                <a:lnTo>
                  <a:pt x="857250" y="2381250"/>
                </a:lnTo>
                <a:lnTo>
                  <a:pt x="876300" y="2387600"/>
                </a:lnTo>
                <a:lnTo>
                  <a:pt x="914400" y="2384425"/>
                </a:lnTo>
                <a:lnTo>
                  <a:pt x="981075" y="2422525"/>
                </a:lnTo>
                <a:lnTo>
                  <a:pt x="993775" y="2454275"/>
                </a:lnTo>
                <a:lnTo>
                  <a:pt x="1063625" y="2476500"/>
                </a:lnTo>
                <a:lnTo>
                  <a:pt x="1104900" y="2524125"/>
                </a:lnTo>
                <a:lnTo>
                  <a:pt x="1120775" y="2482850"/>
                </a:lnTo>
                <a:lnTo>
                  <a:pt x="1114425" y="2457450"/>
                </a:lnTo>
                <a:lnTo>
                  <a:pt x="1162050" y="2438400"/>
                </a:lnTo>
                <a:lnTo>
                  <a:pt x="1196975" y="2416175"/>
                </a:lnTo>
                <a:lnTo>
                  <a:pt x="1225550" y="2416175"/>
                </a:lnTo>
                <a:cubicBezTo>
                  <a:pt x="1245348" y="2396377"/>
                  <a:pt x="1244600" y="2406105"/>
                  <a:pt x="1244600" y="2393950"/>
                </a:cubicBezTo>
                <a:lnTo>
                  <a:pt x="1263650" y="2393950"/>
                </a:lnTo>
                <a:lnTo>
                  <a:pt x="1247775" y="2346325"/>
                </a:lnTo>
                <a:lnTo>
                  <a:pt x="1260475" y="2330450"/>
                </a:lnTo>
                <a:lnTo>
                  <a:pt x="1311275" y="2320925"/>
                </a:lnTo>
                <a:lnTo>
                  <a:pt x="1352550" y="2279650"/>
                </a:lnTo>
                <a:lnTo>
                  <a:pt x="1352550" y="2247900"/>
                </a:lnTo>
                <a:lnTo>
                  <a:pt x="1371600" y="2228850"/>
                </a:lnTo>
                <a:lnTo>
                  <a:pt x="1419225" y="2247900"/>
                </a:lnTo>
                <a:lnTo>
                  <a:pt x="1435100" y="2228850"/>
                </a:lnTo>
                <a:lnTo>
                  <a:pt x="1492250" y="2247900"/>
                </a:lnTo>
                <a:lnTo>
                  <a:pt x="1517650" y="2225675"/>
                </a:lnTo>
                <a:lnTo>
                  <a:pt x="1508125" y="2216150"/>
                </a:lnTo>
                <a:cubicBezTo>
                  <a:pt x="1535118" y="2192531"/>
                  <a:pt x="1522275" y="2193925"/>
                  <a:pt x="1539875" y="2193925"/>
                </a:cubicBezTo>
                <a:lnTo>
                  <a:pt x="1539875" y="2193925"/>
                </a:lnTo>
                <a:lnTo>
                  <a:pt x="1568450" y="2197100"/>
                </a:lnTo>
                <a:lnTo>
                  <a:pt x="1558925" y="2174875"/>
                </a:lnTo>
                <a:lnTo>
                  <a:pt x="1606550" y="2152650"/>
                </a:lnTo>
                <a:lnTo>
                  <a:pt x="1609725" y="2076450"/>
                </a:lnTo>
                <a:lnTo>
                  <a:pt x="1597025" y="2041525"/>
                </a:lnTo>
                <a:lnTo>
                  <a:pt x="1635125" y="2070100"/>
                </a:lnTo>
                <a:lnTo>
                  <a:pt x="1676400" y="2082800"/>
                </a:lnTo>
                <a:lnTo>
                  <a:pt x="1704975" y="2047875"/>
                </a:lnTo>
                <a:lnTo>
                  <a:pt x="1714500" y="2012950"/>
                </a:lnTo>
                <a:lnTo>
                  <a:pt x="1743075" y="1990725"/>
                </a:lnTo>
                <a:cubicBezTo>
                  <a:pt x="1755338" y="1929411"/>
                  <a:pt x="1758950" y="1951037"/>
                  <a:pt x="1765300" y="1939925"/>
                </a:cubicBezTo>
                <a:lnTo>
                  <a:pt x="1765300" y="1939925"/>
                </a:lnTo>
                <a:cubicBezTo>
                  <a:pt x="1775656" y="1912309"/>
                  <a:pt x="1782913" y="1918569"/>
                  <a:pt x="1768475" y="1911350"/>
                </a:cubicBezTo>
                <a:lnTo>
                  <a:pt x="1768475" y="1905000"/>
                </a:lnTo>
                <a:cubicBezTo>
                  <a:pt x="1773767" y="1883833"/>
                  <a:pt x="1776942" y="1862667"/>
                  <a:pt x="1784350" y="1841500"/>
                </a:cubicBezTo>
                <a:lnTo>
                  <a:pt x="1774825" y="1790700"/>
                </a:lnTo>
                <a:lnTo>
                  <a:pt x="1793875" y="1774825"/>
                </a:lnTo>
                <a:cubicBezTo>
                  <a:pt x="1783999" y="1685944"/>
                  <a:pt x="1784350" y="1717851"/>
                  <a:pt x="1784350" y="1679575"/>
                </a:cubicBezTo>
                <a:lnTo>
                  <a:pt x="1784350" y="1660525"/>
                </a:lnTo>
                <a:cubicBezTo>
                  <a:pt x="1807593" y="1653884"/>
                  <a:pt x="1798870" y="1654175"/>
                  <a:pt x="1809750" y="1654175"/>
                </a:cubicBezTo>
                <a:lnTo>
                  <a:pt x="1816100" y="1606550"/>
                </a:lnTo>
                <a:lnTo>
                  <a:pt x="1841500" y="1562100"/>
                </a:lnTo>
                <a:lnTo>
                  <a:pt x="1841500" y="1504950"/>
                </a:lnTo>
                <a:lnTo>
                  <a:pt x="1841500" y="1476375"/>
                </a:lnTo>
                <a:lnTo>
                  <a:pt x="1819275" y="1454150"/>
                </a:lnTo>
                <a:lnTo>
                  <a:pt x="1778000" y="1422400"/>
                </a:lnTo>
                <a:lnTo>
                  <a:pt x="1809750" y="1409700"/>
                </a:lnTo>
                <a:cubicBezTo>
                  <a:pt x="1849228" y="1363643"/>
                  <a:pt x="1828335" y="1365250"/>
                  <a:pt x="1854200" y="1365250"/>
                </a:cubicBezTo>
                <a:lnTo>
                  <a:pt x="1876425" y="1355725"/>
                </a:lnTo>
                <a:lnTo>
                  <a:pt x="1898650" y="1346200"/>
                </a:lnTo>
                <a:lnTo>
                  <a:pt x="1911350" y="1320800"/>
                </a:lnTo>
                <a:lnTo>
                  <a:pt x="1866900" y="1304925"/>
                </a:lnTo>
                <a:lnTo>
                  <a:pt x="1835150" y="1276350"/>
                </a:lnTo>
                <a:lnTo>
                  <a:pt x="1806575" y="1279525"/>
                </a:lnTo>
                <a:cubicBezTo>
                  <a:pt x="1760132" y="1262938"/>
                  <a:pt x="1777858" y="1263650"/>
                  <a:pt x="1755775" y="1263650"/>
                </a:cubicBezTo>
                <a:lnTo>
                  <a:pt x="1704975" y="1263650"/>
                </a:lnTo>
                <a:cubicBezTo>
                  <a:pt x="1684385" y="1239628"/>
                  <a:pt x="1694652" y="1245789"/>
                  <a:pt x="1679575" y="1238250"/>
                </a:cubicBezTo>
                <a:lnTo>
                  <a:pt x="1647825" y="1206500"/>
                </a:lnTo>
                <a:lnTo>
                  <a:pt x="1635125" y="1196975"/>
                </a:lnTo>
                <a:lnTo>
                  <a:pt x="1555750" y="1149350"/>
                </a:lnTo>
                <a:lnTo>
                  <a:pt x="1520825" y="1184275"/>
                </a:lnTo>
                <a:cubicBezTo>
                  <a:pt x="1482919" y="1187721"/>
                  <a:pt x="1494166" y="1195716"/>
                  <a:pt x="1479550" y="1181100"/>
                </a:cubicBezTo>
                <a:lnTo>
                  <a:pt x="1454150" y="1162050"/>
                </a:lnTo>
                <a:lnTo>
                  <a:pt x="1479550" y="1143000"/>
                </a:lnTo>
                <a:lnTo>
                  <a:pt x="1495425" y="1022350"/>
                </a:lnTo>
                <a:lnTo>
                  <a:pt x="1489075" y="1012825"/>
                </a:lnTo>
                <a:lnTo>
                  <a:pt x="1466850" y="1025525"/>
                </a:lnTo>
                <a:lnTo>
                  <a:pt x="1447800" y="1016000"/>
                </a:lnTo>
                <a:cubicBezTo>
                  <a:pt x="1418344" y="1035637"/>
                  <a:pt x="1404938" y="971021"/>
                  <a:pt x="1419225" y="1031875"/>
                </a:cubicBezTo>
                <a:lnTo>
                  <a:pt x="1422400" y="1006475"/>
                </a:lnTo>
                <a:lnTo>
                  <a:pt x="1476375" y="955675"/>
                </a:lnTo>
                <a:cubicBezTo>
                  <a:pt x="1444187" y="884862"/>
                  <a:pt x="1444625" y="911401"/>
                  <a:pt x="1444625" y="882650"/>
                </a:cubicBezTo>
                <a:cubicBezTo>
                  <a:pt x="1464945" y="855557"/>
                  <a:pt x="1458913" y="859896"/>
                  <a:pt x="1463675" y="850900"/>
                </a:cubicBezTo>
                <a:cubicBezTo>
                  <a:pt x="1446802" y="825590"/>
                  <a:pt x="1449578" y="840614"/>
                  <a:pt x="1454150" y="822325"/>
                </a:cubicBezTo>
                <a:cubicBezTo>
                  <a:pt x="1454407" y="821298"/>
                  <a:pt x="1443038" y="830792"/>
                  <a:pt x="1454150" y="819150"/>
                </a:cubicBezTo>
                <a:lnTo>
                  <a:pt x="1511300" y="762000"/>
                </a:lnTo>
                <a:lnTo>
                  <a:pt x="1524000" y="742950"/>
                </a:lnTo>
                <a:cubicBezTo>
                  <a:pt x="1564209" y="739599"/>
                  <a:pt x="1562100" y="752519"/>
                  <a:pt x="1562100" y="733425"/>
                </a:cubicBezTo>
                <a:lnTo>
                  <a:pt x="1577975" y="676275"/>
                </a:lnTo>
                <a:lnTo>
                  <a:pt x="1568450" y="625475"/>
                </a:lnTo>
                <a:lnTo>
                  <a:pt x="1543050" y="590550"/>
                </a:lnTo>
                <a:cubicBezTo>
                  <a:pt x="1521883" y="585258"/>
                  <a:pt x="1499065" y="584432"/>
                  <a:pt x="1479550" y="574675"/>
                </a:cubicBezTo>
                <a:cubicBezTo>
                  <a:pt x="1473563" y="571682"/>
                  <a:pt x="1473200" y="555625"/>
                  <a:pt x="1473200" y="555625"/>
                </a:cubicBezTo>
                <a:lnTo>
                  <a:pt x="1463675" y="523875"/>
                </a:lnTo>
                <a:cubicBezTo>
                  <a:pt x="1392342" y="514148"/>
                  <a:pt x="1410441" y="530966"/>
                  <a:pt x="1390650" y="511175"/>
                </a:cubicBezTo>
                <a:cubicBezTo>
                  <a:pt x="1384300" y="508000"/>
                  <a:pt x="1378088" y="504533"/>
                  <a:pt x="1371600" y="501650"/>
                </a:cubicBezTo>
                <a:cubicBezTo>
                  <a:pt x="1368542" y="500291"/>
                  <a:pt x="1367896" y="504825"/>
                  <a:pt x="1362075" y="498475"/>
                </a:cubicBezTo>
                <a:cubicBezTo>
                  <a:pt x="1344167" y="476986"/>
                  <a:pt x="1346200" y="487691"/>
                  <a:pt x="1346200" y="469900"/>
                </a:cubicBezTo>
                <a:cubicBezTo>
                  <a:pt x="1329326" y="382154"/>
                  <a:pt x="1330325" y="415371"/>
                  <a:pt x="1330325" y="371475"/>
                </a:cubicBezTo>
                <a:lnTo>
                  <a:pt x="1333500" y="346075"/>
                </a:lnTo>
                <a:cubicBezTo>
                  <a:pt x="1323227" y="315255"/>
                  <a:pt x="1332955" y="321990"/>
                  <a:pt x="1317625" y="314325"/>
                </a:cubicBezTo>
                <a:lnTo>
                  <a:pt x="1289050" y="330200"/>
                </a:lnTo>
                <a:lnTo>
                  <a:pt x="1244600" y="304800"/>
                </a:lnTo>
                <a:lnTo>
                  <a:pt x="1209675" y="327025"/>
                </a:lnTo>
                <a:lnTo>
                  <a:pt x="1181100" y="333375"/>
                </a:lnTo>
                <a:cubicBezTo>
                  <a:pt x="1184623" y="354513"/>
                  <a:pt x="1190713" y="352425"/>
                  <a:pt x="1177925" y="352425"/>
                </a:cubicBezTo>
                <a:lnTo>
                  <a:pt x="1149350" y="349250"/>
                </a:lnTo>
                <a:lnTo>
                  <a:pt x="1130300" y="311150"/>
                </a:lnTo>
                <a:lnTo>
                  <a:pt x="1098550" y="311150"/>
                </a:lnTo>
                <a:cubicBezTo>
                  <a:pt x="1090439" y="298983"/>
                  <a:pt x="1092200" y="305441"/>
                  <a:pt x="1092200" y="292100"/>
                </a:cubicBezTo>
                <a:cubicBezTo>
                  <a:pt x="1095949" y="277104"/>
                  <a:pt x="1097326" y="283303"/>
                  <a:pt x="1092200" y="273050"/>
                </a:cubicBezTo>
                <a:lnTo>
                  <a:pt x="1098550" y="238125"/>
                </a:lnTo>
                <a:lnTo>
                  <a:pt x="1117600" y="203200"/>
                </a:lnTo>
                <a:lnTo>
                  <a:pt x="1082675" y="196850"/>
                </a:lnTo>
                <a:lnTo>
                  <a:pt x="1050925" y="231775"/>
                </a:lnTo>
                <a:lnTo>
                  <a:pt x="1016000" y="260350"/>
                </a:lnTo>
                <a:lnTo>
                  <a:pt x="1003300" y="269875"/>
                </a:lnTo>
                <a:lnTo>
                  <a:pt x="962025" y="219075"/>
                </a:lnTo>
                <a:lnTo>
                  <a:pt x="965200" y="184150"/>
                </a:lnTo>
                <a:cubicBezTo>
                  <a:pt x="937108" y="166592"/>
                  <a:pt x="939800" y="178259"/>
                  <a:pt x="939800" y="158750"/>
                </a:cubicBezTo>
                <a:lnTo>
                  <a:pt x="939800" y="158750"/>
                </a:lnTo>
                <a:cubicBezTo>
                  <a:pt x="940858" y="153458"/>
                  <a:pt x="945388" y="147702"/>
                  <a:pt x="942975" y="142875"/>
                </a:cubicBezTo>
                <a:cubicBezTo>
                  <a:pt x="939278" y="135482"/>
                  <a:pt x="929746" y="132292"/>
                  <a:pt x="923925" y="127000"/>
                </a:cubicBezTo>
                <a:cubicBezTo>
                  <a:pt x="922867" y="115358"/>
                  <a:pt x="926640" y="102172"/>
                  <a:pt x="920750" y="92075"/>
                </a:cubicBezTo>
                <a:cubicBezTo>
                  <a:pt x="917506" y="86514"/>
                  <a:pt x="901700" y="88900"/>
                  <a:pt x="901700" y="88900"/>
                </a:cubicBezTo>
                <a:lnTo>
                  <a:pt x="882650" y="92075"/>
                </a:lnTo>
                <a:lnTo>
                  <a:pt x="860425" y="88900"/>
                </a:lnTo>
                <a:lnTo>
                  <a:pt x="850900" y="47625"/>
                </a:lnTo>
                <a:lnTo>
                  <a:pt x="847725" y="0"/>
                </a:lnTo>
                <a:lnTo>
                  <a:pt x="771525" y="69850"/>
                </a:lnTo>
                <a:cubicBezTo>
                  <a:pt x="715869" y="112411"/>
                  <a:pt x="694901" y="111125"/>
                  <a:pt x="720725" y="101600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자유형 47"/>
          <p:cNvSpPr/>
          <p:nvPr/>
        </p:nvSpPr>
        <p:spPr>
          <a:xfrm>
            <a:off x="4336265" y="7374749"/>
            <a:ext cx="414000" cy="410400"/>
          </a:xfrm>
          <a:custGeom>
            <a:avLst/>
            <a:gdLst>
              <a:gd name="connsiteX0" fmla="*/ 473075 w 721783"/>
              <a:gd name="connsiteY0" fmla="*/ 139700 h 708025"/>
              <a:gd name="connsiteX1" fmla="*/ 473075 w 721783"/>
              <a:gd name="connsiteY1" fmla="*/ 139700 h 708025"/>
              <a:gd name="connsiteX2" fmla="*/ 409575 w 721783"/>
              <a:gd name="connsiteY2" fmla="*/ 127000 h 708025"/>
              <a:gd name="connsiteX3" fmla="*/ 409575 w 721783"/>
              <a:gd name="connsiteY3" fmla="*/ 104775 h 708025"/>
              <a:gd name="connsiteX4" fmla="*/ 412750 w 721783"/>
              <a:gd name="connsiteY4" fmla="*/ 60325 h 708025"/>
              <a:gd name="connsiteX5" fmla="*/ 403225 w 721783"/>
              <a:gd name="connsiteY5" fmla="*/ 44450 h 708025"/>
              <a:gd name="connsiteX6" fmla="*/ 377825 w 721783"/>
              <a:gd name="connsiteY6" fmla="*/ 34925 h 708025"/>
              <a:gd name="connsiteX7" fmla="*/ 339725 w 721783"/>
              <a:gd name="connsiteY7" fmla="*/ 0 h 708025"/>
              <a:gd name="connsiteX8" fmla="*/ 320675 w 721783"/>
              <a:gd name="connsiteY8" fmla="*/ 12700 h 708025"/>
              <a:gd name="connsiteX9" fmla="*/ 292100 w 721783"/>
              <a:gd name="connsiteY9" fmla="*/ 9525 h 708025"/>
              <a:gd name="connsiteX10" fmla="*/ 269875 w 721783"/>
              <a:gd name="connsiteY10" fmla="*/ 15875 h 708025"/>
              <a:gd name="connsiteX11" fmla="*/ 238125 w 721783"/>
              <a:gd name="connsiteY11" fmla="*/ 0 h 708025"/>
              <a:gd name="connsiteX12" fmla="*/ 225425 w 721783"/>
              <a:gd name="connsiteY12" fmla="*/ 22225 h 708025"/>
              <a:gd name="connsiteX13" fmla="*/ 184150 w 721783"/>
              <a:gd name="connsiteY13" fmla="*/ 34925 h 708025"/>
              <a:gd name="connsiteX14" fmla="*/ 149225 w 721783"/>
              <a:gd name="connsiteY14" fmla="*/ 60325 h 708025"/>
              <a:gd name="connsiteX15" fmla="*/ 133350 w 721783"/>
              <a:gd name="connsiteY15" fmla="*/ 95250 h 708025"/>
              <a:gd name="connsiteX16" fmla="*/ 139700 w 721783"/>
              <a:gd name="connsiteY16" fmla="*/ 139700 h 708025"/>
              <a:gd name="connsiteX17" fmla="*/ 149225 w 721783"/>
              <a:gd name="connsiteY17" fmla="*/ 155575 h 708025"/>
              <a:gd name="connsiteX18" fmla="*/ 107950 w 721783"/>
              <a:gd name="connsiteY18" fmla="*/ 142875 h 708025"/>
              <a:gd name="connsiteX19" fmla="*/ 85725 w 721783"/>
              <a:gd name="connsiteY19" fmla="*/ 165100 h 708025"/>
              <a:gd name="connsiteX20" fmla="*/ 60325 w 721783"/>
              <a:gd name="connsiteY20" fmla="*/ 165100 h 708025"/>
              <a:gd name="connsiteX21" fmla="*/ 31750 w 721783"/>
              <a:gd name="connsiteY21" fmla="*/ 196850 h 708025"/>
              <a:gd name="connsiteX22" fmla="*/ 57150 w 721783"/>
              <a:gd name="connsiteY22" fmla="*/ 206375 h 708025"/>
              <a:gd name="connsiteX23" fmla="*/ 63500 w 721783"/>
              <a:gd name="connsiteY23" fmla="*/ 234950 h 708025"/>
              <a:gd name="connsiteX24" fmla="*/ 60325 w 721783"/>
              <a:gd name="connsiteY24" fmla="*/ 250825 h 708025"/>
              <a:gd name="connsiteX25" fmla="*/ 0 w 721783"/>
              <a:gd name="connsiteY25" fmla="*/ 298450 h 708025"/>
              <a:gd name="connsiteX26" fmla="*/ 0 w 721783"/>
              <a:gd name="connsiteY26" fmla="*/ 314325 h 708025"/>
              <a:gd name="connsiteX27" fmla="*/ 28575 w 721783"/>
              <a:gd name="connsiteY27" fmla="*/ 330200 h 708025"/>
              <a:gd name="connsiteX28" fmla="*/ 28575 w 721783"/>
              <a:gd name="connsiteY28" fmla="*/ 358775 h 708025"/>
              <a:gd name="connsiteX29" fmla="*/ 53975 w 721783"/>
              <a:gd name="connsiteY29" fmla="*/ 361950 h 708025"/>
              <a:gd name="connsiteX30" fmla="*/ 107950 w 721783"/>
              <a:gd name="connsiteY30" fmla="*/ 358775 h 708025"/>
              <a:gd name="connsiteX31" fmla="*/ 120650 w 721783"/>
              <a:gd name="connsiteY31" fmla="*/ 377825 h 708025"/>
              <a:gd name="connsiteX32" fmla="*/ 158750 w 721783"/>
              <a:gd name="connsiteY32" fmla="*/ 409575 h 708025"/>
              <a:gd name="connsiteX33" fmla="*/ 193675 w 721783"/>
              <a:gd name="connsiteY33" fmla="*/ 412750 h 708025"/>
              <a:gd name="connsiteX34" fmla="*/ 209550 w 721783"/>
              <a:gd name="connsiteY34" fmla="*/ 450850 h 708025"/>
              <a:gd name="connsiteX35" fmla="*/ 244475 w 721783"/>
              <a:gd name="connsiteY35" fmla="*/ 504825 h 708025"/>
              <a:gd name="connsiteX36" fmla="*/ 295275 w 721783"/>
              <a:gd name="connsiteY36" fmla="*/ 523875 h 708025"/>
              <a:gd name="connsiteX37" fmla="*/ 333375 w 721783"/>
              <a:gd name="connsiteY37" fmla="*/ 527050 h 708025"/>
              <a:gd name="connsiteX38" fmla="*/ 358775 w 721783"/>
              <a:gd name="connsiteY38" fmla="*/ 561975 h 708025"/>
              <a:gd name="connsiteX39" fmla="*/ 342900 w 721783"/>
              <a:gd name="connsiteY39" fmla="*/ 615950 h 708025"/>
              <a:gd name="connsiteX40" fmla="*/ 381000 w 721783"/>
              <a:gd name="connsiteY40" fmla="*/ 622300 h 708025"/>
              <a:gd name="connsiteX41" fmla="*/ 422275 w 721783"/>
              <a:gd name="connsiteY41" fmla="*/ 609600 h 708025"/>
              <a:gd name="connsiteX42" fmla="*/ 441325 w 721783"/>
              <a:gd name="connsiteY42" fmla="*/ 631825 h 708025"/>
              <a:gd name="connsiteX43" fmla="*/ 473075 w 721783"/>
              <a:gd name="connsiteY43" fmla="*/ 701675 h 708025"/>
              <a:gd name="connsiteX44" fmla="*/ 498475 w 721783"/>
              <a:gd name="connsiteY44" fmla="*/ 708025 h 708025"/>
              <a:gd name="connsiteX45" fmla="*/ 517525 w 721783"/>
              <a:gd name="connsiteY45" fmla="*/ 688975 h 708025"/>
              <a:gd name="connsiteX46" fmla="*/ 523875 w 721783"/>
              <a:gd name="connsiteY46" fmla="*/ 679450 h 708025"/>
              <a:gd name="connsiteX47" fmla="*/ 542925 w 721783"/>
              <a:gd name="connsiteY47" fmla="*/ 673100 h 708025"/>
              <a:gd name="connsiteX48" fmla="*/ 574675 w 721783"/>
              <a:gd name="connsiteY48" fmla="*/ 663575 h 708025"/>
              <a:gd name="connsiteX49" fmla="*/ 561975 w 721783"/>
              <a:gd name="connsiteY49" fmla="*/ 641350 h 708025"/>
              <a:gd name="connsiteX50" fmla="*/ 552450 w 721783"/>
              <a:gd name="connsiteY50" fmla="*/ 619125 h 708025"/>
              <a:gd name="connsiteX51" fmla="*/ 561975 w 721783"/>
              <a:gd name="connsiteY51" fmla="*/ 600075 h 708025"/>
              <a:gd name="connsiteX52" fmla="*/ 571500 w 721783"/>
              <a:gd name="connsiteY52" fmla="*/ 581025 h 708025"/>
              <a:gd name="connsiteX53" fmla="*/ 571500 w 721783"/>
              <a:gd name="connsiteY53" fmla="*/ 546100 h 708025"/>
              <a:gd name="connsiteX54" fmla="*/ 561975 w 721783"/>
              <a:gd name="connsiteY54" fmla="*/ 539750 h 708025"/>
              <a:gd name="connsiteX55" fmla="*/ 565150 w 721783"/>
              <a:gd name="connsiteY55" fmla="*/ 508000 h 708025"/>
              <a:gd name="connsiteX56" fmla="*/ 558800 w 721783"/>
              <a:gd name="connsiteY56" fmla="*/ 495300 h 708025"/>
              <a:gd name="connsiteX57" fmla="*/ 552450 w 721783"/>
              <a:gd name="connsiteY57" fmla="*/ 485775 h 708025"/>
              <a:gd name="connsiteX58" fmla="*/ 549275 w 721783"/>
              <a:gd name="connsiteY58" fmla="*/ 476250 h 708025"/>
              <a:gd name="connsiteX59" fmla="*/ 558800 w 721783"/>
              <a:gd name="connsiteY59" fmla="*/ 469900 h 708025"/>
              <a:gd name="connsiteX60" fmla="*/ 584200 w 721783"/>
              <a:gd name="connsiteY60" fmla="*/ 460375 h 708025"/>
              <a:gd name="connsiteX61" fmla="*/ 600075 w 721783"/>
              <a:gd name="connsiteY61" fmla="*/ 431800 h 708025"/>
              <a:gd name="connsiteX62" fmla="*/ 603250 w 721783"/>
              <a:gd name="connsiteY62" fmla="*/ 419100 h 708025"/>
              <a:gd name="connsiteX63" fmla="*/ 606425 w 721783"/>
              <a:gd name="connsiteY63" fmla="*/ 409575 h 708025"/>
              <a:gd name="connsiteX64" fmla="*/ 600075 w 721783"/>
              <a:gd name="connsiteY64" fmla="*/ 374650 h 708025"/>
              <a:gd name="connsiteX65" fmla="*/ 590550 w 721783"/>
              <a:gd name="connsiteY65" fmla="*/ 336550 h 708025"/>
              <a:gd name="connsiteX66" fmla="*/ 628650 w 721783"/>
              <a:gd name="connsiteY66" fmla="*/ 390525 h 708025"/>
              <a:gd name="connsiteX67" fmla="*/ 631825 w 721783"/>
              <a:gd name="connsiteY67" fmla="*/ 422275 h 708025"/>
              <a:gd name="connsiteX68" fmla="*/ 647700 w 721783"/>
              <a:gd name="connsiteY68" fmla="*/ 441325 h 708025"/>
              <a:gd name="connsiteX69" fmla="*/ 657225 w 721783"/>
              <a:gd name="connsiteY69" fmla="*/ 444500 h 708025"/>
              <a:gd name="connsiteX70" fmla="*/ 676275 w 721783"/>
              <a:gd name="connsiteY70" fmla="*/ 428625 h 708025"/>
              <a:gd name="connsiteX71" fmla="*/ 676275 w 721783"/>
              <a:gd name="connsiteY71" fmla="*/ 428625 h 708025"/>
              <a:gd name="connsiteX72" fmla="*/ 692150 w 721783"/>
              <a:gd name="connsiteY72" fmla="*/ 396875 h 708025"/>
              <a:gd name="connsiteX73" fmla="*/ 688975 w 721783"/>
              <a:gd name="connsiteY73" fmla="*/ 387350 h 708025"/>
              <a:gd name="connsiteX74" fmla="*/ 692150 w 721783"/>
              <a:gd name="connsiteY74" fmla="*/ 361950 h 708025"/>
              <a:gd name="connsiteX75" fmla="*/ 701675 w 721783"/>
              <a:gd name="connsiteY75" fmla="*/ 342900 h 708025"/>
              <a:gd name="connsiteX76" fmla="*/ 704850 w 721783"/>
              <a:gd name="connsiteY76" fmla="*/ 333375 h 708025"/>
              <a:gd name="connsiteX77" fmla="*/ 711200 w 721783"/>
              <a:gd name="connsiteY77" fmla="*/ 298450 h 708025"/>
              <a:gd name="connsiteX78" fmla="*/ 714375 w 721783"/>
              <a:gd name="connsiteY78" fmla="*/ 250825 h 708025"/>
              <a:gd name="connsiteX79" fmla="*/ 717550 w 721783"/>
              <a:gd name="connsiteY79" fmla="*/ 244475 h 708025"/>
              <a:gd name="connsiteX80" fmla="*/ 704850 w 721783"/>
              <a:gd name="connsiteY80" fmla="*/ 193675 h 708025"/>
              <a:gd name="connsiteX81" fmla="*/ 685800 w 721783"/>
              <a:gd name="connsiteY81" fmla="*/ 165100 h 708025"/>
              <a:gd name="connsiteX82" fmla="*/ 685800 w 721783"/>
              <a:gd name="connsiteY82" fmla="*/ 136525 h 708025"/>
              <a:gd name="connsiteX83" fmla="*/ 676275 w 721783"/>
              <a:gd name="connsiteY83" fmla="*/ 117475 h 708025"/>
              <a:gd name="connsiteX84" fmla="*/ 622300 w 721783"/>
              <a:gd name="connsiteY84" fmla="*/ 101600 h 708025"/>
              <a:gd name="connsiteX85" fmla="*/ 574675 w 721783"/>
              <a:gd name="connsiteY85" fmla="*/ 88900 h 708025"/>
              <a:gd name="connsiteX86" fmla="*/ 552450 w 721783"/>
              <a:gd name="connsiteY86" fmla="*/ 76200 h 708025"/>
              <a:gd name="connsiteX87" fmla="*/ 473075 w 721783"/>
              <a:gd name="connsiteY87" fmla="*/ 13970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721783" h="708025">
                <a:moveTo>
                  <a:pt x="473075" y="139700"/>
                </a:moveTo>
                <a:lnTo>
                  <a:pt x="473075" y="139700"/>
                </a:lnTo>
                <a:lnTo>
                  <a:pt x="409575" y="127000"/>
                </a:lnTo>
                <a:lnTo>
                  <a:pt x="409575" y="104775"/>
                </a:lnTo>
                <a:lnTo>
                  <a:pt x="412750" y="60325"/>
                </a:lnTo>
                <a:lnTo>
                  <a:pt x="403225" y="44450"/>
                </a:lnTo>
                <a:lnTo>
                  <a:pt x="377825" y="34925"/>
                </a:lnTo>
                <a:lnTo>
                  <a:pt x="339725" y="0"/>
                </a:lnTo>
                <a:lnTo>
                  <a:pt x="320675" y="12700"/>
                </a:lnTo>
                <a:lnTo>
                  <a:pt x="292100" y="9525"/>
                </a:lnTo>
                <a:cubicBezTo>
                  <a:pt x="272046" y="16210"/>
                  <a:pt x="279743" y="15875"/>
                  <a:pt x="269875" y="15875"/>
                </a:cubicBezTo>
                <a:lnTo>
                  <a:pt x="238125" y="0"/>
                </a:lnTo>
                <a:lnTo>
                  <a:pt x="225425" y="22225"/>
                </a:lnTo>
                <a:lnTo>
                  <a:pt x="184150" y="34925"/>
                </a:lnTo>
                <a:lnTo>
                  <a:pt x="149225" y="60325"/>
                </a:lnTo>
                <a:lnTo>
                  <a:pt x="133350" y="95250"/>
                </a:lnTo>
                <a:lnTo>
                  <a:pt x="139700" y="139700"/>
                </a:lnTo>
                <a:lnTo>
                  <a:pt x="149225" y="155575"/>
                </a:lnTo>
                <a:lnTo>
                  <a:pt x="107950" y="142875"/>
                </a:lnTo>
                <a:lnTo>
                  <a:pt x="85725" y="165100"/>
                </a:lnTo>
                <a:lnTo>
                  <a:pt x="60325" y="165100"/>
                </a:lnTo>
                <a:lnTo>
                  <a:pt x="31750" y="196850"/>
                </a:lnTo>
                <a:lnTo>
                  <a:pt x="57150" y="206375"/>
                </a:lnTo>
                <a:lnTo>
                  <a:pt x="63500" y="234950"/>
                </a:lnTo>
                <a:lnTo>
                  <a:pt x="60325" y="250825"/>
                </a:lnTo>
                <a:lnTo>
                  <a:pt x="0" y="298450"/>
                </a:lnTo>
                <a:lnTo>
                  <a:pt x="0" y="314325"/>
                </a:lnTo>
                <a:lnTo>
                  <a:pt x="28575" y="330200"/>
                </a:lnTo>
                <a:lnTo>
                  <a:pt x="28575" y="358775"/>
                </a:lnTo>
                <a:lnTo>
                  <a:pt x="53975" y="361950"/>
                </a:lnTo>
                <a:lnTo>
                  <a:pt x="107950" y="358775"/>
                </a:lnTo>
                <a:lnTo>
                  <a:pt x="120650" y="377825"/>
                </a:lnTo>
                <a:lnTo>
                  <a:pt x="158750" y="409575"/>
                </a:lnTo>
                <a:cubicBezTo>
                  <a:pt x="170392" y="410633"/>
                  <a:pt x="184150" y="405871"/>
                  <a:pt x="193675" y="412750"/>
                </a:cubicBezTo>
                <a:cubicBezTo>
                  <a:pt x="203823" y="449958"/>
                  <a:pt x="193675" y="431800"/>
                  <a:pt x="209550" y="450850"/>
                </a:cubicBezTo>
                <a:lnTo>
                  <a:pt x="244475" y="504825"/>
                </a:lnTo>
                <a:lnTo>
                  <a:pt x="295275" y="523875"/>
                </a:lnTo>
                <a:lnTo>
                  <a:pt x="333375" y="527050"/>
                </a:lnTo>
                <a:cubicBezTo>
                  <a:pt x="359362" y="566031"/>
                  <a:pt x="348192" y="543983"/>
                  <a:pt x="358775" y="561975"/>
                </a:cubicBezTo>
                <a:cubicBezTo>
                  <a:pt x="339373" y="616948"/>
                  <a:pt x="320646" y="615950"/>
                  <a:pt x="342900" y="615950"/>
                </a:cubicBezTo>
                <a:lnTo>
                  <a:pt x="381000" y="622300"/>
                </a:lnTo>
                <a:cubicBezTo>
                  <a:pt x="417914" y="608877"/>
                  <a:pt x="403538" y="609600"/>
                  <a:pt x="422275" y="609600"/>
                </a:cubicBezTo>
                <a:lnTo>
                  <a:pt x="441325" y="631825"/>
                </a:lnTo>
                <a:lnTo>
                  <a:pt x="473075" y="701675"/>
                </a:lnTo>
                <a:lnTo>
                  <a:pt x="498475" y="708025"/>
                </a:lnTo>
                <a:cubicBezTo>
                  <a:pt x="504825" y="701675"/>
                  <a:pt x="512544" y="696447"/>
                  <a:pt x="517525" y="688975"/>
                </a:cubicBezTo>
                <a:cubicBezTo>
                  <a:pt x="519642" y="685800"/>
                  <a:pt x="520639" y="681472"/>
                  <a:pt x="523875" y="679450"/>
                </a:cubicBezTo>
                <a:cubicBezTo>
                  <a:pt x="529551" y="675902"/>
                  <a:pt x="537356" y="676813"/>
                  <a:pt x="542925" y="673100"/>
                </a:cubicBezTo>
                <a:cubicBezTo>
                  <a:pt x="558677" y="662599"/>
                  <a:pt x="548672" y="667290"/>
                  <a:pt x="574675" y="663575"/>
                </a:cubicBezTo>
                <a:cubicBezTo>
                  <a:pt x="568526" y="638977"/>
                  <a:pt x="576526" y="661721"/>
                  <a:pt x="561975" y="641350"/>
                </a:cubicBezTo>
                <a:cubicBezTo>
                  <a:pt x="557071" y="634484"/>
                  <a:pt x="555041" y="626898"/>
                  <a:pt x="552450" y="619125"/>
                </a:cubicBezTo>
                <a:cubicBezTo>
                  <a:pt x="560430" y="595184"/>
                  <a:pt x="549665" y="624694"/>
                  <a:pt x="561975" y="600075"/>
                </a:cubicBezTo>
                <a:cubicBezTo>
                  <a:pt x="575120" y="573785"/>
                  <a:pt x="553302" y="608322"/>
                  <a:pt x="571500" y="581025"/>
                </a:cubicBezTo>
                <a:cubicBezTo>
                  <a:pt x="572775" y="572099"/>
                  <a:pt x="577958" y="555787"/>
                  <a:pt x="571500" y="546100"/>
                </a:cubicBezTo>
                <a:cubicBezTo>
                  <a:pt x="569383" y="542925"/>
                  <a:pt x="565150" y="541867"/>
                  <a:pt x="561975" y="539750"/>
                </a:cubicBezTo>
                <a:cubicBezTo>
                  <a:pt x="576382" y="510937"/>
                  <a:pt x="582551" y="519601"/>
                  <a:pt x="565150" y="508000"/>
                </a:cubicBezTo>
                <a:cubicBezTo>
                  <a:pt x="563033" y="503767"/>
                  <a:pt x="561148" y="499409"/>
                  <a:pt x="558800" y="495300"/>
                </a:cubicBezTo>
                <a:cubicBezTo>
                  <a:pt x="556907" y="491987"/>
                  <a:pt x="554157" y="489188"/>
                  <a:pt x="552450" y="485775"/>
                </a:cubicBezTo>
                <a:cubicBezTo>
                  <a:pt x="550953" y="482782"/>
                  <a:pt x="550333" y="479425"/>
                  <a:pt x="549275" y="476250"/>
                </a:cubicBezTo>
                <a:cubicBezTo>
                  <a:pt x="552450" y="474133"/>
                  <a:pt x="555180" y="471107"/>
                  <a:pt x="558800" y="469900"/>
                </a:cubicBezTo>
                <a:cubicBezTo>
                  <a:pt x="586303" y="460732"/>
                  <a:pt x="570740" y="473835"/>
                  <a:pt x="584200" y="460375"/>
                </a:cubicBezTo>
                <a:cubicBezTo>
                  <a:pt x="589492" y="450850"/>
                  <a:pt x="595509" y="441693"/>
                  <a:pt x="600075" y="431800"/>
                </a:cubicBezTo>
                <a:cubicBezTo>
                  <a:pt x="601904" y="427838"/>
                  <a:pt x="603250" y="419100"/>
                  <a:pt x="603250" y="419100"/>
                </a:cubicBezTo>
                <a:lnTo>
                  <a:pt x="606425" y="409575"/>
                </a:lnTo>
                <a:cubicBezTo>
                  <a:pt x="603101" y="376336"/>
                  <a:pt x="610771" y="385346"/>
                  <a:pt x="600075" y="374650"/>
                </a:cubicBezTo>
                <a:lnTo>
                  <a:pt x="590550" y="336550"/>
                </a:lnTo>
                <a:lnTo>
                  <a:pt x="628650" y="390525"/>
                </a:lnTo>
                <a:cubicBezTo>
                  <a:pt x="629708" y="401108"/>
                  <a:pt x="629433" y="411911"/>
                  <a:pt x="631825" y="422275"/>
                </a:cubicBezTo>
                <a:cubicBezTo>
                  <a:pt x="632890" y="426890"/>
                  <a:pt x="644626" y="439276"/>
                  <a:pt x="647700" y="441325"/>
                </a:cubicBezTo>
                <a:cubicBezTo>
                  <a:pt x="650485" y="443181"/>
                  <a:pt x="652992" y="445558"/>
                  <a:pt x="657225" y="444500"/>
                </a:cubicBezTo>
                <a:cubicBezTo>
                  <a:pt x="671598" y="430127"/>
                  <a:pt x="664570" y="434477"/>
                  <a:pt x="676275" y="428625"/>
                </a:cubicBezTo>
                <a:lnTo>
                  <a:pt x="676275" y="428625"/>
                </a:lnTo>
                <a:cubicBezTo>
                  <a:pt x="681567" y="418042"/>
                  <a:pt x="688670" y="408184"/>
                  <a:pt x="692150" y="396875"/>
                </a:cubicBezTo>
                <a:cubicBezTo>
                  <a:pt x="693134" y="393676"/>
                  <a:pt x="688975" y="390697"/>
                  <a:pt x="688975" y="387350"/>
                </a:cubicBezTo>
                <a:cubicBezTo>
                  <a:pt x="688975" y="378817"/>
                  <a:pt x="690624" y="370345"/>
                  <a:pt x="692150" y="361950"/>
                </a:cubicBezTo>
                <a:cubicBezTo>
                  <a:pt x="694430" y="349409"/>
                  <a:pt x="695865" y="354521"/>
                  <a:pt x="701675" y="342900"/>
                </a:cubicBezTo>
                <a:cubicBezTo>
                  <a:pt x="703172" y="339907"/>
                  <a:pt x="703931" y="336593"/>
                  <a:pt x="704850" y="333375"/>
                </a:cubicBezTo>
                <a:cubicBezTo>
                  <a:pt x="709127" y="318405"/>
                  <a:pt x="708630" y="316437"/>
                  <a:pt x="711200" y="298450"/>
                </a:cubicBezTo>
                <a:cubicBezTo>
                  <a:pt x="707162" y="249989"/>
                  <a:pt x="701120" y="272917"/>
                  <a:pt x="714375" y="250825"/>
                </a:cubicBezTo>
                <a:cubicBezTo>
                  <a:pt x="715593" y="248796"/>
                  <a:pt x="716492" y="246592"/>
                  <a:pt x="717550" y="244475"/>
                </a:cubicBezTo>
                <a:cubicBezTo>
                  <a:pt x="710777" y="197062"/>
                  <a:pt x="721783" y="210608"/>
                  <a:pt x="704850" y="193675"/>
                </a:cubicBezTo>
                <a:lnTo>
                  <a:pt x="685800" y="165100"/>
                </a:lnTo>
                <a:lnTo>
                  <a:pt x="685800" y="136525"/>
                </a:lnTo>
                <a:lnTo>
                  <a:pt x="676275" y="117475"/>
                </a:lnTo>
                <a:lnTo>
                  <a:pt x="622300" y="101600"/>
                </a:lnTo>
                <a:lnTo>
                  <a:pt x="574675" y="88900"/>
                </a:lnTo>
                <a:lnTo>
                  <a:pt x="552450" y="76200"/>
                </a:lnTo>
                <a:lnTo>
                  <a:pt x="473075" y="139700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자유형 48"/>
          <p:cNvSpPr/>
          <p:nvPr/>
        </p:nvSpPr>
        <p:spPr>
          <a:xfrm>
            <a:off x="4193389" y="7722415"/>
            <a:ext cx="428400" cy="374400"/>
          </a:xfrm>
          <a:custGeom>
            <a:avLst/>
            <a:gdLst>
              <a:gd name="connsiteX0" fmla="*/ 681038 w 752475"/>
              <a:gd name="connsiteY0" fmla="*/ 2658 h 650358"/>
              <a:gd name="connsiteX1" fmla="*/ 673894 w 752475"/>
              <a:gd name="connsiteY1" fmla="*/ 277 h 650358"/>
              <a:gd name="connsiteX2" fmla="*/ 659607 w 752475"/>
              <a:gd name="connsiteY2" fmla="*/ 5039 h 650358"/>
              <a:gd name="connsiteX3" fmla="*/ 645319 w 752475"/>
              <a:gd name="connsiteY3" fmla="*/ 14564 h 650358"/>
              <a:gd name="connsiteX4" fmla="*/ 623888 w 752475"/>
              <a:gd name="connsiteY4" fmla="*/ 19327 h 650358"/>
              <a:gd name="connsiteX5" fmla="*/ 609600 w 752475"/>
              <a:gd name="connsiteY5" fmla="*/ 16946 h 650358"/>
              <a:gd name="connsiteX6" fmla="*/ 597694 w 752475"/>
              <a:gd name="connsiteY6" fmla="*/ 2658 h 650358"/>
              <a:gd name="connsiteX7" fmla="*/ 585788 w 752475"/>
              <a:gd name="connsiteY7" fmla="*/ 35996 h 650358"/>
              <a:gd name="connsiteX8" fmla="*/ 578644 w 752475"/>
              <a:gd name="connsiteY8" fmla="*/ 43139 h 650358"/>
              <a:gd name="connsiteX9" fmla="*/ 573882 w 752475"/>
              <a:gd name="connsiteY9" fmla="*/ 50283 h 650358"/>
              <a:gd name="connsiteX10" fmla="*/ 566738 w 752475"/>
              <a:gd name="connsiteY10" fmla="*/ 55046 h 650358"/>
              <a:gd name="connsiteX11" fmla="*/ 552450 w 752475"/>
              <a:gd name="connsiteY11" fmla="*/ 64571 h 650358"/>
              <a:gd name="connsiteX12" fmla="*/ 533400 w 752475"/>
              <a:gd name="connsiteY12" fmla="*/ 62189 h 650358"/>
              <a:gd name="connsiteX13" fmla="*/ 526257 w 752475"/>
              <a:gd name="connsiteY13" fmla="*/ 55046 h 650358"/>
              <a:gd name="connsiteX14" fmla="*/ 519113 w 752475"/>
              <a:gd name="connsiteY14" fmla="*/ 50283 h 650358"/>
              <a:gd name="connsiteX15" fmla="*/ 511969 w 752475"/>
              <a:gd name="connsiteY15" fmla="*/ 47902 h 650358"/>
              <a:gd name="connsiteX16" fmla="*/ 507207 w 752475"/>
              <a:gd name="connsiteY16" fmla="*/ 45521 h 650358"/>
              <a:gd name="connsiteX17" fmla="*/ 478632 w 752475"/>
              <a:gd name="connsiteY17" fmla="*/ 47902 h 650358"/>
              <a:gd name="connsiteX18" fmla="*/ 492919 w 752475"/>
              <a:gd name="connsiteY18" fmla="*/ 62189 h 650358"/>
              <a:gd name="connsiteX19" fmla="*/ 481013 w 752475"/>
              <a:gd name="connsiteY19" fmla="*/ 78858 h 650358"/>
              <a:gd name="connsiteX20" fmla="*/ 478632 w 752475"/>
              <a:gd name="connsiteY20" fmla="*/ 95527 h 650358"/>
              <a:gd name="connsiteX21" fmla="*/ 476250 w 752475"/>
              <a:gd name="connsiteY21" fmla="*/ 107433 h 650358"/>
              <a:gd name="connsiteX22" fmla="*/ 473869 w 752475"/>
              <a:gd name="connsiteY22" fmla="*/ 114577 h 650358"/>
              <a:gd name="connsiteX23" fmla="*/ 466725 w 752475"/>
              <a:gd name="connsiteY23" fmla="*/ 121721 h 650358"/>
              <a:gd name="connsiteX24" fmla="*/ 464344 w 752475"/>
              <a:gd name="connsiteY24" fmla="*/ 131246 h 650358"/>
              <a:gd name="connsiteX25" fmla="*/ 459582 w 752475"/>
              <a:gd name="connsiteY25" fmla="*/ 138389 h 650358"/>
              <a:gd name="connsiteX26" fmla="*/ 459582 w 752475"/>
              <a:gd name="connsiteY26" fmla="*/ 150296 h 650358"/>
              <a:gd name="connsiteX27" fmla="*/ 402432 w 752475"/>
              <a:gd name="connsiteY27" fmla="*/ 174108 h 650358"/>
              <a:gd name="connsiteX28" fmla="*/ 395288 w 752475"/>
              <a:gd name="connsiteY28" fmla="*/ 176489 h 650358"/>
              <a:gd name="connsiteX29" fmla="*/ 388144 w 752475"/>
              <a:gd name="connsiteY29" fmla="*/ 174108 h 650358"/>
              <a:gd name="connsiteX30" fmla="*/ 378619 w 752475"/>
              <a:gd name="connsiteY30" fmla="*/ 188396 h 650358"/>
              <a:gd name="connsiteX31" fmla="*/ 373857 w 752475"/>
              <a:gd name="connsiteY31" fmla="*/ 195539 h 650358"/>
              <a:gd name="connsiteX32" fmla="*/ 371475 w 752475"/>
              <a:gd name="connsiteY32" fmla="*/ 202683 h 650358"/>
              <a:gd name="connsiteX33" fmla="*/ 357188 w 752475"/>
              <a:gd name="connsiteY33" fmla="*/ 212208 h 650358"/>
              <a:gd name="connsiteX34" fmla="*/ 319088 w 752475"/>
              <a:gd name="connsiteY34" fmla="*/ 209827 h 650358"/>
              <a:gd name="connsiteX35" fmla="*/ 309563 w 752475"/>
              <a:gd name="connsiteY35" fmla="*/ 240783 h 650358"/>
              <a:gd name="connsiteX36" fmla="*/ 276225 w 752475"/>
              <a:gd name="connsiteY36" fmla="*/ 295552 h 650358"/>
              <a:gd name="connsiteX37" fmla="*/ 247650 w 752475"/>
              <a:gd name="connsiteY37" fmla="*/ 297933 h 650358"/>
              <a:gd name="connsiteX38" fmla="*/ 209550 w 752475"/>
              <a:gd name="connsiteY38" fmla="*/ 305077 h 650358"/>
              <a:gd name="connsiteX39" fmla="*/ 185738 w 752475"/>
              <a:gd name="connsiteY39" fmla="*/ 319364 h 650358"/>
              <a:gd name="connsiteX40" fmla="*/ 166688 w 752475"/>
              <a:gd name="connsiteY40" fmla="*/ 312221 h 650358"/>
              <a:gd name="connsiteX41" fmla="*/ 133350 w 752475"/>
              <a:gd name="connsiteY41" fmla="*/ 328889 h 650358"/>
              <a:gd name="connsiteX42" fmla="*/ 119063 w 752475"/>
              <a:gd name="connsiteY42" fmla="*/ 336033 h 650358"/>
              <a:gd name="connsiteX43" fmla="*/ 114300 w 752475"/>
              <a:gd name="connsiteY43" fmla="*/ 350321 h 650358"/>
              <a:gd name="connsiteX44" fmla="*/ 119063 w 752475"/>
              <a:gd name="connsiteY44" fmla="*/ 381277 h 650358"/>
              <a:gd name="connsiteX45" fmla="*/ 116682 w 752475"/>
              <a:gd name="connsiteY45" fmla="*/ 419377 h 650358"/>
              <a:gd name="connsiteX46" fmla="*/ 119063 w 752475"/>
              <a:gd name="connsiteY46" fmla="*/ 426521 h 650358"/>
              <a:gd name="connsiteX47" fmla="*/ 111919 w 752475"/>
              <a:gd name="connsiteY47" fmla="*/ 445571 h 650358"/>
              <a:gd name="connsiteX48" fmla="*/ 100013 w 752475"/>
              <a:gd name="connsiteY48" fmla="*/ 433664 h 650358"/>
              <a:gd name="connsiteX49" fmla="*/ 102394 w 752475"/>
              <a:gd name="connsiteY49" fmla="*/ 412233 h 650358"/>
              <a:gd name="connsiteX50" fmla="*/ 80963 w 752475"/>
              <a:gd name="connsiteY50" fmla="*/ 419377 h 650358"/>
              <a:gd name="connsiteX51" fmla="*/ 52388 w 752475"/>
              <a:gd name="connsiteY51" fmla="*/ 431283 h 650358"/>
              <a:gd name="connsiteX52" fmla="*/ 0 w 752475"/>
              <a:gd name="connsiteY52" fmla="*/ 431283 h 650358"/>
              <a:gd name="connsiteX53" fmla="*/ 11907 w 752475"/>
              <a:gd name="connsiteY53" fmla="*/ 459858 h 650358"/>
              <a:gd name="connsiteX54" fmla="*/ 45244 w 752475"/>
              <a:gd name="connsiteY54" fmla="*/ 483671 h 650358"/>
              <a:gd name="connsiteX55" fmla="*/ 69057 w 752475"/>
              <a:gd name="connsiteY55" fmla="*/ 521771 h 650358"/>
              <a:gd name="connsiteX56" fmla="*/ 45244 w 752475"/>
              <a:gd name="connsiteY56" fmla="*/ 540821 h 650358"/>
              <a:gd name="connsiteX57" fmla="*/ 47625 w 752475"/>
              <a:gd name="connsiteY57" fmla="*/ 555108 h 650358"/>
              <a:gd name="connsiteX58" fmla="*/ 61913 w 752475"/>
              <a:gd name="connsiteY58" fmla="*/ 562252 h 650358"/>
              <a:gd name="connsiteX59" fmla="*/ 119063 w 752475"/>
              <a:gd name="connsiteY59" fmla="*/ 562252 h 650358"/>
              <a:gd name="connsiteX60" fmla="*/ 126207 w 752475"/>
              <a:gd name="connsiteY60" fmla="*/ 564633 h 650358"/>
              <a:gd name="connsiteX61" fmla="*/ 178594 w 752475"/>
              <a:gd name="connsiteY61" fmla="*/ 567014 h 650358"/>
              <a:gd name="connsiteX62" fmla="*/ 223838 w 752475"/>
              <a:gd name="connsiteY62" fmla="*/ 481289 h 650358"/>
              <a:gd name="connsiteX63" fmla="*/ 245269 w 752475"/>
              <a:gd name="connsiteY63" fmla="*/ 488433 h 650358"/>
              <a:gd name="connsiteX64" fmla="*/ 228600 w 752475"/>
              <a:gd name="connsiteY64" fmla="*/ 562252 h 650358"/>
              <a:gd name="connsiteX65" fmla="*/ 245269 w 752475"/>
              <a:gd name="connsiteY65" fmla="*/ 619402 h 650358"/>
              <a:gd name="connsiteX66" fmla="*/ 257175 w 752475"/>
              <a:gd name="connsiteY66" fmla="*/ 650358 h 650358"/>
              <a:gd name="connsiteX67" fmla="*/ 273844 w 752475"/>
              <a:gd name="connsiteY67" fmla="*/ 624164 h 650358"/>
              <a:gd name="connsiteX68" fmla="*/ 276225 w 752475"/>
              <a:gd name="connsiteY68" fmla="*/ 597971 h 650358"/>
              <a:gd name="connsiteX69" fmla="*/ 295275 w 752475"/>
              <a:gd name="connsiteY69" fmla="*/ 633689 h 650358"/>
              <a:gd name="connsiteX70" fmla="*/ 292894 w 752475"/>
              <a:gd name="connsiteY70" fmla="*/ 595589 h 650358"/>
              <a:gd name="connsiteX71" fmla="*/ 297657 w 752475"/>
              <a:gd name="connsiteY71" fmla="*/ 564633 h 650358"/>
              <a:gd name="connsiteX72" fmla="*/ 307182 w 752475"/>
              <a:gd name="connsiteY72" fmla="*/ 564633 h 650358"/>
              <a:gd name="connsiteX73" fmla="*/ 321469 w 752475"/>
              <a:gd name="connsiteY73" fmla="*/ 612258 h 650358"/>
              <a:gd name="connsiteX74" fmla="*/ 333375 w 752475"/>
              <a:gd name="connsiteY74" fmla="*/ 597971 h 650358"/>
              <a:gd name="connsiteX75" fmla="*/ 333375 w 752475"/>
              <a:gd name="connsiteY75" fmla="*/ 578921 h 650358"/>
              <a:gd name="connsiteX76" fmla="*/ 338138 w 752475"/>
              <a:gd name="connsiteY76" fmla="*/ 543202 h 650358"/>
              <a:gd name="connsiteX77" fmla="*/ 366713 w 752475"/>
              <a:gd name="connsiteY77" fmla="*/ 569396 h 650358"/>
              <a:gd name="connsiteX78" fmla="*/ 390525 w 752475"/>
              <a:gd name="connsiteY78" fmla="*/ 590827 h 650358"/>
              <a:gd name="connsiteX79" fmla="*/ 407194 w 752475"/>
              <a:gd name="connsiteY79" fmla="*/ 602733 h 650358"/>
              <a:gd name="connsiteX80" fmla="*/ 440532 w 752475"/>
              <a:gd name="connsiteY80" fmla="*/ 621783 h 650358"/>
              <a:gd name="connsiteX81" fmla="*/ 442913 w 752475"/>
              <a:gd name="connsiteY81" fmla="*/ 605114 h 650358"/>
              <a:gd name="connsiteX82" fmla="*/ 416719 w 752475"/>
              <a:gd name="connsiteY82" fmla="*/ 578921 h 650358"/>
              <a:gd name="connsiteX83" fmla="*/ 414338 w 752475"/>
              <a:gd name="connsiteY83" fmla="*/ 550346 h 650358"/>
              <a:gd name="connsiteX84" fmla="*/ 395288 w 752475"/>
              <a:gd name="connsiteY84" fmla="*/ 533677 h 650358"/>
              <a:gd name="connsiteX85" fmla="*/ 364332 w 752475"/>
              <a:gd name="connsiteY85" fmla="*/ 536058 h 650358"/>
              <a:gd name="connsiteX86" fmla="*/ 359569 w 752475"/>
              <a:gd name="connsiteY86" fmla="*/ 524152 h 650358"/>
              <a:gd name="connsiteX87" fmla="*/ 376238 w 752475"/>
              <a:gd name="connsiteY87" fmla="*/ 495577 h 650358"/>
              <a:gd name="connsiteX88" fmla="*/ 409575 w 752475"/>
              <a:gd name="connsiteY88" fmla="*/ 495577 h 650358"/>
              <a:gd name="connsiteX89" fmla="*/ 414338 w 752475"/>
              <a:gd name="connsiteY89" fmla="*/ 509864 h 650358"/>
              <a:gd name="connsiteX90" fmla="*/ 433388 w 752475"/>
              <a:gd name="connsiteY90" fmla="*/ 512246 h 650358"/>
              <a:gd name="connsiteX91" fmla="*/ 438150 w 752475"/>
              <a:gd name="connsiteY91" fmla="*/ 519389 h 650358"/>
              <a:gd name="connsiteX92" fmla="*/ 440532 w 752475"/>
              <a:gd name="connsiteY92" fmla="*/ 528914 h 650358"/>
              <a:gd name="connsiteX93" fmla="*/ 447675 w 752475"/>
              <a:gd name="connsiteY93" fmla="*/ 531296 h 650358"/>
              <a:gd name="connsiteX94" fmla="*/ 464344 w 752475"/>
              <a:gd name="connsiteY94" fmla="*/ 536058 h 650358"/>
              <a:gd name="connsiteX95" fmla="*/ 495300 w 752475"/>
              <a:gd name="connsiteY95" fmla="*/ 517008 h 650358"/>
              <a:gd name="connsiteX96" fmla="*/ 495300 w 752475"/>
              <a:gd name="connsiteY96" fmla="*/ 495577 h 650358"/>
              <a:gd name="connsiteX97" fmla="*/ 473869 w 752475"/>
              <a:gd name="connsiteY97" fmla="*/ 471764 h 650358"/>
              <a:gd name="connsiteX98" fmla="*/ 461963 w 752475"/>
              <a:gd name="connsiteY98" fmla="*/ 462239 h 650358"/>
              <a:gd name="connsiteX99" fmla="*/ 473869 w 752475"/>
              <a:gd name="connsiteY99" fmla="*/ 447952 h 650358"/>
              <a:gd name="connsiteX100" fmla="*/ 473869 w 752475"/>
              <a:gd name="connsiteY100" fmla="*/ 433664 h 650358"/>
              <a:gd name="connsiteX101" fmla="*/ 495300 w 752475"/>
              <a:gd name="connsiteY101" fmla="*/ 419377 h 650358"/>
              <a:gd name="connsiteX102" fmla="*/ 528638 w 752475"/>
              <a:gd name="connsiteY102" fmla="*/ 426521 h 650358"/>
              <a:gd name="connsiteX103" fmla="*/ 573882 w 752475"/>
              <a:gd name="connsiteY103" fmla="*/ 426521 h 650358"/>
              <a:gd name="connsiteX104" fmla="*/ 595313 w 752475"/>
              <a:gd name="connsiteY104" fmla="*/ 409852 h 650358"/>
              <a:gd name="connsiteX105" fmla="*/ 600075 w 752475"/>
              <a:gd name="connsiteY105" fmla="*/ 383658 h 650358"/>
              <a:gd name="connsiteX106" fmla="*/ 619125 w 752475"/>
              <a:gd name="connsiteY106" fmla="*/ 374133 h 650358"/>
              <a:gd name="connsiteX107" fmla="*/ 631032 w 752475"/>
              <a:gd name="connsiteY107" fmla="*/ 369371 h 650358"/>
              <a:gd name="connsiteX108" fmla="*/ 640557 w 752475"/>
              <a:gd name="connsiteY108" fmla="*/ 345558 h 650358"/>
              <a:gd name="connsiteX109" fmla="*/ 631032 w 752475"/>
              <a:gd name="connsiteY109" fmla="*/ 331271 h 650358"/>
              <a:gd name="connsiteX110" fmla="*/ 640557 w 752475"/>
              <a:gd name="connsiteY110" fmla="*/ 305077 h 650358"/>
              <a:gd name="connsiteX111" fmla="*/ 657225 w 752475"/>
              <a:gd name="connsiteY111" fmla="*/ 302696 h 650358"/>
              <a:gd name="connsiteX112" fmla="*/ 657225 w 752475"/>
              <a:gd name="connsiteY112" fmla="*/ 283646 h 650358"/>
              <a:gd name="connsiteX113" fmla="*/ 673894 w 752475"/>
              <a:gd name="connsiteY113" fmla="*/ 264596 h 650358"/>
              <a:gd name="connsiteX114" fmla="*/ 673894 w 752475"/>
              <a:gd name="connsiteY114" fmla="*/ 240783 h 650358"/>
              <a:gd name="connsiteX115" fmla="*/ 647700 w 752475"/>
              <a:gd name="connsiteY115" fmla="*/ 236021 h 650358"/>
              <a:gd name="connsiteX116" fmla="*/ 659607 w 752475"/>
              <a:gd name="connsiteY116" fmla="*/ 221733 h 650358"/>
              <a:gd name="connsiteX117" fmla="*/ 678657 w 752475"/>
              <a:gd name="connsiteY117" fmla="*/ 219352 h 650358"/>
              <a:gd name="connsiteX118" fmla="*/ 683419 w 752475"/>
              <a:gd name="connsiteY118" fmla="*/ 193158 h 650358"/>
              <a:gd name="connsiteX119" fmla="*/ 683419 w 752475"/>
              <a:gd name="connsiteY119" fmla="*/ 152677 h 650358"/>
              <a:gd name="connsiteX120" fmla="*/ 683419 w 752475"/>
              <a:gd name="connsiteY120" fmla="*/ 136008 h 650358"/>
              <a:gd name="connsiteX121" fmla="*/ 709613 w 752475"/>
              <a:gd name="connsiteY121" fmla="*/ 116958 h 650358"/>
              <a:gd name="connsiteX122" fmla="*/ 738188 w 752475"/>
              <a:gd name="connsiteY122" fmla="*/ 128864 h 650358"/>
              <a:gd name="connsiteX123" fmla="*/ 752475 w 752475"/>
              <a:gd name="connsiteY123" fmla="*/ 114577 h 650358"/>
              <a:gd name="connsiteX124" fmla="*/ 745332 w 752475"/>
              <a:gd name="connsiteY124" fmla="*/ 102671 h 650358"/>
              <a:gd name="connsiteX125" fmla="*/ 719138 w 752475"/>
              <a:gd name="connsiteY125" fmla="*/ 86002 h 650358"/>
              <a:gd name="connsiteX126" fmla="*/ 719138 w 752475"/>
              <a:gd name="connsiteY126" fmla="*/ 86002 h 650358"/>
              <a:gd name="connsiteX127" fmla="*/ 707232 w 752475"/>
              <a:gd name="connsiteY127" fmla="*/ 74096 h 650358"/>
              <a:gd name="connsiteX128" fmla="*/ 681038 w 752475"/>
              <a:gd name="connsiteY128" fmla="*/ 2658 h 65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752475" h="650358">
                <a:moveTo>
                  <a:pt x="681038" y="2658"/>
                </a:moveTo>
                <a:cubicBezTo>
                  <a:pt x="678657" y="1864"/>
                  <a:pt x="676389" y="0"/>
                  <a:pt x="673894" y="277"/>
                </a:cubicBezTo>
                <a:cubicBezTo>
                  <a:pt x="668905" y="831"/>
                  <a:pt x="659607" y="5039"/>
                  <a:pt x="659607" y="5039"/>
                </a:cubicBezTo>
                <a:cubicBezTo>
                  <a:pt x="654844" y="8214"/>
                  <a:pt x="650932" y="13441"/>
                  <a:pt x="645319" y="14564"/>
                </a:cubicBezTo>
                <a:cubicBezTo>
                  <a:pt x="630204" y="17588"/>
                  <a:pt x="637339" y="15964"/>
                  <a:pt x="623888" y="19327"/>
                </a:cubicBezTo>
                <a:cubicBezTo>
                  <a:pt x="619125" y="18533"/>
                  <a:pt x="614012" y="18907"/>
                  <a:pt x="609600" y="16946"/>
                </a:cubicBezTo>
                <a:cubicBezTo>
                  <a:pt x="605260" y="15017"/>
                  <a:pt x="600223" y="6451"/>
                  <a:pt x="597694" y="2658"/>
                </a:cubicBezTo>
                <a:cubicBezTo>
                  <a:pt x="576131" y="8048"/>
                  <a:pt x="594738" y="197"/>
                  <a:pt x="585788" y="35996"/>
                </a:cubicBezTo>
                <a:cubicBezTo>
                  <a:pt x="584971" y="39263"/>
                  <a:pt x="580800" y="40552"/>
                  <a:pt x="578644" y="43139"/>
                </a:cubicBezTo>
                <a:cubicBezTo>
                  <a:pt x="576812" y="45338"/>
                  <a:pt x="575906" y="48259"/>
                  <a:pt x="573882" y="50283"/>
                </a:cubicBezTo>
                <a:cubicBezTo>
                  <a:pt x="571858" y="52307"/>
                  <a:pt x="568937" y="53214"/>
                  <a:pt x="566738" y="55046"/>
                </a:cubicBezTo>
                <a:cubicBezTo>
                  <a:pt x="554847" y="64955"/>
                  <a:pt x="565004" y="60385"/>
                  <a:pt x="552450" y="64571"/>
                </a:cubicBezTo>
                <a:cubicBezTo>
                  <a:pt x="546100" y="63777"/>
                  <a:pt x="539414" y="64376"/>
                  <a:pt x="533400" y="62189"/>
                </a:cubicBezTo>
                <a:cubicBezTo>
                  <a:pt x="530235" y="61038"/>
                  <a:pt x="528844" y="57202"/>
                  <a:pt x="526257" y="55046"/>
                </a:cubicBezTo>
                <a:cubicBezTo>
                  <a:pt x="524058" y="53214"/>
                  <a:pt x="521673" y="51563"/>
                  <a:pt x="519113" y="50283"/>
                </a:cubicBezTo>
                <a:cubicBezTo>
                  <a:pt x="516868" y="49160"/>
                  <a:pt x="514300" y="48834"/>
                  <a:pt x="511969" y="47902"/>
                </a:cubicBezTo>
                <a:cubicBezTo>
                  <a:pt x="510321" y="47243"/>
                  <a:pt x="508794" y="46315"/>
                  <a:pt x="507207" y="45521"/>
                </a:cubicBezTo>
                <a:lnTo>
                  <a:pt x="478632" y="47902"/>
                </a:lnTo>
                <a:lnTo>
                  <a:pt x="492919" y="62189"/>
                </a:lnTo>
                <a:cubicBezTo>
                  <a:pt x="488950" y="67745"/>
                  <a:pt x="483703" y="72582"/>
                  <a:pt x="481013" y="78858"/>
                </a:cubicBezTo>
                <a:cubicBezTo>
                  <a:pt x="478802" y="84017"/>
                  <a:pt x="479555" y="89991"/>
                  <a:pt x="478632" y="95527"/>
                </a:cubicBezTo>
                <a:cubicBezTo>
                  <a:pt x="477967" y="99519"/>
                  <a:pt x="477232" y="103507"/>
                  <a:pt x="476250" y="107433"/>
                </a:cubicBezTo>
                <a:cubicBezTo>
                  <a:pt x="475641" y="109868"/>
                  <a:pt x="475261" y="112488"/>
                  <a:pt x="473869" y="114577"/>
                </a:cubicBezTo>
                <a:cubicBezTo>
                  <a:pt x="472001" y="117379"/>
                  <a:pt x="469106" y="119340"/>
                  <a:pt x="466725" y="121721"/>
                </a:cubicBezTo>
                <a:cubicBezTo>
                  <a:pt x="465931" y="124896"/>
                  <a:pt x="465633" y="128238"/>
                  <a:pt x="464344" y="131246"/>
                </a:cubicBezTo>
                <a:cubicBezTo>
                  <a:pt x="463217" y="133876"/>
                  <a:pt x="460276" y="135613"/>
                  <a:pt x="459582" y="138389"/>
                </a:cubicBezTo>
                <a:cubicBezTo>
                  <a:pt x="458619" y="142240"/>
                  <a:pt x="466329" y="140374"/>
                  <a:pt x="459582" y="150296"/>
                </a:cubicBezTo>
                <a:lnTo>
                  <a:pt x="402432" y="174108"/>
                </a:lnTo>
                <a:cubicBezTo>
                  <a:pt x="400107" y="175055"/>
                  <a:pt x="397798" y="176489"/>
                  <a:pt x="395288" y="176489"/>
                </a:cubicBezTo>
                <a:cubicBezTo>
                  <a:pt x="392778" y="176489"/>
                  <a:pt x="390525" y="174902"/>
                  <a:pt x="388144" y="174108"/>
                </a:cubicBezTo>
                <a:cubicBezTo>
                  <a:pt x="375378" y="178363"/>
                  <a:pt x="384366" y="173070"/>
                  <a:pt x="378619" y="188396"/>
                </a:cubicBezTo>
                <a:cubicBezTo>
                  <a:pt x="377614" y="191075"/>
                  <a:pt x="375137" y="192980"/>
                  <a:pt x="373857" y="195539"/>
                </a:cubicBezTo>
                <a:cubicBezTo>
                  <a:pt x="372734" y="197784"/>
                  <a:pt x="372867" y="200594"/>
                  <a:pt x="371475" y="202683"/>
                </a:cubicBezTo>
                <a:cubicBezTo>
                  <a:pt x="366378" y="210329"/>
                  <a:pt x="364679" y="209711"/>
                  <a:pt x="357188" y="212208"/>
                </a:cubicBezTo>
                <a:cubicBezTo>
                  <a:pt x="328641" y="206499"/>
                  <a:pt x="341360" y="206115"/>
                  <a:pt x="319088" y="209827"/>
                </a:cubicBezTo>
                <a:cubicBezTo>
                  <a:pt x="317036" y="220086"/>
                  <a:pt x="317897" y="224908"/>
                  <a:pt x="309563" y="240783"/>
                </a:cubicBezTo>
                <a:cubicBezTo>
                  <a:pt x="278216" y="296243"/>
                  <a:pt x="299578" y="295552"/>
                  <a:pt x="276225" y="295552"/>
                </a:cubicBezTo>
                <a:lnTo>
                  <a:pt x="247650" y="297933"/>
                </a:lnTo>
                <a:lnTo>
                  <a:pt x="209550" y="305077"/>
                </a:lnTo>
                <a:cubicBezTo>
                  <a:pt x="187459" y="319804"/>
                  <a:pt x="196705" y="319364"/>
                  <a:pt x="185738" y="319364"/>
                </a:cubicBezTo>
                <a:lnTo>
                  <a:pt x="166688" y="312221"/>
                </a:lnTo>
                <a:cubicBezTo>
                  <a:pt x="123734" y="339067"/>
                  <a:pt x="167914" y="313527"/>
                  <a:pt x="133350" y="328889"/>
                </a:cubicBezTo>
                <a:cubicBezTo>
                  <a:pt x="105653" y="341199"/>
                  <a:pt x="145118" y="327349"/>
                  <a:pt x="119063" y="336033"/>
                </a:cubicBezTo>
                <a:cubicBezTo>
                  <a:pt x="117475" y="340796"/>
                  <a:pt x="113800" y="345326"/>
                  <a:pt x="114300" y="350321"/>
                </a:cubicBezTo>
                <a:cubicBezTo>
                  <a:pt x="116932" y="376631"/>
                  <a:pt x="113904" y="365402"/>
                  <a:pt x="119063" y="381277"/>
                </a:cubicBezTo>
                <a:lnTo>
                  <a:pt x="116682" y="419377"/>
                </a:lnTo>
                <a:lnTo>
                  <a:pt x="119063" y="426521"/>
                </a:lnTo>
                <a:cubicBezTo>
                  <a:pt x="114056" y="449048"/>
                  <a:pt x="119475" y="453127"/>
                  <a:pt x="111919" y="445571"/>
                </a:cubicBezTo>
                <a:lnTo>
                  <a:pt x="100013" y="433664"/>
                </a:lnTo>
                <a:lnTo>
                  <a:pt x="102394" y="412233"/>
                </a:lnTo>
                <a:cubicBezTo>
                  <a:pt x="83502" y="414931"/>
                  <a:pt x="89693" y="410645"/>
                  <a:pt x="80963" y="419377"/>
                </a:cubicBezTo>
                <a:cubicBezTo>
                  <a:pt x="54046" y="431611"/>
                  <a:pt x="59929" y="419377"/>
                  <a:pt x="52388" y="431283"/>
                </a:cubicBezTo>
                <a:lnTo>
                  <a:pt x="0" y="431283"/>
                </a:lnTo>
                <a:lnTo>
                  <a:pt x="11907" y="459858"/>
                </a:lnTo>
                <a:lnTo>
                  <a:pt x="45244" y="483671"/>
                </a:lnTo>
                <a:lnTo>
                  <a:pt x="69057" y="521771"/>
                </a:lnTo>
                <a:lnTo>
                  <a:pt x="45244" y="540821"/>
                </a:lnTo>
                <a:cubicBezTo>
                  <a:pt x="46038" y="545583"/>
                  <a:pt x="45466" y="550790"/>
                  <a:pt x="47625" y="555108"/>
                </a:cubicBezTo>
                <a:cubicBezTo>
                  <a:pt x="49472" y="558802"/>
                  <a:pt x="58531" y="561125"/>
                  <a:pt x="61913" y="562252"/>
                </a:cubicBezTo>
                <a:cubicBezTo>
                  <a:pt x="90925" y="559615"/>
                  <a:pt x="88205" y="558395"/>
                  <a:pt x="119063" y="562252"/>
                </a:cubicBezTo>
                <a:cubicBezTo>
                  <a:pt x="121554" y="562563"/>
                  <a:pt x="114301" y="563442"/>
                  <a:pt x="126207" y="564633"/>
                </a:cubicBezTo>
                <a:lnTo>
                  <a:pt x="178594" y="567014"/>
                </a:lnTo>
                <a:lnTo>
                  <a:pt x="223838" y="481289"/>
                </a:lnTo>
                <a:lnTo>
                  <a:pt x="245269" y="488433"/>
                </a:lnTo>
                <a:lnTo>
                  <a:pt x="228600" y="562252"/>
                </a:lnTo>
                <a:lnTo>
                  <a:pt x="245269" y="619402"/>
                </a:lnTo>
                <a:lnTo>
                  <a:pt x="257175" y="650358"/>
                </a:lnTo>
                <a:lnTo>
                  <a:pt x="273844" y="624164"/>
                </a:lnTo>
                <a:lnTo>
                  <a:pt x="276225" y="597971"/>
                </a:lnTo>
                <a:lnTo>
                  <a:pt x="295275" y="633689"/>
                </a:lnTo>
                <a:lnTo>
                  <a:pt x="292894" y="595589"/>
                </a:lnTo>
                <a:cubicBezTo>
                  <a:pt x="295336" y="563841"/>
                  <a:pt x="284926" y="564633"/>
                  <a:pt x="297657" y="564633"/>
                </a:cubicBezTo>
                <a:lnTo>
                  <a:pt x="307182" y="564633"/>
                </a:lnTo>
                <a:lnTo>
                  <a:pt x="321469" y="612258"/>
                </a:lnTo>
                <a:lnTo>
                  <a:pt x="333375" y="597971"/>
                </a:lnTo>
                <a:cubicBezTo>
                  <a:pt x="330835" y="580191"/>
                  <a:pt x="330200" y="583683"/>
                  <a:pt x="333375" y="578921"/>
                </a:cubicBezTo>
                <a:lnTo>
                  <a:pt x="338138" y="543202"/>
                </a:lnTo>
                <a:lnTo>
                  <a:pt x="366713" y="569396"/>
                </a:lnTo>
                <a:lnTo>
                  <a:pt x="390525" y="590827"/>
                </a:lnTo>
                <a:cubicBezTo>
                  <a:pt x="405423" y="603241"/>
                  <a:pt x="398860" y="596383"/>
                  <a:pt x="407194" y="602733"/>
                </a:cubicBezTo>
                <a:lnTo>
                  <a:pt x="440532" y="621783"/>
                </a:lnTo>
                <a:cubicBezTo>
                  <a:pt x="448300" y="603655"/>
                  <a:pt x="453720" y="605114"/>
                  <a:pt x="442913" y="605114"/>
                </a:cubicBezTo>
                <a:lnTo>
                  <a:pt x="416719" y="578921"/>
                </a:lnTo>
                <a:lnTo>
                  <a:pt x="414338" y="550346"/>
                </a:lnTo>
                <a:lnTo>
                  <a:pt x="395288" y="533677"/>
                </a:lnTo>
                <a:lnTo>
                  <a:pt x="364332" y="536058"/>
                </a:lnTo>
                <a:lnTo>
                  <a:pt x="359569" y="524152"/>
                </a:lnTo>
                <a:cubicBezTo>
                  <a:pt x="372086" y="494111"/>
                  <a:pt x="361156" y="495577"/>
                  <a:pt x="376238" y="495577"/>
                </a:cubicBezTo>
                <a:cubicBezTo>
                  <a:pt x="380738" y="495015"/>
                  <a:pt x="403567" y="490320"/>
                  <a:pt x="409575" y="495577"/>
                </a:cubicBezTo>
                <a:cubicBezTo>
                  <a:pt x="413353" y="498883"/>
                  <a:pt x="409357" y="509241"/>
                  <a:pt x="414338" y="509864"/>
                </a:cubicBezTo>
                <a:lnTo>
                  <a:pt x="433388" y="512246"/>
                </a:lnTo>
                <a:cubicBezTo>
                  <a:pt x="434975" y="514627"/>
                  <a:pt x="437023" y="516759"/>
                  <a:pt x="438150" y="519389"/>
                </a:cubicBezTo>
                <a:cubicBezTo>
                  <a:pt x="439439" y="522397"/>
                  <a:pt x="438488" y="526358"/>
                  <a:pt x="440532" y="528914"/>
                </a:cubicBezTo>
                <a:cubicBezTo>
                  <a:pt x="442100" y="530874"/>
                  <a:pt x="445271" y="530575"/>
                  <a:pt x="447675" y="531296"/>
                </a:cubicBezTo>
                <a:cubicBezTo>
                  <a:pt x="453210" y="532957"/>
                  <a:pt x="455216" y="537646"/>
                  <a:pt x="464344" y="536058"/>
                </a:cubicBezTo>
                <a:cubicBezTo>
                  <a:pt x="495999" y="519013"/>
                  <a:pt x="495300" y="531109"/>
                  <a:pt x="495300" y="517008"/>
                </a:cubicBezTo>
                <a:lnTo>
                  <a:pt x="495300" y="495577"/>
                </a:lnTo>
                <a:cubicBezTo>
                  <a:pt x="475754" y="471144"/>
                  <a:pt x="472678" y="474542"/>
                  <a:pt x="473869" y="471764"/>
                </a:cubicBezTo>
                <a:lnTo>
                  <a:pt x="461963" y="462239"/>
                </a:lnTo>
                <a:lnTo>
                  <a:pt x="473869" y="447952"/>
                </a:lnTo>
                <a:lnTo>
                  <a:pt x="473869" y="433664"/>
                </a:lnTo>
                <a:lnTo>
                  <a:pt x="495300" y="419377"/>
                </a:lnTo>
                <a:cubicBezTo>
                  <a:pt x="525415" y="426906"/>
                  <a:pt x="514057" y="426521"/>
                  <a:pt x="528638" y="426521"/>
                </a:cubicBezTo>
                <a:lnTo>
                  <a:pt x="573882" y="426521"/>
                </a:lnTo>
                <a:lnTo>
                  <a:pt x="595313" y="409852"/>
                </a:lnTo>
                <a:cubicBezTo>
                  <a:pt x="597806" y="384922"/>
                  <a:pt x="592053" y="391680"/>
                  <a:pt x="600075" y="383658"/>
                </a:cubicBezTo>
                <a:lnTo>
                  <a:pt x="619125" y="374133"/>
                </a:lnTo>
                <a:lnTo>
                  <a:pt x="631032" y="369371"/>
                </a:lnTo>
                <a:lnTo>
                  <a:pt x="640557" y="345558"/>
                </a:lnTo>
                <a:lnTo>
                  <a:pt x="631032" y="331271"/>
                </a:lnTo>
                <a:lnTo>
                  <a:pt x="640557" y="305077"/>
                </a:lnTo>
                <a:lnTo>
                  <a:pt x="657225" y="302696"/>
                </a:lnTo>
                <a:lnTo>
                  <a:pt x="657225" y="283646"/>
                </a:lnTo>
                <a:lnTo>
                  <a:pt x="673894" y="264596"/>
                </a:lnTo>
                <a:lnTo>
                  <a:pt x="673894" y="240783"/>
                </a:lnTo>
                <a:lnTo>
                  <a:pt x="647700" y="236021"/>
                </a:lnTo>
                <a:lnTo>
                  <a:pt x="659607" y="221733"/>
                </a:lnTo>
                <a:lnTo>
                  <a:pt x="678657" y="219352"/>
                </a:lnTo>
                <a:lnTo>
                  <a:pt x="683419" y="193158"/>
                </a:lnTo>
                <a:lnTo>
                  <a:pt x="683419" y="152677"/>
                </a:lnTo>
                <a:lnTo>
                  <a:pt x="683419" y="136008"/>
                </a:lnTo>
                <a:lnTo>
                  <a:pt x="709613" y="116958"/>
                </a:lnTo>
                <a:lnTo>
                  <a:pt x="738188" y="128864"/>
                </a:lnTo>
                <a:lnTo>
                  <a:pt x="752475" y="114577"/>
                </a:lnTo>
                <a:lnTo>
                  <a:pt x="745332" y="102671"/>
                </a:lnTo>
                <a:lnTo>
                  <a:pt x="719138" y="86002"/>
                </a:lnTo>
                <a:lnTo>
                  <a:pt x="719138" y="86002"/>
                </a:lnTo>
                <a:lnTo>
                  <a:pt x="707232" y="74096"/>
                </a:lnTo>
                <a:lnTo>
                  <a:pt x="681038" y="2658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자유형 49"/>
          <p:cNvSpPr/>
          <p:nvPr/>
        </p:nvSpPr>
        <p:spPr>
          <a:xfrm>
            <a:off x="3917153" y="8093891"/>
            <a:ext cx="237600" cy="357190"/>
          </a:xfrm>
          <a:custGeom>
            <a:avLst/>
            <a:gdLst>
              <a:gd name="connsiteX0" fmla="*/ 191941 w 417562"/>
              <a:gd name="connsiteY0" fmla="*/ 185738 h 602456"/>
              <a:gd name="connsiteX1" fmla="*/ 215753 w 417562"/>
              <a:gd name="connsiteY1" fmla="*/ 226219 h 602456"/>
              <a:gd name="connsiteX2" fmla="*/ 234803 w 417562"/>
              <a:gd name="connsiteY2" fmla="*/ 259556 h 602456"/>
              <a:gd name="connsiteX3" fmla="*/ 215753 w 417562"/>
              <a:gd name="connsiteY3" fmla="*/ 259556 h 602456"/>
              <a:gd name="connsiteX4" fmla="*/ 206228 w 417562"/>
              <a:gd name="connsiteY4" fmla="*/ 252413 h 602456"/>
              <a:gd name="connsiteX5" fmla="*/ 199085 w 417562"/>
              <a:gd name="connsiteY5" fmla="*/ 250031 h 602456"/>
              <a:gd name="connsiteX6" fmla="*/ 175272 w 417562"/>
              <a:gd name="connsiteY6" fmla="*/ 245269 h 602456"/>
              <a:gd name="connsiteX7" fmla="*/ 165747 w 417562"/>
              <a:gd name="connsiteY7" fmla="*/ 228600 h 602456"/>
              <a:gd name="connsiteX8" fmla="*/ 151460 w 417562"/>
              <a:gd name="connsiteY8" fmla="*/ 233363 h 602456"/>
              <a:gd name="connsiteX9" fmla="*/ 146697 w 417562"/>
              <a:gd name="connsiteY9" fmla="*/ 257175 h 602456"/>
              <a:gd name="connsiteX10" fmla="*/ 122885 w 417562"/>
              <a:gd name="connsiteY10" fmla="*/ 230981 h 602456"/>
              <a:gd name="connsiteX11" fmla="*/ 89547 w 417562"/>
              <a:gd name="connsiteY11" fmla="*/ 200025 h 602456"/>
              <a:gd name="connsiteX12" fmla="*/ 65735 w 417562"/>
              <a:gd name="connsiteY12" fmla="*/ 228600 h 602456"/>
              <a:gd name="connsiteX13" fmla="*/ 34778 w 417562"/>
              <a:gd name="connsiteY13" fmla="*/ 242888 h 602456"/>
              <a:gd name="connsiteX14" fmla="*/ 3822 w 417562"/>
              <a:gd name="connsiteY14" fmla="*/ 288131 h 602456"/>
              <a:gd name="connsiteX15" fmla="*/ 1441 w 417562"/>
              <a:gd name="connsiteY15" fmla="*/ 314325 h 602456"/>
              <a:gd name="connsiteX16" fmla="*/ 8585 w 417562"/>
              <a:gd name="connsiteY16" fmla="*/ 316706 h 602456"/>
              <a:gd name="connsiteX17" fmla="*/ 13347 w 417562"/>
              <a:gd name="connsiteY17" fmla="*/ 330994 h 602456"/>
              <a:gd name="connsiteX18" fmla="*/ 18110 w 417562"/>
              <a:gd name="connsiteY18" fmla="*/ 350044 h 602456"/>
              <a:gd name="connsiteX19" fmla="*/ 25253 w 417562"/>
              <a:gd name="connsiteY19" fmla="*/ 354806 h 602456"/>
              <a:gd name="connsiteX20" fmla="*/ 30016 w 417562"/>
              <a:gd name="connsiteY20" fmla="*/ 361950 h 602456"/>
              <a:gd name="connsiteX21" fmla="*/ 51447 w 417562"/>
              <a:gd name="connsiteY21" fmla="*/ 369094 h 602456"/>
              <a:gd name="connsiteX22" fmla="*/ 49066 w 417562"/>
              <a:gd name="connsiteY22" fmla="*/ 378619 h 602456"/>
              <a:gd name="connsiteX23" fmla="*/ 56210 w 417562"/>
              <a:gd name="connsiteY23" fmla="*/ 400050 h 602456"/>
              <a:gd name="connsiteX24" fmla="*/ 63353 w 417562"/>
              <a:gd name="connsiteY24" fmla="*/ 404813 h 602456"/>
              <a:gd name="connsiteX25" fmla="*/ 70497 w 417562"/>
              <a:gd name="connsiteY25" fmla="*/ 407194 h 602456"/>
              <a:gd name="connsiteX26" fmla="*/ 77641 w 417562"/>
              <a:gd name="connsiteY26" fmla="*/ 383381 h 602456"/>
              <a:gd name="connsiteX27" fmla="*/ 89547 w 417562"/>
              <a:gd name="connsiteY27" fmla="*/ 371475 h 602456"/>
              <a:gd name="connsiteX28" fmla="*/ 108597 w 417562"/>
              <a:gd name="connsiteY28" fmla="*/ 369094 h 602456"/>
              <a:gd name="connsiteX29" fmla="*/ 132410 w 417562"/>
              <a:gd name="connsiteY29" fmla="*/ 364331 h 602456"/>
              <a:gd name="connsiteX30" fmla="*/ 146697 w 417562"/>
              <a:gd name="connsiteY30" fmla="*/ 340519 h 602456"/>
              <a:gd name="connsiteX31" fmla="*/ 153841 w 417562"/>
              <a:gd name="connsiteY31" fmla="*/ 338138 h 602456"/>
              <a:gd name="connsiteX32" fmla="*/ 160985 w 417562"/>
              <a:gd name="connsiteY32" fmla="*/ 330994 h 602456"/>
              <a:gd name="connsiteX33" fmla="*/ 180035 w 417562"/>
              <a:gd name="connsiteY33" fmla="*/ 347663 h 602456"/>
              <a:gd name="connsiteX34" fmla="*/ 177653 w 417562"/>
              <a:gd name="connsiteY34" fmla="*/ 354806 h 602456"/>
              <a:gd name="connsiteX35" fmla="*/ 182416 w 417562"/>
              <a:gd name="connsiteY35" fmla="*/ 388144 h 602456"/>
              <a:gd name="connsiteX36" fmla="*/ 170510 w 417562"/>
              <a:gd name="connsiteY36" fmla="*/ 404813 h 602456"/>
              <a:gd name="connsiteX37" fmla="*/ 170510 w 417562"/>
              <a:gd name="connsiteY37" fmla="*/ 431006 h 602456"/>
              <a:gd name="connsiteX38" fmla="*/ 141935 w 417562"/>
              <a:gd name="connsiteY38" fmla="*/ 442913 h 602456"/>
              <a:gd name="connsiteX39" fmla="*/ 127647 w 417562"/>
              <a:gd name="connsiteY39" fmla="*/ 438150 h 602456"/>
              <a:gd name="connsiteX40" fmla="*/ 99072 w 417562"/>
              <a:gd name="connsiteY40" fmla="*/ 447675 h 602456"/>
              <a:gd name="connsiteX41" fmla="*/ 120503 w 417562"/>
              <a:gd name="connsiteY41" fmla="*/ 483394 h 602456"/>
              <a:gd name="connsiteX42" fmla="*/ 139553 w 417562"/>
              <a:gd name="connsiteY42" fmla="*/ 490538 h 602456"/>
              <a:gd name="connsiteX43" fmla="*/ 156222 w 417562"/>
              <a:gd name="connsiteY43" fmla="*/ 471488 h 602456"/>
              <a:gd name="connsiteX44" fmla="*/ 177653 w 417562"/>
              <a:gd name="connsiteY44" fmla="*/ 473869 h 602456"/>
              <a:gd name="connsiteX45" fmla="*/ 199085 w 417562"/>
              <a:gd name="connsiteY45" fmla="*/ 495300 h 602456"/>
              <a:gd name="connsiteX46" fmla="*/ 196703 w 417562"/>
              <a:gd name="connsiteY46" fmla="*/ 492919 h 602456"/>
              <a:gd name="connsiteX47" fmla="*/ 170510 w 417562"/>
              <a:gd name="connsiteY47" fmla="*/ 500063 h 602456"/>
              <a:gd name="connsiteX48" fmla="*/ 163366 w 417562"/>
              <a:gd name="connsiteY48" fmla="*/ 526256 h 602456"/>
              <a:gd name="connsiteX49" fmla="*/ 187178 w 417562"/>
              <a:gd name="connsiteY49" fmla="*/ 542925 h 602456"/>
              <a:gd name="connsiteX50" fmla="*/ 210991 w 417562"/>
              <a:gd name="connsiteY50" fmla="*/ 542925 h 602456"/>
              <a:gd name="connsiteX51" fmla="*/ 194322 w 417562"/>
              <a:gd name="connsiteY51" fmla="*/ 564356 h 602456"/>
              <a:gd name="connsiteX52" fmla="*/ 175272 w 417562"/>
              <a:gd name="connsiteY52" fmla="*/ 571500 h 602456"/>
              <a:gd name="connsiteX53" fmla="*/ 158603 w 417562"/>
              <a:gd name="connsiteY53" fmla="*/ 602456 h 602456"/>
              <a:gd name="connsiteX54" fmla="*/ 194322 w 417562"/>
              <a:gd name="connsiteY54" fmla="*/ 597694 h 602456"/>
              <a:gd name="connsiteX55" fmla="*/ 225278 w 417562"/>
              <a:gd name="connsiteY55" fmla="*/ 597694 h 602456"/>
              <a:gd name="connsiteX56" fmla="*/ 241947 w 417562"/>
              <a:gd name="connsiteY56" fmla="*/ 583406 h 602456"/>
              <a:gd name="connsiteX57" fmla="*/ 241947 w 417562"/>
              <a:gd name="connsiteY57" fmla="*/ 583406 h 602456"/>
              <a:gd name="connsiteX58" fmla="*/ 256235 w 417562"/>
              <a:gd name="connsiteY58" fmla="*/ 583406 h 602456"/>
              <a:gd name="connsiteX59" fmla="*/ 237185 w 417562"/>
              <a:gd name="connsiteY59" fmla="*/ 554831 h 602456"/>
              <a:gd name="connsiteX60" fmla="*/ 232422 w 417562"/>
              <a:gd name="connsiteY60" fmla="*/ 540544 h 602456"/>
              <a:gd name="connsiteX61" fmla="*/ 272903 w 417562"/>
              <a:gd name="connsiteY61" fmla="*/ 547688 h 602456"/>
              <a:gd name="connsiteX62" fmla="*/ 282428 w 417562"/>
              <a:gd name="connsiteY62" fmla="*/ 535781 h 602456"/>
              <a:gd name="connsiteX63" fmla="*/ 263378 w 417562"/>
              <a:gd name="connsiteY63" fmla="*/ 509588 h 602456"/>
              <a:gd name="connsiteX64" fmla="*/ 251472 w 417562"/>
              <a:gd name="connsiteY64" fmla="*/ 492919 h 602456"/>
              <a:gd name="connsiteX65" fmla="*/ 256235 w 417562"/>
              <a:gd name="connsiteY65" fmla="*/ 473869 h 602456"/>
              <a:gd name="connsiteX66" fmla="*/ 272903 w 417562"/>
              <a:gd name="connsiteY66" fmla="*/ 464344 h 602456"/>
              <a:gd name="connsiteX67" fmla="*/ 282428 w 417562"/>
              <a:gd name="connsiteY67" fmla="*/ 473869 h 602456"/>
              <a:gd name="connsiteX68" fmla="*/ 294335 w 417562"/>
              <a:gd name="connsiteY68" fmla="*/ 469106 h 602456"/>
              <a:gd name="connsiteX69" fmla="*/ 306241 w 417562"/>
              <a:gd name="connsiteY69" fmla="*/ 457200 h 602456"/>
              <a:gd name="connsiteX70" fmla="*/ 296716 w 417562"/>
              <a:gd name="connsiteY70" fmla="*/ 433388 h 602456"/>
              <a:gd name="connsiteX71" fmla="*/ 299097 w 417562"/>
              <a:gd name="connsiteY71" fmla="*/ 407194 h 602456"/>
              <a:gd name="connsiteX72" fmla="*/ 325291 w 417562"/>
              <a:gd name="connsiteY72" fmla="*/ 411956 h 602456"/>
              <a:gd name="connsiteX73" fmla="*/ 341960 w 417562"/>
              <a:gd name="connsiteY73" fmla="*/ 414338 h 602456"/>
              <a:gd name="connsiteX74" fmla="*/ 356247 w 417562"/>
              <a:gd name="connsiteY74" fmla="*/ 407194 h 602456"/>
              <a:gd name="connsiteX75" fmla="*/ 370535 w 417562"/>
              <a:gd name="connsiteY75" fmla="*/ 435769 h 602456"/>
              <a:gd name="connsiteX76" fmla="*/ 408635 w 417562"/>
              <a:gd name="connsiteY76" fmla="*/ 445294 h 602456"/>
              <a:gd name="connsiteX77" fmla="*/ 372916 w 417562"/>
              <a:gd name="connsiteY77" fmla="*/ 397669 h 602456"/>
              <a:gd name="connsiteX78" fmla="*/ 380060 w 417562"/>
              <a:gd name="connsiteY78" fmla="*/ 371475 h 602456"/>
              <a:gd name="connsiteX79" fmla="*/ 365772 w 417562"/>
              <a:gd name="connsiteY79" fmla="*/ 364331 h 602456"/>
              <a:gd name="connsiteX80" fmla="*/ 341960 w 417562"/>
              <a:gd name="connsiteY80" fmla="*/ 376238 h 602456"/>
              <a:gd name="connsiteX81" fmla="*/ 339578 w 417562"/>
              <a:gd name="connsiteY81" fmla="*/ 359569 h 602456"/>
              <a:gd name="connsiteX82" fmla="*/ 365772 w 417562"/>
              <a:gd name="connsiteY82" fmla="*/ 340519 h 602456"/>
              <a:gd name="connsiteX83" fmla="*/ 389585 w 417562"/>
              <a:gd name="connsiteY83" fmla="*/ 361950 h 602456"/>
              <a:gd name="connsiteX84" fmla="*/ 396728 w 417562"/>
              <a:gd name="connsiteY84" fmla="*/ 350044 h 602456"/>
              <a:gd name="connsiteX85" fmla="*/ 387203 w 417562"/>
              <a:gd name="connsiteY85" fmla="*/ 321469 h 602456"/>
              <a:gd name="connsiteX86" fmla="*/ 406253 w 417562"/>
              <a:gd name="connsiteY86" fmla="*/ 302419 h 602456"/>
              <a:gd name="connsiteX87" fmla="*/ 403872 w 417562"/>
              <a:gd name="connsiteY87" fmla="*/ 283369 h 602456"/>
              <a:gd name="connsiteX88" fmla="*/ 387203 w 417562"/>
              <a:gd name="connsiteY88" fmla="*/ 266700 h 602456"/>
              <a:gd name="connsiteX89" fmla="*/ 356247 w 417562"/>
              <a:gd name="connsiteY89" fmla="*/ 300038 h 602456"/>
              <a:gd name="connsiteX90" fmla="*/ 339578 w 417562"/>
              <a:gd name="connsiteY90" fmla="*/ 290513 h 602456"/>
              <a:gd name="connsiteX91" fmla="*/ 334816 w 417562"/>
              <a:gd name="connsiteY91" fmla="*/ 259556 h 602456"/>
              <a:gd name="connsiteX92" fmla="*/ 341960 w 417562"/>
              <a:gd name="connsiteY92" fmla="*/ 257175 h 602456"/>
              <a:gd name="connsiteX93" fmla="*/ 363391 w 417562"/>
              <a:gd name="connsiteY93" fmla="*/ 247650 h 602456"/>
              <a:gd name="connsiteX94" fmla="*/ 358628 w 417562"/>
              <a:gd name="connsiteY94" fmla="*/ 230981 h 602456"/>
              <a:gd name="connsiteX95" fmla="*/ 375297 w 417562"/>
              <a:gd name="connsiteY95" fmla="*/ 228600 h 602456"/>
              <a:gd name="connsiteX96" fmla="*/ 370535 w 417562"/>
              <a:gd name="connsiteY96" fmla="*/ 204788 h 602456"/>
              <a:gd name="connsiteX97" fmla="*/ 363391 w 417562"/>
              <a:gd name="connsiteY97" fmla="*/ 176213 h 602456"/>
              <a:gd name="connsiteX98" fmla="*/ 382441 w 417562"/>
              <a:gd name="connsiteY98" fmla="*/ 166688 h 602456"/>
              <a:gd name="connsiteX99" fmla="*/ 358628 w 417562"/>
              <a:gd name="connsiteY99" fmla="*/ 140494 h 602456"/>
              <a:gd name="connsiteX100" fmla="*/ 341960 w 417562"/>
              <a:gd name="connsiteY100" fmla="*/ 119063 h 602456"/>
              <a:gd name="connsiteX101" fmla="*/ 339578 w 417562"/>
              <a:gd name="connsiteY101" fmla="*/ 92869 h 602456"/>
              <a:gd name="connsiteX102" fmla="*/ 341960 w 417562"/>
              <a:gd name="connsiteY102" fmla="*/ 71438 h 602456"/>
              <a:gd name="connsiteX103" fmla="*/ 363391 w 417562"/>
              <a:gd name="connsiteY103" fmla="*/ 50006 h 602456"/>
              <a:gd name="connsiteX104" fmla="*/ 372916 w 417562"/>
              <a:gd name="connsiteY104" fmla="*/ 30956 h 602456"/>
              <a:gd name="connsiteX105" fmla="*/ 341960 w 417562"/>
              <a:gd name="connsiteY105" fmla="*/ 11906 h 602456"/>
              <a:gd name="connsiteX106" fmla="*/ 327672 w 417562"/>
              <a:gd name="connsiteY106" fmla="*/ 16669 h 602456"/>
              <a:gd name="connsiteX107" fmla="*/ 311003 w 417562"/>
              <a:gd name="connsiteY107" fmla="*/ 0 h 602456"/>
              <a:gd name="connsiteX108" fmla="*/ 294335 w 417562"/>
              <a:gd name="connsiteY108" fmla="*/ 47625 h 602456"/>
              <a:gd name="connsiteX109" fmla="*/ 303860 w 417562"/>
              <a:gd name="connsiteY109" fmla="*/ 71438 h 602456"/>
              <a:gd name="connsiteX110" fmla="*/ 301478 w 417562"/>
              <a:gd name="connsiteY110" fmla="*/ 88106 h 602456"/>
              <a:gd name="connsiteX111" fmla="*/ 277666 w 417562"/>
              <a:gd name="connsiteY111" fmla="*/ 85725 h 602456"/>
              <a:gd name="connsiteX112" fmla="*/ 268141 w 417562"/>
              <a:gd name="connsiteY112" fmla="*/ 114300 h 602456"/>
              <a:gd name="connsiteX113" fmla="*/ 265760 w 417562"/>
              <a:gd name="connsiteY113" fmla="*/ 138113 h 602456"/>
              <a:gd name="connsiteX114" fmla="*/ 244328 w 417562"/>
              <a:gd name="connsiteY114" fmla="*/ 135731 h 602456"/>
              <a:gd name="connsiteX115" fmla="*/ 208610 w 417562"/>
              <a:gd name="connsiteY115" fmla="*/ 135731 h 602456"/>
              <a:gd name="connsiteX116" fmla="*/ 191941 w 417562"/>
              <a:gd name="connsiteY116" fmla="*/ 185738 h 60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417562" h="602456">
                <a:moveTo>
                  <a:pt x="191941" y="185738"/>
                </a:moveTo>
                <a:cubicBezTo>
                  <a:pt x="193131" y="200819"/>
                  <a:pt x="224739" y="208251"/>
                  <a:pt x="215753" y="226219"/>
                </a:cubicBezTo>
                <a:cubicBezTo>
                  <a:pt x="237614" y="260224"/>
                  <a:pt x="250396" y="259556"/>
                  <a:pt x="234803" y="259556"/>
                </a:cubicBezTo>
                <a:cubicBezTo>
                  <a:pt x="218765" y="262230"/>
                  <a:pt x="224834" y="264098"/>
                  <a:pt x="215753" y="259556"/>
                </a:cubicBezTo>
                <a:cubicBezTo>
                  <a:pt x="212578" y="257175"/>
                  <a:pt x="209674" y="254382"/>
                  <a:pt x="206228" y="252413"/>
                </a:cubicBezTo>
                <a:cubicBezTo>
                  <a:pt x="204049" y="251168"/>
                  <a:pt x="199085" y="250031"/>
                  <a:pt x="199085" y="250031"/>
                </a:cubicBezTo>
                <a:cubicBezTo>
                  <a:pt x="176878" y="245097"/>
                  <a:pt x="184971" y="245269"/>
                  <a:pt x="175272" y="245269"/>
                </a:cubicBezTo>
                <a:lnTo>
                  <a:pt x="165747" y="228600"/>
                </a:lnTo>
                <a:cubicBezTo>
                  <a:pt x="152740" y="231201"/>
                  <a:pt x="156702" y="228119"/>
                  <a:pt x="151460" y="233363"/>
                </a:cubicBezTo>
                <a:lnTo>
                  <a:pt x="146697" y="257175"/>
                </a:lnTo>
                <a:lnTo>
                  <a:pt x="122885" y="230981"/>
                </a:lnTo>
                <a:lnTo>
                  <a:pt x="89547" y="200025"/>
                </a:lnTo>
                <a:lnTo>
                  <a:pt x="65735" y="228600"/>
                </a:lnTo>
                <a:cubicBezTo>
                  <a:pt x="34037" y="240791"/>
                  <a:pt x="34778" y="229450"/>
                  <a:pt x="34778" y="242888"/>
                </a:cubicBezTo>
                <a:lnTo>
                  <a:pt x="3822" y="288131"/>
                </a:lnTo>
                <a:cubicBezTo>
                  <a:pt x="3028" y="296862"/>
                  <a:pt x="0" y="305677"/>
                  <a:pt x="1441" y="314325"/>
                </a:cubicBezTo>
                <a:cubicBezTo>
                  <a:pt x="1854" y="316801"/>
                  <a:pt x="7126" y="314663"/>
                  <a:pt x="8585" y="316706"/>
                </a:cubicBezTo>
                <a:cubicBezTo>
                  <a:pt x="11503" y="320791"/>
                  <a:pt x="12129" y="326124"/>
                  <a:pt x="13347" y="330994"/>
                </a:cubicBezTo>
                <a:cubicBezTo>
                  <a:pt x="14935" y="337344"/>
                  <a:pt x="12664" y="346413"/>
                  <a:pt x="18110" y="350044"/>
                </a:cubicBezTo>
                <a:lnTo>
                  <a:pt x="25253" y="354806"/>
                </a:lnTo>
                <a:cubicBezTo>
                  <a:pt x="26841" y="357187"/>
                  <a:pt x="27992" y="359926"/>
                  <a:pt x="30016" y="361950"/>
                </a:cubicBezTo>
                <a:cubicBezTo>
                  <a:pt x="36713" y="368647"/>
                  <a:pt x="41867" y="367497"/>
                  <a:pt x="51447" y="369094"/>
                </a:cubicBezTo>
                <a:cubicBezTo>
                  <a:pt x="50653" y="372269"/>
                  <a:pt x="49066" y="375346"/>
                  <a:pt x="49066" y="378619"/>
                </a:cubicBezTo>
                <a:cubicBezTo>
                  <a:pt x="49066" y="386603"/>
                  <a:pt x="50459" y="394299"/>
                  <a:pt x="56210" y="400050"/>
                </a:cubicBezTo>
                <a:cubicBezTo>
                  <a:pt x="58234" y="402074"/>
                  <a:pt x="60793" y="403533"/>
                  <a:pt x="63353" y="404813"/>
                </a:cubicBezTo>
                <a:cubicBezTo>
                  <a:pt x="65598" y="405936"/>
                  <a:pt x="68116" y="406400"/>
                  <a:pt x="70497" y="407194"/>
                </a:cubicBezTo>
                <a:cubicBezTo>
                  <a:pt x="81214" y="391119"/>
                  <a:pt x="69284" y="411239"/>
                  <a:pt x="77641" y="383381"/>
                </a:cubicBezTo>
                <a:cubicBezTo>
                  <a:pt x="78961" y="378980"/>
                  <a:pt x="85052" y="372701"/>
                  <a:pt x="89547" y="371475"/>
                </a:cubicBezTo>
                <a:cubicBezTo>
                  <a:pt x="95721" y="369791"/>
                  <a:pt x="102262" y="369999"/>
                  <a:pt x="108597" y="369094"/>
                </a:cubicBezTo>
                <a:cubicBezTo>
                  <a:pt x="122225" y="367147"/>
                  <a:pt x="125266" y="370681"/>
                  <a:pt x="132410" y="364331"/>
                </a:cubicBezTo>
                <a:cubicBezTo>
                  <a:pt x="137172" y="356394"/>
                  <a:pt x="140835" y="347683"/>
                  <a:pt x="146697" y="340519"/>
                </a:cubicBezTo>
                <a:cubicBezTo>
                  <a:pt x="148287" y="338576"/>
                  <a:pt x="151752" y="339530"/>
                  <a:pt x="153841" y="338138"/>
                </a:cubicBezTo>
                <a:cubicBezTo>
                  <a:pt x="156643" y="336270"/>
                  <a:pt x="153841" y="322263"/>
                  <a:pt x="160985" y="330994"/>
                </a:cubicBezTo>
                <a:cubicBezTo>
                  <a:pt x="167335" y="336550"/>
                  <a:pt x="175196" y="340750"/>
                  <a:pt x="180035" y="347663"/>
                </a:cubicBezTo>
                <a:cubicBezTo>
                  <a:pt x="181474" y="349719"/>
                  <a:pt x="177653" y="352296"/>
                  <a:pt x="177653" y="354806"/>
                </a:cubicBezTo>
                <a:cubicBezTo>
                  <a:pt x="177653" y="375671"/>
                  <a:pt x="185988" y="375841"/>
                  <a:pt x="182416" y="388144"/>
                </a:cubicBezTo>
                <a:cubicBezTo>
                  <a:pt x="167611" y="405416"/>
                  <a:pt x="160810" y="404813"/>
                  <a:pt x="170510" y="404813"/>
                </a:cubicBezTo>
                <a:lnTo>
                  <a:pt x="170510" y="431006"/>
                </a:lnTo>
                <a:lnTo>
                  <a:pt x="141935" y="442913"/>
                </a:lnTo>
                <a:lnTo>
                  <a:pt x="127647" y="438150"/>
                </a:lnTo>
                <a:lnTo>
                  <a:pt x="99072" y="447675"/>
                </a:lnTo>
                <a:cubicBezTo>
                  <a:pt x="116805" y="480608"/>
                  <a:pt x="112566" y="470694"/>
                  <a:pt x="120503" y="483394"/>
                </a:cubicBezTo>
                <a:lnTo>
                  <a:pt x="139553" y="490538"/>
                </a:lnTo>
                <a:cubicBezTo>
                  <a:pt x="154317" y="470853"/>
                  <a:pt x="145903" y="471488"/>
                  <a:pt x="156222" y="471488"/>
                </a:cubicBezTo>
                <a:lnTo>
                  <a:pt x="177653" y="473869"/>
                </a:lnTo>
                <a:lnTo>
                  <a:pt x="199085" y="495300"/>
                </a:lnTo>
                <a:lnTo>
                  <a:pt x="196703" y="492919"/>
                </a:lnTo>
                <a:cubicBezTo>
                  <a:pt x="169729" y="497823"/>
                  <a:pt x="170510" y="488807"/>
                  <a:pt x="170510" y="500063"/>
                </a:cubicBezTo>
                <a:lnTo>
                  <a:pt x="163366" y="526256"/>
                </a:lnTo>
                <a:cubicBezTo>
                  <a:pt x="183611" y="543970"/>
                  <a:pt x="173978" y="542925"/>
                  <a:pt x="187178" y="542925"/>
                </a:cubicBezTo>
                <a:lnTo>
                  <a:pt x="210991" y="542925"/>
                </a:lnTo>
                <a:cubicBezTo>
                  <a:pt x="193799" y="562572"/>
                  <a:pt x="194322" y="553537"/>
                  <a:pt x="194322" y="564356"/>
                </a:cubicBezTo>
                <a:lnTo>
                  <a:pt x="175272" y="571500"/>
                </a:lnTo>
                <a:lnTo>
                  <a:pt x="158603" y="602456"/>
                </a:lnTo>
                <a:cubicBezTo>
                  <a:pt x="191129" y="597453"/>
                  <a:pt x="179120" y="597694"/>
                  <a:pt x="194322" y="597694"/>
                </a:cubicBezTo>
                <a:lnTo>
                  <a:pt x="225278" y="597694"/>
                </a:lnTo>
                <a:lnTo>
                  <a:pt x="241947" y="583406"/>
                </a:lnTo>
                <a:lnTo>
                  <a:pt x="241947" y="583406"/>
                </a:lnTo>
                <a:lnTo>
                  <a:pt x="256235" y="583406"/>
                </a:lnTo>
                <a:lnTo>
                  <a:pt x="237185" y="554831"/>
                </a:lnTo>
                <a:lnTo>
                  <a:pt x="232422" y="540544"/>
                </a:lnTo>
                <a:lnTo>
                  <a:pt x="272903" y="547688"/>
                </a:lnTo>
                <a:lnTo>
                  <a:pt x="282428" y="535781"/>
                </a:lnTo>
                <a:lnTo>
                  <a:pt x="263378" y="509588"/>
                </a:lnTo>
                <a:lnTo>
                  <a:pt x="251472" y="492919"/>
                </a:lnTo>
                <a:lnTo>
                  <a:pt x="256235" y="473869"/>
                </a:lnTo>
                <a:cubicBezTo>
                  <a:pt x="271182" y="463904"/>
                  <a:pt x="264966" y="463550"/>
                  <a:pt x="272903" y="464344"/>
                </a:cubicBezTo>
                <a:cubicBezTo>
                  <a:pt x="276078" y="467519"/>
                  <a:pt x="278045" y="472895"/>
                  <a:pt x="282428" y="473869"/>
                </a:cubicBezTo>
                <a:cubicBezTo>
                  <a:pt x="286601" y="474796"/>
                  <a:pt x="294335" y="469106"/>
                  <a:pt x="294335" y="469106"/>
                </a:cubicBezTo>
                <a:lnTo>
                  <a:pt x="306241" y="457200"/>
                </a:lnTo>
                <a:lnTo>
                  <a:pt x="296716" y="433388"/>
                </a:lnTo>
                <a:lnTo>
                  <a:pt x="299097" y="407194"/>
                </a:lnTo>
                <a:lnTo>
                  <a:pt x="325291" y="411956"/>
                </a:lnTo>
                <a:lnTo>
                  <a:pt x="341960" y="414338"/>
                </a:lnTo>
                <a:lnTo>
                  <a:pt x="356247" y="407194"/>
                </a:lnTo>
                <a:lnTo>
                  <a:pt x="370535" y="435769"/>
                </a:lnTo>
                <a:cubicBezTo>
                  <a:pt x="405608" y="443285"/>
                  <a:pt x="393707" y="437831"/>
                  <a:pt x="408635" y="445294"/>
                </a:cubicBezTo>
                <a:lnTo>
                  <a:pt x="372916" y="397669"/>
                </a:lnTo>
                <a:lnTo>
                  <a:pt x="380060" y="371475"/>
                </a:lnTo>
                <a:lnTo>
                  <a:pt x="365772" y="364331"/>
                </a:lnTo>
                <a:lnTo>
                  <a:pt x="341960" y="376238"/>
                </a:lnTo>
                <a:lnTo>
                  <a:pt x="339578" y="359569"/>
                </a:lnTo>
                <a:lnTo>
                  <a:pt x="365772" y="340519"/>
                </a:lnTo>
                <a:lnTo>
                  <a:pt x="389585" y="361950"/>
                </a:lnTo>
                <a:cubicBezTo>
                  <a:pt x="397204" y="351790"/>
                  <a:pt x="396728" y="356394"/>
                  <a:pt x="396728" y="350044"/>
                </a:cubicBezTo>
                <a:lnTo>
                  <a:pt x="387203" y="321469"/>
                </a:lnTo>
                <a:cubicBezTo>
                  <a:pt x="412941" y="306026"/>
                  <a:pt x="417562" y="313726"/>
                  <a:pt x="406253" y="302419"/>
                </a:cubicBezTo>
                <a:lnTo>
                  <a:pt x="403872" y="283369"/>
                </a:lnTo>
                <a:lnTo>
                  <a:pt x="387203" y="266700"/>
                </a:lnTo>
                <a:cubicBezTo>
                  <a:pt x="358111" y="300641"/>
                  <a:pt x="373264" y="300038"/>
                  <a:pt x="356247" y="300038"/>
                </a:cubicBezTo>
                <a:lnTo>
                  <a:pt x="339578" y="290513"/>
                </a:lnTo>
                <a:cubicBezTo>
                  <a:pt x="337991" y="280194"/>
                  <a:pt x="334072" y="269970"/>
                  <a:pt x="334816" y="259556"/>
                </a:cubicBezTo>
                <a:cubicBezTo>
                  <a:pt x="334995" y="257052"/>
                  <a:pt x="341960" y="257175"/>
                  <a:pt x="341960" y="257175"/>
                </a:cubicBezTo>
                <a:lnTo>
                  <a:pt x="363391" y="247650"/>
                </a:lnTo>
                <a:lnTo>
                  <a:pt x="358628" y="230981"/>
                </a:lnTo>
                <a:lnTo>
                  <a:pt x="375297" y="228600"/>
                </a:lnTo>
                <a:lnTo>
                  <a:pt x="370535" y="204788"/>
                </a:lnTo>
                <a:lnTo>
                  <a:pt x="363391" y="176213"/>
                </a:lnTo>
                <a:lnTo>
                  <a:pt x="382441" y="166688"/>
                </a:lnTo>
                <a:lnTo>
                  <a:pt x="358628" y="140494"/>
                </a:lnTo>
                <a:lnTo>
                  <a:pt x="341960" y="119063"/>
                </a:lnTo>
                <a:lnTo>
                  <a:pt x="339578" y="92869"/>
                </a:lnTo>
                <a:lnTo>
                  <a:pt x="341960" y="71438"/>
                </a:lnTo>
                <a:lnTo>
                  <a:pt x="363391" y="50006"/>
                </a:lnTo>
                <a:lnTo>
                  <a:pt x="372916" y="30956"/>
                </a:lnTo>
                <a:lnTo>
                  <a:pt x="341960" y="11906"/>
                </a:lnTo>
                <a:lnTo>
                  <a:pt x="327672" y="16669"/>
                </a:lnTo>
                <a:lnTo>
                  <a:pt x="311003" y="0"/>
                </a:lnTo>
                <a:lnTo>
                  <a:pt x="294335" y="47625"/>
                </a:lnTo>
                <a:cubicBezTo>
                  <a:pt x="301833" y="70121"/>
                  <a:pt x="296153" y="63731"/>
                  <a:pt x="303860" y="71438"/>
                </a:cubicBezTo>
                <a:lnTo>
                  <a:pt x="301478" y="88106"/>
                </a:lnTo>
                <a:lnTo>
                  <a:pt x="277666" y="85725"/>
                </a:lnTo>
                <a:lnTo>
                  <a:pt x="268141" y="114300"/>
                </a:lnTo>
                <a:lnTo>
                  <a:pt x="265760" y="138113"/>
                </a:lnTo>
                <a:lnTo>
                  <a:pt x="244328" y="135731"/>
                </a:lnTo>
                <a:lnTo>
                  <a:pt x="208610" y="135731"/>
                </a:lnTo>
                <a:cubicBezTo>
                  <a:pt x="190482" y="143500"/>
                  <a:pt x="190751" y="170657"/>
                  <a:pt x="191941" y="185738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자유형 50"/>
          <p:cNvSpPr/>
          <p:nvPr/>
        </p:nvSpPr>
        <p:spPr>
          <a:xfrm>
            <a:off x="3348038" y="8203433"/>
            <a:ext cx="219600" cy="248400"/>
          </a:xfrm>
          <a:custGeom>
            <a:avLst/>
            <a:gdLst>
              <a:gd name="connsiteX0" fmla="*/ 150019 w 383381"/>
              <a:gd name="connsiteY0" fmla="*/ 164306 h 433388"/>
              <a:gd name="connsiteX1" fmla="*/ 133350 w 383381"/>
              <a:gd name="connsiteY1" fmla="*/ 114300 h 433388"/>
              <a:gd name="connsiteX2" fmla="*/ 157162 w 383381"/>
              <a:gd name="connsiteY2" fmla="*/ 107156 h 433388"/>
              <a:gd name="connsiteX3" fmla="*/ 169069 w 383381"/>
              <a:gd name="connsiteY3" fmla="*/ 88106 h 433388"/>
              <a:gd name="connsiteX4" fmla="*/ 171450 w 383381"/>
              <a:gd name="connsiteY4" fmla="*/ 69056 h 433388"/>
              <a:gd name="connsiteX5" fmla="*/ 178594 w 383381"/>
              <a:gd name="connsiteY5" fmla="*/ 50006 h 433388"/>
              <a:gd name="connsiteX6" fmla="*/ 185737 w 383381"/>
              <a:gd name="connsiteY6" fmla="*/ 30956 h 433388"/>
              <a:gd name="connsiteX7" fmla="*/ 164306 w 383381"/>
              <a:gd name="connsiteY7" fmla="*/ 11906 h 433388"/>
              <a:gd name="connsiteX8" fmla="*/ 150019 w 383381"/>
              <a:gd name="connsiteY8" fmla="*/ 2381 h 433388"/>
              <a:gd name="connsiteX9" fmla="*/ 130969 w 383381"/>
              <a:gd name="connsiteY9" fmla="*/ 0 h 433388"/>
              <a:gd name="connsiteX10" fmla="*/ 102394 w 383381"/>
              <a:gd name="connsiteY10" fmla="*/ 4763 h 433388"/>
              <a:gd name="connsiteX11" fmla="*/ 80962 w 383381"/>
              <a:gd name="connsiteY11" fmla="*/ 14288 h 433388"/>
              <a:gd name="connsiteX12" fmla="*/ 69056 w 383381"/>
              <a:gd name="connsiteY12" fmla="*/ 38100 h 433388"/>
              <a:gd name="connsiteX13" fmla="*/ 71437 w 383381"/>
              <a:gd name="connsiteY13" fmla="*/ 57150 h 433388"/>
              <a:gd name="connsiteX14" fmla="*/ 83344 w 383381"/>
              <a:gd name="connsiteY14" fmla="*/ 66675 h 433388"/>
              <a:gd name="connsiteX15" fmla="*/ 57150 w 383381"/>
              <a:gd name="connsiteY15" fmla="*/ 69056 h 433388"/>
              <a:gd name="connsiteX16" fmla="*/ 45244 w 383381"/>
              <a:gd name="connsiteY16" fmla="*/ 80963 h 433388"/>
              <a:gd name="connsiteX17" fmla="*/ 26194 w 383381"/>
              <a:gd name="connsiteY17" fmla="*/ 119063 h 433388"/>
              <a:gd name="connsiteX18" fmla="*/ 9525 w 383381"/>
              <a:gd name="connsiteY18" fmla="*/ 128588 h 433388"/>
              <a:gd name="connsiteX19" fmla="*/ 9525 w 383381"/>
              <a:gd name="connsiteY19" fmla="*/ 140494 h 433388"/>
              <a:gd name="connsiteX20" fmla="*/ 0 w 383381"/>
              <a:gd name="connsiteY20" fmla="*/ 152400 h 433388"/>
              <a:gd name="connsiteX21" fmla="*/ 11906 w 383381"/>
              <a:gd name="connsiteY21" fmla="*/ 185738 h 433388"/>
              <a:gd name="connsiteX22" fmla="*/ 21431 w 383381"/>
              <a:gd name="connsiteY22" fmla="*/ 223838 h 433388"/>
              <a:gd name="connsiteX23" fmla="*/ 47625 w 383381"/>
              <a:gd name="connsiteY23" fmla="*/ 242888 h 433388"/>
              <a:gd name="connsiteX24" fmla="*/ 45244 w 383381"/>
              <a:gd name="connsiteY24" fmla="*/ 269081 h 433388"/>
              <a:gd name="connsiteX25" fmla="*/ 66675 w 383381"/>
              <a:gd name="connsiteY25" fmla="*/ 288131 h 433388"/>
              <a:gd name="connsiteX26" fmla="*/ 80962 w 383381"/>
              <a:gd name="connsiteY26" fmla="*/ 302419 h 433388"/>
              <a:gd name="connsiteX27" fmla="*/ 64294 w 383381"/>
              <a:gd name="connsiteY27" fmla="*/ 316706 h 433388"/>
              <a:gd name="connsiteX28" fmla="*/ 52387 w 383381"/>
              <a:gd name="connsiteY28" fmla="*/ 323850 h 433388"/>
              <a:gd name="connsiteX29" fmla="*/ 47625 w 383381"/>
              <a:gd name="connsiteY29" fmla="*/ 350044 h 433388"/>
              <a:gd name="connsiteX30" fmla="*/ 66675 w 383381"/>
              <a:gd name="connsiteY30" fmla="*/ 354806 h 433388"/>
              <a:gd name="connsiteX31" fmla="*/ 78581 w 383381"/>
              <a:gd name="connsiteY31" fmla="*/ 371475 h 433388"/>
              <a:gd name="connsiteX32" fmla="*/ 88106 w 383381"/>
              <a:gd name="connsiteY32" fmla="*/ 395288 h 433388"/>
              <a:gd name="connsiteX33" fmla="*/ 95250 w 383381"/>
              <a:gd name="connsiteY33" fmla="*/ 395288 h 433388"/>
              <a:gd name="connsiteX34" fmla="*/ 111919 w 383381"/>
              <a:gd name="connsiteY34" fmla="*/ 395288 h 433388"/>
              <a:gd name="connsiteX35" fmla="*/ 140494 w 383381"/>
              <a:gd name="connsiteY35" fmla="*/ 395288 h 433388"/>
              <a:gd name="connsiteX36" fmla="*/ 159544 w 383381"/>
              <a:gd name="connsiteY36" fmla="*/ 381000 h 433388"/>
              <a:gd name="connsiteX37" fmla="*/ 154781 w 383381"/>
              <a:gd name="connsiteY37" fmla="*/ 364331 h 433388"/>
              <a:gd name="connsiteX38" fmla="*/ 150019 w 383381"/>
              <a:gd name="connsiteY38" fmla="*/ 340519 h 433388"/>
              <a:gd name="connsiteX39" fmla="*/ 140494 w 383381"/>
              <a:gd name="connsiteY39" fmla="*/ 321469 h 433388"/>
              <a:gd name="connsiteX40" fmla="*/ 171450 w 383381"/>
              <a:gd name="connsiteY40" fmla="*/ 307181 h 433388"/>
              <a:gd name="connsiteX41" fmla="*/ 192881 w 383381"/>
              <a:gd name="connsiteY41" fmla="*/ 304800 h 433388"/>
              <a:gd name="connsiteX42" fmla="*/ 216694 w 383381"/>
              <a:gd name="connsiteY42" fmla="*/ 302419 h 433388"/>
              <a:gd name="connsiteX43" fmla="*/ 219075 w 383381"/>
              <a:gd name="connsiteY43" fmla="*/ 307181 h 433388"/>
              <a:gd name="connsiteX44" fmla="*/ 204787 w 383381"/>
              <a:gd name="connsiteY44" fmla="*/ 352425 h 433388"/>
              <a:gd name="connsiteX45" fmla="*/ 214312 w 383381"/>
              <a:gd name="connsiteY45" fmla="*/ 385763 h 433388"/>
              <a:gd name="connsiteX46" fmla="*/ 226219 w 383381"/>
              <a:gd name="connsiteY46" fmla="*/ 404813 h 433388"/>
              <a:gd name="connsiteX47" fmla="*/ 221456 w 383381"/>
              <a:gd name="connsiteY47" fmla="*/ 423863 h 433388"/>
              <a:gd name="connsiteX48" fmla="*/ 240506 w 383381"/>
              <a:gd name="connsiteY48" fmla="*/ 421481 h 433388"/>
              <a:gd name="connsiteX49" fmla="*/ 273844 w 383381"/>
              <a:gd name="connsiteY49" fmla="*/ 421481 h 433388"/>
              <a:gd name="connsiteX50" fmla="*/ 273844 w 383381"/>
              <a:gd name="connsiteY50" fmla="*/ 400050 h 433388"/>
              <a:gd name="connsiteX51" fmla="*/ 302419 w 383381"/>
              <a:gd name="connsiteY51" fmla="*/ 416719 h 433388"/>
              <a:gd name="connsiteX52" fmla="*/ 309562 w 383381"/>
              <a:gd name="connsiteY52" fmla="*/ 397669 h 433388"/>
              <a:gd name="connsiteX53" fmla="*/ 323850 w 383381"/>
              <a:gd name="connsiteY53" fmla="*/ 402431 h 433388"/>
              <a:gd name="connsiteX54" fmla="*/ 326231 w 383381"/>
              <a:gd name="connsiteY54" fmla="*/ 433388 h 433388"/>
              <a:gd name="connsiteX55" fmla="*/ 352425 w 383381"/>
              <a:gd name="connsiteY55" fmla="*/ 426244 h 433388"/>
              <a:gd name="connsiteX56" fmla="*/ 376237 w 383381"/>
              <a:gd name="connsiteY56" fmla="*/ 421481 h 433388"/>
              <a:gd name="connsiteX57" fmla="*/ 357187 w 383381"/>
              <a:gd name="connsiteY57" fmla="*/ 407194 h 433388"/>
              <a:gd name="connsiteX58" fmla="*/ 347662 w 383381"/>
              <a:gd name="connsiteY58" fmla="*/ 400050 h 433388"/>
              <a:gd name="connsiteX59" fmla="*/ 340519 w 383381"/>
              <a:gd name="connsiteY59" fmla="*/ 388144 h 433388"/>
              <a:gd name="connsiteX60" fmla="*/ 371475 w 383381"/>
              <a:gd name="connsiteY60" fmla="*/ 357188 h 433388"/>
              <a:gd name="connsiteX61" fmla="*/ 371475 w 383381"/>
              <a:gd name="connsiteY61" fmla="*/ 330994 h 433388"/>
              <a:gd name="connsiteX62" fmla="*/ 366712 w 383381"/>
              <a:gd name="connsiteY62" fmla="*/ 285750 h 433388"/>
              <a:gd name="connsiteX63" fmla="*/ 373856 w 383381"/>
              <a:gd name="connsiteY63" fmla="*/ 271463 h 433388"/>
              <a:gd name="connsiteX64" fmla="*/ 373856 w 383381"/>
              <a:gd name="connsiteY64" fmla="*/ 271463 h 433388"/>
              <a:gd name="connsiteX65" fmla="*/ 364331 w 383381"/>
              <a:gd name="connsiteY65" fmla="*/ 247650 h 433388"/>
              <a:gd name="connsiteX66" fmla="*/ 378619 w 383381"/>
              <a:gd name="connsiteY66" fmla="*/ 247650 h 433388"/>
              <a:gd name="connsiteX67" fmla="*/ 383381 w 383381"/>
              <a:gd name="connsiteY67" fmla="*/ 219075 h 433388"/>
              <a:gd name="connsiteX68" fmla="*/ 369094 w 383381"/>
              <a:gd name="connsiteY68" fmla="*/ 207169 h 433388"/>
              <a:gd name="connsiteX69" fmla="*/ 335756 w 383381"/>
              <a:gd name="connsiteY69" fmla="*/ 207169 h 433388"/>
              <a:gd name="connsiteX70" fmla="*/ 326231 w 383381"/>
              <a:gd name="connsiteY70" fmla="*/ 192881 h 433388"/>
              <a:gd name="connsiteX71" fmla="*/ 300037 w 383381"/>
              <a:gd name="connsiteY71" fmla="*/ 200025 h 433388"/>
              <a:gd name="connsiteX72" fmla="*/ 288131 w 383381"/>
              <a:gd name="connsiteY72" fmla="*/ 202406 h 433388"/>
              <a:gd name="connsiteX73" fmla="*/ 269081 w 383381"/>
              <a:gd name="connsiteY73" fmla="*/ 195263 h 433388"/>
              <a:gd name="connsiteX74" fmla="*/ 238125 w 383381"/>
              <a:gd name="connsiteY74" fmla="*/ 230981 h 433388"/>
              <a:gd name="connsiteX75" fmla="*/ 233362 w 383381"/>
              <a:gd name="connsiteY75" fmla="*/ 250031 h 433388"/>
              <a:gd name="connsiteX76" fmla="*/ 211931 w 383381"/>
              <a:gd name="connsiteY76" fmla="*/ 247650 h 433388"/>
              <a:gd name="connsiteX77" fmla="*/ 200025 w 383381"/>
              <a:gd name="connsiteY77" fmla="*/ 228600 h 433388"/>
              <a:gd name="connsiteX78" fmla="*/ 204787 w 383381"/>
              <a:gd name="connsiteY78" fmla="*/ 211931 h 433388"/>
              <a:gd name="connsiteX79" fmla="*/ 188119 w 383381"/>
              <a:gd name="connsiteY79" fmla="*/ 197644 h 433388"/>
              <a:gd name="connsiteX80" fmla="*/ 150019 w 383381"/>
              <a:gd name="connsiteY80" fmla="*/ 164306 h 433388"/>
              <a:gd name="connsiteX0" fmla="*/ 150019 w 383381"/>
              <a:gd name="connsiteY0" fmla="*/ 164306 h 433388"/>
              <a:gd name="connsiteX1" fmla="*/ 133350 w 383381"/>
              <a:gd name="connsiteY1" fmla="*/ 114300 h 433388"/>
              <a:gd name="connsiteX2" fmla="*/ 157162 w 383381"/>
              <a:gd name="connsiteY2" fmla="*/ 107156 h 433388"/>
              <a:gd name="connsiteX3" fmla="*/ 169069 w 383381"/>
              <a:gd name="connsiteY3" fmla="*/ 88106 h 433388"/>
              <a:gd name="connsiteX4" fmla="*/ 171450 w 383381"/>
              <a:gd name="connsiteY4" fmla="*/ 69056 h 433388"/>
              <a:gd name="connsiteX5" fmla="*/ 178594 w 383381"/>
              <a:gd name="connsiteY5" fmla="*/ 50006 h 433388"/>
              <a:gd name="connsiteX6" fmla="*/ 185737 w 383381"/>
              <a:gd name="connsiteY6" fmla="*/ 30956 h 433388"/>
              <a:gd name="connsiteX7" fmla="*/ 164306 w 383381"/>
              <a:gd name="connsiteY7" fmla="*/ 11906 h 433388"/>
              <a:gd name="connsiteX8" fmla="*/ 150019 w 383381"/>
              <a:gd name="connsiteY8" fmla="*/ 2381 h 433388"/>
              <a:gd name="connsiteX9" fmla="*/ 130969 w 383381"/>
              <a:gd name="connsiteY9" fmla="*/ 0 h 433388"/>
              <a:gd name="connsiteX10" fmla="*/ 102394 w 383381"/>
              <a:gd name="connsiteY10" fmla="*/ 4763 h 433388"/>
              <a:gd name="connsiteX11" fmla="*/ 80962 w 383381"/>
              <a:gd name="connsiteY11" fmla="*/ 14288 h 433388"/>
              <a:gd name="connsiteX12" fmla="*/ 69056 w 383381"/>
              <a:gd name="connsiteY12" fmla="*/ 38100 h 433388"/>
              <a:gd name="connsiteX13" fmla="*/ 71437 w 383381"/>
              <a:gd name="connsiteY13" fmla="*/ 57150 h 433388"/>
              <a:gd name="connsiteX14" fmla="*/ 83344 w 383381"/>
              <a:gd name="connsiteY14" fmla="*/ 66675 h 433388"/>
              <a:gd name="connsiteX15" fmla="*/ 57150 w 383381"/>
              <a:gd name="connsiteY15" fmla="*/ 69056 h 433388"/>
              <a:gd name="connsiteX16" fmla="*/ 45244 w 383381"/>
              <a:gd name="connsiteY16" fmla="*/ 80963 h 433388"/>
              <a:gd name="connsiteX17" fmla="*/ 26194 w 383381"/>
              <a:gd name="connsiteY17" fmla="*/ 119063 h 433388"/>
              <a:gd name="connsiteX18" fmla="*/ 9525 w 383381"/>
              <a:gd name="connsiteY18" fmla="*/ 128588 h 433388"/>
              <a:gd name="connsiteX19" fmla="*/ 9525 w 383381"/>
              <a:gd name="connsiteY19" fmla="*/ 140494 h 433388"/>
              <a:gd name="connsiteX20" fmla="*/ 0 w 383381"/>
              <a:gd name="connsiteY20" fmla="*/ 152400 h 433388"/>
              <a:gd name="connsiteX21" fmla="*/ 11906 w 383381"/>
              <a:gd name="connsiteY21" fmla="*/ 185738 h 433388"/>
              <a:gd name="connsiteX22" fmla="*/ 21431 w 383381"/>
              <a:gd name="connsiteY22" fmla="*/ 223838 h 433388"/>
              <a:gd name="connsiteX23" fmla="*/ 47625 w 383381"/>
              <a:gd name="connsiteY23" fmla="*/ 242888 h 433388"/>
              <a:gd name="connsiteX24" fmla="*/ 45244 w 383381"/>
              <a:gd name="connsiteY24" fmla="*/ 269081 h 433388"/>
              <a:gd name="connsiteX25" fmla="*/ 66675 w 383381"/>
              <a:gd name="connsiteY25" fmla="*/ 288131 h 433388"/>
              <a:gd name="connsiteX26" fmla="*/ 80962 w 383381"/>
              <a:gd name="connsiteY26" fmla="*/ 302419 h 433388"/>
              <a:gd name="connsiteX27" fmla="*/ 64294 w 383381"/>
              <a:gd name="connsiteY27" fmla="*/ 316706 h 433388"/>
              <a:gd name="connsiteX28" fmla="*/ 52387 w 383381"/>
              <a:gd name="connsiteY28" fmla="*/ 323850 h 433388"/>
              <a:gd name="connsiteX29" fmla="*/ 47625 w 383381"/>
              <a:gd name="connsiteY29" fmla="*/ 350044 h 433388"/>
              <a:gd name="connsiteX30" fmla="*/ 66675 w 383381"/>
              <a:gd name="connsiteY30" fmla="*/ 354806 h 433388"/>
              <a:gd name="connsiteX31" fmla="*/ 78581 w 383381"/>
              <a:gd name="connsiteY31" fmla="*/ 371475 h 433388"/>
              <a:gd name="connsiteX32" fmla="*/ 88106 w 383381"/>
              <a:gd name="connsiteY32" fmla="*/ 395288 h 433388"/>
              <a:gd name="connsiteX33" fmla="*/ 95250 w 383381"/>
              <a:gd name="connsiteY33" fmla="*/ 395288 h 433388"/>
              <a:gd name="connsiteX34" fmla="*/ 111919 w 383381"/>
              <a:gd name="connsiteY34" fmla="*/ 395288 h 433388"/>
              <a:gd name="connsiteX35" fmla="*/ 140494 w 383381"/>
              <a:gd name="connsiteY35" fmla="*/ 395288 h 433388"/>
              <a:gd name="connsiteX36" fmla="*/ 159544 w 383381"/>
              <a:gd name="connsiteY36" fmla="*/ 381000 h 433388"/>
              <a:gd name="connsiteX37" fmla="*/ 154781 w 383381"/>
              <a:gd name="connsiteY37" fmla="*/ 364331 h 433388"/>
              <a:gd name="connsiteX38" fmla="*/ 150019 w 383381"/>
              <a:gd name="connsiteY38" fmla="*/ 340519 h 433388"/>
              <a:gd name="connsiteX39" fmla="*/ 140494 w 383381"/>
              <a:gd name="connsiteY39" fmla="*/ 321469 h 433388"/>
              <a:gd name="connsiteX40" fmla="*/ 171450 w 383381"/>
              <a:gd name="connsiteY40" fmla="*/ 307181 h 433388"/>
              <a:gd name="connsiteX41" fmla="*/ 192881 w 383381"/>
              <a:gd name="connsiteY41" fmla="*/ 304800 h 433388"/>
              <a:gd name="connsiteX42" fmla="*/ 216694 w 383381"/>
              <a:gd name="connsiteY42" fmla="*/ 302419 h 433388"/>
              <a:gd name="connsiteX43" fmla="*/ 219075 w 383381"/>
              <a:gd name="connsiteY43" fmla="*/ 307181 h 433388"/>
              <a:gd name="connsiteX44" fmla="*/ 204787 w 383381"/>
              <a:gd name="connsiteY44" fmla="*/ 352425 h 433388"/>
              <a:gd name="connsiteX45" fmla="*/ 214312 w 383381"/>
              <a:gd name="connsiteY45" fmla="*/ 385763 h 433388"/>
              <a:gd name="connsiteX46" fmla="*/ 226219 w 383381"/>
              <a:gd name="connsiteY46" fmla="*/ 404813 h 433388"/>
              <a:gd name="connsiteX47" fmla="*/ 221456 w 383381"/>
              <a:gd name="connsiteY47" fmla="*/ 423863 h 433388"/>
              <a:gd name="connsiteX48" fmla="*/ 240506 w 383381"/>
              <a:gd name="connsiteY48" fmla="*/ 421481 h 433388"/>
              <a:gd name="connsiteX49" fmla="*/ 273844 w 383381"/>
              <a:gd name="connsiteY49" fmla="*/ 421481 h 433388"/>
              <a:gd name="connsiteX50" fmla="*/ 273844 w 383381"/>
              <a:gd name="connsiteY50" fmla="*/ 400050 h 433388"/>
              <a:gd name="connsiteX51" fmla="*/ 302419 w 383381"/>
              <a:gd name="connsiteY51" fmla="*/ 416719 h 433388"/>
              <a:gd name="connsiteX52" fmla="*/ 309562 w 383381"/>
              <a:gd name="connsiteY52" fmla="*/ 397669 h 433388"/>
              <a:gd name="connsiteX53" fmla="*/ 323850 w 383381"/>
              <a:gd name="connsiteY53" fmla="*/ 402431 h 433388"/>
              <a:gd name="connsiteX54" fmla="*/ 326231 w 383381"/>
              <a:gd name="connsiteY54" fmla="*/ 433388 h 433388"/>
              <a:gd name="connsiteX55" fmla="*/ 352425 w 383381"/>
              <a:gd name="connsiteY55" fmla="*/ 426244 h 433388"/>
              <a:gd name="connsiteX56" fmla="*/ 376237 w 383381"/>
              <a:gd name="connsiteY56" fmla="*/ 421481 h 433388"/>
              <a:gd name="connsiteX57" fmla="*/ 357187 w 383381"/>
              <a:gd name="connsiteY57" fmla="*/ 407194 h 433388"/>
              <a:gd name="connsiteX58" fmla="*/ 347662 w 383381"/>
              <a:gd name="connsiteY58" fmla="*/ 400050 h 433388"/>
              <a:gd name="connsiteX59" fmla="*/ 340519 w 383381"/>
              <a:gd name="connsiteY59" fmla="*/ 388144 h 433388"/>
              <a:gd name="connsiteX60" fmla="*/ 371475 w 383381"/>
              <a:gd name="connsiteY60" fmla="*/ 357188 h 433388"/>
              <a:gd name="connsiteX61" fmla="*/ 371475 w 383381"/>
              <a:gd name="connsiteY61" fmla="*/ 330994 h 433388"/>
              <a:gd name="connsiteX62" fmla="*/ 366712 w 383381"/>
              <a:gd name="connsiteY62" fmla="*/ 285750 h 433388"/>
              <a:gd name="connsiteX63" fmla="*/ 373856 w 383381"/>
              <a:gd name="connsiteY63" fmla="*/ 271463 h 433388"/>
              <a:gd name="connsiteX64" fmla="*/ 373856 w 383381"/>
              <a:gd name="connsiteY64" fmla="*/ 271463 h 433388"/>
              <a:gd name="connsiteX65" fmla="*/ 364331 w 383381"/>
              <a:gd name="connsiteY65" fmla="*/ 247650 h 433388"/>
              <a:gd name="connsiteX66" fmla="*/ 378619 w 383381"/>
              <a:gd name="connsiteY66" fmla="*/ 247650 h 433388"/>
              <a:gd name="connsiteX67" fmla="*/ 383381 w 383381"/>
              <a:gd name="connsiteY67" fmla="*/ 219075 h 433388"/>
              <a:gd name="connsiteX68" fmla="*/ 369094 w 383381"/>
              <a:gd name="connsiteY68" fmla="*/ 207169 h 433388"/>
              <a:gd name="connsiteX69" fmla="*/ 335756 w 383381"/>
              <a:gd name="connsiteY69" fmla="*/ 207169 h 433388"/>
              <a:gd name="connsiteX70" fmla="*/ 326231 w 383381"/>
              <a:gd name="connsiteY70" fmla="*/ 192881 h 433388"/>
              <a:gd name="connsiteX71" fmla="*/ 300037 w 383381"/>
              <a:gd name="connsiteY71" fmla="*/ 200025 h 433388"/>
              <a:gd name="connsiteX72" fmla="*/ 288131 w 383381"/>
              <a:gd name="connsiteY72" fmla="*/ 202406 h 433388"/>
              <a:gd name="connsiteX73" fmla="*/ 269081 w 383381"/>
              <a:gd name="connsiteY73" fmla="*/ 195263 h 433388"/>
              <a:gd name="connsiteX74" fmla="*/ 238125 w 383381"/>
              <a:gd name="connsiteY74" fmla="*/ 230981 h 433388"/>
              <a:gd name="connsiteX75" fmla="*/ 233362 w 383381"/>
              <a:gd name="connsiteY75" fmla="*/ 250031 h 433388"/>
              <a:gd name="connsiteX76" fmla="*/ 211931 w 383381"/>
              <a:gd name="connsiteY76" fmla="*/ 247650 h 433388"/>
              <a:gd name="connsiteX77" fmla="*/ 200025 w 383381"/>
              <a:gd name="connsiteY77" fmla="*/ 228600 h 433388"/>
              <a:gd name="connsiteX78" fmla="*/ 204787 w 383381"/>
              <a:gd name="connsiteY78" fmla="*/ 211931 h 433388"/>
              <a:gd name="connsiteX79" fmla="*/ 188119 w 383381"/>
              <a:gd name="connsiteY79" fmla="*/ 197644 h 433388"/>
              <a:gd name="connsiteX80" fmla="*/ 150019 w 383381"/>
              <a:gd name="connsiteY80" fmla="*/ 164306 h 433388"/>
              <a:gd name="connsiteX0" fmla="*/ 150019 w 383381"/>
              <a:gd name="connsiteY0" fmla="*/ 164306 h 433388"/>
              <a:gd name="connsiteX1" fmla="*/ 133350 w 383381"/>
              <a:gd name="connsiteY1" fmla="*/ 114300 h 433388"/>
              <a:gd name="connsiteX2" fmla="*/ 157162 w 383381"/>
              <a:gd name="connsiteY2" fmla="*/ 107156 h 433388"/>
              <a:gd name="connsiteX3" fmla="*/ 169069 w 383381"/>
              <a:gd name="connsiteY3" fmla="*/ 88106 h 433388"/>
              <a:gd name="connsiteX4" fmla="*/ 171450 w 383381"/>
              <a:gd name="connsiteY4" fmla="*/ 69056 h 433388"/>
              <a:gd name="connsiteX5" fmla="*/ 178594 w 383381"/>
              <a:gd name="connsiteY5" fmla="*/ 50006 h 433388"/>
              <a:gd name="connsiteX6" fmla="*/ 185737 w 383381"/>
              <a:gd name="connsiteY6" fmla="*/ 30956 h 433388"/>
              <a:gd name="connsiteX7" fmla="*/ 164306 w 383381"/>
              <a:gd name="connsiteY7" fmla="*/ 11906 h 433388"/>
              <a:gd name="connsiteX8" fmla="*/ 150019 w 383381"/>
              <a:gd name="connsiteY8" fmla="*/ 2381 h 433388"/>
              <a:gd name="connsiteX9" fmla="*/ 130969 w 383381"/>
              <a:gd name="connsiteY9" fmla="*/ 0 h 433388"/>
              <a:gd name="connsiteX10" fmla="*/ 102394 w 383381"/>
              <a:gd name="connsiteY10" fmla="*/ 4763 h 433388"/>
              <a:gd name="connsiteX11" fmla="*/ 80962 w 383381"/>
              <a:gd name="connsiteY11" fmla="*/ 14288 h 433388"/>
              <a:gd name="connsiteX12" fmla="*/ 69056 w 383381"/>
              <a:gd name="connsiteY12" fmla="*/ 38100 h 433388"/>
              <a:gd name="connsiteX13" fmla="*/ 71437 w 383381"/>
              <a:gd name="connsiteY13" fmla="*/ 57150 h 433388"/>
              <a:gd name="connsiteX14" fmla="*/ 83344 w 383381"/>
              <a:gd name="connsiteY14" fmla="*/ 66675 h 433388"/>
              <a:gd name="connsiteX15" fmla="*/ 57150 w 383381"/>
              <a:gd name="connsiteY15" fmla="*/ 69056 h 433388"/>
              <a:gd name="connsiteX16" fmla="*/ 45244 w 383381"/>
              <a:gd name="connsiteY16" fmla="*/ 80963 h 433388"/>
              <a:gd name="connsiteX17" fmla="*/ 26194 w 383381"/>
              <a:gd name="connsiteY17" fmla="*/ 119063 h 433388"/>
              <a:gd name="connsiteX18" fmla="*/ 9525 w 383381"/>
              <a:gd name="connsiteY18" fmla="*/ 128588 h 433388"/>
              <a:gd name="connsiteX19" fmla="*/ 9525 w 383381"/>
              <a:gd name="connsiteY19" fmla="*/ 140494 h 433388"/>
              <a:gd name="connsiteX20" fmla="*/ 0 w 383381"/>
              <a:gd name="connsiteY20" fmla="*/ 152400 h 433388"/>
              <a:gd name="connsiteX21" fmla="*/ 11906 w 383381"/>
              <a:gd name="connsiteY21" fmla="*/ 185738 h 433388"/>
              <a:gd name="connsiteX22" fmla="*/ 21431 w 383381"/>
              <a:gd name="connsiteY22" fmla="*/ 223838 h 433388"/>
              <a:gd name="connsiteX23" fmla="*/ 47625 w 383381"/>
              <a:gd name="connsiteY23" fmla="*/ 242888 h 433388"/>
              <a:gd name="connsiteX24" fmla="*/ 45244 w 383381"/>
              <a:gd name="connsiteY24" fmla="*/ 269081 h 433388"/>
              <a:gd name="connsiteX25" fmla="*/ 66675 w 383381"/>
              <a:gd name="connsiteY25" fmla="*/ 288131 h 433388"/>
              <a:gd name="connsiteX26" fmla="*/ 80962 w 383381"/>
              <a:gd name="connsiteY26" fmla="*/ 302419 h 433388"/>
              <a:gd name="connsiteX27" fmla="*/ 64294 w 383381"/>
              <a:gd name="connsiteY27" fmla="*/ 316706 h 433388"/>
              <a:gd name="connsiteX28" fmla="*/ 52387 w 383381"/>
              <a:gd name="connsiteY28" fmla="*/ 323850 h 433388"/>
              <a:gd name="connsiteX29" fmla="*/ 47625 w 383381"/>
              <a:gd name="connsiteY29" fmla="*/ 350044 h 433388"/>
              <a:gd name="connsiteX30" fmla="*/ 66675 w 383381"/>
              <a:gd name="connsiteY30" fmla="*/ 354806 h 433388"/>
              <a:gd name="connsiteX31" fmla="*/ 78581 w 383381"/>
              <a:gd name="connsiteY31" fmla="*/ 371475 h 433388"/>
              <a:gd name="connsiteX32" fmla="*/ 88106 w 383381"/>
              <a:gd name="connsiteY32" fmla="*/ 395288 h 433388"/>
              <a:gd name="connsiteX33" fmla="*/ 95250 w 383381"/>
              <a:gd name="connsiteY33" fmla="*/ 395288 h 433388"/>
              <a:gd name="connsiteX34" fmla="*/ 111919 w 383381"/>
              <a:gd name="connsiteY34" fmla="*/ 395288 h 433388"/>
              <a:gd name="connsiteX35" fmla="*/ 140494 w 383381"/>
              <a:gd name="connsiteY35" fmla="*/ 395288 h 433388"/>
              <a:gd name="connsiteX36" fmla="*/ 159544 w 383381"/>
              <a:gd name="connsiteY36" fmla="*/ 381000 h 433388"/>
              <a:gd name="connsiteX37" fmla="*/ 154781 w 383381"/>
              <a:gd name="connsiteY37" fmla="*/ 364331 h 433388"/>
              <a:gd name="connsiteX38" fmla="*/ 150019 w 383381"/>
              <a:gd name="connsiteY38" fmla="*/ 340519 h 433388"/>
              <a:gd name="connsiteX39" fmla="*/ 140494 w 383381"/>
              <a:gd name="connsiteY39" fmla="*/ 321469 h 433388"/>
              <a:gd name="connsiteX40" fmla="*/ 171450 w 383381"/>
              <a:gd name="connsiteY40" fmla="*/ 307181 h 433388"/>
              <a:gd name="connsiteX41" fmla="*/ 192881 w 383381"/>
              <a:gd name="connsiteY41" fmla="*/ 304800 h 433388"/>
              <a:gd name="connsiteX42" fmla="*/ 216694 w 383381"/>
              <a:gd name="connsiteY42" fmla="*/ 302419 h 433388"/>
              <a:gd name="connsiteX43" fmla="*/ 219075 w 383381"/>
              <a:gd name="connsiteY43" fmla="*/ 307181 h 433388"/>
              <a:gd name="connsiteX44" fmla="*/ 204787 w 383381"/>
              <a:gd name="connsiteY44" fmla="*/ 352425 h 433388"/>
              <a:gd name="connsiteX45" fmla="*/ 214312 w 383381"/>
              <a:gd name="connsiteY45" fmla="*/ 385763 h 433388"/>
              <a:gd name="connsiteX46" fmla="*/ 226219 w 383381"/>
              <a:gd name="connsiteY46" fmla="*/ 404813 h 433388"/>
              <a:gd name="connsiteX47" fmla="*/ 221456 w 383381"/>
              <a:gd name="connsiteY47" fmla="*/ 423863 h 433388"/>
              <a:gd name="connsiteX48" fmla="*/ 240506 w 383381"/>
              <a:gd name="connsiteY48" fmla="*/ 421481 h 433388"/>
              <a:gd name="connsiteX49" fmla="*/ 273844 w 383381"/>
              <a:gd name="connsiteY49" fmla="*/ 421481 h 433388"/>
              <a:gd name="connsiteX50" fmla="*/ 273844 w 383381"/>
              <a:gd name="connsiteY50" fmla="*/ 400050 h 433388"/>
              <a:gd name="connsiteX51" fmla="*/ 302419 w 383381"/>
              <a:gd name="connsiteY51" fmla="*/ 416719 h 433388"/>
              <a:gd name="connsiteX52" fmla="*/ 309562 w 383381"/>
              <a:gd name="connsiteY52" fmla="*/ 397669 h 433388"/>
              <a:gd name="connsiteX53" fmla="*/ 323850 w 383381"/>
              <a:gd name="connsiteY53" fmla="*/ 402431 h 433388"/>
              <a:gd name="connsiteX54" fmla="*/ 326231 w 383381"/>
              <a:gd name="connsiteY54" fmla="*/ 433388 h 433388"/>
              <a:gd name="connsiteX55" fmla="*/ 352425 w 383381"/>
              <a:gd name="connsiteY55" fmla="*/ 426244 h 433388"/>
              <a:gd name="connsiteX56" fmla="*/ 376237 w 383381"/>
              <a:gd name="connsiteY56" fmla="*/ 421481 h 433388"/>
              <a:gd name="connsiteX57" fmla="*/ 357187 w 383381"/>
              <a:gd name="connsiteY57" fmla="*/ 407194 h 433388"/>
              <a:gd name="connsiteX58" fmla="*/ 347662 w 383381"/>
              <a:gd name="connsiteY58" fmla="*/ 400050 h 433388"/>
              <a:gd name="connsiteX59" fmla="*/ 340519 w 383381"/>
              <a:gd name="connsiteY59" fmla="*/ 388144 h 433388"/>
              <a:gd name="connsiteX60" fmla="*/ 371475 w 383381"/>
              <a:gd name="connsiteY60" fmla="*/ 357188 h 433388"/>
              <a:gd name="connsiteX61" fmla="*/ 371475 w 383381"/>
              <a:gd name="connsiteY61" fmla="*/ 330994 h 433388"/>
              <a:gd name="connsiteX62" fmla="*/ 366712 w 383381"/>
              <a:gd name="connsiteY62" fmla="*/ 285750 h 433388"/>
              <a:gd name="connsiteX63" fmla="*/ 373856 w 383381"/>
              <a:gd name="connsiteY63" fmla="*/ 271463 h 433388"/>
              <a:gd name="connsiteX64" fmla="*/ 373856 w 383381"/>
              <a:gd name="connsiteY64" fmla="*/ 271463 h 433388"/>
              <a:gd name="connsiteX65" fmla="*/ 364331 w 383381"/>
              <a:gd name="connsiteY65" fmla="*/ 247650 h 433388"/>
              <a:gd name="connsiteX66" fmla="*/ 378619 w 383381"/>
              <a:gd name="connsiteY66" fmla="*/ 247650 h 433388"/>
              <a:gd name="connsiteX67" fmla="*/ 383381 w 383381"/>
              <a:gd name="connsiteY67" fmla="*/ 219075 h 433388"/>
              <a:gd name="connsiteX68" fmla="*/ 369094 w 383381"/>
              <a:gd name="connsiteY68" fmla="*/ 207169 h 433388"/>
              <a:gd name="connsiteX69" fmla="*/ 335756 w 383381"/>
              <a:gd name="connsiteY69" fmla="*/ 207169 h 433388"/>
              <a:gd name="connsiteX70" fmla="*/ 326231 w 383381"/>
              <a:gd name="connsiteY70" fmla="*/ 192881 h 433388"/>
              <a:gd name="connsiteX71" fmla="*/ 300037 w 383381"/>
              <a:gd name="connsiteY71" fmla="*/ 200025 h 433388"/>
              <a:gd name="connsiteX72" fmla="*/ 288131 w 383381"/>
              <a:gd name="connsiteY72" fmla="*/ 202406 h 433388"/>
              <a:gd name="connsiteX73" fmla="*/ 269081 w 383381"/>
              <a:gd name="connsiteY73" fmla="*/ 195263 h 433388"/>
              <a:gd name="connsiteX74" fmla="*/ 238125 w 383381"/>
              <a:gd name="connsiteY74" fmla="*/ 230981 h 433388"/>
              <a:gd name="connsiteX75" fmla="*/ 233362 w 383381"/>
              <a:gd name="connsiteY75" fmla="*/ 250031 h 433388"/>
              <a:gd name="connsiteX76" fmla="*/ 211931 w 383381"/>
              <a:gd name="connsiteY76" fmla="*/ 247650 h 433388"/>
              <a:gd name="connsiteX77" fmla="*/ 200025 w 383381"/>
              <a:gd name="connsiteY77" fmla="*/ 228600 h 433388"/>
              <a:gd name="connsiteX78" fmla="*/ 204787 w 383381"/>
              <a:gd name="connsiteY78" fmla="*/ 211931 h 433388"/>
              <a:gd name="connsiteX79" fmla="*/ 188119 w 383381"/>
              <a:gd name="connsiteY79" fmla="*/ 197644 h 433388"/>
              <a:gd name="connsiteX80" fmla="*/ 150019 w 383381"/>
              <a:gd name="connsiteY80" fmla="*/ 164306 h 43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83381" h="433388">
                <a:moveTo>
                  <a:pt x="150019" y="164306"/>
                </a:moveTo>
                <a:lnTo>
                  <a:pt x="133350" y="114300"/>
                </a:lnTo>
                <a:lnTo>
                  <a:pt x="157162" y="107156"/>
                </a:lnTo>
                <a:lnTo>
                  <a:pt x="169069" y="88106"/>
                </a:lnTo>
                <a:lnTo>
                  <a:pt x="171450" y="69056"/>
                </a:lnTo>
                <a:lnTo>
                  <a:pt x="178594" y="50006"/>
                </a:lnTo>
                <a:lnTo>
                  <a:pt x="185737" y="30956"/>
                </a:lnTo>
                <a:cubicBezTo>
                  <a:pt x="167814" y="13033"/>
                  <a:pt x="176097" y="17803"/>
                  <a:pt x="164306" y="11906"/>
                </a:cubicBezTo>
                <a:lnTo>
                  <a:pt x="150019" y="2381"/>
                </a:lnTo>
                <a:lnTo>
                  <a:pt x="130969" y="0"/>
                </a:lnTo>
                <a:lnTo>
                  <a:pt x="102394" y="4763"/>
                </a:lnTo>
                <a:lnTo>
                  <a:pt x="80962" y="14288"/>
                </a:lnTo>
                <a:lnTo>
                  <a:pt x="69056" y="38100"/>
                </a:lnTo>
                <a:lnTo>
                  <a:pt x="71437" y="57150"/>
                </a:lnTo>
                <a:lnTo>
                  <a:pt x="83344" y="66675"/>
                </a:lnTo>
                <a:lnTo>
                  <a:pt x="57150" y="69056"/>
                </a:lnTo>
                <a:lnTo>
                  <a:pt x="45244" y="80963"/>
                </a:lnTo>
                <a:lnTo>
                  <a:pt x="26194" y="119063"/>
                </a:lnTo>
                <a:lnTo>
                  <a:pt x="9525" y="128588"/>
                </a:lnTo>
                <a:lnTo>
                  <a:pt x="9525" y="140494"/>
                </a:lnTo>
                <a:cubicBezTo>
                  <a:pt x="1708" y="150917"/>
                  <a:pt x="5187" y="147213"/>
                  <a:pt x="0" y="152400"/>
                </a:cubicBezTo>
                <a:lnTo>
                  <a:pt x="11906" y="185738"/>
                </a:lnTo>
                <a:cubicBezTo>
                  <a:pt x="21636" y="222223"/>
                  <a:pt x="21431" y="209134"/>
                  <a:pt x="21431" y="223838"/>
                </a:cubicBezTo>
                <a:lnTo>
                  <a:pt x="47625" y="242888"/>
                </a:lnTo>
                <a:cubicBezTo>
                  <a:pt x="76134" y="234154"/>
                  <a:pt x="45244" y="281021"/>
                  <a:pt x="45244" y="269081"/>
                </a:cubicBezTo>
                <a:cubicBezTo>
                  <a:pt x="67301" y="286237"/>
                  <a:pt x="66675" y="276700"/>
                  <a:pt x="66675" y="288131"/>
                </a:cubicBezTo>
                <a:cubicBezTo>
                  <a:pt x="81572" y="300546"/>
                  <a:pt x="80962" y="293839"/>
                  <a:pt x="80962" y="302419"/>
                </a:cubicBezTo>
                <a:lnTo>
                  <a:pt x="64294" y="316706"/>
                </a:lnTo>
                <a:lnTo>
                  <a:pt x="52387" y="323850"/>
                </a:lnTo>
                <a:cubicBezTo>
                  <a:pt x="44922" y="348738"/>
                  <a:pt x="39384" y="341803"/>
                  <a:pt x="47625" y="350044"/>
                </a:cubicBezTo>
                <a:lnTo>
                  <a:pt x="66675" y="354806"/>
                </a:lnTo>
                <a:lnTo>
                  <a:pt x="78581" y="371475"/>
                </a:lnTo>
                <a:cubicBezTo>
                  <a:pt x="80485" y="388610"/>
                  <a:pt x="74407" y="393004"/>
                  <a:pt x="88106" y="395288"/>
                </a:cubicBezTo>
                <a:cubicBezTo>
                  <a:pt x="90455" y="395680"/>
                  <a:pt x="92869" y="395288"/>
                  <a:pt x="95250" y="395288"/>
                </a:cubicBezTo>
                <a:lnTo>
                  <a:pt x="111919" y="395288"/>
                </a:lnTo>
                <a:lnTo>
                  <a:pt x="140494" y="395288"/>
                </a:lnTo>
                <a:lnTo>
                  <a:pt x="159544" y="381000"/>
                </a:lnTo>
                <a:lnTo>
                  <a:pt x="154781" y="364331"/>
                </a:lnTo>
                <a:lnTo>
                  <a:pt x="150019" y="340519"/>
                </a:lnTo>
                <a:lnTo>
                  <a:pt x="140494" y="321469"/>
                </a:lnTo>
                <a:lnTo>
                  <a:pt x="171450" y="307181"/>
                </a:lnTo>
                <a:lnTo>
                  <a:pt x="192881" y="304800"/>
                </a:lnTo>
                <a:lnTo>
                  <a:pt x="216694" y="302419"/>
                </a:lnTo>
                <a:lnTo>
                  <a:pt x="219075" y="307181"/>
                </a:lnTo>
                <a:lnTo>
                  <a:pt x="204787" y="352425"/>
                </a:lnTo>
                <a:lnTo>
                  <a:pt x="214312" y="385763"/>
                </a:lnTo>
                <a:lnTo>
                  <a:pt x="226219" y="404813"/>
                </a:lnTo>
                <a:lnTo>
                  <a:pt x="221456" y="423863"/>
                </a:lnTo>
                <a:lnTo>
                  <a:pt x="240506" y="421481"/>
                </a:lnTo>
                <a:lnTo>
                  <a:pt x="273844" y="421481"/>
                </a:lnTo>
                <a:lnTo>
                  <a:pt x="273844" y="400050"/>
                </a:lnTo>
                <a:lnTo>
                  <a:pt x="302419" y="416719"/>
                </a:lnTo>
                <a:lnTo>
                  <a:pt x="309562" y="397669"/>
                </a:lnTo>
                <a:lnTo>
                  <a:pt x="323850" y="402431"/>
                </a:lnTo>
                <a:lnTo>
                  <a:pt x="326231" y="433388"/>
                </a:lnTo>
                <a:lnTo>
                  <a:pt x="352425" y="426244"/>
                </a:lnTo>
                <a:lnTo>
                  <a:pt x="376237" y="421481"/>
                </a:lnTo>
                <a:cubicBezTo>
                  <a:pt x="369887" y="416719"/>
                  <a:pt x="363330" y="412220"/>
                  <a:pt x="357187" y="407194"/>
                </a:cubicBezTo>
                <a:cubicBezTo>
                  <a:pt x="347769" y="399489"/>
                  <a:pt x="353815" y="400050"/>
                  <a:pt x="347662" y="400050"/>
                </a:cubicBezTo>
                <a:lnTo>
                  <a:pt x="340519" y="388144"/>
                </a:lnTo>
                <a:lnTo>
                  <a:pt x="371475" y="357188"/>
                </a:lnTo>
                <a:lnTo>
                  <a:pt x="371475" y="330994"/>
                </a:lnTo>
                <a:lnTo>
                  <a:pt x="366712" y="285750"/>
                </a:lnTo>
                <a:lnTo>
                  <a:pt x="373856" y="271463"/>
                </a:lnTo>
                <a:lnTo>
                  <a:pt x="373856" y="271463"/>
                </a:lnTo>
                <a:lnTo>
                  <a:pt x="364331" y="247650"/>
                </a:lnTo>
                <a:lnTo>
                  <a:pt x="378619" y="247650"/>
                </a:lnTo>
                <a:lnTo>
                  <a:pt x="383381" y="219075"/>
                </a:lnTo>
                <a:lnTo>
                  <a:pt x="369094" y="207169"/>
                </a:lnTo>
                <a:lnTo>
                  <a:pt x="335756" y="207169"/>
                </a:lnTo>
                <a:lnTo>
                  <a:pt x="326231" y="192881"/>
                </a:lnTo>
                <a:lnTo>
                  <a:pt x="300037" y="200025"/>
                </a:lnTo>
                <a:lnTo>
                  <a:pt x="288131" y="202406"/>
                </a:lnTo>
                <a:lnTo>
                  <a:pt x="269081" y="195263"/>
                </a:lnTo>
                <a:lnTo>
                  <a:pt x="238125" y="230981"/>
                </a:lnTo>
                <a:lnTo>
                  <a:pt x="233362" y="250031"/>
                </a:lnTo>
                <a:lnTo>
                  <a:pt x="211931" y="247650"/>
                </a:lnTo>
                <a:lnTo>
                  <a:pt x="200025" y="228600"/>
                </a:lnTo>
                <a:lnTo>
                  <a:pt x="204787" y="211931"/>
                </a:lnTo>
                <a:lnTo>
                  <a:pt x="188119" y="197644"/>
                </a:lnTo>
                <a:lnTo>
                  <a:pt x="150019" y="164306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자유형 52"/>
          <p:cNvSpPr/>
          <p:nvPr/>
        </p:nvSpPr>
        <p:spPr>
          <a:xfrm>
            <a:off x="2478877" y="5329246"/>
            <a:ext cx="345600" cy="291600"/>
          </a:xfrm>
          <a:custGeom>
            <a:avLst/>
            <a:gdLst>
              <a:gd name="connsiteX0" fmla="*/ 197644 w 600075"/>
              <a:gd name="connsiteY0" fmla="*/ 142875 h 488156"/>
              <a:gd name="connsiteX1" fmla="*/ 190500 w 600075"/>
              <a:gd name="connsiteY1" fmla="*/ 197643 h 488156"/>
              <a:gd name="connsiteX2" fmla="*/ 190500 w 600075"/>
              <a:gd name="connsiteY2" fmla="*/ 197643 h 488156"/>
              <a:gd name="connsiteX3" fmla="*/ 164306 w 600075"/>
              <a:gd name="connsiteY3" fmla="*/ 200025 h 488156"/>
              <a:gd name="connsiteX4" fmla="*/ 157162 w 600075"/>
              <a:gd name="connsiteY4" fmla="*/ 216693 h 488156"/>
              <a:gd name="connsiteX5" fmla="*/ 133350 w 600075"/>
              <a:gd name="connsiteY5" fmla="*/ 228600 h 488156"/>
              <a:gd name="connsiteX6" fmla="*/ 76200 w 600075"/>
              <a:gd name="connsiteY6" fmla="*/ 195262 h 488156"/>
              <a:gd name="connsiteX7" fmla="*/ 54769 w 600075"/>
              <a:gd name="connsiteY7" fmla="*/ 176212 h 488156"/>
              <a:gd name="connsiteX8" fmla="*/ 45244 w 600075"/>
              <a:gd name="connsiteY8" fmla="*/ 185737 h 488156"/>
              <a:gd name="connsiteX9" fmla="*/ 45244 w 600075"/>
              <a:gd name="connsiteY9" fmla="*/ 209550 h 488156"/>
              <a:gd name="connsiteX10" fmla="*/ 14287 w 600075"/>
              <a:gd name="connsiteY10" fmla="*/ 245268 h 488156"/>
              <a:gd name="connsiteX11" fmla="*/ 0 w 600075"/>
              <a:gd name="connsiteY11" fmla="*/ 269081 h 488156"/>
              <a:gd name="connsiteX12" fmla="*/ 30956 w 600075"/>
              <a:gd name="connsiteY12" fmla="*/ 278606 h 488156"/>
              <a:gd name="connsiteX13" fmla="*/ 40481 w 600075"/>
              <a:gd name="connsiteY13" fmla="*/ 288131 h 488156"/>
              <a:gd name="connsiteX14" fmla="*/ 61912 w 600075"/>
              <a:gd name="connsiteY14" fmla="*/ 285750 h 488156"/>
              <a:gd name="connsiteX15" fmla="*/ 85725 w 600075"/>
              <a:gd name="connsiteY15" fmla="*/ 297656 h 488156"/>
              <a:gd name="connsiteX16" fmla="*/ 83344 w 600075"/>
              <a:gd name="connsiteY16" fmla="*/ 323850 h 488156"/>
              <a:gd name="connsiteX17" fmla="*/ 76200 w 600075"/>
              <a:gd name="connsiteY17" fmla="*/ 357187 h 488156"/>
              <a:gd name="connsiteX18" fmla="*/ 71437 w 600075"/>
              <a:gd name="connsiteY18" fmla="*/ 371475 h 488156"/>
              <a:gd name="connsiteX19" fmla="*/ 78581 w 600075"/>
              <a:gd name="connsiteY19" fmla="*/ 388143 h 488156"/>
              <a:gd name="connsiteX20" fmla="*/ 73819 w 600075"/>
              <a:gd name="connsiteY20" fmla="*/ 402431 h 488156"/>
              <a:gd name="connsiteX21" fmla="*/ 109537 w 600075"/>
              <a:gd name="connsiteY21" fmla="*/ 402431 h 488156"/>
              <a:gd name="connsiteX22" fmla="*/ 142875 w 600075"/>
              <a:gd name="connsiteY22" fmla="*/ 376237 h 488156"/>
              <a:gd name="connsiteX23" fmla="*/ 154781 w 600075"/>
              <a:gd name="connsiteY23" fmla="*/ 383381 h 488156"/>
              <a:gd name="connsiteX24" fmla="*/ 171450 w 600075"/>
              <a:gd name="connsiteY24" fmla="*/ 426243 h 488156"/>
              <a:gd name="connsiteX25" fmla="*/ 190500 w 600075"/>
              <a:gd name="connsiteY25" fmla="*/ 476250 h 488156"/>
              <a:gd name="connsiteX26" fmla="*/ 204787 w 600075"/>
              <a:gd name="connsiteY26" fmla="*/ 473868 h 488156"/>
              <a:gd name="connsiteX27" fmla="*/ 233362 w 600075"/>
              <a:gd name="connsiteY27" fmla="*/ 454818 h 488156"/>
              <a:gd name="connsiteX28" fmla="*/ 252412 w 600075"/>
              <a:gd name="connsiteY28" fmla="*/ 469106 h 488156"/>
              <a:gd name="connsiteX29" fmla="*/ 259556 w 600075"/>
              <a:gd name="connsiteY29" fmla="*/ 473868 h 488156"/>
              <a:gd name="connsiteX30" fmla="*/ 278606 w 600075"/>
              <a:gd name="connsiteY30" fmla="*/ 471487 h 488156"/>
              <a:gd name="connsiteX31" fmla="*/ 302419 w 600075"/>
              <a:gd name="connsiteY31" fmla="*/ 442912 h 488156"/>
              <a:gd name="connsiteX32" fmla="*/ 338137 w 600075"/>
              <a:gd name="connsiteY32" fmla="*/ 423862 h 488156"/>
              <a:gd name="connsiteX33" fmla="*/ 350044 w 600075"/>
              <a:gd name="connsiteY33" fmla="*/ 445293 h 488156"/>
              <a:gd name="connsiteX34" fmla="*/ 378619 w 600075"/>
              <a:gd name="connsiteY34" fmla="*/ 431006 h 488156"/>
              <a:gd name="connsiteX35" fmla="*/ 390525 w 600075"/>
              <a:gd name="connsiteY35" fmla="*/ 450056 h 488156"/>
              <a:gd name="connsiteX36" fmla="*/ 388144 w 600075"/>
              <a:gd name="connsiteY36" fmla="*/ 471487 h 488156"/>
              <a:gd name="connsiteX37" fmla="*/ 416719 w 600075"/>
              <a:gd name="connsiteY37" fmla="*/ 485775 h 488156"/>
              <a:gd name="connsiteX38" fmla="*/ 435769 w 600075"/>
              <a:gd name="connsiteY38" fmla="*/ 488156 h 488156"/>
              <a:gd name="connsiteX39" fmla="*/ 445294 w 600075"/>
              <a:gd name="connsiteY39" fmla="*/ 461962 h 488156"/>
              <a:gd name="connsiteX40" fmla="*/ 461962 w 600075"/>
              <a:gd name="connsiteY40" fmla="*/ 464343 h 488156"/>
              <a:gd name="connsiteX41" fmla="*/ 481012 w 600075"/>
              <a:gd name="connsiteY41" fmla="*/ 435768 h 488156"/>
              <a:gd name="connsiteX42" fmla="*/ 514350 w 600075"/>
              <a:gd name="connsiteY42" fmla="*/ 428625 h 488156"/>
              <a:gd name="connsiteX43" fmla="*/ 535781 w 600075"/>
              <a:gd name="connsiteY43" fmla="*/ 409575 h 488156"/>
              <a:gd name="connsiteX44" fmla="*/ 545306 w 600075"/>
              <a:gd name="connsiteY44" fmla="*/ 409575 h 488156"/>
              <a:gd name="connsiteX45" fmla="*/ 569119 w 600075"/>
              <a:gd name="connsiteY45" fmla="*/ 366712 h 488156"/>
              <a:gd name="connsiteX46" fmla="*/ 542925 w 600075"/>
              <a:gd name="connsiteY46" fmla="*/ 352425 h 488156"/>
              <a:gd name="connsiteX47" fmla="*/ 542925 w 600075"/>
              <a:gd name="connsiteY47" fmla="*/ 333375 h 488156"/>
              <a:gd name="connsiteX48" fmla="*/ 559594 w 600075"/>
              <a:gd name="connsiteY48" fmla="*/ 309562 h 488156"/>
              <a:gd name="connsiteX49" fmla="*/ 569119 w 600075"/>
              <a:gd name="connsiteY49" fmla="*/ 290512 h 488156"/>
              <a:gd name="connsiteX50" fmla="*/ 590550 w 600075"/>
              <a:gd name="connsiteY50" fmla="*/ 280987 h 488156"/>
              <a:gd name="connsiteX51" fmla="*/ 600075 w 600075"/>
              <a:gd name="connsiteY51" fmla="*/ 269081 h 488156"/>
              <a:gd name="connsiteX52" fmla="*/ 592931 w 600075"/>
              <a:gd name="connsiteY52" fmla="*/ 235743 h 488156"/>
              <a:gd name="connsiteX53" fmla="*/ 583406 w 600075"/>
              <a:gd name="connsiteY53" fmla="*/ 226218 h 488156"/>
              <a:gd name="connsiteX54" fmla="*/ 564356 w 600075"/>
              <a:gd name="connsiteY54" fmla="*/ 228600 h 488156"/>
              <a:gd name="connsiteX55" fmla="*/ 516731 w 600075"/>
              <a:gd name="connsiteY55" fmla="*/ 252412 h 488156"/>
              <a:gd name="connsiteX56" fmla="*/ 492919 w 600075"/>
              <a:gd name="connsiteY56" fmla="*/ 264318 h 488156"/>
              <a:gd name="connsiteX57" fmla="*/ 481012 w 600075"/>
              <a:gd name="connsiteY57" fmla="*/ 240506 h 488156"/>
              <a:gd name="connsiteX58" fmla="*/ 497681 w 600075"/>
              <a:gd name="connsiteY58" fmla="*/ 195262 h 488156"/>
              <a:gd name="connsiteX59" fmla="*/ 507206 w 600075"/>
              <a:gd name="connsiteY59" fmla="*/ 169068 h 488156"/>
              <a:gd name="connsiteX60" fmla="*/ 502444 w 600075"/>
              <a:gd name="connsiteY60" fmla="*/ 145256 h 488156"/>
              <a:gd name="connsiteX61" fmla="*/ 490537 w 600075"/>
              <a:gd name="connsiteY61" fmla="*/ 142875 h 488156"/>
              <a:gd name="connsiteX62" fmla="*/ 495300 w 600075"/>
              <a:gd name="connsiteY62" fmla="*/ 119062 h 488156"/>
              <a:gd name="connsiteX63" fmla="*/ 495300 w 600075"/>
              <a:gd name="connsiteY63" fmla="*/ 109537 h 488156"/>
              <a:gd name="connsiteX64" fmla="*/ 471487 w 600075"/>
              <a:gd name="connsiteY64" fmla="*/ 97631 h 488156"/>
              <a:gd name="connsiteX65" fmla="*/ 476250 w 600075"/>
              <a:gd name="connsiteY65" fmla="*/ 28575 h 488156"/>
              <a:gd name="connsiteX66" fmla="*/ 454819 w 600075"/>
              <a:gd name="connsiteY66" fmla="*/ 4762 h 488156"/>
              <a:gd name="connsiteX67" fmla="*/ 414337 w 600075"/>
              <a:gd name="connsiteY67" fmla="*/ 21431 h 488156"/>
              <a:gd name="connsiteX68" fmla="*/ 407194 w 600075"/>
              <a:gd name="connsiteY68" fmla="*/ 16668 h 488156"/>
              <a:gd name="connsiteX69" fmla="*/ 400050 w 600075"/>
              <a:gd name="connsiteY69" fmla="*/ 16668 h 488156"/>
              <a:gd name="connsiteX70" fmla="*/ 397669 w 600075"/>
              <a:gd name="connsiteY70" fmla="*/ 9525 h 488156"/>
              <a:gd name="connsiteX71" fmla="*/ 381000 w 600075"/>
              <a:gd name="connsiteY71" fmla="*/ 9525 h 488156"/>
              <a:gd name="connsiteX72" fmla="*/ 366712 w 600075"/>
              <a:gd name="connsiteY72" fmla="*/ 0 h 488156"/>
              <a:gd name="connsiteX73" fmla="*/ 350044 w 600075"/>
              <a:gd name="connsiteY73" fmla="*/ 11906 h 488156"/>
              <a:gd name="connsiteX74" fmla="*/ 342900 w 600075"/>
              <a:gd name="connsiteY74" fmla="*/ 30956 h 488156"/>
              <a:gd name="connsiteX75" fmla="*/ 326231 w 600075"/>
              <a:gd name="connsiteY75" fmla="*/ 38100 h 488156"/>
              <a:gd name="connsiteX76" fmla="*/ 323850 w 600075"/>
              <a:gd name="connsiteY76" fmla="*/ 64293 h 488156"/>
              <a:gd name="connsiteX77" fmla="*/ 309562 w 600075"/>
              <a:gd name="connsiteY77" fmla="*/ 78581 h 488156"/>
              <a:gd name="connsiteX78" fmla="*/ 311944 w 600075"/>
              <a:gd name="connsiteY78" fmla="*/ 111918 h 488156"/>
              <a:gd name="connsiteX79" fmla="*/ 302419 w 600075"/>
              <a:gd name="connsiteY79" fmla="*/ 123825 h 488156"/>
              <a:gd name="connsiteX80" fmla="*/ 283369 w 600075"/>
              <a:gd name="connsiteY80" fmla="*/ 123825 h 488156"/>
              <a:gd name="connsiteX81" fmla="*/ 273844 w 600075"/>
              <a:gd name="connsiteY81" fmla="*/ 88106 h 488156"/>
              <a:gd name="connsiteX82" fmla="*/ 264319 w 600075"/>
              <a:gd name="connsiteY82" fmla="*/ 73818 h 488156"/>
              <a:gd name="connsiteX83" fmla="*/ 228600 w 600075"/>
              <a:gd name="connsiteY83" fmla="*/ 97631 h 488156"/>
              <a:gd name="connsiteX84" fmla="*/ 197644 w 600075"/>
              <a:gd name="connsiteY84" fmla="*/ 142875 h 48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0075" h="488156">
                <a:moveTo>
                  <a:pt x="197644" y="142875"/>
                </a:moveTo>
                <a:lnTo>
                  <a:pt x="190500" y="197643"/>
                </a:lnTo>
                <a:lnTo>
                  <a:pt x="190500" y="197643"/>
                </a:lnTo>
                <a:lnTo>
                  <a:pt x="164306" y="200025"/>
                </a:lnTo>
                <a:lnTo>
                  <a:pt x="157162" y="216693"/>
                </a:lnTo>
                <a:lnTo>
                  <a:pt x="133350" y="228600"/>
                </a:lnTo>
                <a:lnTo>
                  <a:pt x="76200" y="195262"/>
                </a:lnTo>
                <a:lnTo>
                  <a:pt x="54769" y="176212"/>
                </a:lnTo>
                <a:lnTo>
                  <a:pt x="45244" y="185737"/>
                </a:lnTo>
                <a:lnTo>
                  <a:pt x="45244" y="209550"/>
                </a:lnTo>
                <a:lnTo>
                  <a:pt x="14287" y="245268"/>
                </a:lnTo>
                <a:lnTo>
                  <a:pt x="0" y="269081"/>
                </a:lnTo>
                <a:lnTo>
                  <a:pt x="30956" y="278606"/>
                </a:lnTo>
                <a:lnTo>
                  <a:pt x="40481" y="288131"/>
                </a:lnTo>
                <a:lnTo>
                  <a:pt x="61912" y="285750"/>
                </a:lnTo>
                <a:lnTo>
                  <a:pt x="85725" y="297656"/>
                </a:lnTo>
                <a:lnTo>
                  <a:pt x="83344" y="323850"/>
                </a:lnTo>
                <a:lnTo>
                  <a:pt x="76200" y="357187"/>
                </a:lnTo>
                <a:lnTo>
                  <a:pt x="71437" y="371475"/>
                </a:lnTo>
                <a:lnTo>
                  <a:pt x="78581" y="388143"/>
                </a:lnTo>
                <a:lnTo>
                  <a:pt x="73819" y="402431"/>
                </a:lnTo>
                <a:lnTo>
                  <a:pt x="109537" y="402431"/>
                </a:lnTo>
                <a:lnTo>
                  <a:pt x="142875" y="376237"/>
                </a:lnTo>
                <a:lnTo>
                  <a:pt x="154781" y="383381"/>
                </a:lnTo>
                <a:lnTo>
                  <a:pt x="171450" y="426243"/>
                </a:lnTo>
                <a:lnTo>
                  <a:pt x="190500" y="476250"/>
                </a:lnTo>
                <a:lnTo>
                  <a:pt x="204787" y="473868"/>
                </a:lnTo>
                <a:lnTo>
                  <a:pt x="233362" y="454818"/>
                </a:lnTo>
                <a:cubicBezTo>
                  <a:pt x="250634" y="469623"/>
                  <a:pt x="242713" y="469106"/>
                  <a:pt x="252412" y="469106"/>
                </a:cubicBezTo>
                <a:lnTo>
                  <a:pt x="259556" y="473868"/>
                </a:lnTo>
                <a:lnTo>
                  <a:pt x="278606" y="471487"/>
                </a:lnTo>
                <a:lnTo>
                  <a:pt x="302419" y="442912"/>
                </a:lnTo>
                <a:lnTo>
                  <a:pt x="338137" y="423862"/>
                </a:lnTo>
                <a:lnTo>
                  <a:pt x="350044" y="445293"/>
                </a:lnTo>
                <a:lnTo>
                  <a:pt x="378619" y="431006"/>
                </a:lnTo>
                <a:lnTo>
                  <a:pt x="390525" y="450056"/>
                </a:lnTo>
                <a:lnTo>
                  <a:pt x="388144" y="471487"/>
                </a:lnTo>
                <a:cubicBezTo>
                  <a:pt x="415034" y="486155"/>
                  <a:pt x="408782" y="481806"/>
                  <a:pt x="416719" y="485775"/>
                </a:cubicBezTo>
                <a:lnTo>
                  <a:pt x="435769" y="488156"/>
                </a:lnTo>
                <a:lnTo>
                  <a:pt x="445294" y="461962"/>
                </a:lnTo>
                <a:lnTo>
                  <a:pt x="461962" y="464343"/>
                </a:lnTo>
                <a:lnTo>
                  <a:pt x="481012" y="435768"/>
                </a:lnTo>
                <a:lnTo>
                  <a:pt x="514350" y="428625"/>
                </a:lnTo>
                <a:lnTo>
                  <a:pt x="535781" y="409575"/>
                </a:lnTo>
                <a:lnTo>
                  <a:pt x="545306" y="409575"/>
                </a:lnTo>
                <a:lnTo>
                  <a:pt x="569119" y="366712"/>
                </a:lnTo>
                <a:lnTo>
                  <a:pt x="542925" y="352425"/>
                </a:lnTo>
                <a:lnTo>
                  <a:pt x="542925" y="333375"/>
                </a:lnTo>
                <a:lnTo>
                  <a:pt x="559594" y="309562"/>
                </a:lnTo>
                <a:lnTo>
                  <a:pt x="569119" y="290512"/>
                </a:lnTo>
                <a:lnTo>
                  <a:pt x="590550" y="280987"/>
                </a:lnTo>
                <a:lnTo>
                  <a:pt x="600075" y="269081"/>
                </a:lnTo>
                <a:lnTo>
                  <a:pt x="592931" y="235743"/>
                </a:lnTo>
                <a:lnTo>
                  <a:pt x="583406" y="226218"/>
                </a:lnTo>
                <a:cubicBezTo>
                  <a:pt x="565951" y="228712"/>
                  <a:pt x="572350" y="228600"/>
                  <a:pt x="564356" y="228600"/>
                </a:cubicBezTo>
                <a:lnTo>
                  <a:pt x="516731" y="252412"/>
                </a:lnTo>
                <a:lnTo>
                  <a:pt x="492919" y="264318"/>
                </a:lnTo>
                <a:lnTo>
                  <a:pt x="481012" y="240506"/>
                </a:lnTo>
                <a:lnTo>
                  <a:pt x="497681" y="195262"/>
                </a:lnTo>
                <a:cubicBezTo>
                  <a:pt x="505034" y="168302"/>
                  <a:pt x="509190" y="178196"/>
                  <a:pt x="507206" y="169068"/>
                </a:cubicBezTo>
                <a:lnTo>
                  <a:pt x="502444" y="145256"/>
                </a:lnTo>
                <a:lnTo>
                  <a:pt x="490537" y="142875"/>
                </a:lnTo>
                <a:lnTo>
                  <a:pt x="495300" y="119062"/>
                </a:lnTo>
                <a:lnTo>
                  <a:pt x="495300" y="109537"/>
                </a:lnTo>
                <a:cubicBezTo>
                  <a:pt x="470750" y="99717"/>
                  <a:pt x="475853" y="111918"/>
                  <a:pt x="471487" y="97631"/>
                </a:cubicBezTo>
                <a:lnTo>
                  <a:pt x="476250" y="28575"/>
                </a:lnTo>
                <a:lnTo>
                  <a:pt x="454819" y="4762"/>
                </a:lnTo>
                <a:cubicBezTo>
                  <a:pt x="441325" y="10318"/>
                  <a:pt x="428494" y="17892"/>
                  <a:pt x="414337" y="21431"/>
                </a:cubicBezTo>
                <a:cubicBezTo>
                  <a:pt x="411561" y="22125"/>
                  <a:pt x="409909" y="17573"/>
                  <a:pt x="407194" y="16668"/>
                </a:cubicBezTo>
                <a:cubicBezTo>
                  <a:pt x="404935" y="15915"/>
                  <a:pt x="402431" y="16668"/>
                  <a:pt x="400050" y="16668"/>
                </a:cubicBezTo>
                <a:lnTo>
                  <a:pt x="397669" y="9525"/>
                </a:lnTo>
                <a:cubicBezTo>
                  <a:pt x="380214" y="12018"/>
                  <a:pt x="381000" y="17519"/>
                  <a:pt x="381000" y="9525"/>
                </a:cubicBezTo>
                <a:lnTo>
                  <a:pt x="366712" y="0"/>
                </a:lnTo>
                <a:lnTo>
                  <a:pt x="350044" y="11906"/>
                </a:lnTo>
                <a:lnTo>
                  <a:pt x="342900" y="30956"/>
                </a:lnTo>
                <a:lnTo>
                  <a:pt x="326231" y="38100"/>
                </a:lnTo>
                <a:lnTo>
                  <a:pt x="323850" y="64293"/>
                </a:lnTo>
                <a:lnTo>
                  <a:pt x="309562" y="78581"/>
                </a:lnTo>
                <a:lnTo>
                  <a:pt x="311944" y="111918"/>
                </a:lnTo>
                <a:lnTo>
                  <a:pt x="302419" y="123825"/>
                </a:lnTo>
                <a:lnTo>
                  <a:pt x="283369" y="123825"/>
                </a:lnTo>
                <a:lnTo>
                  <a:pt x="273844" y="88106"/>
                </a:lnTo>
                <a:lnTo>
                  <a:pt x="264319" y="73818"/>
                </a:lnTo>
                <a:lnTo>
                  <a:pt x="228600" y="97631"/>
                </a:lnTo>
                <a:lnTo>
                  <a:pt x="197644" y="142875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자유형 53"/>
          <p:cNvSpPr/>
          <p:nvPr/>
        </p:nvSpPr>
        <p:spPr>
          <a:xfrm>
            <a:off x="2316953" y="5395914"/>
            <a:ext cx="183600" cy="302400"/>
          </a:xfrm>
          <a:custGeom>
            <a:avLst/>
            <a:gdLst>
              <a:gd name="connsiteX0" fmla="*/ 176213 w 321469"/>
              <a:gd name="connsiteY0" fmla="*/ 35719 h 526256"/>
              <a:gd name="connsiteX1" fmla="*/ 128588 w 321469"/>
              <a:gd name="connsiteY1" fmla="*/ 0 h 526256"/>
              <a:gd name="connsiteX2" fmla="*/ 107156 w 321469"/>
              <a:gd name="connsiteY2" fmla="*/ 21431 h 526256"/>
              <a:gd name="connsiteX3" fmla="*/ 107156 w 321469"/>
              <a:gd name="connsiteY3" fmla="*/ 21431 h 526256"/>
              <a:gd name="connsiteX4" fmla="*/ 88106 w 321469"/>
              <a:gd name="connsiteY4" fmla="*/ 42862 h 526256"/>
              <a:gd name="connsiteX5" fmla="*/ 88106 w 321469"/>
              <a:gd name="connsiteY5" fmla="*/ 57150 h 526256"/>
              <a:gd name="connsiteX6" fmla="*/ 61913 w 321469"/>
              <a:gd name="connsiteY6" fmla="*/ 61912 h 526256"/>
              <a:gd name="connsiteX7" fmla="*/ 11906 w 321469"/>
              <a:gd name="connsiteY7" fmla="*/ 90487 h 526256"/>
              <a:gd name="connsiteX8" fmla="*/ 0 w 321469"/>
              <a:gd name="connsiteY8" fmla="*/ 107156 h 526256"/>
              <a:gd name="connsiteX9" fmla="*/ 23813 w 321469"/>
              <a:gd name="connsiteY9" fmla="*/ 126206 h 526256"/>
              <a:gd name="connsiteX10" fmla="*/ 40481 w 321469"/>
              <a:gd name="connsiteY10" fmla="*/ 147637 h 526256"/>
              <a:gd name="connsiteX11" fmla="*/ 52388 w 321469"/>
              <a:gd name="connsiteY11" fmla="*/ 161925 h 526256"/>
              <a:gd name="connsiteX12" fmla="*/ 47625 w 321469"/>
              <a:gd name="connsiteY12" fmla="*/ 183356 h 526256"/>
              <a:gd name="connsiteX13" fmla="*/ 45244 w 321469"/>
              <a:gd name="connsiteY13" fmla="*/ 219075 h 526256"/>
              <a:gd name="connsiteX14" fmla="*/ 47625 w 321469"/>
              <a:gd name="connsiteY14" fmla="*/ 242887 h 526256"/>
              <a:gd name="connsiteX15" fmla="*/ 69056 w 321469"/>
              <a:gd name="connsiteY15" fmla="*/ 257175 h 526256"/>
              <a:gd name="connsiteX16" fmla="*/ 97631 w 321469"/>
              <a:gd name="connsiteY16" fmla="*/ 247650 h 526256"/>
              <a:gd name="connsiteX17" fmla="*/ 104775 w 321469"/>
              <a:gd name="connsiteY17" fmla="*/ 261937 h 526256"/>
              <a:gd name="connsiteX18" fmla="*/ 85725 w 321469"/>
              <a:gd name="connsiteY18" fmla="*/ 273844 h 526256"/>
              <a:gd name="connsiteX19" fmla="*/ 61913 w 321469"/>
              <a:gd name="connsiteY19" fmla="*/ 273844 h 526256"/>
              <a:gd name="connsiteX20" fmla="*/ 42863 w 321469"/>
              <a:gd name="connsiteY20" fmla="*/ 311944 h 526256"/>
              <a:gd name="connsiteX21" fmla="*/ 35719 w 321469"/>
              <a:gd name="connsiteY21" fmla="*/ 342900 h 526256"/>
              <a:gd name="connsiteX22" fmla="*/ 21431 w 321469"/>
              <a:gd name="connsiteY22" fmla="*/ 366712 h 526256"/>
              <a:gd name="connsiteX23" fmla="*/ 42863 w 321469"/>
              <a:gd name="connsiteY23" fmla="*/ 371475 h 526256"/>
              <a:gd name="connsiteX24" fmla="*/ 61913 w 321469"/>
              <a:gd name="connsiteY24" fmla="*/ 357187 h 526256"/>
              <a:gd name="connsiteX25" fmla="*/ 52388 w 321469"/>
              <a:gd name="connsiteY25" fmla="*/ 419100 h 526256"/>
              <a:gd name="connsiteX26" fmla="*/ 57150 w 321469"/>
              <a:gd name="connsiteY26" fmla="*/ 469106 h 526256"/>
              <a:gd name="connsiteX27" fmla="*/ 130969 w 321469"/>
              <a:gd name="connsiteY27" fmla="*/ 526256 h 526256"/>
              <a:gd name="connsiteX28" fmla="*/ 173831 w 321469"/>
              <a:gd name="connsiteY28" fmla="*/ 471487 h 526256"/>
              <a:gd name="connsiteX29" fmla="*/ 197644 w 321469"/>
              <a:gd name="connsiteY29" fmla="*/ 478631 h 526256"/>
              <a:gd name="connsiteX30" fmla="*/ 240506 w 321469"/>
              <a:gd name="connsiteY30" fmla="*/ 438150 h 526256"/>
              <a:gd name="connsiteX31" fmla="*/ 259556 w 321469"/>
              <a:gd name="connsiteY31" fmla="*/ 414337 h 526256"/>
              <a:gd name="connsiteX32" fmla="*/ 266700 w 321469"/>
              <a:gd name="connsiteY32" fmla="*/ 395287 h 526256"/>
              <a:gd name="connsiteX33" fmla="*/ 290513 w 321469"/>
              <a:gd name="connsiteY33" fmla="*/ 373856 h 526256"/>
              <a:gd name="connsiteX34" fmla="*/ 288131 w 321469"/>
              <a:gd name="connsiteY34" fmla="*/ 342900 h 526256"/>
              <a:gd name="connsiteX35" fmla="*/ 302419 w 321469"/>
              <a:gd name="connsiteY35" fmla="*/ 326231 h 526256"/>
              <a:gd name="connsiteX36" fmla="*/ 295275 w 321469"/>
              <a:gd name="connsiteY36" fmla="*/ 304800 h 526256"/>
              <a:gd name="connsiteX37" fmla="*/ 250031 w 321469"/>
              <a:gd name="connsiteY37" fmla="*/ 266700 h 526256"/>
              <a:gd name="connsiteX38" fmla="*/ 250031 w 321469"/>
              <a:gd name="connsiteY38" fmla="*/ 238125 h 526256"/>
              <a:gd name="connsiteX39" fmla="*/ 273844 w 321469"/>
              <a:gd name="connsiteY39" fmla="*/ 216694 h 526256"/>
              <a:gd name="connsiteX40" fmla="*/ 278606 w 321469"/>
              <a:gd name="connsiteY40" fmla="*/ 169069 h 526256"/>
              <a:gd name="connsiteX41" fmla="*/ 292894 w 321469"/>
              <a:gd name="connsiteY41" fmla="*/ 142875 h 526256"/>
              <a:gd name="connsiteX42" fmla="*/ 321469 w 321469"/>
              <a:gd name="connsiteY42" fmla="*/ 107156 h 526256"/>
              <a:gd name="connsiteX43" fmla="*/ 292894 w 321469"/>
              <a:gd name="connsiteY43" fmla="*/ 100012 h 526256"/>
              <a:gd name="connsiteX44" fmla="*/ 266700 w 321469"/>
              <a:gd name="connsiteY44" fmla="*/ 104775 h 526256"/>
              <a:gd name="connsiteX45" fmla="*/ 247650 w 321469"/>
              <a:gd name="connsiteY45" fmla="*/ 85725 h 526256"/>
              <a:gd name="connsiteX46" fmla="*/ 223838 w 321469"/>
              <a:gd name="connsiteY46" fmla="*/ 80962 h 526256"/>
              <a:gd name="connsiteX47" fmla="*/ 176213 w 321469"/>
              <a:gd name="connsiteY47" fmla="*/ 35719 h 52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21469" h="526256">
                <a:moveTo>
                  <a:pt x="176213" y="35719"/>
                </a:moveTo>
                <a:lnTo>
                  <a:pt x="128588" y="0"/>
                </a:lnTo>
                <a:lnTo>
                  <a:pt x="107156" y="21431"/>
                </a:lnTo>
                <a:lnTo>
                  <a:pt x="107156" y="21431"/>
                </a:lnTo>
                <a:lnTo>
                  <a:pt x="88106" y="42862"/>
                </a:lnTo>
                <a:lnTo>
                  <a:pt x="88106" y="57150"/>
                </a:lnTo>
                <a:lnTo>
                  <a:pt x="61913" y="61912"/>
                </a:lnTo>
                <a:lnTo>
                  <a:pt x="11906" y="90487"/>
                </a:lnTo>
                <a:lnTo>
                  <a:pt x="0" y="107156"/>
                </a:lnTo>
                <a:cubicBezTo>
                  <a:pt x="22317" y="124514"/>
                  <a:pt x="15030" y="117427"/>
                  <a:pt x="23813" y="126206"/>
                </a:cubicBezTo>
                <a:cubicBezTo>
                  <a:pt x="38773" y="146154"/>
                  <a:pt x="34131" y="137715"/>
                  <a:pt x="40481" y="147637"/>
                </a:cubicBezTo>
                <a:lnTo>
                  <a:pt x="52388" y="161925"/>
                </a:lnTo>
                <a:lnTo>
                  <a:pt x="47625" y="183356"/>
                </a:lnTo>
                <a:cubicBezTo>
                  <a:pt x="42593" y="216066"/>
                  <a:pt x="38195" y="204974"/>
                  <a:pt x="45244" y="219075"/>
                </a:cubicBezTo>
                <a:lnTo>
                  <a:pt x="47625" y="242887"/>
                </a:lnTo>
                <a:lnTo>
                  <a:pt x="69056" y="257175"/>
                </a:lnTo>
                <a:cubicBezTo>
                  <a:pt x="98364" y="244964"/>
                  <a:pt x="97631" y="234950"/>
                  <a:pt x="97631" y="247650"/>
                </a:cubicBezTo>
                <a:cubicBezTo>
                  <a:pt x="107596" y="262597"/>
                  <a:pt x="112880" y="261937"/>
                  <a:pt x="104775" y="261937"/>
                </a:cubicBezTo>
                <a:lnTo>
                  <a:pt x="85725" y="273844"/>
                </a:lnTo>
                <a:lnTo>
                  <a:pt x="61913" y="273844"/>
                </a:lnTo>
                <a:cubicBezTo>
                  <a:pt x="40092" y="312636"/>
                  <a:pt x="46435" y="295275"/>
                  <a:pt x="42863" y="311944"/>
                </a:cubicBezTo>
                <a:lnTo>
                  <a:pt x="35719" y="342900"/>
                </a:lnTo>
                <a:lnTo>
                  <a:pt x="21431" y="366712"/>
                </a:lnTo>
                <a:cubicBezTo>
                  <a:pt x="41251" y="371668"/>
                  <a:pt x="33936" y="371475"/>
                  <a:pt x="42863" y="371475"/>
                </a:cubicBezTo>
                <a:lnTo>
                  <a:pt x="61913" y="357187"/>
                </a:lnTo>
                <a:lnTo>
                  <a:pt x="52388" y="419100"/>
                </a:lnTo>
                <a:lnTo>
                  <a:pt x="57150" y="469106"/>
                </a:lnTo>
                <a:lnTo>
                  <a:pt x="130969" y="526256"/>
                </a:lnTo>
                <a:lnTo>
                  <a:pt x="173831" y="471487"/>
                </a:lnTo>
                <a:cubicBezTo>
                  <a:pt x="198381" y="481307"/>
                  <a:pt x="197644" y="489561"/>
                  <a:pt x="197644" y="478631"/>
                </a:cubicBezTo>
                <a:lnTo>
                  <a:pt x="240506" y="438150"/>
                </a:lnTo>
                <a:lnTo>
                  <a:pt x="259556" y="414337"/>
                </a:lnTo>
                <a:lnTo>
                  <a:pt x="266700" y="395287"/>
                </a:lnTo>
                <a:lnTo>
                  <a:pt x="290513" y="373856"/>
                </a:lnTo>
                <a:cubicBezTo>
                  <a:pt x="287894" y="347674"/>
                  <a:pt x="288131" y="358021"/>
                  <a:pt x="288131" y="342900"/>
                </a:cubicBezTo>
                <a:cubicBezTo>
                  <a:pt x="304400" y="332054"/>
                  <a:pt x="302419" y="339099"/>
                  <a:pt x="302419" y="326231"/>
                </a:cubicBezTo>
                <a:lnTo>
                  <a:pt x="295275" y="304800"/>
                </a:lnTo>
                <a:cubicBezTo>
                  <a:pt x="247347" y="274530"/>
                  <a:pt x="250031" y="294062"/>
                  <a:pt x="250031" y="266700"/>
                </a:cubicBezTo>
                <a:lnTo>
                  <a:pt x="250031" y="238125"/>
                </a:lnTo>
                <a:lnTo>
                  <a:pt x="273844" y="216694"/>
                </a:lnTo>
                <a:lnTo>
                  <a:pt x="278606" y="169069"/>
                </a:lnTo>
                <a:lnTo>
                  <a:pt x="292894" y="142875"/>
                </a:lnTo>
                <a:lnTo>
                  <a:pt x="321469" y="107156"/>
                </a:lnTo>
                <a:lnTo>
                  <a:pt x="292894" y="100012"/>
                </a:lnTo>
                <a:lnTo>
                  <a:pt x="266700" y="104775"/>
                </a:lnTo>
                <a:lnTo>
                  <a:pt x="247650" y="85725"/>
                </a:lnTo>
                <a:cubicBezTo>
                  <a:pt x="225444" y="80790"/>
                  <a:pt x="233537" y="80962"/>
                  <a:pt x="223838" y="80962"/>
                </a:cubicBezTo>
                <a:cubicBezTo>
                  <a:pt x="197002" y="61445"/>
                  <a:pt x="186848" y="61912"/>
                  <a:pt x="176213" y="35719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자유형 54"/>
          <p:cNvSpPr/>
          <p:nvPr/>
        </p:nvSpPr>
        <p:spPr>
          <a:xfrm>
            <a:off x="2140727" y="5507829"/>
            <a:ext cx="187200" cy="122400"/>
          </a:xfrm>
          <a:custGeom>
            <a:avLst/>
            <a:gdLst>
              <a:gd name="connsiteX0" fmla="*/ 221457 w 340812"/>
              <a:gd name="connsiteY0" fmla="*/ 116682 h 202407"/>
              <a:gd name="connsiteX1" fmla="*/ 185738 w 340812"/>
              <a:gd name="connsiteY1" fmla="*/ 152400 h 202407"/>
              <a:gd name="connsiteX2" fmla="*/ 176213 w 340812"/>
              <a:gd name="connsiteY2" fmla="*/ 169069 h 202407"/>
              <a:gd name="connsiteX3" fmla="*/ 142875 w 340812"/>
              <a:gd name="connsiteY3" fmla="*/ 190500 h 202407"/>
              <a:gd name="connsiteX4" fmla="*/ 104775 w 340812"/>
              <a:gd name="connsiteY4" fmla="*/ 202407 h 202407"/>
              <a:gd name="connsiteX5" fmla="*/ 85725 w 340812"/>
              <a:gd name="connsiteY5" fmla="*/ 188119 h 202407"/>
              <a:gd name="connsiteX6" fmla="*/ 73819 w 340812"/>
              <a:gd name="connsiteY6" fmla="*/ 166688 h 202407"/>
              <a:gd name="connsiteX7" fmla="*/ 50007 w 340812"/>
              <a:gd name="connsiteY7" fmla="*/ 152400 h 202407"/>
              <a:gd name="connsiteX8" fmla="*/ 40482 w 340812"/>
              <a:gd name="connsiteY8" fmla="*/ 169069 h 202407"/>
              <a:gd name="connsiteX9" fmla="*/ 14288 w 340812"/>
              <a:gd name="connsiteY9" fmla="*/ 154782 h 202407"/>
              <a:gd name="connsiteX10" fmla="*/ 21432 w 340812"/>
              <a:gd name="connsiteY10" fmla="*/ 147638 h 202407"/>
              <a:gd name="connsiteX11" fmla="*/ 2382 w 340812"/>
              <a:gd name="connsiteY11" fmla="*/ 126207 h 202407"/>
              <a:gd name="connsiteX12" fmla="*/ 0 w 340812"/>
              <a:gd name="connsiteY12" fmla="*/ 107157 h 202407"/>
              <a:gd name="connsiteX13" fmla="*/ 21432 w 340812"/>
              <a:gd name="connsiteY13" fmla="*/ 107157 h 202407"/>
              <a:gd name="connsiteX14" fmla="*/ 45244 w 340812"/>
              <a:gd name="connsiteY14" fmla="*/ 97632 h 202407"/>
              <a:gd name="connsiteX15" fmla="*/ 95250 w 340812"/>
              <a:gd name="connsiteY15" fmla="*/ 59532 h 202407"/>
              <a:gd name="connsiteX16" fmla="*/ 145257 w 340812"/>
              <a:gd name="connsiteY16" fmla="*/ 57150 h 202407"/>
              <a:gd name="connsiteX17" fmla="*/ 190500 w 340812"/>
              <a:gd name="connsiteY17" fmla="*/ 64294 h 202407"/>
              <a:gd name="connsiteX18" fmla="*/ 202407 w 340812"/>
              <a:gd name="connsiteY18" fmla="*/ 45244 h 202407"/>
              <a:gd name="connsiteX19" fmla="*/ 214313 w 340812"/>
              <a:gd name="connsiteY19" fmla="*/ 0 h 202407"/>
              <a:gd name="connsiteX20" fmla="*/ 235744 w 340812"/>
              <a:gd name="connsiteY20" fmla="*/ 0 h 202407"/>
              <a:gd name="connsiteX21" fmla="*/ 257175 w 340812"/>
              <a:gd name="connsiteY21" fmla="*/ 21432 h 202407"/>
              <a:gd name="connsiteX22" fmla="*/ 302419 w 340812"/>
              <a:gd name="connsiteY22" fmla="*/ 30957 h 202407"/>
              <a:gd name="connsiteX23" fmla="*/ 323850 w 340812"/>
              <a:gd name="connsiteY23" fmla="*/ 50007 h 202407"/>
              <a:gd name="connsiteX24" fmla="*/ 326232 w 340812"/>
              <a:gd name="connsiteY24" fmla="*/ 78582 h 202407"/>
              <a:gd name="connsiteX25" fmla="*/ 292894 w 340812"/>
              <a:gd name="connsiteY25" fmla="*/ 102394 h 202407"/>
              <a:gd name="connsiteX26" fmla="*/ 269082 w 340812"/>
              <a:gd name="connsiteY26" fmla="*/ 92869 h 202407"/>
              <a:gd name="connsiteX27" fmla="*/ 221457 w 340812"/>
              <a:gd name="connsiteY27" fmla="*/ 116682 h 20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40812" h="202407">
                <a:moveTo>
                  <a:pt x="221457" y="116682"/>
                </a:moveTo>
                <a:lnTo>
                  <a:pt x="185738" y="152400"/>
                </a:lnTo>
                <a:lnTo>
                  <a:pt x="176213" y="169069"/>
                </a:lnTo>
                <a:lnTo>
                  <a:pt x="142875" y="190500"/>
                </a:lnTo>
                <a:lnTo>
                  <a:pt x="104775" y="202407"/>
                </a:lnTo>
                <a:lnTo>
                  <a:pt x="85725" y="188119"/>
                </a:lnTo>
                <a:cubicBezTo>
                  <a:pt x="75878" y="165963"/>
                  <a:pt x="84017" y="166688"/>
                  <a:pt x="73819" y="166688"/>
                </a:cubicBezTo>
                <a:lnTo>
                  <a:pt x="50007" y="152400"/>
                </a:lnTo>
                <a:lnTo>
                  <a:pt x="40482" y="169069"/>
                </a:lnTo>
                <a:cubicBezTo>
                  <a:pt x="16999" y="158632"/>
                  <a:pt x="12701" y="155179"/>
                  <a:pt x="14288" y="154782"/>
                </a:cubicBezTo>
                <a:lnTo>
                  <a:pt x="21432" y="147638"/>
                </a:lnTo>
                <a:cubicBezTo>
                  <a:pt x="5683" y="129265"/>
                  <a:pt x="12319" y="136144"/>
                  <a:pt x="2382" y="126207"/>
                </a:cubicBezTo>
                <a:lnTo>
                  <a:pt x="0" y="107157"/>
                </a:lnTo>
                <a:lnTo>
                  <a:pt x="21432" y="107157"/>
                </a:lnTo>
                <a:lnTo>
                  <a:pt x="45244" y="97632"/>
                </a:lnTo>
                <a:lnTo>
                  <a:pt x="95250" y="59532"/>
                </a:lnTo>
                <a:lnTo>
                  <a:pt x="145257" y="57150"/>
                </a:lnTo>
                <a:cubicBezTo>
                  <a:pt x="187466" y="67081"/>
                  <a:pt x="173339" y="72874"/>
                  <a:pt x="190500" y="64294"/>
                </a:cubicBezTo>
                <a:lnTo>
                  <a:pt x="202407" y="45244"/>
                </a:lnTo>
                <a:cubicBezTo>
                  <a:pt x="214526" y="1617"/>
                  <a:pt x="214313" y="17210"/>
                  <a:pt x="214313" y="0"/>
                </a:cubicBezTo>
                <a:lnTo>
                  <a:pt x="235744" y="0"/>
                </a:lnTo>
                <a:lnTo>
                  <a:pt x="257175" y="21432"/>
                </a:lnTo>
                <a:lnTo>
                  <a:pt x="302419" y="30957"/>
                </a:lnTo>
                <a:lnTo>
                  <a:pt x="323850" y="50007"/>
                </a:lnTo>
                <a:cubicBezTo>
                  <a:pt x="331379" y="80122"/>
                  <a:pt x="340812" y="78582"/>
                  <a:pt x="326232" y="78582"/>
                </a:cubicBezTo>
                <a:cubicBezTo>
                  <a:pt x="294646" y="102878"/>
                  <a:pt x="305197" y="98029"/>
                  <a:pt x="292894" y="102394"/>
                </a:cubicBezTo>
                <a:cubicBezTo>
                  <a:pt x="270738" y="92547"/>
                  <a:pt x="279280" y="92869"/>
                  <a:pt x="269082" y="92869"/>
                </a:cubicBezTo>
                <a:lnTo>
                  <a:pt x="221457" y="116682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자유형 57"/>
          <p:cNvSpPr/>
          <p:nvPr/>
        </p:nvSpPr>
        <p:spPr>
          <a:xfrm>
            <a:off x="2118546" y="5198269"/>
            <a:ext cx="167454" cy="252412"/>
          </a:xfrm>
          <a:custGeom>
            <a:avLst/>
            <a:gdLst>
              <a:gd name="connsiteX0" fmla="*/ 11509 w 152003"/>
              <a:gd name="connsiteY0" fmla="*/ 83344 h 252412"/>
              <a:gd name="connsiteX1" fmla="*/ 6747 w 152003"/>
              <a:gd name="connsiteY1" fmla="*/ 128587 h 252412"/>
              <a:gd name="connsiteX2" fmla="*/ 37703 w 152003"/>
              <a:gd name="connsiteY2" fmla="*/ 147637 h 252412"/>
              <a:gd name="connsiteX3" fmla="*/ 51991 w 152003"/>
              <a:gd name="connsiteY3" fmla="*/ 178594 h 252412"/>
              <a:gd name="connsiteX4" fmla="*/ 54372 w 152003"/>
              <a:gd name="connsiteY4" fmla="*/ 195262 h 252412"/>
              <a:gd name="connsiteX5" fmla="*/ 18653 w 152003"/>
              <a:gd name="connsiteY5" fmla="*/ 204787 h 252412"/>
              <a:gd name="connsiteX6" fmla="*/ 25797 w 152003"/>
              <a:gd name="connsiteY6" fmla="*/ 226219 h 252412"/>
              <a:gd name="connsiteX7" fmla="*/ 21034 w 152003"/>
              <a:gd name="connsiteY7" fmla="*/ 230981 h 252412"/>
              <a:gd name="connsiteX8" fmla="*/ 51991 w 152003"/>
              <a:gd name="connsiteY8" fmla="*/ 247650 h 252412"/>
              <a:gd name="connsiteX9" fmla="*/ 99616 w 152003"/>
              <a:gd name="connsiteY9" fmla="*/ 247650 h 252412"/>
              <a:gd name="connsiteX10" fmla="*/ 111522 w 152003"/>
              <a:gd name="connsiteY10" fmla="*/ 242887 h 252412"/>
              <a:gd name="connsiteX11" fmla="*/ 130572 w 152003"/>
              <a:gd name="connsiteY11" fmla="*/ 252412 h 252412"/>
              <a:gd name="connsiteX12" fmla="*/ 152003 w 152003"/>
              <a:gd name="connsiteY12" fmla="*/ 226219 h 252412"/>
              <a:gd name="connsiteX13" fmla="*/ 144859 w 152003"/>
              <a:gd name="connsiteY13" fmla="*/ 190500 h 252412"/>
              <a:gd name="connsiteX14" fmla="*/ 147241 w 152003"/>
              <a:gd name="connsiteY14" fmla="*/ 178594 h 252412"/>
              <a:gd name="connsiteX15" fmla="*/ 135334 w 152003"/>
              <a:gd name="connsiteY15" fmla="*/ 161925 h 252412"/>
              <a:gd name="connsiteX16" fmla="*/ 147241 w 152003"/>
              <a:gd name="connsiteY16" fmla="*/ 135731 h 252412"/>
              <a:gd name="connsiteX17" fmla="*/ 132953 w 152003"/>
              <a:gd name="connsiteY17" fmla="*/ 116681 h 252412"/>
              <a:gd name="connsiteX18" fmla="*/ 142478 w 152003"/>
              <a:gd name="connsiteY18" fmla="*/ 85725 h 252412"/>
              <a:gd name="connsiteX19" fmla="*/ 130572 w 152003"/>
              <a:gd name="connsiteY19" fmla="*/ 57150 h 252412"/>
              <a:gd name="connsiteX20" fmla="*/ 104378 w 152003"/>
              <a:gd name="connsiteY20" fmla="*/ 40481 h 252412"/>
              <a:gd name="connsiteX21" fmla="*/ 75803 w 152003"/>
              <a:gd name="connsiteY21" fmla="*/ 0 h 252412"/>
              <a:gd name="connsiteX22" fmla="*/ 59134 w 152003"/>
              <a:gd name="connsiteY22" fmla="*/ 14287 h 252412"/>
              <a:gd name="connsiteX23" fmla="*/ 40084 w 152003"/>
              <a:gd name="connsiteY23" fmla="*/ 4762 h 252412"/>
              <a:gd name="connsiteX24" fmla="*/ 40084 w 152003"/>
              <a:gd name="connsiteY24" fmla="*/ 26194 h 252412"/>
              <a:gd name="connsiteX25" fmla="*/ 11509 w 152003"/>
              <a:gd name="connsiteY25" fmla="*/ 83344 h 252412"/>
              <a:gd name="connsiteX0" fmla="*/ 11509 w 152003"/>
              <a:gd name="connsiteY0" fmla="*/ 83344 h 252412"/>
              <a:gd name="connsiteX1" fmla="*/ 6747 w 152003"/>
              <a:gd name="connsiteY1" fmla="*/ 128587 h 252412"/>
              <a:gd name="connsiteX2" fmla="*/ 37703 w 152003"/>
              <a:gd name="connsiteY2" fmla="*/ 147637 h 252412"/>
              <a:gd name="connsiteX3" fmla="*/ 51991 w 152003"/>
              <a:gd name="connsiteY3" fmla="*/ 178594 h 252412"/>
              <a:gd name="connsiteX4" fmla="*/ 54372 w 152003"/>
              <a:gd name="connsiteY4" fmla="*/ 195262 h 252412"/>
              <a:gd name="connsiteX5" fmla="*/ 18653 w 152003"/>
              <a:gd name="connsiteY5" fmla="*/ 204787 h 252412"/>
              <a:gd name="connsiteX6" fmla="*/ 25797 w 152003"/>
              <a:gd name="connsiteY6" fmla="*/ 226219 h 252412"/>
              <a:gd name="connsiteX7" fmla="*/ 21034 w 152003"/>
              <a:gd name="connsiteY7" fmla="*/ 230981 h 252412"/>
              <a:gd name="connsiteX8" fmla="*/ 51991 w 152003"/>
              <a:gd name="connsiteY8" fmla="*/ 247650 h 252412"/>
              <a:gd name="connsiteX9" fmla="*/ 99616 w 152003"/>
              <a:gd name="connsiteY9" fmla="*/ 247650 h 252412"/>
              <a:gd name="connsiteX10" fmla="*/ 111522 w 152003"/>
              <a:gd name="connsiteY10" fmla="*/ 242887 h 252412"/>
              <a:gd name="connsiteX11" fmla="*/ 130572 w 152003"/>
              <a:gd name="connsiteY11" fmla="*/ 252412 h 252412"/>
              <a:gd name="connsiteX12" fmla="*/ 152003 w 152003"/>
              <a:gd name="connsiteY12" fmla="*/ 226219 h 252412"/>
              <a:gd name="connsiteX13" fmla="*/ 144859 w 152003"/>
              <a:gd name="connsiteY13" fmla="*/ 190500 h 252412"/>
              <a:gd name="connsiteX14" fmla="*/ 147241 w 152003"/>
              <a:gd name="connsiteY14" fmla="*/ 178594 h 252412"/>
              <a:gd name="connsiteX15" fmla="*/ 135334 w 152003"/>
              <a:gd name="connsiteY15" fmla="*/ 161925 h 252412"/>
              <a:gd name="connsiteX16" fmla="*/ 147241 w 152003"/>
              <a:gd name="connsiteY16" fmla="*/ 135731 h 252412"/>
              <a:gd name="connsiteX17" fmla="*/ 132953 w 152003"/>
              <a:gd name="connsiteY17" fmla="*/ 116681 h 252412"/>
              <a:gd name="connsiteX18" fmla="*/ 142478 w 152003"/>
              <a:gd name="connsiteY18" fmla="*/ 85725 h 252412"/>
              <a:gd name="connsiteX19" fmla="*/ 130572 w 152003"/>
              <a:gd name="connsiteY19" fmla="*/ 57150 h 252412"/>
              <a:gd name="connsiteX20" fmla="*/ 104378 w 152003"/>
              <a:gd name="connsiteY20" fmla="*/ 40481 h 252412"/>
              <a:gd name="connsiteX21" fmla="*/ 75803 w 152003"/>
              <a:gd name="connsiteY21" fmla="*/ 0 h 252412"/>
              <a:gd name="connsiteX22" fmla="*/ 59134 w 152003"/>
              <a:gd name="connsiteY22" fmla="*/ 14287 h 252412"/>
              <a:gd name="connsiteX23" fmla="*/ 40084 w 152003"/>
              <a:gd name="connsiteY23" fmla="*/ 4762 h 252412"/>
              <a:gd name="connsiteX24" fmla="*/ 40084 w 152003"/>
              <a:gd name="connsiteY24" fmla="*/ 26194 h 252412"/>
              <a:gd name="connsiteX25" fmla="*/ 35322 w 152003"/>
              <a:gd name="connsiteY25" fmla="*/ 28575 h 252412"/>
              <a:gd name="connsiteX26" fmla="*/ 11509 w 152003"/>
              <a:gd name="connsiteY26" fmla="*/ 83344 h 252412"/>
              <a:gd name="connsiteX0" fmla="*/ 11509 w 152003"/>
              <a:gd name="connsiteY0" fmla="*/ 83344 h 252412"/>
              <a:gd name="connsiteX1" fmla="*/ 6747 w 152003"/>
              <a:gd name="connsiteY1" fmla="*/ 128587 h 252412"/>
              <a:gd name="connsiteX2" fmla="*/ 37703 w 152003"/>
              <a:gd name="connsiteY2" fmla="*/ 147637 h 252412"/>
              <a:gd name="connsiteX3" fmla="*/ 51991 w 152003"/>
              <a:gd name="connsiteY3" fmla="*/ 178594 h 252412"/>
              <a:gd name="connsiteX4" fmla="*/ 54372 w 152003"/>
              <a:gd name="connsiteY4" fmla="*/ 195262 h 252412"/>
              <a:gd name="connsiteX5" fmla="*/ 18653 w 152003"/>
              <a:gd name="connsiteY5" fmla="*/ 204787 h 252412"/>
              <a:gd name="connsiteX6" fmla="*/ 25797 w 152003"/>
              <a:gd name="connsiteY6" fmla="*/ 226219 h 252412"/>
              <a:gd name="connsiteX7" fmla="*/ 21034 w 152003"/>
              <a:gd name="connsiteY7" fmla="*/ 230981 h 252412"/>
              <a:gd name="connsiteX8" fmla="*/ 51991 w 152003"/>
              <a:gd name="connsiteY8" fmla="*/ 247650 h 252412"/>
              <a:gd name="connsiteX9" fmla="*/ 99616 w 152003"/>
              <a:gd name="connsiteY9" fmla="*/ 247650 h 252412"/>
              <a:gd name="connsiteX10" fmla="*/ 111522 w 152003"/>
              <a:gd name="connsiteY10" fmla="*/ 242887 h 252412"/>
              <a:gd name="connsiteX11" fmla="*/ 130572 w 152003"/>
              <a:gd name="connsiteY11" fmla="*/ 252412 h 252412"/>
              <a:gd name="connsiteX12" fmla="*/ 152003 w 152003"/>
              <a:gd name="connsiteY12" fmla="*/ 226219 h 252412"/>
              <a:gd name="connsiteX13" fmla="*/ 144859 w 152003"/>
              <a:gd name="connsiteY13" fmla="*/ 190500 h 252412"/>
              <a:gd name="connsiteX14" fmla="*/ 147241 w 152003"/>
              <a:gd name="connsiteY14" fmla="*/ 178594 h 252412"/>
              <a:gd name="connsiteX15" fmla="*/ 135334 w 152003"/>
              <a:gd name="connsiteY15" fmla="*/ 161925 h 252412"/>
              <a:gd name="connsiteX16" fmla="*/ 147241 w 152003"/>
              <a:gd name="connsiteY16" fmla="*/ 135731 h 252412"/>
              <a:gd name="connsiteX17" fmla="*/ 132953 w 152003"/>
              <a:gd name="connsiteY17" fmla="*/ 116681 h 252412"/>
              <a:gd name="connsiteX18" fmla="*/ 142478 w 152003"/>
              <a:gd name="connsiteY18" fmla="*/ 85725 h 252412"/>
              <a:gd name="connsiteX19" fmla="*/ 130572 w 152003"/>
              <a:gd name="connsiteY19" fmla="*/ 57150 h 252412"/>
              <a:gd name="connsiteX20" fmla="*/ 104378 w 152003"/>
              <a:gd name="connsiteY20" fmla="*/ 40481 h 252412"/>
              <a:gd name="connsiteX21" fmla="*/ 75803 w 152003"/>
              <a:gd name="connsiteY21" fmla="*/ 0 h 252412"/>
              <a:gd name="connsiteX22" fmla="*/ 59134 w 152003"/>
              <a:gd name="connsiteY22" fmla="*/ 14287 h 252412"/>
              <a:gd name="connsiteX23" fmla="*/ 40084 w 152003"/>
              <a:gd name="connsiteY23" fmla="*/ 4762 h 252412"/>
              <a:gd name="connsiteX24" fmla="*/ 40084 w 152003"/>
              <a:gd name="connsiteY24" fmla="*/ 26194 h 252412"/>
              <a:gd name="connsiteX25" fmla="*/ 35322 w 152003"/>
              <a:gd name="connsiteY25" fmla="*/ 28575 h 252412"/>
              <a:gd name="connsiteX26" fmla="*/ 11509 w 152003"/>
              <a:gd name="connsiteY26" fmla="*/ 83344 h 252412"/>
              <a:gd name="connsiteX0" fmla="*/ 11509 w 152003"/>
              <a:gd name="connsiteY0" fmla="*/ 83344 h 252412"/>
              <a:gd name="connsiteX1" fmla="*/ 6747 w 152003"/>
              <a:gd name="connsiteY1" fmla="*/ 128587 h 252412"/>
              <a:gd name="connsiteX2" fmla="*/ 37703 w 152003"/>
              <a:gd name="connsiteY2" fmla="*/ 147637 h 252412"/>
              <a:gd name="connsiteX3" fmla="*/ 51991 w 152003"/>
              <a:gd name="connsiteY3" fmla="*/ 178594 h 252412"/>
              <a:gd name="connsiteX4" fmla="*/ 54372 w 152003"/>
              <a:gd name="connsiteY4" fmla="*/ 195262 h 252412"/>
              <a:gd name="connsiteX5" fmla="*/ 18653 w 152003"/>
              <a:gd name="connsiteY5" fmla="*/ 204787 h 252412"/>
              <a:gd name="connsiteX6" fmla="*/ 25797 w 152003"/>
              <a:gd name="connsiteY6" fmla="*/ 226219 h 252412"/>
              <a:gd name="connsiteX7" fmla="*/ 21034 w 152003"/>
              <a:gd name="connsiteY7" fmla="*/ 230981 h 252412"/>
              <a:gd name="connsiteX8" fmla="*/ 51991 w 152003"/>
              <a:gd name="connsiteY8" fmla="*/ 247650 h 252412"/>
              <a:gd name="connsiteX9" fmla="*/ 99616 w 152003"/>
              <a:gd name="connsiteY9" fmla="*/ 247650 h 252412"/>
              <a:gd name="connsiteX10" fmla="*/ 111522 w 152003"/>
              <a:gd name="connsiteY10" fmla="*/ 242887 h 252412"/>
              <a:gd name="connsiteX11" fmla="*/ 130572 w 152003"/>
              <a:gd name="connsiteY11" fmla="*/ 252412 h 252412"/>
              <a:gd name="connsiteX12" fmla="*/ 152003 w 152003"/>
              <a:gd name="connsiteY12" fmla="*/ 226219 h 252412"/>
              <a:gd name="connsiteX13" fmla="*/ 144859 w 152003"/>
              <a:gd name="connsiteY13" fmla="*/ 190500 h 252412"/>
              <a:gd name="connsiteX14" fmla="*/ 147241 w 152003"/>
              <a:gd name="connsiteY14" fmla="*/ 178594 h 252412"/>
              <a:gd name="connsiteX15" fmla="*/ 135334 w 152003"/>
              <a:gd name="connsiteY15" fmla="*/ 161925 h 252412"/>
              <a:gd name="connsiteX16" fmla="*/ 147241 w 152003"/>
              <a:gd name="connsiteY16" fmla="*/ 135731 h 252412"/>
              <a:gd name="connsiteX17" fmla="*/ 132953 w 152003"/>
              <a:gd name="connsiteY17" fmla="*/ 116681 h 252412"/>
              <a:gd name="connsiteX18" fmla="*/ 142478 w 152003"/>
              <a:gd name="connsiteY18" fmla="*/ 85725 h 252412"/>
              <a:gd name="connsiteX19" fmla="*/ 130572 w 152003"/>
              <a:gd name="connsiteY19" fmla="*/ 57150 h 252412"/>
              <a:gd name="connsiteX20" fmla="*/ 104378 w 152003"/>
              <a:gd name="connsiteY20" fmla="*/ 40481 h 252412"/>
              <a:gd name="connsiteX21" fmla="*/ 75803 w 152003"/>
              <a:gd name="connsiteY21" fmla="*/ 0 h 252412"/>
              <a:gd name="connsiteX22" fmla="*/ 59134 w 152003"/>
              <a:gd name="connsiteY22" fmla="*/ 14287 h 252412"/>
              <a:gd name="connsiteX23" fmla="*/ 40084 w 152003"/>
              <a:gd name="connsiteY23" fmla="*/ 4762 h 252412"/>
              <a:gd name="connsiteX24" fmla="*/ 40084 w 152003"/>
              <a:gd name="connsiteY24" fmla="*/ 26194 h 252412"/>
              <a:gd name="connsiteX25" fmla="*/ 35322 w 152003"/>
              <a:gd name="connsiteY25" fmla="*/ 28575 h 252412"/>
              <a:gd name="connsiteX26" fmla="*/ 11509 w 152003"/>
              <a:gd name="connsiteY26" fmla="*/ 83344 h 252412"/>
              <a:gd name="connsiteX0" fmla="*/ 26960 w 167454"/>
              <a:gd name="connsiteY0" fmla="*/ 83344 h 252412"/>
              <a:gd name="connsiteX1" fmla="*/ 22198 w 167454"/>
              <a:gd name="connsiteY1" fmla="*/ 128587 h 252412"/>
              <a:gd name="connsiteX2" fmla="*/ 53154 w 167454"/>
              <a:gd name="connsiteY2" fmla="*/ 147637 h 252412"/>
              <a:gd name="connsiteX3" fmla="*/ 67442 w 167454"/>
              <a:gd name="connsiteY3" fmla="*/ 178594 h 252412"/>
              <a:gd name="connsiteX4" fmla="*/ 69823 w 167454"/>
              <a:gd name="connsiteY4" fmla="*/ 195262 h 252412"/>
              <a:gd name="connsiteX5" fmla="*/ 34104 w 167454"/>
              <a:gd name="connsiteY5" fmla="*/ 204787 h 252412"/>
              <a:gd name="connsiteX6" fmla="*/ 41248 w 167454"/>
              <a:gd name="connsiteY6" fmla="*/ 226219 h 252412"/>
              <a:gd name="connsiteX7" fmla="*/ 36485 w 167454"/>
              <a:gd name="connsiteY7" fmla="*/ 230981 h 252412"/>
              <a:gd name="connsiteX8" fmla="*/ 67442 w 167454"/>
              <a:gd name="connsiteY8" fmla="*/ 247650 h 252412"/>
              <a:gd name="connsiteX9" fmla="*/ 115067 w 167454"/>
              <a:gd name="connsiteY9" fmla="*/ 247650 h 252412"/>
              <a:gd name="connsiteX10" fmla="*/ 126973 w 167454"/>
              <a:gd name="connsiteY10" fmla="*/ 242887 h 252412"/>
              <a:gd name="connsiteX11" fmla="*/ 146023 w 167454"/>
              <a:gd name="connsiteY11" fmla="*/ 252412 h 252412"/>
              <a:gd name="connsiteX12" fmla="*/ 167454 w 167454"/>
              <a:gd name="connsiteY12" fmla="*/ 226219 h 252412"/>
              <a:gd name="connsiteX13" fmla="*/ 160310 w 167454"/>
              <a:gd name="connsiteY13" fmla="*/ 190500 h 252412"/>
              <a:gd name="connsiteX14" fmla="*/ 162692 w 167454"/>
              <a:gd name="connsiteY14" fmla="*/ 178594 h 252412"/>
              <a:gd name="connsiteX15" fmla="*/ 150785 w 167454"/>
              <a:gd name="connsiteY15" fmla="*/ 161925 h 252412"/>
              <a:gd name="connsiteX16" fmla="*/ 162692 w 167454"/>
              <a:gd name="connsiteY16" fmla="*/ 135731 h 252412"/>
              <a:gd name="connsiteX17" fmla="*/ 148404 w 167454"/>
              <a:gd name="connsiteY17" fmla="*/ 116681 h 252412"/>
              <a:gd name="connsiteX18" fmla="*/ 157929 w 167454"/>
              <a:gd name="connsiteY18" fmla="*/ 85725 h 252412"/>
              <a:gd name="connsiteX19" fmla="*/ 146023 w 167454"/>
              <a:gd name="connsiteY19" fmla="*/ 57150 h 252412"/>
              <a:gd name="connsiteX20" fmla="*/ 119829 w 167454"/>
              <a:gd name="connsiteY20" fmla="*/ 40481 h 252412"/>
              <a:gd name="connsiteX21" fmla="*/ 91254 w 167454"/>
              <a:gd name="connsiteY21" fmla="*/ 0 h 252412"/>
              <a:gd name="connsiteX22" fmla="*/ 74585 w 167454"/>
              <a:gd name="connsiteY22" fmla="*/ 14287 h 252412"/>
              <a:gd name="connsiteX23" fmla="*/ 55535 w 167454"/>
              <a:gd name="connsiteY23" fmla="*/ 4762 h 252412"/>
              <a:gd name="connsiteX24" fmla="*/ 55535 w 167454"/>
              <a:gd name="connsiteY24" fmla="*/ 26194 h 252412"/>
              <a:gd name="connsiteX25" fmla="*/ 50773 w 167454"/>
              <a:gd name="connsiteY25" fmla="*/ 28575 h 252412"/>
              <a:gd name="connsiteX26" fmla="*/ 26960 w 167454"/>
              <a:gd name="connsiteY26" fmla="*/ 83344 h 252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67454" h="252412">
                <a:moveTo>
                  <a:pt x="26960" y="83344"/>
                </a:moveTo>
                <a:cubicBezTo>
                  <a:pt x="22119" y="131759"/>
                  <a:pt x="15451" y="113109"/>
                  <a:pt x="22198" y="128587"/>
                </a:cubicBezTo>
                <a:lnTo>
                  <a:pt x="53154" y="147637"/>
                </a:lnTo>
                <a:lnTo>
                  <a:pt x="67442" y="178594"/>
                </a:lnTo>
                <a:lnTo>
                  <a:pt x="69823" y="195262"/>
                </a:lnTo>
                <a:lnTo>
                  <a:pt x="34104" y="204787"/>
                </a:lnTo>
                <a:lnTo>
                  <a:pt x="41248" y="226219"/>
                </a:lnTo>
                <a:lnTo>
                  <a:pt x="36485" y="230981"/>
                </a:lnTo>
                <a:lnTo>
                  <a:pt x="67442" y="247650"/>
                </a:lnTo>
                <a:lnTo>
                  <a:pt x="115067" y="247650"/>
                </a:lnTo>
                <a:lnTo>
                  <a:pt x="126973" y="242887"/>
                </a:lnTo>
                <a:lnTo>
                  <a:pt x="146023" y="252412"/>
                </a:lnTo>
                <a:lnTo>
                  <a:pt x="167454" y="226219"/>
                </a:lnTo>
                <a:lnTo>
                  <a:pt x="160310" y="190500"/>
                </a:lnTo>
                <a:lnTo>
                  <a:pt x="162692" y="178594"/>
                </a:lnTo>
                <a:lnTo>
                  <a:pt x="150785" y="161925"/>
                </a:lnTo>
                <a:lnTo>
                  <a:pt x="162692" y="135731"/>
                </a:lnTo>
                <a:lnTo>
                  <a:pt x="148404" y="116681"/>
                </a:lnTo>
                <a:lnTo>
                  <a:pt x="157929" y="85725"/>
                </a:lnTo>
                <a:lnTo>
                  <a:pt x="146023" y="57150"/>
                </a:lnTo>
                <a:lnTo>
                  <a:pt x="119829" y="40481"/>
                </a:lnTo>
                <a:lnTo>
                  <a:pt x="91254" y="0"/>
                </a:lnTo>
                <a:lnTo>
                  <a:pt x="74585" y="14287"/>
                </a:lnTo>
                <a:lnTo>
                  <a:pt x="55535" y="4762"/>
                </a:lnTo>
                <a:lnTo>
                  <a:pt x="55535" y="26194"/>
                </a:lnTo>
                <a:lnTo>
                  <a:pt x="50773" y="28575"/>
                </a:lnTo>
                <a:cubicBezTo>
                  <a:pt x="0" y="46825"/>
                  <a:pt x="34898" y="65088"/>
                  <a:pt x="26960" y="83344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자유형 58"/>
          <p:cNvSpPr/>
          <p:nvPr/>
        </p:nvSpPr>
        <p:spPr>
          <a:xfrm>
            <a:off x="1869277" y="8565385"/>
            <a:ext cx="255600" cy="241200"/>
          </a:xfrm>
          <a:custGeom>
            <a:avLst/>
            <a:gdLst>
              <a:gd name="connsiteX0" fmla="*/ 224330 w 441023"/>
              <a:gd name="connsiteY0" fmla="*/ 73236 h 432805"/>
              <a:gd name="connsiteX1" fmla="*/ 217186 w 441023"/>
              <a:gd name="connsiteY1" fmla="*/ 92286 h 432805"/>
              <a:gd name="connsiteX2" fmla="*/ 202898 w 441023"/>
              <a:gd name="connsiteY2" fmla="*/ 97048 h 432805"/>
              <a:gd name="connsiteX3" fmla="*/ 198136 w 441023"/>
              <a:gd name="connsiteY3" fmla="*/ 106573 h 432805"/>
              <a:gd name="connsiteX4" fmla="*/ 183848 w 441023"/>
              <a:gd name="connsiteY4" fmla="*/ 111336 h 432805"/>
              <a:gd name="connsiteX5" fmla="*/ 188611 w 441023"/>
              <a:gd name="connsiteY5" fmla="*/ 120861 h 432805"/>
              <a:gd name="connsiteX6" fmla="*/ 198136 w 441023"/>
              <a:gd name="connsiteY6" fmla="*/ 135148 h 432805"/>
              <a:gd name="connsiteX7" fmla="*/ 148130 w 441023"/>
              <a:gd name="connsiteY7" fmla="*/ 137530 h 432805"/>
              <a:gd name="connsiteX8" fmla="*/ 138605 w 441023"/>
              <a:gd name="connsiteY8" fmla="*/ 151817 h 432805"/>
              <a:gd name="connsiteX9" fmla="*/ 131461 w 441023"/>
              <a:gd name="connsiteY9" fmla="*/ 158961 h 432805"/>
              <a:gd name="connsiteX10" fmla="*/ 126698 w 441023"/>
              <a:gd name="connsiteY10" fmla="*/ 166105 h 432805"/>
              <a:gd name="connsiteX11" fmla="*/ 124317 w 441023"/>
              <a:gd name="connsiteY11" fmla="*/ 173248 h 432805"/>
              <a:gd name="connsiteX12" fmla="*/ 114792 w 441023"/>
              <a:gd name="connsiteY12" fmla="*/ 194680 h 432805"/>
              <a:gd name="connsiteX13" fmla="*/ 100505 w 441023"/>
              <a:gd name="connsiteY13" fmla="*/ 197061 h 432805"/>
              <a:gd name="connsiteX14" fmla="*/ 86217 w 441023"/>
              <a:gd name="connsiteY14" fmla="*/ 204205 h 432805"/>
              <a:gd name="connsiteX15" fmla="*/ 79073 w 441023"/>
              <a:gd name="connsiteY15" fmla="*/ 208967 h 432805"/>
              <a:gd name="connsiteX16" fmla="*/ 74311 w 441023"/>
              <a:gd name="connsiteY16" fmla="*/ 216111 h 432805"/>
              <a:gd name="connsiteX17" fmla="*/ 50498 w 441023"/>
              <a:gd name="connsiteY17" fmla="*/ 223255 h 432805"/>
              <a:gd name="connsiteX18" fmla="*/ 36211 w 441023"/>
              <a:gd name="connsiteY18" fmla="*/ 237542 h 432805"/>
              <a:gd name="connsiteX19" fmla="*/ 57642 w 441023"/>
              <a:gd name="connsiteY19" fmla="*/ 258973 h 432805"/>
              <a:gd name="connsiteX20" fmla="*/ 31448 w 441023"/>
              <a:gd name="connsiteY20" fmla="*/ 256592 h 432805"/>
              <a:gd name="connsiteX21" fmla="*/ 10017 w 441023"/>
              <a:gd name="connsiteY21" fmla="*/ 278023 h 432805"/>
              <a:gd name="connsiteX22" fmla="*/ 492 w 441023"/>
              <a:gd name="connsiteY22" fmla="*/ 306598 h 432805"/>
              <a:gd name="connsiteX23" fmla="*/ 2873 w 441023"/>
              <a:gd name="connsiteY23" fmla="*/ 313742 h 432805"/>
              <a:gd name="connsiteX24" fmla="*/ 12398 w 441023"/>
              <a:gd name="connsiteY24" fmla="*/ 332792 h 432805"/>
              <a:gd name="connsiteX25" fmla="*/ 19542 w 441023"/>
              <a:gd name="connsiteY25" fmla="*/ 337555 h 432805"/>
              <a:gd name="connsiteX26" fmla="*/ 29067 w 441023"/>
              <a:gd name="connsiteY26" fmla="*/ 349461 h 432805"/>
              <a:gd name="connsiteX27" fmla="*/ 31448 w 441023"/>
              <a:gd name="connsiteY27" fmla="*/ 356605 h 432805"/>
              <a:gd name="connsiteX28" fmla="*/ 38592 w 441023"/>
              <a:gd name="connsiteY28" fmla="*/ 373273 h 432805"/>
              <a:gd name="connsiteX29" fmla="*/ 45736 w 441023"/>
              <a:gd name="connsiteY29" fmla="*/ 375655 h 432805"/>
              <a:gd name="connsiteX30" fmla="*/ 74311 w 441023"/>
              <a:gd name="connsiteY30" fmla="*/ 375655 h 432805"/>
              <a:gd name="connsiteX31" fmla="*/ 69548 w 441023"/>
              <a:gd name="connsiteY31" fmla="*/ 394705 h 432805"/>
              <a:gd name="connsiteX32" fmla="*/ 67167 w 441023"/>
              <a:gd name="connsiteY32" fmla="*/ 401848 h 432805"/>
              <a:gd name="connsiteX33" fmla="*/ 60023 w 441023"/>
              <a:gd name="connsiteY33" fmla="*/ 406611 h 432805"/>
              <a:gd name="connsiteX34" fmla="*/ 62405 w 441023"/>
              <a:gd name="connsiteY34" fmla="*/ 413755 h 432805"/>
              <a:gd name="connsiteX35" fmla="*/ 79073 w 441023"/>
              <a:gd name="connsiteY35" fmla="*/ 413755 h 432805"/>
              <a:gd name="connsiteX36" fmla="*/ 100505 w 441023"/>
              <a:gd name="connsiteY36" fmla="*/ 411373 h 432805"/>
              <a:gd name="connsiteX37" fmla="*/ 102886 w 441023"/>
              <a:gd name="connsiteY37" fmla="*/ 418517 h 432805"/>
              <a:gd name="connsiteX38" fmla="*/ 112411 w 441023"/>
              <a:gd name="connsiteY38" fmla="*/ 432805 h 432805"/>
              <a:gd name="connsiteX39" fmla="*/ 148130 w 441023"/>
              <a:gd name="connsiteY39" fmla="*/ 420898 h 432805"/>
              <a:gd name="connsiteX40" fmla="*/ 188611 w 441023"/>
              <a:gd name="connsiteY40" fmla="*/ 411373 h 432805"/>
              <a:gd name="connsiteX41" fmla="*/ 193373 w 441023"/>
              <a:gd name="connsiteY41" fmla="*/ 404230 h 432805"/>
              <a:gd name="connsiteX42" fmla="*/ 200517 w 441023"/>
              <a:gd name="connsiteY42" fmla="*/ 401848 h 432805"/>
              <a:gd name="connsiteX43" fmla="*/ 214805 w 441023"/>
              <a:gd name="connsiteY43" fmla="*/ 394705 h 432805"/>
              <a:gd name="connsiteX44" fmla="*/ 221948 w 441023"/>
              <a:gd name="connsiteY44" fmla="*/ 389942 h 432805"/>
              <a:gd name="connsiteX45" fmla="*/ 257667 w 441023"/>
              <a:gd name="connsiteY45" fmla="*/ 387561 h 432805"/>
              <a:gd name="connsiteX46" fmla="*/ 267192 w 441023"/>
              <a:gd name="connsiteY46" fmla="*/ 385180 h 432805"/>
              <a:gd name="connsiteX47" fmla="*/ 264811 w 441023"/>
              <a:gd name="connsiteY47" fmla="*/ 378036 h 432805"/>
              <a:gd name="connsiteX48" fmla="*/ 255286 w 441023"/>
              <a:gd name="connsiteY48" fmla="*/ 361367 h 432805"/>
              <a:gd name="connsiteX49" fmla="*/ 257667 w 441023"/>
              <a:gd name="connsiteY49" fmla="*/ 349461 h 432805"/>
              <a:gd name="connsiteX50" fmla="*/ 264811 w 441023"/>
              <a:gd name="connsiteY50" fmla="*/ 347080 h 432805"/>
              <a:gd name="connsiteX51" fmla="*/ 281480 w 441023"/>
              <a:gd name="connsiteY51" fmla="*/ 349461 h 432805"/>
              <a:gd name="connsiteX52" fmla="*/ 295767 w 441023"/>
              <a:gd name="connsiteY52" fmla="*/ 356605 h 432805"/>
              <a:gd name="connsiteX53" fmla="*/ 307673 w 441023"/>
              <a:gd name="connsiteY53" fmla="*/ 354223 h 432805"/>
              <a:gd name="connsiteX54" fmla="*/ 312436 w 441023"/>
              <a:gd name="connsiteY54" fmla="*/ 339936 h 432805"/>
              <a:gd name="connsiteX55" fmla="*/ 314817 w 441023"/>
              <a:gd name="connsiteY55" fmla="*/ 332792 h 432805"/>
              <a:gd name="connsiteX56" fmla="*/ 321961 w 441023"/>
              <a:gd name="connsiteY56" fmla="*/ 328030 h 432805"/>
              <a:gd name="connsiteX57" fmla="*/ 326723 w 441023"/>
              <a:gd name="connsiteY57" fmla="*/ 320886 h 432805"/>
              <a:gd name="connsiteX58" fmla="*/ 329105 w 441023"/>
              <a:gd name="connsiteY58" fmla="*/ 313742 h 432805"/>
              <a:gd name="connsiteX59" fmla="*/ 336248 w 441023"/>
              <a:gd name="connsiteY59" fmla="*/ 311361 h 432805"/>
              <a:gd name="connsiteX60" fmla="*/ 350536 w 441023"/>
              <a:gd name="connsiteY60" fmla="*/ 313742 h 432805"/>
              <a:gd name="connsiteX61" fmla="*/ 352917 w 441023"/>
              <a:gd name="connsiteY61" fmla="*/ 320886 h 432805"/>
              <a:gd name="connsiteX62" fmla="*/ 357680 w 441023"/>
              <a:gd name="connsiteY62" fmla="*/ 344698 h 432805"/>
              <a:gd name="connsiteX63" fmla="*/ 364823 w 441023"/>
              <a:gd name="connsiteY63" fmla="*/ 339936 h 432805"/>
              <a:gd name="connsiteX64" fmla="*/ 371967 w 441023"/>
              <a:gd name="connsiteY64" fmla="*/ 311361 h 432805"/>
              <a:gd name="connsiteX65" fmla="*/ 383873 w 441023"/>
              <a:gd name="connsiteY65" fmla="*/ 289930 h 432805"/>
              <a:gd name="connsiteX66" fmla="*/ 391017 w 441023"/>
              <a:gd name="connsiteY66" fmla="*/ 285167 h 432805"/>
              <a:gd name="connsiteX67" fmla="*/ 393398 w 441023"/>
              <a:gd name="connsiteY67" fmla="*/ 278023 h 432805"/>
              <a:gd name="connsiteX68" fmla="*/ 407686 w 441023"/>
              <a:gd name="connsiteY68" fmla="*/ 273261 h 432805"/>
              <a:gd name="connsiteX69" fmla="*/ 412448 w 441023"/>
              <a:gd name="connsiteY69" fmla="*/ 256592 h 432805"/>
              <a:gd name="connsiteX70" fmla="*/ 407686 w 441023"/>
              <a:gd name="connsiteY70" fmla="*/ 242305 h 432805"/>
              <a:gd name="connsiteX71" fmla="*/ 410067 w 441023"/>
              <a:gd name="connsiteY71" fmla="*/ 235161 h 432805"/>
              <a:gd name="connsiteX72" fmla="*/ 417211 w 441023"/>
              <a:gd name="connsiteY72" fmla="*/ 230398 h 432805"/>
              <a:gd name="connsiteX73" fmla="*/ 421973 w 441023"/>
              <a:gd name="connsiteY73" fmla="*/ 223255 h 432805"/>
              <a:gd name="connsiteX74" fmla="*/ 405305 w 441023"/>
              <a:gd name="connsiteY74" fmla="*/ 216111 h 432805"/>
              <a:gd name="connsiteX75" fmla="*/ 414830 w 441023"/>
              <a:gd name="connsiteY75" fmla="*/ 197061 h 432805"/>
              <a:gd name="connsiteX76" fmla="*/ 429117 w 441023"/>
              <a:gd name="connsiteY76" fmla="*/ 201823 h 432805"/>
              <a:gd name="connsiteX77" fmla="*/ 436261 w 441023"/>
              <a:gd name="connsiteY77" fmla="*/ 204205 h 432805"/>
              <a:gd name="connsiteX78" fmla="*/ 433880 w 441023"/>
              <a:gd name="connsiteY78" fmla="*/ 182773 h 432805"/>
              <a:gd name="connsiteX79" fmla="*/ 431498 w 441023"/>
              <a:gd name="connsiteY79" fmla="*/ 170867 h 432805"/>
              <a:gd name="connsiteX80" fmla="*/ 433880 w 441023"/>
              <a:gd name="connsiteY80" fmla="*/ 163723 h 432805"/>
              <a:gd name="connsiteX81" fmla="*/ 441023 w 441023"/>
              <a:gd name="connsiteY81" fmla="*/ 161342 h 432805"/>
              <a:gd name="connsiteX82" fmla="*/ 438642 w 441023"/>
              <a:gd name="connsiteY82" fmla="*/ 149436 h 432805"/>
              <a:gd name="connsiteX83" fmla="*/ 431498 w 441023"/>
              <a:gd name="connsiteY83" fmla="*/ 147055 h 432805"/>
              <a:gd name="connsiteX84" fmla="*/ 424355 w 441023"/>
              <a:gd name="connsiteY84" fmla="*/ 139911 h 432805"/>
              <a:gd name="connsiteX85" fmla="*/ 410067 w 441023"/>
              <a:gd name="connsiteY85" fmla="*/ 130386 h 432805"/>
              <a:gd name="connsiteX86" fmla="*/ 400542 w 441023"/>
              <a:gd name="connsiteY86" fmla="*/ 116098 h 432805"/>
              <a:gd name="connsiteX87" fmla="*/ 395780 w 441023"/>
              <a:gd name="connsiteY87" fmla="*/ 108955 h 432805"/>
              <a:gd name="connsiteX88" fmla="*/ 383873 w 441023"/>
              <a:gd name="connsiteY88" fmla="*/ 94667 h 432805"/>
              <a:gd name="connsiteX89" fmla="*/ 371967 w 441023"/>
              <a:gd name="connsiteY89" fmla="*/ 77998 h 432805"/>
              <a:gd name="connsiteX90" fmla="*/ 362442 w 441023"/>
              <a:gd name="connsiteY90" fmla="*/ 80380 h 432805"/>
              <a:gd name="connsiteX91" fmla="*/ 350536 w 441023"/>
              <a:gd name="connsiteY91" fmla="*/ 92286 h 432805"/>
              <a:gd name="connsiteX92" fmla="*/ 341011 w 441023"/>
              <a:gd name="connsiteY92" fmla="*/ 89905 h 432805"/>
              <a:gd name="connsiteX93" fmla="*/ 326723 w 441023"/>
              <a:gd name="connsiteY93" fmla="*/ 75617 h 432805"/>
              <a:gd name="connsiteX94" fmla="*/ 319580 w 441023"/>
              <a:gd name="connsiteY94" fmla="*/ 61330 h 432805"/>
              <a:gd name="connsiteX95" fmla="*/ 324342 w 441023"/>
              <a:gd name="connsiteY95" fmla="*/ 54186 h 432805"/>
              <a:gd name="connsiteX96" fmla="*/ 319580 w 441023"/>
              <a:gd name="connsiteY96" fmla="*/ 39898 h 432805"/>
              <a:gd name="connsiteX97" fmla="*/ 312436 w 441023"/>
              <a:gd name="connsiteY97" fmla="*/ 35136 h 432805"/>
              <a:gd name="connsiteX98" fmla="*/ 293386 w 441023"/>
              <a:gd name="connsiteY98" fmla="*/ 30373 h 432805"/>
              <a:gd name="connsiteX99" fmla="*/ 286242 w 441023"/>
              <a:gd name="connsiteY99" fmla="*/ 27992 h 432805"/>
              <a:gd name="connsiteX100" fmla="*/ 271955 w 441023"/>
              <a:gd name="connsiteY100" fmla="*/ 18467 h 432805"/>
              <a:gd name="connsiteX101" fmla="*/ 255286 w 441023"/>
              <a:gd name="connsiteY101" fmla="*/ 8942 h 432805"/>
              <a:gd name="connsiteX102" fmla="*/ 238617 w 441023"/>
              <a:gd name="connsiteY102" fmla="*/ 4180 h 432805"/>
              <a:gd name="connsiteX103" fmla="*/ 231473 w 441023"/>
              <a:gd name="connsiteY103" fmla="*/ 18467 h 432805"/>
              <a:gd name="connsiteX104" fmla="*/ 229092 w 441023"/>
              <a:gd name="connsiteY104" fmla="*/ 25611 h 432805"/>
              <a:gd name="connsiteX105" fmla="*/ 231473 w 441023"/>
              <a:gd name="connsiteY105" fmla="*/ 47042 h 432805"/>
              <a:gd name="connsiteX106" fmla="*/ 238617 w 441023"/>
              <a:gd name="connsiteY106" fmla="*/ 54186 h 432805"/>
              <a:gd name="connsiteX107" fmla="*/ 236236 w 441023"/>
              <a:gd name="connsiteY107" fmla="*/ 61330 h 432805"/>
              <a:gd name="connsiteX108" fmla="*/ 221948 w 441023"/>
              <a:gd name="connsiteY108" fmla="*/ 75617 h 432805"/>
              <a:gd name="connsiteX109" fmla="*/ 224330 w 441023"/>
              <a:gd name="connsiteY109" fmla="*/ 73236 h 43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441023" h="432805">
                <a:moveTo>
                  <a:pt x="224330" y="73236"/>
                </a:moveTo>
                <a:cubicBezTo>
                  <a:pt x="223370" y="78036"/>
                  <a:pt x="222791" y="88783"/>
                  <a:pt x="217186" y="92286"/>
                </a:cubicBezTo>
                <a:cubicBezTo>
                  <a:pt x="212929" y="94947"/>
                  <a:pt x="202898" y="97048"/>
                  <a:pt x="202898" y="97048"/>
                </a:cubicBezTo>
                <a:cubicBezTo>
                  <a:pt x="201311" y="100223"/>
                  <a:pt x="200976" y="104443"/>
                  <a:pt x="198136" y="106573"/>
                </a:cubicBezTo>
                <a:cubicBezTo>
                  <a:pt x="194120" y="109585"/>
                  <a:pt x="183848" y="111336"/>
                  <a:pt x="183848" y="111336"/>
                </a:cubicBezTo>
                <a:cubicBezTo>
                  <a:pt x="185436" y="114511"/>
                  <a:pt x="186785" y="117817"/>
                  <a:pt x="188611" y="120861"/>
                </a:cubicBezTo>
                <a:cubicBezTo>
                  <a:pt x="191556" y="125769"/>
                  <a:pt x="198136" y="135148"/>
                  <a:pt x="198136" y="135148"/>
                </a:cubicBezTo>
                <a:cubicBezTo>
                  <a:pt x="181467" y="135942"/>
                  <a:pt x="164689" y="135460"/>
                  <a:pt x="148130" y="137530"/>
                </a:cubicBezTo>
                <a:cubicBezTo>
                  <a:pt x="137827" y="138818"/>
                  <a:pt x="142178" y="145564"/>
                  <a:pt x="138605" y="151817"/>
                </a:cubicBezTo>
                <a:cubicBezTo>
                  <a:pt x="136934" y="154741"/>
                  <a:pt x="133617" y="156374"/>
                  <a:pt x="131461" y="158961"/>
                </a:cubicBezTo>
                <a:cubicBezTo>
                  <a:pt x="129629" y="161160"/>
                  <a:pt x="128286" y="163724"/>
                  <a:pt x="126698" y="166105"/>
                </a:cubicBezTo>
                <a:cubicBezTo>
                  <a:pt x="125904" y="168486"/>
                  <a:pt x="124861" y="170798"/>
                  <a:pt x="124317" y="173248"/>
                </a:cubicBezTo>
                <a:cubicBezTo>
                  <a:pt x="122370" y="182009"/>
                  <a:pt x="124661" y="190294"/>
                  <a:pt x="114792" y="194680"/>
                </a:cubicBezTo>
                <a:cubicBezTo>
                  <a:pt x="110380" y="196641"/>
                  <a:pt x="105267" y="196267"/>
                  <a:pt x="100505" y="197061"/>
                </a:cubicBezTo>
                <a:cubicBezTo>
                  <a:pt x="80032" y="210708"/>
                  <a:pt x="105935" y="194346"/>
                  <a:pt x="86217" y="204205"/>
                </a:cubicBezTo>
                <a:cubicBezTo>
                  <a:pt x="83657" y="205485"/>
                  <a:pt x="81454" y="207380"/>
                  <a:pt x="79073" y="208967"/>
                </a:cubicBezTo>
                <a:cubicBezTo>
                  <a:pt x="77486" y="211348"/>
                  <a:pt x="76335" y="214087"/>
                  <a:pt x="74311" y="216111"/>
                </a:cubicBezTo>
                <a:cubicBezTo>
                  <a:pt x="67093" y="223329"/>
                  <a:pt x="51689" y="209761"/>
                  <a:pt x="50498" y="223255"/>
                </a:cubicBezTo>
                <a:cubicBezTo>
                  <a:pt x="38084" y="238152"/>
                  <a:pt x="44791" y="237542"/>
                  <a:pt x="36211" y="237542"/>
                </a:cubicBezTo>
                <a:lnTo>
                  <a:pt x="57642" y="258973"/>
                </a:lnTo>
                <a:lnTo>
                  <a:pt x="31448" y="256592"/>
                </a:lnTo>
                <a:lnTo>
                  <a:pt x="10017" y="278023"/>
                </a:lnTo>
                <a:cubicBezTo>
                  <a:pt x="6842" y="287548"/>
                  <a:pt x="2461" y="296753"/>
                  <a:pt x="492" y="306598"/>
                </a:cubicBezTo>
                <a:cubicBezTo>
                  <a:pt x="0" y="309059"/>
                  <a:pt x="1992" y="311392"/>
                  <a:pt x="2873" y="313742"/>
                </a:cubicBezTo>
                <a:cubicBezTo>
                  <a:pt x="4918" y="319196"/>
                  <a:pt x="7796" y="328190"/>
                  <a:pt x="12398" y="332792"/>
                </a:cubicBezTo>
                <a:cubicBezTo>
                  <a:pt x="14422" y="334816"/>
                  <a:pt x="17161" y="335967"/>
                  <a:pt x="19542" y="337555"/>
                </a:cubicBezTo>
                <a:cubicBezTo>
                  <a:pt x="25527" y="355510"/>
                  <a:pt x="16757" y="334073"/>
                  <a:pt x="29067" y="349461"/>
                </a:cubicBezTo>
                <a:cubicBezTo>
                  <a:pt x="30635" y="351421"/>
                  <a:pt x="30758" y="354191"/>
                  <a:pt x="31448" y="356605"/>
                </a:cubicBezTo>
                <a:cubicBezTo>
                  <a:pt x="33142" y="362535"/>
                  <a:pt x="33223" y="368978"/>
                  <a:pt x="38592" y="373273"/>
                </a:cubicBezTo>
                <a:cubicBezTo>
                  <a:pt x="40552" y="374841"/>
                  <a:pt x="43355" y="374861"/>
                  <a:pt x="45736" y="375655"/>
                </a:cubicBezTo>
                <a:cubicBezTo>
                  <a:pt x="64786" y="369304"/>
                  <a:pt x="55261" y="369304"/>
                  <a:pt x="74311" y="375655"/>
                </a:cubicBezTo>
                <a:cubicBezTo>
                  <a:pt x="68869" y="391982"/>
                  <a:pt x="75295" y="371718"/>
                  <a:pt x="69548" y="394705"/>
                </a:cubicBezTo>
                <a:cubicBezTo>
                  <a:pt x="68939" y="397140"/>
                  <a:pt x="68735" y="399888"/>
                  <a:pt x="67167" y="401848"/>
                </a:cubicBezTo>
                <a:cubicBezTo>
                  <a:pt x="65379" y="404083"/>
                  <a:pt x="62404" y="405023"/>
                  <a:pt x="60023" y="406611"/>
                </a:cubicBezTo>
                <a:cubicBezTo>
                  <a:pt x="60817" y="408992"/>
                  <a:pt x="60630" y="411980"/>
                  <a:pt x="62405" y="413755"/>
                </a:cubicBezTo>
                <a:cubicBezTo>
                  <a:pt x="67187" y="418537"/>
                  <a:pt x="74240" y="414963"/>
                  <a:pt x="79073" y="413755"/>
                </a:cubicBezTo>
                <a:cubicBezTo>
                  <a:pt x="86918" y="408524"/>
                  <a:pt x="88988" y="404792"/>
                  <a:pt x="100505" y="411373"/>
                </a:cubicBezTo>
                <a:cubicBezTo>
                  <a:pt x="102684" y="412618"/>
                  <a:pt x="101667" y="416323"/>
                  <a:pt x="102886" y="418517"/>
                </a:cubicBezTo>
                <a:cubicBezTo>
                  <a:pt x="105666" y="423521"/>
                  <a:pt x="99711" y="432805"/>
                  <a:pt x="112411" y="432805"/>
                </a:cubicBezTo>
                <a:lnTo>
                  <a:pt x="148130" y="420898"/>
                </a:lnTo>
                <a:cubicBezTo>
                  <a:pt x="161624" y="417723"/>
                  <a:pt x="175603" y="416165"/>
                  <a:pt x="188611" y="411373"/>
                </a:cubicBezTo>
                <a:cubicBezTo>
                  <a:pt x="191296" y="410384"/>
                  <a:pt x="191138" y="406018"/>
                  <a:pt x="193373" y="404230"/>
                </a:cubicBezTo>
                <a:cubicBezTo>
                  <a:pt x="195333" y="402662"/>
                  <a:pt x="198272" y="402971"/>
                  <a:pt x="200517" y="401848"/>
                </a:cubicBezTo>
                <a:cubicBezTo>
                  <a:pt x="218975" y="392619"/>
                  <a:pt x="196855" y="400688"/>
                  <a:pt x="214805" y="394705"/>
                </a:cubicBezTo>
                <a:cubicBezTo>
                  <a:pt x="217186" y="393117"/>
                  <a:pt x="219125" y="390412"/>
                  <a:pt x="221948" y="389942"/>
                </a:cubicBezTo>
                <a:cubicBezTo>
                  <a:pt x="233718" y="387980"/>
                  <a:pt x="245800" y="388810"/>
                  <a:pt x="257667" y="387561"/>
                </a:cubicBezTo>
                <a:cubicBezTo>
                  <a:pt x="260922" y="387218"/>
                  <a:pt x="264017" y="385974"/>
                  <a:pt x="267192" y="385180"/>
                </a:cubicBezTo>
                <a:cubicBezTo>
                  <a:pt x="266398" y="382799"/>
                  <a:pt x="265800" y="380343"/>
                  <a:pt x="264811" y="378036"/>
                </a:cubicBezTo>
                <a:cubicBezTo>
                  <a:pt x="261187" y="369580"/>
                  <a:pt x="260067" y="368539"/>
                  <a:pt x="255286" y="361367"/>
                </a:cubicBezTo>
                <a:cubicBezTo>
                  <a:pt x="256080" y="357398"/>
                  <a:pt x="255422" y="352828"/>
                  <a:pt x="257667" y="349461"/>
                </a:cubicBezTo>
                <a:cubicBezTo>
                  <a:pt x="259059" y="347372"/>
                  <a:pt x="262301" y="347080"/>
                  <a:pt x="264811" y="347080"/>
                </a:cubicBezTo>
                <a:cubicBezTo>
                  <a:pt x="270424" y="347080"/>
                  <a:pt x="275924" y="348667"/>
                  <a:pt x="281480" y="349461"/>
                </a:cubicBezTo>
                <a:cubicBezTo>
                  <a:pt x="285091" y="351868"/>
                  <a:pt x="290839" y="356605"/>
                  <a:pt x="295767" y="356605"/>
                </a:cubicBezTo>
                <a:cubicBezTo>
                  <a:pt x="299814" y="356605"/>
                  <a:pt x="303704" y="355017"/>
                  <a:pt x="307673" y="354223"/>
                </a:cubicBezTo>
                <a:lnTo>
                  <a:pt x="312436" y="339936"/>
                </a:lnTo>
                <a:cubicBezTo>
                  <a:pt x="313230" y="337555"/>
                  <a:pt x="312728" y="334184"/>
                  <a:pt x="314817" y="332792"/>
                </a:cubicBezTo>
                <a:lnTo>
                  <a:pt x="321961" y="328030"/>
                </a:lnTo>
                <a:cubicBezTo>
                  <a:pt x="323548" y="325649"/>
                  <a:pt x="325443" y="323446"/>
                  <a:pt x="326723" y="320886"/>
                </a:cubicBezTo>
                <a:cubicBezTo>
                  <a:pt x="327846" y="318641"/>
                  <a:pt x="327330" y="315517"/>
                  <a:pt x="329105" y="313742"/>
                </a:cubicBezTo>
                <a:cubicBezTo>
                  <a:pt x="330880" y="311967"/>
                  <a:pt x="333867" y="312155"/>
                  <a:pt x="336248" y="311361"/>
                </a:cubicBezTo>
                <a:cubicBezTo>
                  <a:pt x="341011" y="312155"/>
                  <a:pt x="346344" y="311346"/>
                  <a:pt x="350536" y="313742"/>
                </a:cubicBezTo>
                <a:cubicBezTo>
                  <a:pt x="352715" y="314987"/>
                  <a:pt x="352425" y="318425"/>
                  <a:pt x="352917" y="320886"/>
                </a:cubicBezTo>
                <a:cubicBezTo>
                  <a:pt x="358387" y="348237"/>
                  <a:pt x="352300" y="328565"/>
                  <a:pt x="357680" y="344698"/>
                </a:cubicBezTo>
                <a:cubicBezTo>
                  <a:pt x="360061" y="343111"/>
                  <a:pt x="363306" y="342363"/>
                  <a:pt x="364823" y="339936"/>
                </a:cubicBezTo>
                <a:cubicBezTo>
                  <a:pt x="369802" y="331970"/>
                  <a:pt x="370022" y="320115"/>
                  <a:pt x="371967" y="311361"/>
                </a:cubicBezTo>
                <a:cubicBezTo>
                  <a:pt x="373477" y="304563"/>
                  <a:pt x="379067" y="293134"/>
                  <a:pt x="383873" y="289930"/>
                </a:cubicBezTo>
                <a:lnTo>
                  <a:pt x="391017" y="285167"/>
                </a:lnTo>
                <a:cubicBezTo>
                  <a:pt x="391811" y="282786"/>
                  <a:pt x="391355" y="279482"/>
                  <a:pt x="393398" y="278023"/>
                </a:cubicBezTo>
                <a:cubicBezTo>
                  <a:pt x="397483" y="275105"/>
                  <a:pt x="407686" y="273261"/>
                  <a:pt x="407686" y="273261"/>
                </a:cubicBezTo>
                <a:cubicBezTo>
                  <a:pt x="417558" y="266679"/>
                  <a:pt x="416296" y="270701"/>
                  <a:pt x="412448" y="256592"/>
                </a:cubicBezTo>
                <a:cubicBezTo>
                  <a:pt x="411127" y="251749"/>
                  <a:pt x="407686" y="242305"/>
                  <a:pt x="407686" y="242305"/>
                </a:cubicBezTo>
                <a:cubicBezTo>
                  <a:pt x="408480" y="239924"/>
                  <a:pt x="408499" y="237121"/>
                  <a:pt x="410067" y="235161"/>
                </a:cubicBezTo>
                <a:cubicBezTo>
                  <a:pt x="411855" y="232926"/>
                  <a:pt x="415187" y="232422"/>
                  <a:pt x="417211" y="230398"/>
                </a:cubicBezTo>
                <a:cubicBezTo>
                  <a:pt x="419234" y="228375"/>
                  <a:pt x="420386" y="225636"/>
                  <a:pt x="421973" y="223255"/>
                </a:cubicBezTo>
                <a:cubicBezTo>
                  <a:pt x="419265" y="222352"/>
                  <a:pt x="406040" y="218315"/>
                  <a:pt x="405305" y="216111"/>
                </a:cubicBezTo>
                <a:cubicBezTo>
                  <a:pt x="399832" y="199693"/>
                  <a:pt x="406032" y="199993"/>
                  <a:pt x="414830" y="197061"/>
                </a:cubicBezTo>
                <a:lnTo>
                  <a:pt x="429117" y="201823"/>
                </a:lnTo>
                <a:lnTo>
                  <a:pt x="436261" y="204205"/>
                </a:lnTo>
                <a:cubicBezTo>
                  <a:pt x="435467" y="197061"/>
                  <a:pt x="434897" y="189889"/>
                  <a:pt x="433880" y="182773"/>
                </a:cubicBezTo>
                <a:cubicBezTo>
                  <a:pt x="433308" y="178766"/>
                  <a:pt x="431498" y="174914"/>
                  <a:pt x="431498" y="170867"/>
                </a:cubicBezTo>
                <a:cubicBezTo>
                  <a:pt x="431498" y="168357"/>
                  <a:pt x="432105" y="165498"/>
                  <a:pt x="433880" y="163723"/>
                </a:cubicBezTo>
                <a:cubicBezTo>
                  <a:pt x="435655" y="161948"/>
                  <a:pt x="438642" y="162136"/>
                  <a:pt x="441023" y="161342"/>
                </a:cubicBezTo>
                <a:cubicBezTo>
                  <a:pt x="440229" y="157373"/>
                  <a:pt x="440887" y="152803"/>
                  <a:pt x="438642" y="149436"/>
                </a:cubicBezTo>
                <a:cubicBezTo>
                  <a:pt x="437250" y="147347"/>
                  <a:pt x="433587" y="148447"/>
                  <a:pt x="431498" y="147055"/>
                </a:cubicBezTo>
                <a:cubicBezTo>
                  <a:pt x="428696" y="145187"/>
                  <a:pt x="427013" y="141978"/>
                  <a:pt x="424355" y="139911"/>
                </a:cubicBezTo>
                <a:cubicBezTo>
                  <a:pt x="419837" y="136397"/>
                  <a:pt x="410067" y="130386"/>
                  <a:pt x="410067" y="130386"/>
                </a:cubicBezTo>
                <a:cubicBezTo>
                  <a:pt x="405883" y="117832"/>
                  <a:pt x="410452" y="127989"/>
                  <a:pt x="400542" y="116098"/>
                </a:cubicBezTo>
                <a:cubicBezTo>
                  <a:pt x="398710" y="113900"/>
                  <a:pt x="397612" y="111153"/>
                  <a:pt x="395780" y="108955"/>
                </a:cubicBezTo>
                <a:cubicBezTo>
                  <a:pt x="380499" y="90618"/>
                  <a:pt x="395699" y="112405"/>
                  <a:pt x="383873" y="94667"/>
                </a:cubicBezTo>
                <a:cubicBezTo>
                  <a:pt x="378317" y="77999"/>
                  <a:pt x="383873" y="81968"/>
                  <a:pt x="371967" y="77998"/>
                </a:cubicBezTo>
                <a:cubicBezTo>
                  <a:pt x="368792" y="78792"/>
                  <a:pt x="364956" y="78285"/>
                  <a:pt x="362442" y="80380"/>
                </a:cubicBezTo>
                <a:cubicBezTo>
                  <a:pt x="342829" y="96726"/>
                  <a:pt x="370755" y="85547"/>
                  <a:pt x="350536" y="92286"/>
                </a:cubicBezTo>
                <a:cubicBezTo>
                  <a:pt x="347361" y="91492"/>
                  <a:pt x="344019" y="91194"/>
                  <a:pt x="341011" y="89905"/>
                </a:cubicBezTo>
                <a:cubicBezTo>
                  <a:pt x="333565" y="86714"/>
                  <a:pt x="331424" y="82199"/>
                  <a:pt x="326723" y="75617"/>
                </a:cubicBezTo>
                <a:cubicBezTo>
                  <a:pt x="320954" y="67540"/>
                  <a:pt x="322528" y="70174"/>
                  <a:pt x="319580" y="61330"/>
                </a:cubicBezTo>
                <a:cubicBezTo>
                  <a:pt x="321167" y="58949"/>
                  <a:pt x="324342" y="57048"/>
                  <a:pt x="324342" y="54186"/>
                </a:cubicBezTo>
                <a:cubicBezTo>
                  <a:pt x="324342" y="49166"/>
                  <a:pt x="322241" y="44155"/>
                  <a:pt x="319580" y="39898"/>
                </a:cubicBezTo>
                <a:cubicBezTo>
                  <a:pt x="318063" y="37471"/>
                  <a:pt x="314996" y="36416"/>
                  <a:pt x="312436" y="35136"/>
                </a:cubicBezTo>
                <a:cubicBezTo>
                  <a:pt x="306995" y="32416"/>
                  <a:pt x="298816" y="31731"/>
                  <a:pt x="293386" y="30373"/>
                </a:cubicBezTo>
                <a:cubicBezTo>
                  <a:pt x="290951" y="29764"/>
                  <a:pt x="288623" y="28786"/>
                  <a:pt x="286242" y="27992"/>
                </a:cubicBezTo>
                <a:cubicBezTo>
                  <a:pt x="272701" y="14451"/>
                  <a:pt x="285738" y="25358"/>
                  <a:pt x="271955" y="18467"/>
                </a:cubicBezTo>
                <a:cubicBezTo>
                  <a:pt x="259266" y="12123"/>
                  <a:pt x="270585" y="14505"/>
                  <a:pt x="255286" y="8942"/>
                </a:cubicBezTo>
                <a:cubicBezTo>
                  <a:pt x="249855" y="6967"/>
                  <a:pt x="244173" y="5767"/>
                  <a:pt x="238617" y="4180"/>
                </a:cubicBezTo>
                <a:cubicBezTo>
                  <a:pt x="232632" y="22136"/>
                  <a:pt x="240707" y="0"/>
                  <a:pt x="231473" y="18467"/>
                </a:cubicBezTo>
                <a:cubicBezTo>
                  <a:pt x="230350" y="20712"/>
                  <a:pt x="229886" y="23230"/>
                  <a:pt x="229092" y="25611"/>
                </a:cubicBezTo>
                <a:cubicBezTo>
                  <a:pt x="229886" y="32755"/>
                  <a:pt x="229200" y="40223"/>
                  <a:pt x="231473" y="47042"/>
                </a:cubicBezTo>
                <a:cubicBezTo>
                  <a:pt x="232538" y="50237"/>
                  <a:pt x="237552" y="50991"/>
                  <a:pt x="238617" y="54186"/>
                </a:cubicBezTo>
                <a:cubicBezTo>
                  <a:pt x="239411" y="56567"/>
                  <a:pt x="237777" y="59349"/>
                  <a:pt x="236236" y="61330"/>
                </a:cubicBezTo>
                <a:cubicBezTo>
                  <a:pt x="232101" y="66646"/>
                  <a:pt x="225684" y="70013"/>
                  <a:pt x="221948" y="75617"/>
                </a:cubicBezTo>
                <a:lnTo>
                  <a:pt x="224330" y="73236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자유형 62"/>
          <p:cNvSpPr/>
          <p:nvPr/>
        </p:nvSpPr>
        <p:spPr>
          <a:xfrm>
            <a:off x="3800476" y="6760371"/>
            <a:ext cx="460800" cy="748800"/>
          </a:xfrm>
          <a:custGeom>
            <a:avLst/>
            <a:gdLst>
              <a:gd name="connsiteX0" fmla="*/ 298450 w 800100"/>
              <a:gd name="connsiteY0" fmla="*/ 88900 h 1292225"/>
              <a:gd name="connsiteX1" fmla="*/ 234950 w 800100"/>
              <a:gd name="connsiteY1" fmla="*/ 47625 h 1292225"/>
              <a:gd name="connsiteX2" fmla="*/ 203200 w 800100"/>
              <a:gd name="connsiteY2" fmla="*/ 41275 h 1292225"/>
              <a:gd name="connsiteX3" fmla="*/ 177800 w 800100"/>
              <a:gd name="connsiteY3" fmla="*/ 28575 h 1292225"/>
              <a:gd name="connsiteX4" fmla="*/ 168275 w 800100"/>
              <a:gd name="connsiteY4" fmla="*/ 9525 h 1292225"/>
              <a:gd name="connsiteX5" fmla="*/ 146050 w 800100"/>
              <a:gd name="connsiteY5" fmla="*/ 0 h 1292225"/>
              <a:gd name="connsiteX6" fmla="*/ 130175 w 800100"/>
              <a:gd name="connsiteY6" fmla="*/ 28575 h 1292225"/>
              <a:gd name="connsiteX7" fmla="*/ 120650 w 800100"/>
              <a:gd name="connsiteY7" fmla="*/ 47625 h 1292225"/>
              <a:gd name="connsiteX8" fmla="*/ 92075 w 800100"/>
              <a:gd name="connsiteY8" fmla="*/ 53975 h 1292225"/>
              <a:gd name="connsiteX9" fmla="*/ 82550 w 800100"/>
              <a:gd name="connsiteY9" fmla="*/ 73025 h 1292225"/>
              <a:gd name="connsiteX10" fmla="*/ 104775 w 800100"/>
              <a:gd name="connsiteY10" fmla="*/ 98425 h 1292225"/>
              <a:gd name="connsiteX11" fmla="*/ 92075 w 800100"/>
              <a:gd name="connsiteY11" fmla="*/ 139700 h 1292225"/>
              <a:gd name="connsiteX12" fmla="*/ 114300 w 800100"/>
              <a:gd name="connsiteY12" fmla="*/ 168275 h 1292225"/>
              <a:gd name="connsiteX13" fmla="*/ 127000 w 800100"/>
              <a:gd name="connsiteY13" fmla="*/ 190500 h 1292225"/>
              <a:gd name="connsiteX14" fmla="*/ 184150 w 800100"/>
              <a:gd name="connsiteY14" fmla="*/ 174625 h 1292225"/>
              <a:gd name="connsiteX15" fmla="*/ 222250 w 800100"/>
              <a:gd name="connsiteY15" fmla="*/ 263525 h 1292225"/>
              <a:gd name="connsiteX16" fmla="*/ 244475 w 800100"/>
              <a:gd name="connsiteY16" fmla="*/ 231775 h 1292225"/>
              <a:gd name="connsiteX17" fmla="*/ 295275 w 800100"/>
              <a:gd name="connsiteY17" fmla="*/ 266700 h 1292225"/>
              <a:gd name="connsiteX18" fmla="*/ 295275 w 800100"/>
              <a:gd name="connsiteY18" fmla="*/ 295275 h 1292225"/>
              <a:gd name="connsiteX19" fmla="*/ 282575 w 800100"/>
              <a:gd name="connsiteY19" fmla="*/ 304800 h 1292225"/>
              <a:gd name="connsiteX20" fmla="*/ 295275 w 800100"/>
              <a:gd name="connsiteY20" fmla="*/ 358775 h 1292225"/>
              <a:gd name="connsiteX21" fmla="*/ 317500 w 800100"/>
              <a:gd name="connsiteY21" fmla="*/ 403225 h 1292225"/>
              <a:gd name="connsiteX22" fmla="*/ 317500 w 800100"/>
              <a:gd name="connsiteY22" fmla="*/ 447675 h 1292225"/>
              <a:gd name="connsiteX23" fmla="*/ 317500 w 800100"/>
              <a:gd name="connsiteY23" fmla="*/ 473075 h 1292225"/>
              <a:gd name="connsiteX24" fmla="*/ 349250 w 800100"/>
              <a:gd name="connsiteY24" fmla="*/ 473075 h 1292225"/>
              <a:gd name="connsiteX25" fmla="*/ 368300 w 800100"/>
              <a:gd name="connsiteY25" fmla="*/ 457200 h 1292225"/>
              <a:gd name="connsiteX26" fmla="*/ 390525 w 800100"/>
              <a:gd name="connsiteY26" fmla="*/ 450850 h 1292225"/>
              <a:gd name="connsiteX27" fmla="*/ 409575 w 800100"/>
              <a:gd name="connsiteY27" fmla="*/ 457200 h 1292225"/>
              <a:gd name="connsiteX28" fmla="*/ 406400 w 800100"/>
              <a:gd name="connsiteY28" fmla="*/ 520700 h 1292225"/>
              <a:gd name="connsiteX29" fmla="*/ 406400 w 800100"/>
              <a:gd name="connsiteY29" fmla="*/ 546100 h 1292225"/>
              <a:gd name="connsiteX30" fmla="*/ 428625 w 800100"/>
              <a:gd name="connsiteY30" fmla="*/ 565150 h 1292225"/>
              <a:gd name="connsiteX31" fmla="*/ 393700 w 800100"/>
              <a:gd name="connsiteY31" fmla="*/ 574675 h 1292225"/>
              <a:gd name="connsiteX32" fmla="*/ 368300 w 800100"/>
              <a:gd name="connsiteY32" fmla="*/ 612775 h 1292225"/>
              <a:gd name="connsiteX33" fmla="*/ 336550 w 800100"/>
              <a:gd name="connsiteY33" fmla="*/ 625475 h 1292225"/>
              <a:gd name="connsiteX34" fmla="*/ 295275 w 800100"/>
              <a:gd name="connsiteY34" fmla="*/ 654050 h 1292225"/>
              <a:gd name="connsiteX35" fmla="*/ 273050 w 800100"/>
              <a:gd name="connsiteY35" fmla="*/ 628650 h 1292225"/>
              <a:gd name="connsiteX36" fmla="*/ 266700 w 800100"/>
              <a:gd name="connsiteY36" fmla="*/ 638175 h 1292225"/>
              <a:gd name="connsiteX37" fmla="*/ 269875 w 800100"/>
              <a:gd name="connsiteY37" fmla="*/ 698500 h 1292225"/>
              <a:gd name="connsiteX38" fmla="*/ 247650 w 800100"/>
              <a:gd name="connsiteY38" fmla="*/ 749300 h 1292225"/>
              <a:gd name="connsiteX39" fmla="*/ 231775 w 800100"/>
              <a:gd name="connsiteY39" fmla="*/ 765175 h 1292225"/>
              <a:gd name="connsiteX40" fmla="*/ 225425 w 800100"/>
              <a:gd name="connsiteY40" fmla="*/ 793750 h 1292225"/>
              <a:gd name="connsiteX41" fmla="*/ 171450 w 800100"/>
              <a:gd name="connsiteY41" fmla="*/ 768350 h 1292225"/>
              <a:gd name="connsiteX42" fmla="*/ 180975 w 800100"/>
              <a:gd name="connsiteY42" fmla="*/ 720725 h 1292225"/>
              <a:gd name="connsiteX43" fmla="*/ 161925 w 800100"/>
              <a:gd name="connsiteY43" fmla="*/ 692150 h 1292225"/>
              <a:gd name="connsiteX44" fmla="*/ 133350 w 800100"/>
              <a:gd name="connsiteY44" fmla="*/ 714375 h 1292225"/>
              <a:gd name="connsiteX45" fmla="*/ 104775 w 800100"/>
              <a:gd name="connsiteY45" fmla="*/ 723900 h 1292225"/>
              <a:gd name="connsiteX46" fmla="*/ 73025 w 800100"/>
              <a:gd name="connsiteY46" fmla="*/ 771525 h 1292225"/>
              <a:gd name="connsiteX47" fmla="*/ 50800 w 800100"/>
              <a:gd name="connsiteY47" fmla="*/ 854075 h 1292225"/>
              <a:gd name="connsiteX48" fmla="*/ 136525 w 800100"/>
              <a:gd name="connsiteY48" fmla="*/ 869950 h 1292225"/>
              <a:gd name="connsiteX49" fmla="*/ 184150 w 800100"/>
              <a:gd name="connsiteY49" fmla="*/ 898525 h 1292225"/>
              <a:gd name="connsiteX50" fmla="*/ 184150 w 800100"/>
              <a:gd name="connsiteY50" fmla="*/ 927100 h 1292225"/>
              <a:gd name="connsiteX51" fmla="*/ 146050 w 800100"/>
              <a:gd name="connsiteY51" fmla="*/ 936625 h 1292225"/>
              <a:gd name="connsiteX52" fmla="*/ 111125 w 800100"/>
              <a:gd name="connsiteY52" fmla="*/ 933450 h 1292225"/>
              <a:gd name="connsiteX53" fmla="*/ 57150 w 800100"/>
              <a:gd name="connsiteY53" fmla="*/ 1016000 h 1292225"/>
              <a:gd name="connsiteX54" fmla="*/ 66675 w 800100"/>
              <a:gd name="connsiteY54" fmla="*/ 1044575 h 1292225"/>
              <a:gd name="connsiteX55" fmla="*/ 117475 w 800100"/>
              <a:gd name="connsiteY55" fmla="*/ 1079500 h 1292225"/>
              <a:gd name="connsiteX56" fmla="*/ 120650 w 800100"/>
              <a:gd name="connsiteY56" fmla="*/ 1117600 h 1292225"/>
              <a:gd name="connsiteX57" fmla="*/ 85725 w 800100"/>
              <a:gd name="connsiteY57" fmla="*/ 1149350 h 1292225"/>
              <a:gd name="connsiteX58" fmla="*/ 15875 w 800100"/>
              <a:gd name="connsiteY58" fmla="*/ 1123950 h 1292225"/>
              <a:gd name="connsiteX59" fmla="*/ 0 w 800100"/>
              <a:gd name="connsiteY59" fmla="*/ 1130300 h 1292225"/>
              <a:gd name="connsiteX60" fmla="*/ 25400 w 800100"/>
              <a:gd name="connsiteY60" fmla="*/ 1181100 h 1292225"/>
              <a:gd name="connsiteX61" fmla="*/ 69850 w 800100"/>
              <a:gd name="connsiteY61" fmla="*/ 1228725 h 1292225"/>
              <a:gd name="connsiteX62" fmla="*/ 79375 w 800100"/>
              <a:gd name="connsiteY62" fmla="*/ 1257300 h 1292225"/>
              <a:gd name="connsiteX63" fmla="*/ 44450 w 800100"/>
              <a:gd name="connsiteY63" fmla="*/ 1292225 h 1292225"/>
              <a:gd name="connsiteX64" fmla="*/ 114300 w 800100"/>
              <a:gd name="connsiteY64" fmla="*/ 1270000 h 1292225"/>
              <a:gd name="connsiteX65" fmla="*/ 152400 w 800100"/>
              <a:gd name="connsiteY65" fmla="*/ 1250950 h 1292225"/>
              <a:gd name="connsiteX66" fmla="*/ 238125 w 800100"/>
              <a:gd name="connsiteY66" fmla="*/ 1238250 h 1292225"/>
              <a:gd name="connsiteX67" fmla="*/ 238125 w 800100"/>
              <a:gd name="connsiteY67" fmla="*/ 1190625 h 1292225"/>
              <a:gd name="connsiteX68" fmla="*/ 266700 w 800100"/>
              <a:gd name="connsiteY68" fmla="*/ 1168400 h 1292225"/>
              <a:gd name="connsiteX69" fmla="*/ 273050 w 800100"/>
              <a:gd name="connsiteY69" fmla="*/ 1108075 h 1292225"/>
              <a:gd name="connsiteX70" fmla="*/ 320675 w 800100"/>
              <a:gd name="connsiteY70" fmla="*/ 1073150 h 1292225"/>
              <a:gd name="connsiteX71" fmla="*/ 381000 w 800100"/>
              <a:gd name="connsiteY71" fmla="*/ 1063625 h 1292225"/>
              <a:gd name="connsiteX72" fmla="*/ 403225 w 800100"/>
              <a:gd name="connsiteY72" fmla="*/ 1111250 h 1292225"/>
              <a:gd name="connsiteX73" fmla="*/ 403225 w 800100"/>
              <a:gd name="connsiteY73" fmla="*/ 1120775 h 1292225"/>
              <a:gd name="connsiteX74" fmla="*/ 463550 w 800100"/>
              <a:gd name="connsiteY74" fmla="*/ 1101725 h 1292225"/>
              <a:gd name="connsiteX75" fmla="*/ 504825 w 800100"/>
              <a:gd name="connsiteY75" fmla="*/ 1066800 h 1292225"/>
              <a:gd name="connsiteX76" fmla="*/ 504825 w 800100"/>
              <a:gd name="connsiteY76" fmla="*/ 1047750 h 1292225"/>
              <a:gd name="connsiteX77" fmla="*/ 511175 w 800100"/>
              <a:gd name="connsiteY77" fmla="*/ 1028700 h 1292225"/>
              <a:gd name="connsiteX78" fmla="*/ 495300 w 800100"/>
              <a:gd name="connsiteY78" fmla="*/ 968375 h 1292225"/>
              <a:gd name="connsiteX79" fmla="*/ 539750 w 800100"/>
              <a:gd name="connsiteY79" fmla="*/ 939800 h 1292225"/>
              <a:gd name="connsiteX80" fmla="*/ 530225 w 800100"/>
              <a:gd name="connsiteY80" fmla="*/ 901700 h 1292225"/>
              <a:gd name="connsiteX81" fmla="*/ 552450 w 800100"/>
              <a:gd name="connsiteY81" fmla="*/ 879475 h 1292225"/>
              <a:gd name="connsiteX82" fmla="*/ 552450 w 800100"/>
              <a:gd name="connsiteY82" fmla="*/ 850900 h 1292225"/>
              <a:gd name="connsiteX83" fmla="*/ 587375 w 800100"/>
              <a:gd name="connsiteY83" fmla="*/ 850900 h 1292225"/>
              <a:gd name="connsiteX84" fmla="*/ 609600 w 800100"/>
              <a:gd name="connsiteY84" fmla="*/ 806450 h 1292225"/>
              <a:gd name="connsiteX85" fmla="*/ 596900 w 800100"/>
              <a:gd name="connsiteY85" fmla="*/ 746125 h 1292225"/>
              <a:gd name="connsiteX86" fmla="*/ 577850 w 800100"/>
              <a:gd name="connsiteY86" fmla="*/ 720725 h 1292225"/>
              <a:gd name="connsiteX87" fmla="*/ 574675 w 800100"/>
              <a:gd name="connsiteY87" fmla="*/ 688975 h 1292225"/>
              <a:gd name="connsiteX88" fmla="*/ 571500 w 800100"/>
              <a:gd name="connsiteY88" fmla="*/ 635000 h 1292225"/>
              <a:gd name="connsiteX89" fmla="*/ 561975 w 800100"/>
              <a:gd name="connsiteY89" fmla="*/ 596900 h 1292225"/>
              <a:gd name="connsiteX90" fmla="*/ 555625 w 800100"/>
              <a:gd name="connsiteY90" fmla="*/ 587375 h 1292225"/>
              <a:gd name="connsiteX91" fmla="*/ 511175 w 800100"/>
              <a:gd name="connsiteY91" fmla="*/ 561975 h 1292225"/>
              <a:gd name="connsiteX92" fmla="*/ 511175 w 800100"/>
              <a:gd name="connsiteY92" fmla="*/ 504825 h 1292225"/>
              <a:gd name="connsiteX93" fmla="*/ 536575 w 800100"/>
              <a:gd name="connsiteY93" fmla="*/ 447675 h 1292225"/>
              <a:gd name="connsiteX94" fmla="*/ 552450 w 800100"/>
              <a:gd name="connsiteY94" fmla="*/ 444500 h 1292225"/>
              <a:gd name="connsiteX95" fmla="*/ 549275 w 800100"/>
              <a:gd name="connsiteY95" fmla="*/ 425450 h 1292225"/>
              <a:gd name="connsiteX96" fmla="*/ 581025 w 800100"/>
              <a:gd name="connsiteY96" fmla="*/ 390525 h 1292225"/>
              <a:gd name="connsiteX97" fmla="*/ 587375 w 800100"/>
              <a:gd name="connsiteY97" fmla="*/ 415925 h 1292225"/>
              <a:gd name="connsiteX98" fmla="*/ 612775 w 800100"/>
              <a:gd name="connsiteY98" fmla="*/ 406400 h 1292225"/>
              <a:gd name="connsiteX99" fmla="*/ 663575 w 800100"/>
              <a:gd name="connsiteY99" fmla="*/ 434975 h 1292225"/>
              <a:gd name="connsiteX100" fmla="*/ 714375 w 800100"/>
              <a:gd name="connsiteY100" fmla="*/ 387350 h 1292225"/>
              <a:gd name="connsiteX101" fmla="*/ 730250 w 800100"/>
              <a:gd name="connsiteY101" fmla="*/ 374650 h 1292225"/>
              <a:gd name="connsiteX102" fmla="*/ 733425 w 800100"/>
              <a:gd name="connsiteY102" fmla="*/ 330200 h 1292225"/>
              <a:gd name="connsiteX103" fmla="*/ 787400 w 800100"/>
              <a:gd name="connsiteY103" fmla="*/ 320675 h 1292225"/>
              <a:gd name="connsiteX104" fmla="*/ 800100 w 800100"/>
              <a:gd name="connsiteY104" fmla="*/ 273050 h 1292225"/>
              <a:gd name="connsiteX105" fmla="*/ 771525 w 800100"/>
              <a:gd name="connsiteY105" fmla="*/ 241300 h 1292225"/>
              <a:gd name="connsiteX106" fmla="*/ 771525 w 800100"/>
              <a:gd name="connsiteY106" fmla="*/ 225425 h 1292225"/>
              <a:gd name="connsiteX107" fmla="*/ 708025 w 800100"/>
              <a:gd name="connsiteY107" fmla="*/ 190500 h 1292225"/>
              <a:gd name="connsiteX108" fmla="*/ 666750 w 800100"/>
              <a:gd name="connsiteY108" fmla="*/ 209550 h 1292225"/>
              <a:gd name="connsiteX109" fmla="*/ 650875 w 800100"/>
              <a:gd name="connsiteY109" fmla="*/ 231775 h 1292225"/>
              <a:gd name="connsiteX110" fmla="*/ 625475 w 800100"/>
              <a:gd name="connsiteY110" fmla="*/ 238125 h 1292225"/>
              <a:gd name="connsiteX111" fmla="*/ 596900 w 800100"/>
              <a:gd name="connsiteY111" fmla="*/ 225425 h 1292225"/>
              <a:gd name="connsiteX112" fmla="*/ 571500 w 800100"/>
              <a:gd name="connsiteY112" fmla="*/ 231775 h 1292225"/>
              <a:gd name="connsiteX113" fmla="*/ 533400 w 800100"/>
              <a:gd name="connsiteY113" fmla="*/ 225425 h 1292225"/>
              <a:gd name="connsiteX114" fmla="*/ 501650 w 800100"/>
              <a:gd name="connsiteY114" fmla="*/ 222250 h 1292225"/>
              <a:gd name="connsiteX115" fmla="*/ 498475 w 800100"/>
              <a:gd name="connsiteY115" fmla="*/ 203200 h 1292225"/>
              <a:gd name="connsiteX116" fmla="*/ 479425 w 800100"/>
              <a:gd name="connsiteY116" fmla="*/ 200025 h 1292225"/>
              <a:gd name="connsiteX117" fmla="*/ 466725 w 800100"/>
              <a:gd name="connsiteY117" fmla="*/ 215900 h 1292225"/>
              <a:gd name="connsiteX118" fmla="*/ 450850 w 800100"/>
              <a:gd name="connsiteY118" fmla="*/ 190500 h 1292225"/>
              <a:gd name="connsiteX119" fmla="*/ 434975 w 800100"/>
              <a:gd name="connsiteY119" fmla="*/ 209550 h 1292225"/>
              <a:gd name="connsiteX120" fmla="*/ 409575 w 800100"/>
              <a:gd name="connsiteY120" fmla="*/ 203200 h 1292225"/>
              <a:gd name="connsiteX121" fmla="*/ 412750 w 800100"/>
              <a:gd name="connsiteY121" fmla="*/ 158750 h 1292225"/>
              <a:gd name="connsiteX122" fmla="*/ 415925 w 800100"/>
              <a:gd name="connsiteY122" fmla="*/ 133350 h 1292225"/>
              <a:gd name="connsiteX123" fmla="*/ 393700 w 800100"/>
              <a:gd name="connsiteY123" fmla="*/ 107950 h 1292225"/>
              <a:gd name="connsiteX124" fmla="*/ 352425 w 800100"/>
              <a:gd name="connsiteY124" fmla="*/ 98425 h 1292225"/>
              <a:gd name="connsiteX125" fmla="*/ 298450 w 800100"/>
              <a:gd name="connsiteY125" fmla="*/ 88900 h 129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800100" h="1292225">
                <a:moveTo>
                  <a:pt x="298450" y="88900"/>
                </a:moveTo>
                <a:cubicBezTo>
                  <a:pt x="237252" y="47027"/>
                  <a:pt x="262490" y="47625"/>
                  <a:pt x="234950" y="47625"/>
                </a:cubicBezTo>
                <a:cubicBezTo>
                  <a:pt x="207202" y="44156"/>
                  <a:pt x="217182" y="48266"/>
                  <a:pt x="203200" y="41275"/>
                </a:cubicBezTo>
                <a:lnTo>
                  <a:pt x="177800" y="28575"/>
                </a:lnTo>
                <a:lnTo>
                  <a:pt x="168275" y="9525"/>
                </a:lnTo>
                <a:lnTo>
                  <a:pt x="146050" y="0"/>
                </a:lnTo>
                <a:lnTo>
                  <a:pt x="130175" y="28575"/>
                </a:lnTo>
                <a:lnTo>
                  <a:pt x="120650" y="47625"/>
                </a:lnTo>
                <a:lnTo>
                  <a:pt x="92075" y="53975"/>
                </a:lnTo>
                <a:lnTo>
                  <a:pt x="82550" y="73025"/>
                </a:lnTo>
                <a:lnTo>
                  <a:pt x="104775" y="98425"/>
                </a:lnTo>
                <a:lnTo>
                  <a:pt x="92075" y="139700"/>
                </a:lnTo>
                <a:lnTo>
                  <a:pt x="114300" y="168275"/>
                </a:lnTo>
                <a:cubicBezTo>
                  <a:pt x="124242" y="191473"/>
                  <a:pt x="108479" y="180446"/>
                  <a:pt x="127000" y="190500"/>
                </a:cubicBezTo>
                <a:lnTo>
                  <a:pt x="184150" y="174625"/>
                </a:lnTo>
                <a:lnTo>
                  <a:pt x="222250" y="263525"/>
                </a:lnTo>
                <a:cubicBezTo>
                  <a:pt x="239072" y="229882"/>
                  <a:pt x="226292" y="231775"/>
                  <a:pt x="244475" y="231775"/>
                </a:cubicBezTo>
                <a:cubicBezTo>
                  <a:pt x="290589" y="268008"/>
                  <a:pt x="270082" y="266700"/>
                  <a:pt x="295275" y="266700"/>
                </a:cubicBezTo>
                <a:lnTo>
                  <a:pt x="295275" y="295275"/>
                </a:lnTo>
                <a:lnTo>
                  <a:pt x="282575" y="304800"/>
                </a:lnTo>
                <a:lnTo>
                  <a:pt x="295275" y="358775"/>
                </a:lnTo>
                <a:lnTo>
                  <a:pt x="317500" y="403225"/>
                </a:lnTo>
                <a:lnTo>
                  <a:pt x="317500" y="447675"/>
                </a:lnTo>
                <a:lnTo>
                  <a:pt x="317500" y="473075"/>
                </a:lnTo>
                <a:lnTo>
                  <a:pt x="349250" y="473075"/>
                </a:lnTo>
                <a:cubicBezTo>
                  <a:pt x="365873" y="456452"/>
                  <a:pt x="357641" y="457200"/>
                  <a:pt x="368300" y="457200"/>
                </a:cubicBezTo>
                <a:lnTo>
                  <a:pt x="390525" y="450850"/>
                </a:lnTo>
                <a:lnTo>
                  <a:pt x="409575" y="457200"/>
                </a:lnTo>
                <a:lnTo>
                  <a:pt x="406400" y="520700"/>
                </a:lnTo>
                <a:lnTo>
                  <a:pt x="406400" y="546100"/>
                </a:lnTo>
                <a:lnTo>
                  <a:pt x="428625" y="565150"/>
                </a:lnTo>
                <a:lnTo>
                  <a:pt x="393700" y="574675"/>
                </a:lnTo>
                <a:lnTo>
                  <a:pt x="368300" y="612775"/>
                </a:lnTo>
                <a:lnTo>
                  <a:pt x="336550" y="625475"/>
                </a:lnTo>
                <a:lnTo>
                  <a:pt x="295275" y="654050"/>
                </a:lnTo>
                <a:lnTo>
                  <a:pt x="273050" y="628650"/>
                </a:lnTo>
                <a:lnTo>
                  <a:pt x="266700" y="638175"/>
                </a:lnTo>
                <a:cubicBezTo>
                  <a:pt x="269934" y="696382"/>
                  <a:pt x="269875" y="676246"/>
                  <a:pt x="269875" y="698500"/>
                </a:cubicBezTo>
                <a:cubicBezTo>
                  <a:pt x="247202" y="747084"/>
                  <a:pt x="247650" y="728606"/>
                  <a:pt x="247650" y="749300"/>
                </a:cubicBezTo>
                <a:lnTo>
                  <a:pt x="231775" y="765175"/>
                </a:lnTo>
                <a:lnTo>
                  <a:pt x="225425" y="793750"/>
                </a:lnTo>
                <a:lnTo>
                  <a:pt x="171450" y="768350"/>
                </a:lnTo>
                <a:lnTo>
                  <a:pt x="180975" y="720725"/>
                </a:lnTo>
                <a:lnTo>
                  <a:pt x="161925" y="692150"/>
                </a:lnTo>
                <a:lnTo>
                  <a:pt x="133350" y="714375"/>
                </a:lnTo>
                <a:lnTo>
                  <a:pt x="104775" y="723900"/>
                </a:lnTo>
                <a:lnTo>
                  <a:pt x="73025" y="771525"/>
                </a:lnTo>
                <a:lnTo>
                  <a:pt x="50800" y="854075"/>
                </a:lnTo>
                <a:lnTo>
                  <a:pt x="136525" y="869950"/>
                </a:lnTo>
                <a:lnTo>
                  <a:pt x="184150" y="898525"/>
                </a:lnTo>
                <a:lnTo>
                  <a:pt x="184150" y="927100"/>
                </a:lnTo>
                <a:lnTo>
                  <a:pt x="146050" y="936625"/>
                </a:lnTo>
                <a:lnTo>
                  <a:pt x="111125" y="933450"/>
                </a:lnTo>
                <a:lnTo>
                  <a:pt x="57150" y="1016000"/>
                </a:lnTo>
                <a:lnTo>
                  <a:pt x="66675" y="1044575"/>
                </a:lnTo>
                <a:lnTo>
                  <a:pt x="117475" y="1079500"/>
                </a:lnTo>
                <a:lnTo>
                  <a:pt x="120650" y="1117600"/>
                </a:lnTo>
                <a:lnTo>
                  <a:pt x="85725" y="1149350"/>
                </a:lnTo>
                <a:lnTo>
                  <a:pt x="15875" y="1123950"/>
                </a:lnTo>
                <a:lnTo>
                  <a:pt x="0" y="1130300"/>
                </a:lnTo>
                <a:lnTo>
                  <a:pt x="25400" y="1181100"/>
                </a:lnTo>
                <a:lnTo>
                  <a:pt x="69850" y="1228725"/>
                </a:lnTo>
                <a:lnTo>
                  <a:pt x="79375" y="1257300"/>
                </a:lnTo>
                <a:lnTo>
                  <a:pt x="44450" y="1292225"/>
                </a:lnTo>
                <a:lnTo>
                  <a:pt x="114300" y="1270000"/>
                </a:lnTo>
                <a:cubicBezTo>
                  <a:pt x="150154" y="1250443"/>
                  <a:pt x="129117" y="1256242"/>
                  <a:pt x="152400" y="1250950"/>
                </a:cubicBezTo>
                <a:lnTo>
                  <a:pt x="238125" y="1238250"/>
                </a:lnTo>
                <a:lnTo>
                  <a:pt x="238125" y="1190625"/>
                </a:lnTo>
                <a:lnTo>
                  <a:pt x="266700" y="1168400"/>
                </a:lnTo>
                <a:lnTo>
                  <a:pt x="273050" y="1108075"/>
                </a:lnTo>
                <a:lnTo>
                  <a:pt x="320675" y="1073150"/>
                </a:lnTo>
                <a:lnTo>
                  <a:pt x="381000" y="1063625"/>
                </a:lnTo>
                <a:lnTo>
                  <a:pt x="403225" y="1111250"/>
                </a:lnTo>
                <a:lnTo>
                  <a:pt x="403225" y="1120775"/>
                </a:lnTo>
                <a:lnTo>
                  <a:pt x="463550" y="1101725"/>
                </a:lnTo>
                <a:cubicBezTo>
                  <a:pt x="509991" y="1071870"/>
                  <a:pt x="500063" y="1087967"/>
                  <a:pt x="504825" y="1066800"/>
                </a:cubicBezTo>
                <a:lnTo>
                  <a:pt x="504825" y="1047750"/>
                </a:lnTo>
                <a:lnTo>
                  <a:pt x="511175" y="1028700"/>
                </a:lnTo>
                <a:lnTo>
                  <a:pt x="495300" y="968375"/>
                </a:lnTo>
                <a:lnTo>
                  <a:pt x="539750" y="939800"/>
                </a:lnTo>
                <a:lnTo>
                  <a:pt x="530225" y="901700"/>
                </a:lnTo>
                <a:lnTo>
                  <a:pt x="552450" y="879475"/>
                </a:lnTo>
                <a:lnTo>
                  <a:pt x="552450" y="850900"/>
                </a:lnTo>
                <a:lnTo>
                  <a:pt x="587375" y="850900"/>
                </a:lnTo>
                <a:lnTo>
                  <a:pt x="609600" y="806450"/>
                </a:lnTo>
                <a:lnTo>
                  <a:pt x="596900" y="746125"/>
                </a:lnTo>
                <a:lnTo>
                  <a:pt x="577850" y="720725"/>
                </a:lnTo>
                <a:lnTo>
                  <a:pt x="574675" y="688975"/>
                </a:lnTo>
                <a:lnTo>
                  <a:pt x="571500" y="635000"/>
                </a:lnTo>
                <a:cubicBezTo>
                  <a:pt x="560971" y="603413"/>
                  <a:pt x="561975" y="616465"/>
                  <a:pt x="561975" y="596900"/>
                </a:cubicBezTo>
                <a:lnTo>
                  <a:pt x="555625" y="587375"/>
                </a:lnTo>
                <a:lnTo>
                  <a:pt x="511175" y="561975"/>
                </a:lnTo>
                <a:lnTo>
                  <a:pt x="511175" y="504825"/>
                </a:lnTo>
                <a:cubicBezTo>
                  <a:pt x="531013" y="448618"/>
                  <a:pt x="526521" y="457200"/>
                  <a:pt x="536575" y="447675"/>
                </a:cubicBezTo>
                <a:lnTo>
                  <a:pt x="552450" y="444500"/>
                </a:lnTo>
                <a:lnTo>
                  <a:pt x="549275" y="425450"/>
                </a:lnTo>
                <a:cubicBezTo>
                  <a:pt x="581703" y="386537"/>
                  <a:pt x="581025" y="370818"/>
                  <a:pt x="581025" y="390525"/>
                </a:cubicBezTo>
                <a:lnTo>
                  <a:pt x="587375" y="415925"/>
                </a:lnTo>
                <a:lnTo>
                  <a:pt x="612775" y="406400"/>
                </a:lnTo>
                <a:lnTo>
                  <a:pt x="663575" y="434975"/>
                </a:lnTo>
                <a:lnTo>
                  <a:pt x="714375" y="387350"/>
                </a:lnTo>
                <a:lnTo>
                  <a:pt x="730250" y="374650"/>
                </a:lnTo>
                <a:lnTo>
                  <a:pt x="733425" y="330200"/>
                </a:lnTo>
                <a:cubicBezTo>
                  <a:pt x="791619" y="320501"/>
                  <a:pt x="767292" y="337608"/>
                  <a:pt x="787400" y="320675"/>
                </a:cubicBezTo>
                <a:lnTo>
                  <a:pt x="800100" y="273050"/>
                </a:lnTo>
                <a:lnTo>
                  <a:pt x="771525" y="241300"/>
                </a:lnTo>
                <a:lnTo>
                  <a:pt x="771525" y="225425"/>
                </a:lnTo>
                <a:lnTo>
                  <a:pt x="708025" y="190500"/>
                </a:lnTo>
                <a:lnTo>
                  <a:pt x="666750" y="209550"/>
                </a:lnTo>
                <a:cubicBezTo>
                  <a:pt x="650197" y="229413"/>
                  <a:pt x="650875" y="220334"/>
                  <a:pt x="650875" y="231775"/>
                </a:cubicBezTo>
                <a:lnTo>
                  <a:pt x="625475" y="238125"/>
                </a:lnTo>
                <a:lnTo>
                  <a:pt x="596900" y="225425"/>
                </a:lnTo>
                <a:lnTo>
                  <a:pt x="571500" y="231775"/>
                </a:lnTo>
                <a:lnTo>
                  <a:pt x="533400" y="225425"/>
                </a:lnTo>
                <a:lnTo>
                  <a:pt x="501650" y="222250"/>
                </a:lnTo>
                <a:lnTo>
                  <a:pt x="498475" y="203200"/>
                </a:lnTo>
                <a:lnTo>
                  <a:pt x="479425" y="200025"/>
                </a:lnTo>
                <a:cubicBezTo>
                  <a:pt x="469355" y="216808"/>
                  <a:pt x="476071" y="215900"/>
                  <a:pt x="466725" y="215900"/>
                </a:cubicBezTo>
                <a:cubicBezTo>
                  <a:pt x="453552" y="189553"/>
                  <a:pt x="463491" y="190500"/>
                  <a:pt x="450850" y="190500"/>
                </a:cubicBezTo>
                <a:lnTo>
                  <a:pt x="434975" y="209550"/>
                </a:lnTo>
                <a:lnTo>
                  <a:pt x="409575" y="203200"/>
                </a:lnTo>
                <a:lnTo>
                  <a:pt x="412750" y="158750"/>
                </a:lnTo>
                <a:lnTo>
                  <a:pt x="415925" y="133350"/>
                </a:lnTo>
                <a:lnTo>
                  <a:pt x="393700" y="107950"/>
                </a:lnTo>
                <a:lnTo>
                  <a:pt x="352425" y="98425"/>
                </a:lnTo>
                <a:lnTo>
                  <a:pt x="298450" y="88900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자유형 63"/>
          <p:cNvSpPr/>
          <p:nvPr/>
        </p:nvSpPr>
        <p:spPr>
          <a:xfrm>
            <a:off x="2088345" y="6467492"/>
            <a:ext cx="100800" cy="214314"/>
          </a:xfrm>
          <a:custGeom>
            <a:avLst/>
            <a:gdLst>
              <a:gd name="connsiteX0" fmla="*/ 54768 w 171450"/>
              <a:gd name="connsiteY0" fmla="*/ 18745 h 387839"/>
              <a:gd name="connsiteX1" fmla="*/ 0 w 171450"/>
              <a:gd name="connsiteY1" fmla="*/ 63989 h 387839"/>
              <a:gd name="connsiteX2" fmla="*/ 4762 w 171450"/>
              <a:gd name="connsiteY2" fmla="*/ 90183 h 387839"/>
              <a:gd name="connsiteX3" fmla="*/ 21431 w 171450"/>
              <a:gd name="connsiteY3" fmla="*/ 116377 h 387839"/>
              <a:gd name="connsiteX4" fmla="*/ 26193 w 171450"/>
              <a:gd name="connsiteY4" fmla="*/ 154477 h 387839"/>
              <a:gd name="connsiteX5" fmla="*/ 23812 w 171450"/>
              <a:gd name="connsiteY5" fmla="*/ 194958 h 387839"/>
              <a:gd name="connsiteX6" fmla="*/ 30956 w 171450"/>
              <a:gd name="connsiteY6" fmla="*/ 218770 h 387839"/>
              <a:gd name="connsiteX7" fmla="*/ 21431 w 171450"/>
              <a:gd name="connsiteY7" fmla="*/ 261633 h 387839"/>
              <a:gd name="connsiteX8" fmla="*/ 50006 w 171450"/>
              <a:gd name="connsiteY8" fmla="*/ 249727 h 387839"/>
              <a:gd name="connsiteX9" fmla="*/ 35718 w 171450"/>
              <a:gd name="connsiteY9" fmla="*/ 271158 h 387839"/>
              <a:gd name="connsiteX10" fmla="*/ 26193 w 171450"/>
              <a:gd name="connsiteY10" fmla="*/ 299733 h 387839"/>
              <a:gd name="connsiteX11" fmla="*/ 35718 w 171450"/>
              <a:gd name="connsiteY11" fmla="*/ 323545 h 387839"/>
              <a:gd name="connsiteX12" fmla="*/ 66675 w 171450"/>
              <a:gd name="connsiteY12" fmla="*/ 325927 h 387839"/>
              <a:gd name="connsiteX13" fmla="*/ 59531 w 171450"/>
              <a:gd name="connsiteY13" fmla="*/ 344977 h 387839"/>
              <a:gd name="connsiteX14" fmla="*/ 85725 w 171450"/>
              <a:gd name="connsiteY14" fmla="*/ 373552 h 387839"/>
              <a:gd name="connsiteX15" fmla="*/ 111918 w 171450"/>
              <a:gd name="connsiteY15" fmla="*/ 359264 h 387839"/>
              <a:gd name="connsiteX16" fmla="*/ 157162 w 171450"/>
              <a:gd name="connsiteY16" fmla="*/ 387839 h 387839"/>
              <a:gd name="connsiteX17" fmla="*/ 159543 w 171450"/>
              <a:gd name="connsiteY17" fmla="*/ 366408 h 387839"/>
              <a:gd name="connsiteX18" fmla="*/ 171450 w 171450"/>
              <a:gd name="connsiteY18" fmla="*/ 349739 h 387839"/>
              <a:gd name="connsiteX19" fmla="*/ 138112 w 171450"/>
              <a:gd name="connsiteY19" fmla="*/ 302114 h 387839"/>
              <a:gd name="connsiteX20" fmla="*/ 135731 w 171450"/>
              <a:gd name="connsiteY20" fmla="*/ 285445 h 387839"/>
              <a:gd name="connsiteX21" fmla="*/ 147637 w 171450"/>
              <a:gd name="connsiteY21" fmla="*/ 280683 h 387839"/>
              <a:gd name="connsiteX22" fmla="*/ 150018 w 171450"/>
              <a:gd name="connsiteY22" fmla="*/ 273539 h 387839"/>
              <a:gd name="connsiteX23" fmla="*/ 133350 w 171450"/>
              <a:gd name="connsiteY23" fmla="*/ 244964 h 387839"/>
              <a:gd name="connsiteX24" fmla="*/ 123825 w 171450"/>
              <a:gd name="connsiteY24" fmla="*/ 218770 h 387839"/>
              <a:gd name="connsiteX25" fmla="*/ 128587 w 171450"/>
              <a:gd name="connsiteY25" fmla="*/ 199720 h 387839"/>
              <a:gd name="connsiteX26" fmla="*/ 97631 w 171450"/>
              <a:gd name="connsiteY26" fmla="*/ 185433 h 387839"/>
              <a:gd name="connsiteX27" fmla="*/ 104775 w 171450"/>
              <a:gd name="connsiteY27" fmla="*/ 161620 h 387839"/>
              <a:gd name="connsiteX28" fmla="*/ 80962 w 171450"/>
              <a:gd name="connsiteY28" fmla="*/ 125902 h 387839"/>
              <a:gd name="connsiteX29" fmla="*/ 88106 w 171450"/>
              <a:gd name="connsiteY29" fmla="*/ 102089 h 387839"/>
              <a:gd name="connsiteX30" fmla="*/ 71437 w 171450"/>
              <a:gd name="connsiteY30" fmla="*/ 85420 h 387839"/>
              <a:gd name="connsiteX31" fmla="*/ 88106 w 171450"/>
              <a:gd name="connsiteY31" fmla="*/ 63989 h 387839"/>
              <a:gd name="connsiteX32" fmla="*/ 54768 w 171450"/>
              <a:gd name="connsiteY32" fmla="*/ 18745 h 387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71450" h="387839">
                <a:moveTo>
                  <a:pt x="54768" y="18745"/>
                </a:moveTo>
                <a:lnTo>
                  <a:pt x="0" y="63989"/>
                </a:lnTo>
                <a:lnTo>
                  <a:pt x="4762" y="90183"/>
                </a:lnTo>
                <a:lnTo>
                  <a:pt x="21431" y="116377"/>
                </a:lnTo>
                <a:cubicBezTo>
                  <a:pt x="26715" y="148084"/>
                  <a:pt x="26193" y="135296"/>
                  <a:pt x="26193" y="154477"/>
                </a:cubicBezTo>
                <a:cubicBezTo>
                  <a:pt x="23381" y="185413"/>
                  <a:pt x="23812" y="171903"/>
                  <a:pt x="23812" y="194958"/>
                </a:cubicBezTo>
                <a:lnTo>
                  <a:pt x="30956" y="218770"/>
                </a:lnTo>
                <a:lnTo>
                  <a:pt x="21431" y="261633"/>
                </a:lnTo>
                <a:lnTo>
                  <a:pt x="50006" y="249727"/>
                </a:lnTo>
                <a:cubicBezTo>
                  <a:pt x="35242" y="269412"/>
                  <a:pt x="35718" y="260839"/>
                  <a:pt x="35718" y="271158"/>
                </a:cubicBezTo>
                <a:cubicBezTo>
                  <a:pt x="28065" y="296670"/>
                  <a:pt x="32282" y="287558"/>
                  <a:pt x="26193" y="299733"/>
                </a:cubicBezTo>
                <a:cubicBezTo>
                  <a:pt x="33565" y="324305"/>
                  <a:pt x="25050" y="323545"/>
                  <a:pt x="35718" y="323545"/>
                </a:cubicBezTo>
                <a:lnTo>
                  <a:pt x="66675" y="325927"/>
                </a:lnTo>
                <a:lnTo>
                  <a:pt x="59531" y="344977"/>
                </a:lnTo>
                <a:lnTo>
                  <a:pt x="85725" y="373552"/>
                </a:lnTo>
                <a:lnTo>
                  <a:pt x="111918" y="359264"/>
                </a:lnTo>
                <a:lnTo>
                  <a:pt x="157162" y="387839"/>
                </a:lnTo>
                <a:lnTo>
                  <a:pt x="159543" y="366408"/>
                </a:lnTo>
                <a:lnTo>
                  <a:pt x="171450" y="349739"/>
                </a:lnTo>
                <a:lnTo>
                  <a:pt x="138112" y="302114"/>
                </a:lnTo>
                <a:lnTo>
                  <a:pt x="135731" y="285445"/>
                </a:lnTo>
                <a:cubicBezTo>
                  <a:pt x="139700" y="283858"/>
                  <a:pt x="144353" y="283419"/>
                  <a:pt x="147637" y="280683"/>
                </a:cubicBezTo>
                <a:cubicBezTo>
                  <a:pt x="149565" y="279076"/>
                  <a:pt x="150018" y="273539"/>
                  <a:pt x="150018" y="273539"/>
                </a:cubicBezTo>
                <a:lnTo>
                  <a:pt x="133350" y="244964"/>
                </a:lnTo>
                <a:lnTo>
                  <a:pt x="123825" y="218770"/>
                </a:lnTo>
                <a:lnTo>
                  <a:pt x="128587" y="199720"/>
                </a:lnTo>
                <a:lnTo>
                  <a:pt x="97631" y="185433"/>
                </a:lnTo>
                <a:lnTo>
                  <a:pt x="104775" y="161620"/>
                </a:lnTo>
                <a:lnTo>
                  <a:pt x="80962" y="125902"/>
                </a:lnTo>
                <a:lnTo>
                  <a:pt x="88106" y="102089"/>
                </a:lnTo>
                <a:lnTo>
                  <a:pt x="71437" y="85420"/>
                </a:lnTo>
                <a:lnTo>
                  <a:pt x="88106" y="63989"/>
                </a:lnTo>
                <a:cubicBezTo>
                  <a:pt x="76008" y="15594"/>
                  <a:pt x="76200" y="0"/>
                  <a:pt x="54768" y="18745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자유형 64"/>
          <p:cNvSpPr/>
          <p:nvPr/>
        </p:nvSpPr>
        <p:spPr>
          <a:xfrm>
            <a:off x="1907357" y="9627423"/>
            <a:ext cx="694800" cy="385200"/>
          </a:xfrm>
          <a:custGeom>
            <a:avLst/>
            <a:gdLst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9362 w 1209968"/>
              <a:gd name="connsiteY8" fmla="*/ 261938 h 671513"/>
              <a:gd name="connsiteX9" fmla="*/ 157455 w 1209968"/>
              <a:gd name="connsiteY9" fmla="*/ 273844 h 671513"/>
              <a:gd name="connsiteX10" fmla="*/ 119355 w 1209968"/>
              <a:gd name="connsiteY10" fmla="*/ 307181 h 671513"/>
              <a:gd name="connsiteX11" fmla="*/ 102687 w 1209968"/>
              <a:gd name="connsiteY11" fmla="*/ 307181 h 671513"/>
              <a:gd name="connsiteX12" fmla="*/ 83637 w 1209968"/>
              <a:gd name="connsiteY12" fmla="*/ 333375 h 671513"/>
              <a:gd name="connsiteX13" fmla="*/ 52680 w 1209968"/>
              <a:gd name="connsiteY13" fmla="*/ 354806 h 671513"/>
              <a:gd name="connsiteX14" fmla="*/ 38393 w 1209968"/>
              <a:gd name="connsiteY14" fmla="*/ 371475 h 671513"/>
              <a:gd name="connsiteX15" fmla="*/ 38393 w 1209968"/>
              <a:gd name="connsiteY15" fmla="*/ 390525 h 671513"/>
              <a:gd name="connsiteX16" fmla="*/ 12199 w 1209968"/>
              <a:gd name="connsiteY16" fmla="*/ 397669 h 671513"/>
              <a:gd name="connsiteX17" fmla="*/ 16962 w 1209968"/>
              <a:gd name="connsiteY17" fmla="*/ 438150 h 671513"/>
              <a:gd name="connsiteX18" fmla="*/ 12199 w 1209968"/>
              <a:gd name="connsiteY18" fmla="*/ 464344 h 671513"/>
              <a:gd name="connsiteX19" fmla="*/ 21724 w 1209968"/>
              <a:gd name="connsiteY19" fmla="*/ 469106 h 671513"/>
              <a:gd name="connsiteX20" fmla="*/ 5055 w 1209968"/>
              <a:gd name="connsiteY20" fmla="*/ 485775 h 671513"/>
              <a:gd name="connsiteX21" fmla="*/ 36012 w 1209968"/>
              <a:gd name="connsiteY21" fmla="*/ 535781 h 671513"/>
              <a:gd name="connsiteX22" fmla="*/ 78874 w 1209968"/>
              <a:gd name="connsiteY22" fmla="*/ 576263 h 671513"/>
              <a:gd name="connsiteX23" fmla="*/ 105068 w 1209968"/>
              <a:gd name="connsiteY23" fmla="*/ 581025 h 671513"/>
              <a:gd name="connsiteX24" fmla="*/ 126499 w 1209968"/>
              <a:gd name="connsiteY24" fmla="*/ 600075 h 671513"/>
              <a:gd name="connsiteX25" fmla="*/ 147930 w 1209968"/>
              <a:gd name="connsiteY25" fmla="*/ 623888 h 671513"/>
              <a:gd name="connsiteX26" fmla="*/ 159837 w 1209968"/>
              <a:gd name="connsiteY26" fmla="*/ 640556 h 671513"/>
              <a:gd name="connsiteX27" fmla="*/ 159837 w 1209968"/>
              <a:gd name="connsiteY27" fmla="*/ 654844 h 671513"/>
              <a:gd name="connsiteX28" fmla="*/ 174124 w 1209968"/>
              <a:gd name="connsiteY28" fmla="*/ 661988 h 671513"/>
              <a:gd name="connsiteX29" fmla="*/ 193174 w 1209968"/>
              <a:gd name="connsiteY29" fmla="*/ 652463 h 671513"/>
              <a:gd name="connsiteX30" fmla="*/ 212224 w 1209968"/>
              <a:gd name="connsiteY30" fmla="*/ 671513 h 671513"/>
              <a:gd name="connsiteX31" fmla="*/ 209843 w 1209968"/>
              <a:gd name="connsiteY31" fmla="*/ 650081 h 671513"/>
              <a:gd name="connsiteX32" fmla="*/ 212224 w 1209968"/>
              <a:gd name="connsiteY32" fmla="*/ 623888 h 671513"/>
              <a:gd name="connsiteX33" fmla="*/ 236037 w 1209968"/>
              <a:gd name="connsiteY33" fmla="*/ 602456 h 671513"/>
              <a:gd name="connsiteX34" fmla="*/ 252705 w 1209968"/>
              <a:gd name="connsiteY34" fmla="*/ 588169 h 671513"/>
              <a:gd name="connsiteX35" fmla="*/ 274137 w 1209968"/>
              <a:gd name="connsiteY35" fmla="*/ 583406 h 671513"/>
              <a:gd name="connsiteX36" fmla="*/ 324143 w 1209968"/>
              <a:gd name="connsiteY36" fmla="*/ 607219 h 671513"/>
              <a:gd name="connsiteX37" fmla="*/ 369387 w 1209968"/>
              <a:gd name="connsiteY37" fmla="*/ 585788 h 671513"/>
              <a:gd name="connsiteX38" fmla="*/ 393199 w 1209968"/>
              <a:gd name="connsiteY38" fmla="*/ 581025 h 671513"/>
              <a:gd name="connsiteX39" fmla="*/ 428918 w 1209968"/>
              <a:gd name="connsiteY39" fmla="*/ 592931 h 671513"/>
              <a:gd name="connsiteX40" fmla="*/ 457493 w 1209968"/>
              <a:gd name="connsiteY40" fmla="*/ 583406 h 671513"/>
              <a:gd name="connsiteX41" fmla="*/ 483687 w 1209968"/>
              <a:gd name="connsiteY41" fmla="*/ 609600 h 671513"/>
              <a:gd name="connsiteX42" fmla="*/ 509880 w 1209968"/>
              <a:gd name="connsiteY42" fmla="*/ 602456 h 671513"/>
              <a:gd name="connsiteX43" fmla="*/ 540837 w 1209968"/>
              <a:gd name="connsiteY43" fmla="*/ 597694 h 671513"/>
              <a:gd name="connsiteX44" fmla="*/ 559887 w 1209968"/>
              <a:gd name="connsiteY44" fmla="*/ 583406 h 671513"/>
              <a:gd name="connsiteX45" fmla="*/ 583699 w 1209968"/>
              <a:gd name="connsiteY45" fmla="*/ 585788 h 671513"/>
              <a:gd name="connsiteX46" fmla="*/ 626562 w 1209968"/>
              <a:gd name="connsiteY46" fmla="*/ 590550 h 671513"/>
              <a:gd name="connsiteX47" fmla="*/ 638468 w 1209968"/>
              <a:gd name="connsiteY47" fmla="*/ 576263 h 671513"/>
              <a:gd name="connsiteX48" fmla="*/ 667043 w 1209968"/>
              <a:gd name="connsiteY48" fmla="*/ 590550 h 671513"/>
              <a:gd name="connsiteX49" fmla="*/ 690855 w 1209968"/>
              <a:gd name="connsiteY49" fmla="*/ 590550 h 671513"/>
              <a:gd name="connsiteX50" fmla="*/ 707524 w 1209968"/>
              <a:gd name="connsiteY50" fmla="*/ 583406 h 671513"/>
              <a:gd name="connsiteX51" fmla="*/ 714668 w 1209968"/>
              <a:gd name="connsiteY51" fmla="*/ 566738 h 671513"/>
              <a:gd name="connsiteX52" fmla="*/ 738480 w 1209968"/>
              <a:gd name="connsiteY52" fmla="*/ 554831 h 671513"/>
              <a:gd name="connsiteX53" fmla="*/ 748005 w 1209968"/>
              <a:gd name="connsiteY53" fmla="*/ 535781 h 671513"/>
              <a:gd name="connsiteX54" fmla="*/ 771818 w 1209968"/>
              <a:gd name="connsiteY54" fmla="*/ 528638 h 671513"/>
              <a:gd name="connsiteX55" fmla="*/ 786105 w 1209968"/>
              <a:gd name="connsiteY55" fmla="*/ 540544 h 671513"/>
              <a:gd name="connsiteX56" fmla="*/ 800393 w 1209968"/>
              <a:gd name="connsiteY56" fmla="*/ 538163 h 671513"/>
              <a:gd name="connsiteX57" fmla="*/ 855162 w 1209968"/>
              <a:gd name="connsiteY57" fmla="*/ 528638 h 671513"/>
              <a:gd name="connsiteX58" fmla="*/ 886118 w 1209968"/>
              <a:gd name="connsiteY58" fmla="*/ 521494 h 671513"/>
              <a:gd name="connsiteX59" fmla="*/ 907549 w 1209968"/>
              <a:gd name="connsiteY59" fmla="*/ 521494 h 671513"/>
              <a:gd name="connsiteX60" fmla="*/ 912312 w 1209968"/>
              <a:gd name="connsiteY60" fmla="*/ 502444 h 671513"/>
              <a:gd name="connsiteX61" fmla="*/ 933743 w 1209968"/>
              <a:gd name="connsiteY61" fmla="*/ 490538 h 671513"/>
              <a:gd name="connsiteX62" fmla="*/ 950412 w 1209968"/>
              <a:gd name="connsiteY62" fmla="*/ 476250 h 671513"/>
              <a:gd name="connsiteX63" fmla="*/ 978987 w 1209968"/>
              <a:gd name="connsiteY63" fmla="*/ 473869 h 671513"/>
              <a:gd name="connsiteX64" fmla="*/ 998037 w 1209968"/>
              <a:gd name="connsiteY64" fmla="*/ 483394 h 671513"/>
              <a:gd name="connsiteX65" fmla="*/ 1009943 w 1209968"/>
              <a:gd name="connsiteY65" fmla="*/ 469106 h 671513"/>
              <a:gd name="connsiteX66" fmla="*/ 1026612 w 1209968"/>
              <a:gd name="connsiteY66" fmla="*/ 478631 h 671513"/>
              <a:gd name="connsiteX67" fmla="*/ 1055187 w 1209968"/>
              <a:gd name="connsiteY67" fmla="*/ 447675 h 671513"/>
              <a:gd name="connsiteX68" fmla="*/ 1052805 w 1209968"/>
              <a:gd name="connsiteY68" fmla="*/ 428625 h 671513"/>
              <a:gd name="connsiteX69" fmla="*/ 1067093 w 1209968"/>
              <a:gd name="connsiteY69" fmla="*/ 414338 h 671513"/>
              <a:gd name="connsiteX70" fmla="*/ 1083762 w 1209968"/>
              <a:gd name="connsiteY70" fmla="*/ 397669 h 671513"/>
              <a:gd name="connsiteX71" fmla="*/ 1093287 w 1209968"/>
              <a:gd name="connsiteY71" fmla="*/ 371475 h 671513"/>
              <a:gd name="connsiteX72" fmla="*/ 1095668 w 1209968"/>
              <a:gd name="connsiteY72" fmla="*/ 350044 h 671513"/>
              <a:gd name="connsiteX73" fmla="*/ 1119480 w 1209968"/>
              <a:gd name="connsiteY73" fmla="*/ 330994 h 671513"/>
              <a:gd name="connsiteX74" fmla="*/ 1155199 w 1209968"/>
              <a:gd name="connsiteY74" fmla="*/ 311944 h 671513"/>
              <a:gd name="connsiteX75" fmla="*/ 1152818 w 1209968"/>
              <a:gd name="connsiteY75" fmla="*/ 292894 h 671513"/>
              <a:gd name="connsiteX76" fmla="*/ 1159962 w 1209968"/>
              <a:gd name="connsiteY76" fmla="*/ 252413 h 671513"/>
              <a:gd name="connsiteX77" fmla="*/ 1174249 w 1209968"/>
              <a:gd name="connsiteY77" fmla="*/ 257175 h 671513"/>
              <a:gd name="connsiteX78" fmla="*/ 1198062 w 1209968"/>
              <a:gd name="connsiteY78" fmla="*/ 250031 h 671513"/>
              <a:gd name="connsiteX79" fmla="*/ 1181393 w 1209968"/>
              <a:gd name="connsiteY79" fmla="*/ 233363 h 671513"/>
              <a:gd name="connsiteX80" fmla="*/ 1167105 w 1209968"/>
              <a:gd name="connsiteY80" fmla="*/ 228600 h 671513"/>
              <a:gd name="connsiteX81" fmla="*/ 1167105 w 1209968"/>
              <a:gd name="connsiteY81" fmla="*/ 214313 h 671513"/>
              <a:gd name="connsiteX82" fmla="*/ 1181393 w 1209968"/>
              <a:gd name="connsiteY82" fmla="*/ 197644 h 671513"/>
              <a:gd name="connsiteX83" fmla="*/ 1200443 w 1209968"/>
              <a:gd name="connsiteY83" fmla="*/ 195263 h 671513"/>
              <a:gd name="connsiteX84" fmla="*/ 1209968 w 1209968"/>
              <a:gd name="connsiteY84" fmla="*/ 195263 h 671513"/>
              <a:gd name="connsiteX85" fmla="*/ 1198062 w 1209968"/>
              <a:gd name="connsiteY85" fmla="*/ 180975 h 671513"/>
              <a:gd name="connsiteX86" fmla="*/ 1171868 w 1209968"/>
              <a:gd name="connsiteY86" fmla="*/ 169069 h 671513"/>
              <a:gd name="connsiteX87" fmla="*/ 1152818 w 1209968"/>
              <a:gd name="connsiteY87" fmla="*/ 159544 h 671513"/>
              <a:gd name="connsiteX88" fmla="*/ 1138530 w 1209968"/>
              <a:gd name="connsiteY88" fmla="*/ 150019 h 671513"/>
              <a:gd name="connsiteX89" fmla="*/ 1145674 w 1209968"/>
              <a:gd name="connsiteY89" fmla="*/ 142875 h 671513"/>
              <a:gd name="connsiteX90" fmla="*/ 1155199 w 1209968"/>
              <a:gd name="connsiteY90" fmla="*/ 142875 h 671513"/>
              <a:gd name="connsiteX91" fmla="*/ 1155199 w 1209968"/>
              <a:gd name="connsiteY91" fmla="*/ 126206 h 671513"/>
              <a:gd name="connsiteX92" fmla="*/ 1159962 w 1209968"/>
              <a:gd name="connsiteY92" fmla="*/ 104775 h 671513"/>
              <a:gd name="connsiteX93" fmla="*/ 1145674 w 1209968"/>
              <a:gd name="connsiteY93" fmla="*/ 102394 h 671513"/>
              <a:gd name="connsiteX94" fmla="*/ 1133768 w 1209968"/>
              <a:gd name="connsiteY94" fmla="*/ 100013 h 671513"/>
              <a:gd name="connsiteX95" fmla="*/ 1140912 w 1209968"/>
              <a:gd name="connsiteY95" fmla="*/ 78581 h 671513"/>
              <a:gd name="connsiteX96" fmla="*/ 1140912 w 1209968"/>
              <a:gd name="connsiteY96" fmla="*/ 78581 h 671513"/>
              <a:gd name="connsiteX97" fmla="*/ 1112337 w 1209968"/>
              <a:gd name="connsiteY97" fmla="*/ 71438 h 671513"/>
              <a:gd name="connsiteX98" fmla="*/ 1076618 w 1209968"/>
              <a:gd name="connsiteY98" fmla="*/ 66675 h 671513"/>
              <a:gd name="connsiteX99" fmla="*/ 1055187 w 1209968"/>
              <a:gd name="connsiteY99" fmla="*/ 57150 h 671513"/>
              <a:gd name="connsiteX100" fmla="*/ 1024230 w 1209968"/>
              <a:gd name="connsiteY100" fmla="*/ 38100 h 671513"/>
              <a:gd name="connsiteX101" fmla="*/ 1026612 w 1209968"/>
              <a:gd name="connsiteY101" fmla="*/ 16669 h 671513"/>
              <a:gd name="connsiteX102" fmla="*/ 1007562 w 1209968"/>
              <a:gd name="connsiteY102" fmla="*/ 9525 h 671513"/>
              <a:gd name="connsiteX103" fmla="*/ 998037 w 1209968"/>
              <a:gd name="connsiteY103" fmla="*/ 4763 h 671513"/>
              <a:gd name="connsiteX104" fmla="*/ 981368 w 1209968"/>
              <a:gd name="connsiteY104" fmla="*/ 16669 h 671513"/>
              <a:gd name="connsiteX105" fmla="*/ 974224 w 1209968"/>
              <a:gd name="connsiteY105" fmla="*/ 19050 h 671513"/>
              <a:gd name="connsiteX106" fmla="*/ 962318 w 1209968"/>
              <a:gd name="connsiteY106" fmla="*/ 4763 h 671513"/>
              <a:gd name="connsiteX107" fmla="*/ 933743 w 1209968"/>
              <a:gd name="connsiteY107" fmla="*/ 0 h 671513"/>
              <a:gd name="connsiteX108" fmla="*/ 917074 w 1209968"/>
              <a:gd name="connsiteY108" fmla="*/ 16669 h 671513"/>
              <a:gd name="connsiteX109" fmla="*/ 895643 w 1209968"/>
              <a:gd name="connsiteY109" fmla="*/ 11906 h 671513"/>
              <a:gd name="connsiteX110" fmla="*/ 886118 w 1209968"/>
              <a:gd name="connsiteY110" fmla="*/ 4763 h 671513"/>
              <a:gd name="connsiteX111" fmla="*/ 831349 w 1209968"/>
              <a:gd name="connsiteY111" fmla="*/ 16669 h 671513"/>
              <a:gd name="connsiteX112" fmla="*/ 819443 w 1209968"/>
              <a:gd name="connsiteY112" fmla="*/ 28575 h 671513"/>
              <a:gd name="connsiteX113" fmla="*/ 800393 w 1209968"/>
              <a:gd name="connsiteY113" fmla="*/ 21431 h 671513"/>
              <a:gd name="connsiteX114" fmla="*/ 788487 w 1209968"/>
              <a:gd name="connsiteY114" fmla="*/ 35719 h 671513"/>
              <a:gd name="connsiteX115" fmla="*/ 764674 w 1209968"/>
              <a:gd name="connsiteY115" fmla="*/ 38100 h 671513"/>
              <a:gd name="connsiteX116" fmla="*/ 750387 w 1209968"/>
              <a:gd name="connsiteY116" fmla="*/ 14288 h 671513"/>
              <a:gd name="connsiteX117" fmla="*/ 736099 w 1209968"/>
              <a:gd name="connsiteY117" fmla="*/ 42863 h 671513"/>
              <a:gd name="connsiteX118" fmla="*/ 705143 w 1209968"/>
              <a:gd name="connsiteY118" fmla="*/ 50006 h 671513"/>
              <a:gd name="connsiteX119" fmla="*/ 674187 w 1209968"/>
              <a:gd name="connsiteY119" fmla="*/ 45244 h 671513"/>
              <a:gd name="connsiteX120" fmla="*/ 655137 w 1209968"/>
              <a:gd name="connsiteY120" fmla="*/ 71438 h 671513"/>
              <a:gd name="connsiteX121" fmla="*/ 640849 w 1209968"/>
              <a:gd name="connsiteY121" fmla="*/ 61913 h 671513"/>
              <a:gd name="connsiteX122" fmla="*/ 624180 w 1209968"/>
              <a:gd name="connsiteY122" fmla="*/ 71438 h 671513"/>
              <a:gd name="connsiteX123" fmla="*/ 595605 w 1209968"/>
              <a:gd name="connsiteY123" fmla="*/ 71438 h 671513"/>
              <a:gd name="connsiteX124" fmla="*/ 576555 w 1209968"/>
              <a:gd name="connsiteY124" fmla="*/ 80963 h 671513"/>
              <a:gd name="connsiteX125" fmla="*/ 533693 w 1209968"/>
              <a:gd name="connsiteY125" fmla="*/ 85725 h 671513"/>
              <a:gd name="connsiteX126" fmla="*/ 512262 w 1209968"/>
              <a:gd name="connsiteY126" fmla="*/ 76200 h 671513"/>
              <a:gd name="connsiteX127" fmla="*/ 495593 w 1209968"/>
              <a:gd name="connsiteY127" fmla="*/ 92869 h 671513"/>
              <a:gd name="connsiteX128" fmla="*/ 478924 w 1209968"/>
              <a:gd name="connsiteY128" fmla="*/ 100013 h 671513"/>
              <a:gd name="connsiteX129" fmla="*/ 469399 w 1209968"/>
              <a:gd name="connsiteY129" fmla="*/ 111919 h 671513"/>
              <a:gd name="connsiteX130" fmla="*/ 450349 w 1209968"/>
              <a:gd name="connsiteY130" fmla="*/ 119063 h 671513"/>
              <a:gd name="connsiteX131" fmla="*/ 407487 w 1209968"/>
              <a:gd name="connsiteY131" fmla="*/ 130969 h 671513"/>
              <a:gd name="connsiteX132" fmla="*/ 393199 w 1209968"/>
              <a:gd name="connsiteY132" fmla="*/ 128588 h 671513"/>
              <a:gd name="connsiteX133" fmla="*/ 386055 w 1209968"/>
              <a:gd name="connsiteY133" fmla="*/ 150019 h 671513"/>
              <a:gd name="connsiteX134" fmla="*/ 362243 w 1209968"/>
              <a:gd name="connsiteY134" fmla="*/ 133350 h 671513"/>
              <a:gd name="connsiteX135" fmla="*/ 338430 w 1209968"/>
              <a:gd name="connsiteY135" fmla="*/ 150019 h 671513"/>
              <a:gd name="connsiteX136" fmla="*/ 286043 w 1209968"/>
              <a:gd name="connsiteY136" fmla="*/ 164306 h 671513"/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9362 w 1209968"/>
              <a:gd name="connsiteY8" fmla="*/ 261938 h 671513"/>
              <a:gd name="connsiteX9" fmla="*/ 157455 w 1209968"/>
              <a:gd name="connsiteY9" fmla="*/ 273844 h 671513"/>
              <a:gd name="connsiteX10" fmla="*/ 119355 w 1209968"/>
              <a:gd name="connsiteY10" fmla="*/ 307181 h 671513"/>
              <a:gd name="connsiteX11" fmla="*/ 102687 w 1209968"/>
              <a:gd name="connsiteY11" fmla="*/ 307181 h 671513"/>
              <a:gd name="connsiteX12" fmla="*/ 83637 w 1209968"/>
              <a:gd name="connsiteY12" fmla="*/ 333375 h 671513"/>
              <a:gd name="connsiteX13" fmla="*/ 52680 w 1209968"/>
              <a:gd name="connsiteY13" fmla="*/ 354806 h 671513"/>
              <a:gd name="connsiteX14" fmla="*/ 38393 w 1209968"/>
              <a:gd name="connsiteY14" fmla="*/ 371475 h 671513"/>
              <a:gd name="connsiteX15" fmla="*/ 38393 w 1209968"/>
              <a:gd name="connsiteY15" fmla="*/ 390525 h 671513"/>
              <a:gd name="connsiteX16" fmla="*/ 12199 w 1209968"/>
              <a:gd name="connsiteY16" fmla="*/ 397669 h 671513"/>
              <a:gd name="connsiteX17" fmla="*/ 16962 w 1209968"/>
              <a:gd name="connsiteY17" fmla="*/ 438150 h 671513"/>
              <a:gd name="connsiteX18" fmla="*/ 12199 w 1209968"/>
              <a:gd name="connsiteY18" fmla="*/ 464344 h 671513"/>
              <a:gd name="connsiteX19" fmla="*/ 21724 w 1209968"/>
              <a:gd name="connsiteY19" fmla="*/ 469106 h 671513"/>
              <a:gd name="connsiteX20" fmla="*/ 5055 w 1209968"/>
              <a:gd name="connsiteY20" fmla="*/ 485775 h 671513"/>
              <a:gd name="connsiteX21" fmla="*/ 36012 w 1209968"/>
              <a:gd name="connsiteY21" fmla="*/ 535781 h 671513"/>
              <a:gd name="connsiteX22" fmla="*/ 78874 w 1209968"/>
              <a:gd name="connsiteY22" fmla="*/ 576263 h 671513"/>
              <a:gd name="connsiteX23" fmla="*/ 105068 w 1209968"/>
              <a:gd name="connsiteY23" fmla="*/ 581025 h 671513"/>
              <a:gd name="connsiteX24" fmla="*/ 126499 w 1209968"/>
              <a:gd name="connsiteY24" fmla="*/ 600075 h 671513"/>
              <a:gd name="connsiteX25" fmla="*/ 147930 w 1209968"/>
              <a:gd name="connsiteY25" fmla="*/ 623888 h 671513"/>
              <a:gd name="connsiteX26" fmla="*/ 159837 w 1209968"/>
              <a:gd name="connsiteY26" fmla="*/ 640556 h 671513"/>
              <a:gd name="connsiteX27" fmla="*/ 159837 w 1209968"/>
              <a:gd name="connsiteY27" fmla="*/ 654844 h 671513"/>
              <a:gd name="connsiteX28" fmla="*/ 174124 w 1209968"/>
              <a:gd name="connsiteY28" fmla="*/ 661988 h 671513"/>
              <a:gd name="connsiteX29" fmla="*/ 193174 w 1209968"/>
              <a:gd name="connsiteY29" fmla="*/ 652463 h 671513"/>
              <a:gd name="connsiteX30" fmla="*/ 212224 w 1209968"/>
              <a:gd name="connsiteY30" fmla="*/ 671513 h 671513"/>
              <a:gd name="connsiteX31" fmla="*/ 209843 w 1209968"/>
              <a:gd name="connsiteY31" fmla="*/ 650081 h 671513"/>
              <a:gd name="connsiteX32" fmla="*/ 212224 w 1209968"/>
              <a:gd name="connsiteY32" fmla="*/ 623888 h 671513"/>
              <a:gd name="connsiteX33" fmla="*/ 236037 w 1209968"/>
              <a:gd name="connsiteY33" fmla="*/ 602456 h 671513"/>
              <a:gd name="connsiteX34" fmla="*/ 252705 w 1209968"/>
              <a:gd name="connsiteY34" fmla="*/ 588169 h 671513"/>
              <a:gd name="connsiteX35" fmla="*/ 274137 w 1209968"/>
              <a:gd name="connsiteY35" fmla="*/ 583406 h 671513"/>
              <a:gd name="connsiteX36" fmla="*/ 324143 w 1209968"/>
              <a:gd name="connsiteY36" fmla="*/ 607219 h 671513"/>
              <a:gd name="connsiteX37" fmla="*/ 369387 w 1209968"/>
              <a:gd name="connsiteY37" fmla="*/ 585788 h 671513"/>
              <a:gd name="connsiteX38" fmla="*/ 393199 w 1209968"/>
              <a:gd name="connsiteY38" fmla="*/ 581025 h 671513"/>
              <a:gd name="connsiteX39" fmla="*/ 428918 w 1209968"/>
              <a:gd name="connsiteY39" fmla="*/ 592931 h 671513"/>
              <a:gd name="connsiteX40" fmla="*/ 457493 w 1209968"/>
              <a:gd name="connsiteY40" fmla="*/ 583406 h 671513"/>
              <a:gd name="connsiteX41" fmla="*/ 483687 w 1209968"/>
              <a:gd name="connsiteY41" fmla="*/ 609600 h 671513"/>
              <a:gd name="connsiteX42" fmla="*/ 509880 w 1209968"/>
              <a:gd name="connsiteY42" fmla="*/ 602456 h 671513"/>
              <a:gd name="connsiteX43" fmla="*/ 540837 w 1209968"/>
              <a:gd name="connsiteY43" fmla="*/ 597694 h 671513"/>
              <a:gd name="connsiteX44" fmla="*/ 559887 w 1209968"/>
              <a:gd name="connsiteY44" fmla="*/ 583406 h 671513"/>
              <a:gd name="connsiteX45" fmla="*/ 583699 w 1209968"/>
              <a:gd name="connsiteY45" fmla="*/ 585788 h 671513"/>
              <a:gd name="connsiteX46" fmla="*/ 626562 w 1209968"/>
              <a:gd name="connsiteY46" fmla="*/ 590550 h 671513"/>
              <a:gd name="connsiteX47" fmla="*/ 638468 w 1209968"/>
              <a:gd name="connsiteY47" fmla="*/ 576263 h 671513"/>
              <a:gd name="connsiteX48" fmla="*/ 667043 w 1209968"/>
              <a:gd name="connsiteY48" fmla="*/ 590550 h 671513"/>
              <a:gd name="connsiteX49" fmla="*/ 690855 w 1209968"/>
              <a:gd name="connsiteY49" fmla="*/ 590550 h 671513"/>
              <a:gd name="connsiteX50" fmla="*/ 707524 w 1209968"/>
              <a:gd name="connsiteY50" fmla="*/ 583406 h 671513"/>
              <a:gd name="connsiteX51" fmla="*/ 714668 w 1209968"/>
              <a:gd name="connsiteY51" fmla="*/ 566738 h 671513"/>
              <a:gd name="connsiteX52" fmla="*/ 738480 w 1209968"/>
              <a:gd name="connsiteY52" fmla="*/ 554831 h 671513"/>
              <a:gd name="connsiteX53" fmla="*/ 748005 w 1209968"/>
              <a:gd name="connsiteY53" fmla="*/ 535781 h 671513"/>
              <a:gd name="connsiteX54" fmla="*/ 771818 w 1209968"/>
              <a:gd name="connsiteY54" fmla="*/ 528638 h 671513"/>
              <a:gd name="connsiteX55" fmla="*/ 786105 w 1209968"/>
              <a:gd name="connsiteY55" fmla="*/ 540544 h 671513"/>
              <a:gd name="connsiteX56" fmla="*/ 800393 w 1209968"/>
              <a:gd name="connsiteY56" fmla="*/ 538163 h 671513"/>
              <a:gd name="connsiteX57" fmla="*/ 855162 w 1209968"/>
              <a:gd name="connsiteY57" fmla="*/ 528638 h 671513"/>
              <a:gd name="connsiteX58" fmla="*/ 886118 w 1209968"/>
              <a:gd name="connsiteY58" fmla="*/ 521494 h 671513"/>
              <a:gd name="connsiteX59" fmla="*/ 907549 w 1209968"/>
              <a:gd name="connsiteY59" fmla="*/ 521494 h 671513"/>
              <a:gd name="connsiteX60" fmla="*/ 912312 w 1209968"/>
              <a:gd name="connsiteY60" fmla="*/ 502444 h 671513"/>
              <a:gd name="connsiteX61" fmla="*/ 933743 w 1209968"/>
              <a:gd name="connsiteY61" fmla="*/ 490538 h 671513"/>
              <a:gd name="connsiteX62" fmla="*/ 950412 w 1209968"/>
              <a:gd name="connsiteY62" fmla="*/ 476250 h 671513"/>
              <a:gd name="connsiteX63" fmla="*/ 978987 w 1209968"/>
              <a:gd name="connsiteY63" fmla="*/ 473869 h 671513"/>
              <a:gd name="connsiteX64" fmla="*/ 998037 w 1209968"/>
              <a:gd name="connsiteY64" fmla="*/ 483394 h 671513"/>
              <a:gd name="connsiteX65" fmla="*/ 1009943 w 1209968"/>
              <a:gd name="connsiteY65" fmla="*/ 469106 h 671513"/>
              <a:gd name="connsiteX66" fmla="*/ 1026612 w 1209968"/>
              <a:gd name="connsiteY66" fmla="*/ 478631 h 671513"/>
              <a:gd name="connsiteX67" fmla="*/ 1055187 w 1209968"/>
              <a:gd name="connsiteY67" fmla="*/ 447675 h 671513"/>
              <a:gd name="connsiteX68" fmla="*/ 1052805 w 1209968"/>
              <a:gd name="connsiteY68" fmla="*/ 428625 h 671513"/>
              <a:gd name="connsiteX69" fmla="*/ 1067093 w 1209968"/>
              <a:gd name="connsiteY69" fmla="*/ 414338 h 671513"/>
              <a:gd name="connsiteX70" fmla="*/ 1083762 w 1209968"/>
              <a:gd name="connsiteY70" fmla="*/ 397669 h 671513"/>
              <a:gd name="connsiteX71" fmla="*/ 1093287 w 1209968"/>
              <a:gd name="connsiteY71" fmla="*/ 371475 h 671513"/>
              <a:gd name="connsiteX72" fmla="*/ 1095668 w 1209968"/>
              <a:gd name="connsiteY72" fmla="*/ 350044 h 671513"/>
              <a:gd name="connsiteX73" fmla="*/ 1119480 w 1209968"/>
              <a:gd name="connsiteY73" fmla="*/ 330994 h 671513"/>
              <a:gd name="connsiteX74" fmla="*/ 1155199 w 1209968"/>
              <a:gd name="connsiteY74" fmla="*/ 311944 h 671513"/>
              <a:gd name="connsiteX75" fmla="*/ 1152818 w 1209968"/>
              <a:gd name="connsiteY75" fmla="*/ 292894 h 671513"/>
              <a:gd name="connsiteX76" fmla="*/ 1159962 w 1209968"/>
              <a:gd name="connsiteY76" fmla="*/ 252413 h 671513"/>
              <a:gd name="connsiteX77" fmla="*/ 1174249 w 1209968"/>
              <a:gd name="connsiteY77" fmla="*/ 257175 h 671513"/>
              <a:gd name="connsiteX78" fmla="*/ 1198062 w 1209968"/>
              <a:gd name="connsiteY78" fmla="*/ 250031 h 671513"/>
              <a:gd name="connsiteX79" fmla="*/ 1181393 w 1209968"/>
              <a:gd name="connsiteY79" fmla="*/ 233363 h 671513"/>
              <a:gd name="connsiteX80" fmla="*/ 1167105 w 1209968"/>
              <a:gd name="connsiteY80" fmla="*/ 228600 h 671513"/>
              <a:gd name="connsiteX81" fmla="*/ 1167105 w 1209968"/>
              <a:gd name="connsiteY81" fmla="*/ 214313 h 671513"/>
              <a:gd name="connsiteX82" fmla="*/ 1181393 w 1209968"/>
              <a:gd name="connsiteY82" fmla="*/ 197644 h 671513"/>
              <a:gd name="connsiteX83" fmla="*/ 1200443 w 1209968"/>
              <a:gd name="connsiteY83" fmla="*/ 195263 h 671513"/>
              <a:gd name="connsiteX84" fmla="*/ 1209968 w 1209968"/>
              <a:gd name="connsiteY84" fmla="*/ 195263 h 671513"/>
              <a:gd name="connsiteX85" fmla="*/ 1198062 w 1209968"/>
              <a:gd name="connsiteY85" fmla="*/ 180975 h 671513"/>
              <a:gd name="connsiteX86" fmla="*/ 1171868 w 1209968"/>
              <a:gd name="connsiteY86" fmla="*/ 169069 h 671513"/>
              <a:gd name="connsiteX87" fmla="*/ 1152818 w 1209968"/>
              <a:gd name="connsiteY87" fmla="*/ 159544 h 671513"/>
              <a:gd name="connsiteX88" fmla="*/ 1138530 w 1209968"/>
              <a:gd name="connsiteY88" fmla="*/ 150019 h 671513"/>
              <a:gd name="connsiteX89" fmla="*/ 1145674 w 1209968"/>
              <a:gd name="connsiteY89" fmla="*/ 142875 h 671513"/>
              <a:gd name="connsiteX90" fmla="*/ 1155199 w 1209968"/>
              <a:gd name="connsiteY90" fmla="*/ 142875 h 671513"/>
              <a:gd name="connsiteX91" fmla="*/ 1155199 w 1209968"/>
              <a:gd name="connsiteY91" fmla="*/ 126206 h 671513"/>
              <a:gd name="connsiteX92" fmla="*/ 1159962 w 1209968"/>
              <a:gd name="connsiteY92" fmla="*/ 104775 h 671513"/>
              <a:gd name="connsiteX93" fmla="*/ 1145674 w 1209968"/>
              <a:gd name="connsiteY93" fmla="*/ 102394 h 671513"/>
              <a:gd name="connsiteX94" fmla="*/ 1133768 w 1209968"/>
              <a:gd name="connsiteY94" fmla="*/ 100013 h 671513"/>
              <a:gd name="connsiteX95" fmla="*/ 1140912 w 1209968"/>
              <a:gd name="connsiteY95" fmla="*/ 78581 h 671513"/>
              <a:gd name="connsiteX96" fmla="*/ 1140912 w 1209968"/>
              <a:gd name="connsiteY96" fmla="*/ 78581 h 671513"/>
              <a:gd name="connsiteX97" fmla="*/ 1112337 w 1209968"/>
              <a:gd name="connsiteY97" fmla="*/ 71438 h 671513"/>
              <a:gd name="connsiteX98" fmla="*/ 1076618 w 1209968"/>
              <a:gd name="connsiteY98" fmla="*/ 66675 h 671513"/>
              <a:gd name="connsiteX99" fmla="*/ 1055187 w 1209968"/>
              <a:gd name="connsiteY99" fmla="*/ 57150 h 671513"/>
              <a:gd name="connsiteX100" fmla="*/ 1024230 w 1209968"/>
              <a:gd name="connsiteY100" fmla="*/ 38100 h 671513"/>
              <a:gd name="connsiteX101" fmla="*/ 1026612 w 1209968"/>
              <a:gd name="connsiteY101" fmla="*/ 16669 h 671513"/>
              <a:gd name="connsiteX102" fmla="*/ 1007562 w 1209968"/>
              <a:gd name="connsiteY102" fmla="*/ 9525 h 671513"/>
              <a:gd name="connsiteX103" fmla="*/ 998037 w 1209968"/>
              <a:gd name="connsiteY103" fmla="*/ 4763 h 671513"/>
              <a:gd name="connsiteX104" fmla="*/ 981368 w 1209968"/>
              <a:gd name="connsiteY104" fmla="*/ 16669 h 671513"/>
              <a:gd name="connsiteX105" fmla="*/ 974224 w 1209968"/>
              <a:gd name="connsiteY105" fmla="*/ 19050 h 671513"/>
              <a:gd name="connsiteX106" fmla="*/ 962318 w 1209968"/>
              <a:gd name="connsiteY106" fmla="*/ 4763 h 671513"/>
              <a:gd name="connsiteX107" fmla="*/ 933743 w 1209968"/>
              <a:gd name="connsiteY107" fmla="*/ 0 h 671513"/>
              <a:gd name="connsiteX108" fmla="*/ 917074 w 1209968"/>
              <a:gd name="connsiteY108" fmla="*/ 16669 h 671513"/>
              <a:gd name="connsiteX109" fmla="*/ 895643 w 1209968"/>
              <a:gd name="connsiteY109" fmla="*/ 11906 h 671513"/>
              <a:gd name="connsiteX110" fmla="*/ 886118 w 1209968"/>
              <a:gd name="connsiteY110" fmla="*/ 4763 h 671513"/>
              <a:gd name="connsiteX111" fmla="*/ 831349 w 1209968"/>
              <a:gd name="connsiteY111" fmla="*/ 16669 h 671513"/>
              <a:gd name="connsiteX112" fmla="*/ 819443 w 1209968"/>
              <a:gd name="connsiteY112" fmla="*/ 28575 h 671513"/>
              <a:gd name="connsiteX113" fmla="*/ 800393 w 1209968"/>
              <a:gd name="connsiteY113" fmla="*/ 21431 h 671513"/>
              <a:gd name="connsiteX114" fmla="*/ 788487 w 1209968"/>
              <a:gd name="connsiteY114" fmla="*/ 35719 h 671513"/>
              <a:gd name="connsiteX115" fmla="*/ 764674 w 1209968"/>
              <a:gd name="connsiteY115" fmla="*/ 38100 h 671513"/>
              <a:gd name="connsiteX116" fmla="*/ 750387 w 1209968"/>
              <a:gd name="connsiteY116" fmla="*/ 14288 h 671513"/>
              <a:gd name="connsiteX117" fmla="*/ 736099 w 1209968"/>
              <a:gd name="connsiteY117" fmla="*/ 42863 h 671513"/>
              <a:gd name="connsiteX118" fmla="*/ 705143 w 1209968"/>
              <a:gd name="connsiteY118" fmla="*/ 50006 h 671513"/>
              <a:gd name="connsiteX119" fmla="*/ 674187 w 1209968"/>
              <a:gd name="connsiteY119" fmla="*/ 45244 h 671513"/>
              <a:gd name="connsiteX120" fmla="*/ 655137 w 1209968"/>
              <a:gd name="connsiteY120" fmla="*/ 71438 h 671513"/>
              <a:gd name="connsiteX121" fmla="*/ 640849 w 1209968"/>
              <a:gd name="connsiteY121" fmla="*/ 61913 h 671513"/>
              <a:gd name="connsiteX122" fmla="*/ 624180 w 1209968"/>
              <a:gd name="connsiteY122" fmla="*/ 71438 h 671513"/>
              <a:gd name="connsiteX123" fmla="*/ 595605 w 1209968"/>
              <a:gd name="connsiteY123" fmla="*/ 71438 h 671513"/>
              <a:gd name="connsiteX124" fmla="*/ 576555 w 1209968"/>
              <a:gd name="connsiteY124" fmla="*/ 80963 h 671513"/>
              <a:gd name="connsiteX125" fmla="*/ 533693 w 1209968"/>
              <a:gd name="connsiteY125" fmla="*/ 85725 h 671513"/>
              <a:gd name="connsiteX126" fmla="*/ 512262 w 1209968"/>
              <a:gd name="connsiteY126" fmla="*/ 76200 h 671513"/>
              <a:gd name="connsiteX127" fmla="*/ 495593 w 1209968"/>
              <a:gd name="connsiteY127" fmla="*/ 92869 h 671513"/>
              <a:gd name="connsiteX128" fmla="*/ 478924 w 1209968"/>
              <a:gd name="connsiteY128" fmla="*/ 100013 h 671513"/>
              <a:gd name="connsiteX129" fmla="*/ 469399 w 1209968"/>
              <a:gd name="connsiteY129" fmla="*/ 111919 h 671513"/>
              <a:gd name="connsiteX130" fmla="*/ 450349 w 1209968"/>
              <a:gd name="connsiteY130" fmla="*/ 119063 h 671513"/>
              <a:gd name="connsiteX131" fmla="*/ 407487 w 1209968"/>
              <a:gd name="connsiteY131" fmla="*/ 130969 h 671513"/>
              <a:gd name="connsiteX132" fmla="*/ 393199 w 1209968"/>
              <a:gd name="connsiteY132" fmla="*/ 128588 h 671513"/>
              <a:gd name="connsiteX133" fmla="*/ 386055 w 1209968"/>
              <a:gd name="connsiteY133" fmla="*/ 150019 h 671513"/>
              <a:gd name="connsiteX134" fmla="*/ 362243 w 1209968"/>
              <a:gd name="connsiteY134" fmla="*/ 133350 h 671513"/>
              <a:gd name="connsiteX135" fmla="*/ 338430 w 1209968"/>
              <a:gd name="connsiteY135" fmla="*/ 150019 h 671513"/>
              <a:gd name="connsiteX136" fmla="*/ 286043 w 1209968"/>
              <a:gd name="connsiteY136" fmla="*/ 164306 h 671513"/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9362 w 1209968"/>
              <a:gd name="connsiteY8" fmla="*/ 261938 h 671513"/>
              <a:gd name="connsiteX9" fmla="*/ 157455 w 1209968"/>
              <a:gd name="connsiteY9" fmla="*/ 273844 h 671513"/>
              <a:gd name="connsiteX10" fmla="*/ 119355 w 1209968"/>
              <a:gd name="connsiteY10" fmla="*/ 307181 h 671513"/>
              <a:gd name="connsiteX11" fmla="*/ 102687 w 1209968"/>
              <a:gd name="connsiteY11" fmla="*/ 307181 h 671513"/>
              <a:gd name="connsiteX12" fmla="*/ 83637 w 1209968"/>
              <a:gd name="connsiteY12" fmla="*/ 333375 h 671513"/>
              <a:gd name="connsiteX13" fmla="*/ 52680 w 1209968"/>
              <a:gd name="connsiteY13" fmla="*/ 354806 h 671513"/>
              <a:gd name="connsiteX14" fmla="*/ 38393 w 1209968"/>
              <a:gd name="connsiteY14" fmla="*/ 371475 h 671513"/>
              <a:gd name="connsiteX15" fmla="*/ 38393 w 1209968"/>
              <a:gd name="connsiteY15" fmla="*/ 390525 h 671513"/>
              <a:gd name="connsiteX16" fmla="*/ 12199 w 1209968"/>
              <a:gd name="connsiteY16" fmla="*/ 397669 h 671513"/>
              <a:gd name="connsiteX17" fmla="*/ 16962 w 1209968"/>
              <a:gd name="connsiteY17" fmla="*/ 438150 h 671513"/>
              <a:gd name="connsiteX18" fmla="*/ 12199 w 1209968"/>
              <a:gd name="connsiteY18" fmla="*/ 464344 h 671513"/>
              <a:gd name="connsiteX19" fmla="*/ 21724 w 1209968"/>
              <a:gd name="connsiteY19" fmla="*/ 469106 h 671513"/>
              <a:gd name="connsiteX20" fmla="*/ 5055 w 1209968"/>
              <a:gd name="connsiteY20" fmla="*/ 485775 h 671513"/>
              <a:gd name="connsiteX21" fmla="*/ 36012 w 1209968"/>
              <a:gd name="connsiteY21" fmla="*/ 535781 h 671513"/>
              <a:gd name="connsiteX22" fmla="*/ 78874 w 1209968"/>
              <a:gd name="connsiteY22" fmla="*/ 576263 h 671513"/>
              <a:gd name="connsiteX23" fmla="*/ 105068 w 1209968"/>
              <a:gd name="connsiteY23" fmla="*/ 581025 h 671513"/>
              <a:gd name="connsiteX24" fmla="*/ 126499 w 1209968"/>
              <a:gd name="connsiteY24" fmla="*/ 600075 h 671513"/>
              <a:gd name="connsiteX25" fmla="*/ 147930 w 1209968"/>
              <a:gd name="connsiteY25" fmla="*/ 623888 h 671513"/>
              <a:gd name="connsiteX26" fmla="*/ 159837 w 1209968"/>
              <a:gd name="connsiteY26" fmla="*/ 640556 h 671513"/>
              <a:gd name="connsiteX27" fmla="*/ 159837 w 1209968"/>
              <a:gd name="connsiteY27" fmla="*/ 654844 h 671513"/>
              <a:gd name="connsiteX28" fmla="*/ 174124 w 1209968"/>
              <a:gd name="connsiteY28" fmla="*/ 661988 h 671513"/>
              <a:gd name="connsiteX29" fmla="*/ 193174 w 1209968"/>
              <a:gd name="connsiteY29" fmla="*/ 652463 h 671513"/>
              <a:gd name="connsiteX30" fmla="*/ 212224 w 1209968"/>
              <a:gd name="connsiteY30" fmla="*/ 671513 h 671513"/>
              <a:gd name="connsiteX31" fmla="*/ 209843 w 1209968"/>
              <a:gd name="connsiteY31" fmla="*/ 650081 h 671513"/>
              <a:gd name="connsiteX32" fmla="*/ 212224 w 1209968"/>
              <a:gd name="connsiteY32" fmla="*/ 623888 h 671513"/>
              <a:gd name="connsiteX33" fmla="*/ 236037 w 1209968"/>
              <a:gd name="connsiteY33" fmla="*/ 602456 h 671513"/>
              <a:gd name="connsiteX34" fmla="*/ 252705 w 1209968"/>
              <a:gd name="connsiteY34" fmla="*/ 588169 h 671513"/>
              <a:gd name="connsiteX35" fmla="*/ 274137 w 1209968"/>
              <a:gd name="connsiteY35" fmla="*/ 583406 h 671513"/>
              <a:gd name="connsiteX36" fmla="*/ 324143 w 1209968"/>
              <a:gd name="connsiteY36" fmla="*/ 607219 h 671513"/>
              <a:gd name="connsiteX37" fmla="*/ 369387 w 1209968"/>
              <a:gd name="connsiteY37" fmla="*/ 585788 h 671513"/>
              <a:gd name="connsiteX38" fmla="*/ 393199 w 1209968"/>
              <a:gd name="connsiteY38" fmla="*/ 581025 h 671513"/>
              <a:gd name="connsiteX39" fmla="*/ 428918 w 1209968"/>
              <a:gd name="connsiteY39" fmla="*/ 592931 h 671513"/>
              <a:gd name="connsiteX40" fmla="*/ 457493 w 1209968"/>
              <a:gd name="connsiteY40" fmla="*/ 583406 h 671513"/>
              <a:gd name="connsiteX41" fmla="*/ 483687 w 1209968"/>
              <a:gd name="connsiteY41" fmla="*/ 609600 h 671513"/>
              <a:gd name="connsiteX42" fmla="*/ 509880 w 1209968"/>
              <a:gd name="connsiteY42" fmla="*/ 602456 h 671513"/>
              <a:gd name="connsiteX43" fmla="*/ 540837 w 1209968"/>
              <a:gd name="connsiteY43" fmla="*/ 597694 h 671513"/>
              <a:gd name="connsiteX44" fmla="*/ 559887 w 1209968"/>
              <a:gd name="connsiteY44" fmla="*/ 583406 h 671513"/>
              <a:gd name="connsiteX45" fmla="*/ 583699 w 1209968"/>
              <a:gd name="connsiteY45" fmla="*/ 585788 h 671513"/>
              <a:gd name="connsiteX46" fmla="*/ 626562 w 1209968"/>
              <a:gd name="connsiteY46" fmla="*/ 590550 h 671513"/>
              <a:gd name="connsiteX47" fmla="*/ 638468 w 1209968"/>
              <a:gd name="connsiteY47" fmla="*/ 576263 h 671513"/>
              <a:gd name="connsiteX48" fmla="*/ 667043 w 1209968"/>
              <a:gd name="connsiteY48" fmla="*/ 590550 h 671513"/>
              <a:gd name="connsiteX49" fmla="*/ 690855 w 1209968"/>
              <a:gd name="connsiteY49" fmla="*/ 590550 h 671513"/>
              <a:gd name="connsiteX50" fmla="*/ 707524 w 1209968"/>
              <a:gd name="connsiteY50" fmla="*/ 583406 h 671513"/>
              <a:gd name="connsiteX51" fmla="*/ 714668 w 1209968"/>
              <a:gd name="connsiteY51" fmla="*/ 566738 h 671513"/>
              <a:gd name="connsiteX52" fmla="*/ 738480 w 1209968"/>
              <a:gd name="connsiteY52" fmla="*/ 554831 h 671513"/>
              <a:gd name="connsiteX53" fmla="*/ 748005 w 1209968"/>
              <a:gd name="connsiteY53" fmla="*/ 535781 h 671513"/>
              <a:gd name="connsiteX54" fmla="*/ 771818 w 1209968"/>
              <a:gd name="connsiteY54" fmla="*/ 528638 h 671513"/>
              <a:gd name="connsiteX55" fmla="*/ 786105 w 1209968"/>
              <a:gd name="connsiteY55" fmla="*/ 540544 h 671513"/>
              <a:gd name="connsiteX56" fmla="*/ 800393 w 1209968"/>
              <a:gd name="connsiteY56" fmla="*/ 538163 h 671513"/>
              <a:gd name="connsiteX57" fmla="*/ 855162 w 1209968"/>
              <a:gd name="connsiteY57" fmla="*/ 528638 h 671513"/>
              <a:gd name="connsiteX58" fmla="*/ 886118 w 1209968"/>
              <a:gd name="connsiteY58" fmla="*/ 521494 h 671513"/>
              <a:gd name="connsiteX59" fmla="*/ 907549 w 1209968"/>
              <a:gd name="connsiteY59" fmla="*/ 521494 h 671513"/>
              <a:gd name="connsiteX60" fmla="*/ 912312 w 1209968"/>
              <a:gd name="connsiteY60" fmla="*/ 502444 h 671513"/>
              <a:gd name="connsiteX61" fmla="*/ 933743 w 1209968"/>
              <a:gd name="connsiteY61" fmla="*/ 490538 h 671513"/>
              <a:gd name="connsiteX62" fmla="*/ 950412 w 1209968"/>
              <a:gd name="connsiteY62" fmla="*/ 476250 h 671513"/>
              <a:gd name="connsiteX63" fmla="*/ 978987 w 1209968"/>
              <a:gd name="connsiteY63" fmla="*/ 473869 h 671513"/>
              <a:gd name="connsiteX64" fmla="*/ 998037 w 1209968"/>
              <a:gd name="connsiteY64" fmla="*/ 483394 h 671513"/>
              <a:gd name="connsiteX65" fmla="*/ 1009943 w 1209968"/>
              <a:gd name="connsiteY65" fmla="*/ 469106 h 671513"/>
              <a:gd name="connsiteX66" fmla="*/ 1026612 w 1209968"/>
              <a:gd name="connsiteY66" fmla="*/ 478631 h 671513"/>
              <a:gd name="connsiteX67" fmla="*/ 1055187 w 1209968"/>
              <a:gd name="connsiteY67" fmla="*/ 447675 h 671513"/>
              <a:gd name="connsiteX68" fmla="*/ 1052805 w 1209968"/>
              <a:gd name="connsiteY68" fmla="*/ 428625 h 671513"/>
              <a:gd name="connsiteX69" fmla="*/ 1067093 w 1209968"/>
              <a:gd name="connsiteY69" fmla="*/ 414338 h 671513"/>
              <a:gd name="connsiteX70" fmla="*/ 1083762 w 1209968"/>
              <a:gd name="connsiteY70" fmla="*/ 397669 h 671513"/>
              <a:gd name="connsiteX71" fmla="*/ 1093287 w 1209968"/>
              <a:gd name="connsiteY71" fmla="*/ 371475 h 671513"/>
              <a:gd name="connsiteX72" fmla="*/ 1095668 w 1209968"/>
              <a:gd name="connsiteY72" fmla="*/ 350044 h 671513"/>
              <a:gd name="connsiteX73" fmla="*/ 1119480 w 1209968"/>
              <a:gd name="connsiteY73" fmla="*/ 330994 h 671513"/>
              <a:gd name="connsiteX74" fmla="*/ 1155199 w 1209968"/>
              <a:gd name="connsiteY74" fmla="*/ 311944 h 671513"/>
              <a:gd name="connsiteX75" fmla="*/ 1152818 w 1209968"/>
              <a:gd name="connsiteY75" fmla="*/ 292894 h 671513"/>
              <a:gd name="connsiteX76" fmla="*/ 1159962 w 1209968"/>
              <a:gd name="connsiteY76" fmla="*/ 252413 h 671513"/>
              <a:gd name="connsiteX77" fmla="*/ 1174249 w 1209968"/>
              <a:gd name="connsiteY77" fmla="*/ 257175 h 671513"/>
              <a:gd name="connsiteX78" fmla="*/ 1198062 w 1209968"/>
              <a:gd name="connsiteY78" fmla="*/ 250031 h 671513"/>
              <a:gd name="connsiteX79" fmla="*/ 1181393 w 1209968"/>
              <a:gd name="connsiteY79" fmla="*/ 233363 h 671513"/>
              <a:gd name="connsiteX80" fmla="*/ 1167105 w 1209968"/>
              <a:gd name="connsiteY80" fmla="*/ 228600 h 671513"/>
              <a:gd name="connsiteX81" fmla="*/ 1167105 w 1209968"/>
              <a:gd name="connsiteY81" fmla="*/ 214313 h 671513"/>
              <a:gd name="connsiteX82" fmla="*/ 1181393 w 1209968"/>
              <a:gd name="connsiteY82" fmla="*/ 197644 h 671513"/>
              <a:gd name="connsiteX83" fmla="*/ 1200443 w 1209968"/>
              <a:gd name="connsiteY83" fmla="*/ 195263 h 671513"/>
              <a:gd name="connsiteX84" fmla="*/ 1209968 w 1209968"/>
              <a:gd name="connsiteY84" fmla="*/ 195263 h 671513"/>
              <a:gd name="connsiteX85" fmla="*/ 1198062 w 1209968"/>
              <a:gd name="connsiteY85" fmla="*/ 180975 h 671513"/>
              <a:gd name="connsiteX86" fmla="*/ 1171868 w 1209968"/>
              <a:gd name="connsiteY86" fmla="*/ 169069 h 671513"/>
              <a:gd name="connsiteX87" fmla="*/ 1152818 w 1209968"/>
              <a:gd name="connsiteY87" fmla="*/ 159544 h 671513"/>
              <a:gd name="connsiteX88" fmla="*/ 1138530 w 1209968"/>
              <a:gd name="connsiteY88" fmla="*/ 150019 h 671513"/>
              <a:gd name="connsiteX89" fmla="*/ 1145674 w 1209968"/>
              <a:gd name="connsiteY89" fmla="*/ 142875 h 671513"/>
              <a:gd name="connsiteX90" fmla="*/ 1155199 w 1209968"/>
              <a:gd name="connsiteY90" fmla="*/ 142875 h 671513"/>
              <a:gd name="connsiteX91" fmla="*/ 1155199 w 1209968"/>
              <a:gd name="connsiteY91" fmla="*/ 126206 h 671513"/>
              <a:gd name="connsiteX92" fmla="*/ 1159962 w 1209968"/>
              <a:gd name="connsiteY92" fmla="*/ 104775 h 671513"/>
              <a:gd name="connsiteX93" fmla="*/ 1145674 w 1209968"/>
              <a:gd name="connsiteY93" fmla="*/ 102394 h 671513"/>
              <a:gd name="connsiteX94" fmla="*/ 1133768 w 1209968"/>
              <a:gd name="connsiteY94" fmla="*/ 100013 h 671513"/>
              <a:gd name="connsiteX95" fmla="*/ 1140912 w 1209968"/>
              <a:gd name="connsiteY95" fmla="*/ 78581 h 671513"/>
              <a:gd name="connsiteX96" fmla="*/ 1140912 w 1209968"/>
              <a:gd name="connsiteY96" fmla="*/ 78581 h 671513"/>
              <a:gd name="connsiteX97" fmla="*/ 1112337 w 1209968"/>
              <a:gd name="connsiteY97" fmla="*/ 71438 h 671513"/>
              <a:gd name="connsiteX98" fmla="*/ 1076618 w 1209968"/>
              <a:gd name="connsiteY98" fmla="*/ 66675 h 671513"/>
              <a:gd name="connsiteX99" fmla="*/ 1055187 w 1209968"/>
              <a:gd name="connsiteY99" fmla="*/ 57150 h 671513"/>
              <a:gd name="connsiteX100" fmla="*/ 1024230 w 1209968"/>
              <a:gd name="connsiteY100" fmla="*/ 38100 h 671513"/>
              <a:gd name="connsiteX101" fmla="*/ 1026612 w 1209968"/>
              <a:gd name="connsiteY101" fmla="*/ 16669 h 671513"/>
              <a:gd name="connsiteX102" fmla="*/ 1007562 w 1209968"/>
              <a:gd name="connsiteY102" fmla="*/ 9525 h 671513"/>
              <a:gd name="connsiteX103" fmla="*/ 998037 w 1209968"/>
              <a:gd name="connsiteY103" fmla="*/ 4763 h 671513"/>
              <a:gd name="connsiteX104" fmla="*/ 981368 w 1209968"/>
              <a:gd name="connsiteY104" fmla="*/ 16669 h 671513"/>
              <a:gd name="connsiteX105" fmla="*/ 974224 w 1209968"/>
              <a:gd name="connsiteY105" fmla="*/ 19050 h 671513"/>
              <a:gd name="connsiteX106" fmla="*/ 962318 w 1209968"/>
              <a:gd name="connsiteY106" fmla="*/ 4763 h 671513"/>
              <a:gd name="connsiteX107" fmla="*/ 933743 w 1209968"/>
              <a:gd name="connsiteY107" fmla="*/ 0 h 671513"/>
              <a:gd name="connsiteX108" fmla="*/ 917074 w 1209968"/>
              <a:gd name="connsiteY108" fmla="*/ 16669 h 671513"/>
              <a:gd name="connsiteX109" fmla="*/ 895643 w 1209968"/>
              <a:gd name="connsiteY109" fmla="*/ 11906 h 671513"/>
              <a:gd name="connsiteX110" fmla="*/ 886118 w 1209968"/>
              <a:gd name="connsiteY110" fmla="*/ 4763 h 671513"/>
              <a:gd name="connsiteX111" fmla="*/ 831349 w 1209968"/>
              <a:gd name="connsiteY111" fmla="*/ 16669 h 671513"/>
              <a:gd name="connsiteX112" fmla="*/ 819443 w 1209968"/>
              <a:gd name="connsiteY112" fmla="*/ 28575 h 671513"/>
              <a:gd name="connsiteX113" fmla="*/ 800393 w 1209968"/>
              <a:gd name="connsiteY113" fmla="*/ 21431 h 671513"/>
              <a:gd name="connsiteX114" fmla="*/ 788487 w 1209968"/>
              <a:gd name="connsiteY114" fmla="*/ 35719 h 671513"/>
              <a:gd name="connsiteX115" fmla="*/ 764674 w 1209968"/>
              <a:gd name="connsiteY115" fmla="*/ 38100 h 671513"/>
              <a:gd name="connsiteX116" fmla="*/ 750387 w 1209968"/>
              <a:gd name="connsiteY116" fmla="*/ 14288 h 671513"/>
              <a:gd name="connsiteX117" fmla="*/ 736099 w 1209968"/>
              <a:gd name="connsiteY117" fmla="*/ 42863 h 671513"/>
              <a:gd name="connsiteX118" fmla="*/ 705143 w 1209968"/>
              <a:gd name="connsiteY118" fmla="*/ 50006 h 671513"/>
              <a:gd name="connsiteX119" fmla="*/ 674187 w 1209968"/>
              <a:gd name="connsiteY119" fmla="*/ 45244 h 671513"/>
              <a:gd name="connsiteX120" fmla="*/ 655137 w 1209968"/>
              <a:gd name="connsiteY120" fmla="*/ 71438 h 671513"/>
              <a:gd name="connsiteX121" fmla="*/ 640849 w 1209968"/>
              <a:gd name="connsiteY121" fmla="*/ 61913 h 671513"/>
              <a:gd name="connsiteX122" fmla="*/ 624180 w 1209968"/>
              <a:gd name="connsiteY122" fmla="*/ 71438 h 671513"/>
              <a:gd name="connsiteX123" fmla="*/ 595605 w 1209968"/>
              <a:gd name="connsiteY123" fmla="*/ 71438 h 671513"/>
              <a:gd name="connsiteX124" fmla="*/ 576555 w 1209968"/>
              <a:gd name="connsiteY124" fmla="*/ 80963 h 671513"/>
              <a:gd name="connsiteX125" fmla="*/ 533693 w 1209968"/>
              <a:gd name="connsiteY125" fmla="*/ 85725 h 671513"/>
              <a:gd name="connsiteX126" fmla="*/ 512262 w 1209968"/>
              <a:gd name="connsiteY126" fmla="*/ 76200 h 671513"/>
              <a:gd name="connsiteX127" fmla="*/ 495593 w 1209968"/>
              <a:gd name="connsiteY127" fmla="*/ 92869 h 671513"/>
              <a:gd name="connsiteX128" fmla="*/ 478924 w 1209968"/>
              <a:gd name="connsiteY128" fmla="*/ 100013 h 671513"/>
              <a:gd name="connsiteX129" fmla="*/ 469399 w 1209968"/>
              <a:gd name="connsiteY129" fmla="*/ 111919 h 671513"/>
              <a:gd name="connsiteX130" fmla="*/ 450349 w 1209968"/>
              <a:gd name="connsiteY130" fmla="*/ 119063 h 671513"/>
              <a:gd name="connsiteX131" fmla="*/ 407487 w 1209968"/>
              <a:gd name="connsiteY131" fmla="*/ 130969 h 671513"/>
              <a:gd name="connsiteX132" fmla="*/ 393199 w 1209968"/>
              <a:gd name="connsiteY132" fmla="*/ 128588 h 671513"/>
              <a:gd name="connsiteX133" fmla="*/ 386055 w 1209968"/>
              <a:gd name="connsiteY133" fmla="*/ 150019 h 671513"/>
              <a:gd name="connsiteX134" fmla="*/ 362243 w 1209968"/>
              <a:gd name="connsiteY134" fmla="*/ 133350 h 671513"/>
              <a:gd name="connsiteX135" fmla="*/ 338430 w 1209968"/>
              <a:gd name="connsiteY135" fmla="*/ 150019 h 671513"/>
              <a:gd name="connsiteX136" fmla="*/ 286043 w 1209968"/>
              <a:gd name="connsiteY136" fmla="*/ 164306 h 671513"/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6980 w 1209968"/>
              <a:gd name="connsiteY8" fmla="*/ 228600 h 671513"/>
              <a:gd name="connsiteX9" fmla="*/ 169362 w 1209968"/>
              <a:gd name="connsiteY9" fmla="*/ 261938 h 671513"/>
              <a:gd name="connsiteX10" fmla="*/ 157455 w 1209968"/>
              <a:gd name="connsiteY10" fmla="*/ 273844 h 671513"/>
              <a:gd name="connsiteX11" fmla="*/ 119355 w 1209968"/>
              <a:gd name="connsiteY11" fmla="*/ 307181 h 671513"/>
              <a:gd name="connsiteX12" fmla="*/ 102687 w 1209968"/>
              <a:gd name="connsiteY12" fmla="*/ 307181 h 671513"/>
              <a:gd name="connsiteX13" fmla="*/ 83637 w 1209968"/>
              <a:gd name="connsiteY13" fmla="*/ 333375 h 671513"/>
              <a:gd name="connsiteX14" fmla="*/ 52680 w 1209968"/>
              <a:gd name="connsiteY14" fmla="*/ 354806 h 671513"/>
              <a:gd name="connsiteX15" fmla="*/ 38393 w 1209968"/>
              <a:gd name="connsiteY15" fmla="*/ 371475 h 671513"/>
              <a:gd name="connsiteX16" fmla="*/ 38393 w 1209968"/>
              <a:gd name="connsiteY16" fmla="*/ 390525 h 671513"/>
              <a:gd name="connsiteX17" fmla="*/ 12199 w 1209968"/>
              <a:gd name="connsiteY17" fmla="*/ 397669 h 671513"/>
              <a:gd name="connsiteX18" fmla="*/ 16962 w 1209968"/>
              <a:gd name="connsiteY18" fmla="*/ 438150 h 671513"/>
              <a:gd name="connsiteX19" fmla="*/ 12199 w 1209968"/>
              <a:gd name="connsiteY19" fmla="*/ 464344 h 671513"/>
              <a:gd name="connsiteX20" fmla="*/ 21724 w 1209968"/>
              <a:gd name="connsiteY20" fmla="*/ 469106 h 671513"/>
              <a:gd name="connsiteX21" fmla="*/ 5055 w 1209968"/>
              <a:gd name="connsiteY21" fmla="*/ 485775 h 671513"/>
              <a:gd name="connsiteX22" fmla="*/ 36012 w 1209968"/>
              <a:gd name="connsiteY22" fmla="*/ 535781 h 671513"/>
              <a:gd name="connsiteX23" fmla="*/ 78874 w 1209968"/>
              <a:gd name="connsiteY23" fmla="*/ 576263 h 671513"/>
              <a:gd name="connsiteX24" fmla="*/ 105068 w 1209968"/>
              <a:gd name="connsiteY24" fmla="*/ 581025 h 671513"/>
              <a:gd name="connsiteX25" fmla="*/ 126499 w 1209968"/>
              <a:gd name="connsiteY25" fmla="*/ 600075 h 671513"/>
              <a:gd name="connsiteX26" fmla="*/ 147930 w 1209968"/>
              <a:gd name="connsiteY26" fmla="*/ 623888 h 671513"/>
              <a:gd name="connsiteX27" fmla="*/ 159837 w 1209968"/>
              <a:gd name="connsiteY27" fmla="*/ 640556 h 671513"/>
              <a:gd name="connsiteX28" fmla="*/ 159837 w 1209968"/>
              <a:gd name="connsiteY28" fmla="*/ 654844 h 671513"/>
              <a:gd name="connsiteX29" fmla="*/ 174124 w 1209968"/>
              <a:gd name="connsiteY29" fmla="*/ 661988 h 671513"/>
              <a:gd name="connsiteX30" fmla="*/ 193174 w 1209968"/>
              <a:gd name="connsiteY30" fmla="*/ 652463 h 671513"/>
              <a:gd name="connsiteX31" fmla="*/ 212224 w 1209968"/>
              <a:gd name="connsiteY31" fmla="*/ 671513 h 671513"/>
              <a:gd name="connsiteX32" fmla="*/ 209843 w 1209968"/>
              <a:gd name="connsiteY32" fmla="*/ 650081 h 671513"/>
              <a:gd name="connsiteX33" fmla="*/ 212224 w 1209968"/>
              <a:gd name="connsiteY33" fmla="*/ 623888 h 671513"/>
              <a:gd name="connsiteX34" fmla="*/ 236037 w 1209968"/>
              <a:gd name="connsiteY34" fmla="*/ 602456 h 671513"/>
              <a:gd name="connsiteX35" fmla="*/ 252705 w 1209968"/>
              <a:gd name="connsiteY35" fmla="*/ 588169 h 671513"/>
              <a:gd name="connsiteX36" fmla="*/ 274137 w 1209968"/>
              <a:gd name="connsiteY36" fmla="*/ 583406 h 671513"/>
              <a:gd name="connsiteX37" fmla="*/ 324143 w 1209968"/>
              <a:gd name="connsiteY37" fmla="*/ 607219 h 671513"/>
              <a:gd name="connsiteX38" fmla="*/ 369387 w 1209968"/>
              <a:gd name="connsiteY38" fmla="*/ 585788 h 671513"/>
              <a:gd name="connsiteX39" fmla="*/ 393199 w 1209968"/>
              <a:gd name="connsiteY39" fmla="*/ 581025 h 671513"/>
              <a:gd name="connsiteX40" fmla="*/ 428918 w 1209968"/>
              <a:gd name="connsiteY40" fmla="*/ 592931 h 671513"/>
              <a:gd name="connsiteX41" fmla="*/ 457493 w 1209968"/>
              <a:gd name="connsiteY41" fmla="*/ 583406 h 671513"/>
              <a:gd name="connsiteX42" fmla="*/ 483687 w 1209968"/>
              <a:gd name="connsiteY42" fmla="*/ 609600 h 671513"/>
              <a:gd name="connsiteX43" fmla="*/ 509880 w 1209968"/>
              <a:gd name="connsiteY43" fmla="*/ 602456 h 671513"/>
              <a:gd name="connsiteX44" fmla="*/ 540837 w 1209968"/>
              <a:gd name="connsiteY44" fmla="*/ 597694 h 671513"/>
              <a:gd name="connsiteX45" fmla="*/ 559887 w 1209968"/>
              <a:gd name="connsiteY45" fmla="*/ 583406 h 671513"/>
              <a:gd name="connsiteX46" fmla="*/ 583699 w 1209968"/>
              <a:gd name="connsiteY46" fmla="*/ 585788 h 671513"/>
              <a:gd name="connsiteX47" fmla="*/ 626562 w 1209968"/>
              <a:gd name="connsiteY47" fmla="*/ 590550 h 671513"/>
              <a:gd name="connsiteX48" fmla="*/ 638468 w 1209968"/>
              <a:gd name="connsiteY48" fmla="*/ 576263 h 671513"/>
              <a:gd name="connsiteX49" fmla="*/ 667043 w 1209968"/>
              <a:gd name="connsiteY49" fmla="*/ 590550 h 671513"/>
              <a:gd name="connsiteX50" fmla="*/ 690855 w 1209968"/>
              <a:gd name="connsiteY50" fmla="*/ 590550 h 671513"/>
              <a:gd name="connsiteX51" fmla="*/ 707524 w 1209968"/>
              <a:gd name="connsiteY51" fmla="*/ 583406 h 671513"/>
              <a:gd name="connsiteX52" fmla="*/ 714668 w 1209968"/>
              <a:gd name="connsiteY52" fmla="*/ 566738 h 671513"/>
              <a:gd name="connsiteX53" fmla="*/ 738480 w 1209968"/>
              <a:gd name="connsiteY53" fmla="*/ 554831 h 671513"/>
              <a:gd name="connsiteX54" fmla="*/ 748005 w 1209968"/>
              <a:gd name="connsiteY54" fmla="*/ 535781 h 671513"/>
              <a:gd name="connsiteX55" fmla="*/ 771818 w 1209968"/>
              <a:gd name="connsiteY55" fmla="*/ 528638 h 671513"/>
              <a:gd name="connsiteX56" fmla="*/ 786105 w 1209968"/>
              <a:gd name="connsiteY56" fmla="*/ 540544 h 671513"/>
              <a:gd name="connsiteX57" fmla="*/ 800393 w 1209968"/>
              <a:gd name="connsiteY57" fmla="*/ 538163 h 671513"/>
              <a:gd name="connsiteX58" fmla="*/ 855162 w 1209968"/>
              <a:gd name="connsiteY58" fmla="*/ 528638 h 671513"/>
              <a:gd name="connsiteX59" fmla="*/ 886118 w 1209968"/>
              <a:gd name="connsiteY59" fmla="*/ 521494 h 671513"/>
              <a:gd name="connsiteX60" fmla="*/ 907549 w 1209968"/>
              <a:gd name="connsiteY60" fmla="*/ 521494 h 671513"/>
              <a:gd name="connsiteX61" fmla="*/ 912312 w 1209968"/>
              <a:gd name="connsiteY61" fmla="*/ 502444 h 671513"/>
              <a:gd name="connsiteX62" fmla="*/ 933743 w 1209968"/>
              <a:gd name="connsiteY62" fmla="*/ 490538 h 671513"/>
              <a:gd name="connsiteX63" fmla="*/ 950412 w 1209968"/>
              <a:gd name="connsiteY63" fmla="*/ 476250 h 671513"/>
              <a:gd name="connsiteX64" fmla="*/ 978987 w 1209968"/>
              <a:gd name="connsiteY64" fmla="*/ 473869 h 671513"/>
              <a:gd name="connsiteX65" fmla="*/ 998037 w 1209968"/>
              <a:gd name="connsiteY65" fmla="*/ 483394 h 671513"/>
              <a:gd name="connsiteX66" fmla="*/ 1009943 w 1209968"/>
              <a:gd name="connsiteY66" fmla="*/ 469106 h 671513"/>
              <a:gd name="connsiteX67" fmla="*/ 1026612 w 1209968"/>
              <a:gd name="connsiteY67" fmla="*/ 478631 h 671513"/>
              <a:gd name="connsiteX68" fmla="*/ 1055187 w 1209968"/>
              <a:gd name="connsiteY68" fmla="*/ 447675 h 671513"/>
              <a:gd name="connsiteX69" fmla="*/ 1052805 w 1209968"/>
              <a:gd name="connsiteY69" fmla="*/ 428625 h 671513"/>
              <a:gd name="connsiteX70" fmla="*/ 1067093 w 1209968"/>
              <a:gd name="connsiteY70" fmla="*/ 414338 h 671513"/>
              <a:gd name="connsiteX71" fmla="*/ 1083762 w 1209968"/>
              <a:gd name="connsiteY71" fmla="*/ 397669 h 671513"/>
              <a:gd name="connsiteX72" fmla="*/ 1093287 w 1209968"/>
              <a:gd name="connsiteY72" fmla="*/ 371475 h 671513"/>
              <a:gd name="connsiteX73" fmla="*/ 1095668 w 1209968"/>
              <a:gd name="connsiteY73" fmla="*/ 350044 h 671513"/>
              <a:gd name="connsiteX74" fmla="*/ 1119480 w 1209968"/>
              <a:gd name="connsiteY74" fmla="*/ 330994 h 671513"/>
              <a:gd name="connsiteX75" fmla="*/ 1155199 w 1209968"/>
              <a:gd name="connsiteY75" fmla="*/ 311944 h 671513"/>
              <a:gd name="connsiteX76" fmla="*/ 1152818 w 1209968"/>
              <a:gd name="connsiteY76" fmla="*/ 292894 h 671513"/>
              <a:gd name="connsiteX77" fmla="*/ 1159962 w 1209968"/>
              <a:gd name="connsiteY77" fmla="*/ 252413 h 671513"/>
              <a:gd name="connsiteX78" fmla="*/ 1174249 w 1209968"/>
              <a:gd name="connsiteY78" fmla="*/ 257175 h 671513"/>
              <a:gd name="connsiteX79" fmla="*/ 1198062 w 1209968"/>
              <a:gd name="connsiteY79" fmla="*/ 250031 h 671513"/>
              <a:gd name="connsiteX80" fmla="*/ 1181393 w 1209968"/>
              <a:gd name="connsiteY80" fmla="*/ 233363 h 671513"/>
              <a:gd name="connsiteX81" fmla="*/ 1167105 w 1209968"/>
              <a:gd name="connsiteY81" fmla="*/ 228600 h 671513"/>
              <a:gd name="connsiteX82" fmla="*/ 1167105 w 1209968"/>
              <a:gd name="connsiteY82" fmla="*/ 214313 h 671513"/>
              <a:gd name="connsiteX83" fmla="*/ 1181393 w 1209968"/>
              <a:gd name="connsiteY83" fmla="*/ 197644 h 671513"/>
              <a:gd name="connsiteX84" fmla="*/ 1200443 w 1209968"/>
              <a:gd name="connsiteY84" fmla="*/ 195263 h 671513"/>
              <a:gd name="connsiteX85" fmla="*/ 1209968 w 1209968"/>
              <a:gd name="connsiteY85" fmla="*/ 195263 h 671513"/>
              <a:gd name="connsiteX86" fmla="*/ 1198062 w 1209968"/>
              <a:gd name="connsiteY86" fmla="*/ 180975 h 671513"/>
              <a:gd name="connsiteX87" fmla="*/ 1171868 w 1209968"/>
              <a:gd name="connsiteY87" fmla="*/ 169069 h 671513"/>
              <a:gd name="connsiteX88" fmla="*/ 1152818 w 1209968"/>
              <a:gd name="connsiteY88" fmla="*/ 159544 h 671513"/>
              <a:gd name="connsiteX89" fmla="*/ 1138530 w 1209968"/>
              <a:gd name="connsiteY89" fmla="*/ 150019 h 671513"/>
              <a:gd name="connsiteX90" fmla="*/ 1145674 w 1209968"/>
              <a:gd name="connsiteY90" fmla="*/ 142875 h 671513"/>
              <a:gd name="connsiteX91" fmla="*/ 1155199 w 1209968"/>
              <a:gd name="connsiteY91" fmla="*/ 142875 h 671513"/>
              <a:gd name="connsiteX92" fmla="*/ 1155199 w 1209968"/>
              <a:gd name="connsiteY92" fmla="*/ 126206 h 671513"/>
              <a:gd name="connsiteX93" fmla="*/ 1159962 w 1209968"/>
              <a:gd name="connsiteY93" fmla="*/ 104775 h 671513"/>
              <a:gd name="connsiteX94" fmla="*/ 1145674 w 1209968"/>
              <a:gd name="connsiteY94" fmla="*/ 102394 h 671513"/>
              <a:gd name="connsiteX95" fmla="*/ 1133768 w 1209968"/>
              <a:gd name="connsiteY95" fmla="*/ 100013 h 671513"/>
              <a:gd name="connsiteX96" fmla="*/ 1140912 w 1209968"/>
              <a:gd name="connsiteY96" fmla="*/ 78581 h 671513"/>
              <a:gd name="connsiteX97" fmla="*/ 1140912 w 1209968"/>
              <a:gd name="connsiteY97" fmla="*/ 78581 h 671513"/>
              <a:gd name="connsiteX98" fmla="*/ 1112337 w 1209968"/>
              <a:gd name="connsiteY98" fmla="*/ 71438 h 671513"/>
              <a:gd name="connsiteX99" fmla="*/ 1076618 w 1209968"/>
              <a:gd name="connsiteY99" fmla="*/ 66675 h 671513"/>
              <a:gd name="connsiteX100" fmla="*/ 1055187 w 1209968"/>
              <a:gd name="connsiteY100" fmla="*/ 57150 h 671513"/>
              <a:gd name="connsiteX101" fmla="*/ 1024230 w 1209968"/>
              <a:gd name="connsiteY101" fmla="*/ 38100 h 671513"/>
              <a:gd name="connsiteX102" fmla="*/ 1026612 w 1209968"/>
              <a:gd name="connsiteY102" fmla="*/ 16669 h 671513"/>
              <a:gd name="connsiteX103" fmla="*/ 1007562 w 1209968"/>
              <a:gd name="connsiteY103" fmla="*/ 9525 h 671513"/>
              <a:gd name="connsiteX104" fmla="*/ 998037 w 1209968"/>
              <a:gd name="connsiteY104" fmla="*/ 4763 h 671513"/>
              <a:gd name="connsiteX105" fmla="*/ 981368 w 1209968"/>
              <a:gd name="connsiteY105" fmla="*/ 16669 h 671513"/>
              <a:gd name="connsiteX106" fmla="*/ 974224 w 1209968"/>
              <a:gd name="connsiteY106" fmla="*/ 19050 h 671513"/>
              <a:gd name="connsiteX107" fmla="*/ 962318 w 1209968"/>
              <a:gd name="connsiteY107" fmla="*/ 4763 h 671513"/>
              <a:gd name="connsiteX108" fmla="*/ 933743 w 1209968"/>
              <a:gd name="connsiteY108" fmla="*/ 0 h 671513"/>
              <a:gd name="connsiteX109" fmla="*/ 917074 w 1209968"/>
              <a:gd name="connsiteY109" fmla="*/ 16669 h 671513"/>
              <a:gd name="connsiteX110" fmla="*/ 895643 w 1209968"/>
              <a:gd name="connsiteY110" fmla="*/ 11906 h 671513"/>
              <a:gd name="connsiteX111" fmla="*/ 886118 w 1209968"/>
              <a:gd name="connsiteY111" fmla="*/ 4763 h 671513"/>
              <a:gd name="connsiteX112" fmla="*/ 831349 w 1209968"/>
              <a:gd name="connsiteY112" fmla="*/ 16669 h 671513"/>
              <a:gd name="connsiteX113" fmla="*/ 819443 w 1209968"/>
              <a:gd name="connsiteY113" fmla="*/ 28575 h 671513"/>
              <a:gd name="connsiteX114" fmla="*/ 800393 w 1209968"/>
              <a:gd name="connsiteY114" fmla="*/ 21431 h 671513"/>
              <a:gd name="connsiteX115" fmla="*/ 788487 w 1209968"/>
              <a:gd name="connsiteY115" fmla="*/ 35719 h 671513"/>
              <a:gd name="connsiteX116" fmla="*/ 764674 w 1209968"/>
              <a:gd name="connsiteY116" fmla="*/ 38100 h 671513"/>
              <a:gd name="connsiteX117" fmla="*/ 750387 w 1209968"/>
              <a:gd name="connsiteY117" fmla="*/ 14288 h 671513"/>
              <a:gd name="connsiteX118" fmla="*/ 736099 w 1209968"/>
              <a:gd name="connsiteY118" fmla="*/ 42863 h 671513"/>
              <a:gd name="connsiteX119" fmla="*/ 705143 w 1209968"/>
              <a:gd name="connsiteY119" fmla="*/ 50006 h 671513"/>
              <a:gd name="connsiteX120" fmla="*/ 674187 w 1209968"/>
              <a:gd name="connsiteY120" fmla="*/ 45244 h 671513"/>
              <a:gd name="connsiteX121" fmla="*/ 655137 w 1209968"/>
              <a:gd name="connsiteY121" fmla="*/ 71438 h 671513"/>
              <a:gd name="connsiteX122" fmla="*/ 640849 w 1209968"/>
              <a:gd name="connsiteY122" fmla="*/ 61913 h 671513"/>
              <a:gd name="connsiteX123" fmla="*/ 624180 w 1209968"/>
              <a:gd name="connsiteY123" fmla="*/ 71438 h 671513"/>
              <a:gd name="connsiteX124" fmla="*/ 595605 w 1209968"/>
              <a:gd name="connsiteY124" fmla="*/ 71438 h 671513"/>
              <a:gd name="connsiteX125" fmla="*/ 576555 w 1209968"/>
              <a:gd name="connsiteY125" fmla="*/ 80963 h 671513"/>
              <a:gd name="connsiteX126" fmla="*/ 533693 w 1209968"/>
              <a:gd name="connsiteY126" fmla="*/ 85725 h 671513"/>
              <a:gd name="connsiteX127" fmla="*/ 512262 w 1209968"/>
              <a:gd name="connsiteY127" fmla="*/ 76200 h 671513"/>
              <a:gd name="connsiteX128" fmla="*/ 495593 w 1209968"/>
              <a:gd name="connsiteY128" fmla="*/ 92869 h 671513"/>
              <a:gd name="connsiteX129" fmla="*/ 478924 w 1209968"/>
              <a:gd name="connsiteY129" fmla="*/ 100013 h 671513"/>
              <a:gd name="connsiteX130" fmla="*/ 469399 w 1209968"/>
              <a:gd name="connsiteY130" fmla="*/ 111919 h 671513"/>
              <a:gd name="connsiteX131" fmla="*/ 450349 w 1209968"/>
              <a:gd name="connsiteY131" fmla="*/ 119063 h 671513"/>
              <a:gd name="connsiteX132" fmla="*/ 407487 w 1209968"/>
              <a:gd name="connsiteY132" fmla="*/ 130969 h 671513"/>
              <a:gd name="connsiteX133" fmla="*/ 393199 w 1209968"/>
              <a:gd name="connsiteY133" fmla="*/ 128588 h 671513"/>
              <a:gd name="connsiteX134" fmla="*/ 386055 w 1209968"/>
              <a:gd name="connsiteY134" fmla="*/ 150019 h 671513"/>
              <a:gd name="connsiteX135" fmla="*/ 362243 w 1209968"/>
              <a:gd name="connsiteY135" fmla="*/ 133350 h 671513"/>
              <a:gd name="connsiteX136" fmla="*/ 338430 w 1209968"/>
              <a:gd name="connsiteY136" fmla="*/ 150019 h 671513"/>
              <a:gd name="connsiteX137" fmla="*/ 286043 w 1209968"/>
              <a:gd name="connsiteY137" fmla="*/ 164306 h 671513"/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6980 w 1209968"/>
              <a:gd name="connsiteY8" fmla="*/ 228600 h 671513"/>
              <a:gd name="connsiteX9" fmla="*/ 169362 w 1209968"/>
              <a:gd name="connsiteY9" fmla="*/ 261938 h 671513"/>
              <a:gd name="connsiteX10" fmla="*/ 157455 w 1209968"/>
              <a:gd name="connsiteY10" fmla="*/ 273844 h 671513"/>
              <a:gd name="connsiteX11" fmla="*/ 119355 w 1209968"/>
              <a:gd name="connsiteY11" fmla="*/ 307181 h 671513"/>
              <a:gd name="connsiteX12" fmla="*/ 102687 w 1209968"/>
              <a:gd name="connsiteY12" fmla="*/ 307181 h 671513"/>
              <a:gd name="connsiteX13" fmla="*/ 83637 w 1209968"/>
              <a:gd name="connsiteY13" fmla="*/ 333375 h 671513"/>
              <a:gd name="connsiteX14" fmla="*/ 52680 w 1209968"/>
              <a:gd name="connsiteY14" fmla="*/ 354806 h 671513"/>
              <a:gd name="connsiteX15" fmla="*/ 38393 w 1209968"/>
              <a:gd name="connsiteY15" fmla="*/ 371475 h 671513"/>
              <a:gd name="connsiteX16" fmla="*/ 38393 w 1209968"/>
              <a:gd name="connsiteY16" fmla="*/ 390525 h 671513"/>
              <a:gd name="connsiteX17" fmla="*/ 12199 w 1209968"/>
              <a:gd name="connsiteY17" fmla="*/ 397669 h 671513"/>
              <a:gd name="connsiteX18" fmla="*/ 16962 w 1209968"/>
              <a:gd name="connsiteY18" fmla="*/ 438150 h 671513"/>
              <a:gd name="connsiteX19" fmla="*/ 12199 w 1209968"/>
              <a:gd name="connsiteY19" fmla="*/ 464344 h 671513"/>
              <a:gd name="connsiteX20" fmla="*/ 21724 w 1209968"/>
              <a:gd name="connsiteY20" fmla="*/ 469106 h 671513"/>
              <a:gd name="connsiteX21" fmla="*/ 5055 w 1209968"/>
              <a:gd name="connsiteY21" fmla="*/ 485775 h 671513"/>
              <a:gd name="connsiteX22" fmla="*/ 36012 w 1209968"/>
              <a:gd name="connsiteY22" fmla="*/ 535781 h 671513"/>
              <a:gd name="connsiteX23" fmla="*/ 78874 w 1209968"/>
              <a:gd name="connsiteY23" fmla="*/ 576263 h 671513"/>
              <a:gd name="connsiteX24" fmla="*/ 105068 w 1209968"/>
              <a:gd name="connsiteY24" fmla="*/ 581025 h 671513"/>
              <a:gd name="connsiteX25" fmla="*/ 126499 w 1209968"/>
              <a:gd name="connsiteY25" fmla="*/ 600075 h 671513"/>
              <a:gd name="connsiteX26" fmla="*/ 147930 w 1209968"/>
              <a:gd name="connsiteY26" fmla="*/ 623888 h 671513"/>
              <a:gd name="connsiteX27" fmla="*/ 159837 w 1209968"/>
              <a:gd name="connsiteY27" fmla="*/ 640556 h 671513"/>
              <a:gd name="connsiteX28" fmla="*/ 159837 w 1209968"/>
              <a:gd name="connsiteY28" fmla="*/ 654844 h 671513"/>
              <a:gd name="connsiteX29" fmla="*/ 174124 w 1209968"/>
              <a:gd name="connsiteY29" fmla="*/ 661988 h 671513"/>
              <a:gd name="connsiteX30" fmla="*/ 193174 w 1209968"/>
              <a:gd name="connsiteY30" fmla="*/ 652463 h 671513"/>
              <a:gd name="connsiteX31" fmla="*/ 212224 w 1209968"/>
              <a:gd name="connsiteY31" fmla="*/ 671513 h 671513"/>
              <a:gd name="connsiteX32" fmla="*/ 209843 w 1209968"/>
              <a:gd name="connsiteY32" fmla="*/ 650081 h 671513"/>
              <a:gd name="connsiteX33" fmla="*/ 212224 w 1209968"/>
              <a:gd name="connsiteY33" fmla="*/ 623888 h 671513"/>
              <a:gd name="connsiteX34" fmla="*/ 236037 w 1209968"/>
              <a:gd name="connsiteY34" fmla="*/ 602456 h 671513"/>
              <a:gd name="connsiteX35" fmla="*/ 252705 w 1209968"/>
              <a:gd name="connsiteY35" fmla="*/ 588169 h 671513"/>
              <a:gd name="connsiteX36" fmla="*/ 274137 w 1209968"/>
              <a:gd name="connsiteY36" fmla="*/ 583406 h 671513"/>
              <a:gd name="connsiteX37" fmla="*/ 324143 w 1209968"/>
              <a:gd name="connsiteY37" fmla="*/ 607219 h 671513"/>
              <a:gd name="connsiteX38" fmla="*/ 369387 w 1209968"/>
              <a:gd name="connsiteY38" fmla="*/ 585788 h 671513"/>
              <a:gd name="connsiteX39" fmla="*/ 393199 w 1209968"/>
              <a:gd name="connsiteY39" fmla="*/ 581025 h 671513"/>
              <a:gd name="connsiteX40" fmla="*/ 428918 w 1209968"/>
              <a:gd name="connsiteY40" fmla="*/ 592931 h 671513"/>
              <a:gd name="connsiteX41" fmla="*/ 457493 w 1209968"/>
              <a:gd name="connsiteY41" fmla="*/ 583406 h 671513"/>
              <a:gd name="connsiteX42" fmla="*/ 483687 w 1209968"/>
              <a:gd name="connsiteY42" fmla="*/ 609600 h 671513"/>
              <a:gd name="connsiteX43" fmla="*/ 509880 w 1209968"/>
              <a:gd name="connsiteY43" fmla="*/ 602456 h 671513"/>
              <a:gd name="connsiteX44" fmla="*/ 540837 w 1209968"/>
              <a:gd name="connsiteY44" fmla="*/ 597694 h 671513"/>
              <a:gd name="connsiteX45" fmla="*/ 559887 w 1209968"/>
              <a:gd name="connsiteY45" fmla="*/ 583406 h 671513"/>
              <a:gd name="connsiteX46" fmla="*/ 583699 w 1209968"/>
              <a:gd name="connsiteY46" fmla="*/ 585788 h 671513"/>
              <a:gd name="connsiteX47" fmla="*/ 626562 w 1209968"/>
              <a:gd name="connsiteY47" fmla="*/ 590550 h 671513"/>
              <a:gd name="connsiteX48" fmla="*/ 638468 w 1209968"/>
              <a:gd name="connsiteY48" fmla="*/ 576263 h 671513"/>
              <a:gd name="connsiteX49" fmla="*/ 667043 w 1209968"/>
              <a:gd name="connsiteY49" fmla="*/ 590550 h 671513"/>
              <a:gd name="connsiteX50" fmla="*/ 690855 w 1209968"/>
              <a:gd name="connsiteY50" fmla="*/ 590550 h 671513"/>
              <a:gd name="connsiteX51" fmla="*/ 707524 w 1209968"/>
              <a:gd name="connsiteY51" fmla="*/ 583406 h 671513"/>
              <a:gd name="connsiteX52" fmla="*/ 714668 w 1209968"/>
              <a:gd name="connsiteY52" fmla="*/ 566738 h 671513"/>
              <a:gd name="connsiteX53" fmla="*/ 738480 w 1209968"/>
              <a:gd name="connsiteY53" fmla="*/ 554831 h 671513"/>
              <a:gd name="connsiteX54" fmla="*/ 748005 w 1209968"/>
              <a:gd name="connsiteY54" fmla="*/ 535781 h 671513"/>
              <a:gd name="connsiteX55" fmla="*/ 771818 w 1209968"/>
              <a:gd name="connsiteY55" fmla="*/ 528638 h 671513"/>
              <a:gd name="connsiteX56" fmla="*/ 786105 w 1209968"/>
              <a:gd name="connsiteY56" fmla="*/ 540544 h 671513"/>
              <a:gd name="connsiteX57" fmla="*/ 800393 w 1209968"/>
              <a:gd name="connsiteY57" fmla="*/ 538163 h 671513"/>
              <a:gd name="connsiteX58" fmla="*/ 855162 w 1209968"/>
              <a:gd name="connsiteY58" fmla="*/ 528638 h 671513"/>
              <a:gd name="connsiteX59" fmla="*/ 886118 w 1209968"/>
              <a:gd name="connsiteY59" fmla="*/ 521494 h 671513"/>
              <a:gd name="connsiteX60" fmla="*/ 907549 w 1209968"/>
              <a:gd name="connsiteY60" fmla="*/ 521494 h 671513"/>
              <a:gd name="connsiteX61" fmla="*/ 912312 w 1209968"/>
              <a:gd name="connsiteY61" fmla="*/ 502444 h 671513"/>
              <a:gd name="connsiteX62" fmla="*/ 933743 w 1209968"/>
              <a:gd name="connsiteY62" fmla="*/ 490538 h 671513"/>
              <a:gd name="connsiteX63" fmla="*/ 950412 w 1209968"/>
              <a:gd name="connsiteY63" fmla="*/ 476250 h 671513"/>
              <a:gd name="connsiteX64" fmla="*/ 978987 w 1209968"/>
              <a:gd name="connsiteY64" fmla="*/ 473869 h 671513"/>
              <a:gd name="connsiteX65" fmla="*/ 998037 w 1209968"/>
              <a:gd name="connsiteY65" fmla="*/ 483394 h 671513"/>
              <a:gd name="connsiteX66" fmla="*/ 1009943 w 1209968"/>
              <a:gd name="connsiteY66" fmla="*/ 469106 h 671513"/>
              <a:gd name="connsiteX67" fmla="*/ 1026612 w 1209968"/>
              <a:gd name="connsiteY67" fmla="*/ 478631 h 671513"/>
              <a:gd name="connsiteX68" fmla="*/ 1055187 w 1209968"/>
              <a:gd name="connsiteY68" fmla="*/ 447675 h 671513"/>
              <a:gd name="connsiteX69" fmla="*/ 1052805 w 1209968"/>
              <a:gd name="connsiteY69" fmla="*/ 428625 h 671513"/>
              <a:gd name="connsiteX70" fmla="*/ 1067093 w 1209968"/>
              <a:gd name="connsiteY70" fmla="*/ 414338 h 671513"/>
              <a:gd name="connsiteX71" fmla="*/ 1083762 w 1209968"/>
              <a:gd name="connsiteY71" fmla="*/ 397669 h 671513"/>
              <a:gd name="connsiteX72" fmla="*/ 1093287 w 1209968"/>
              <a:gd name="connsiteY72" fmla="*/ 371475 h 671513"/>
              <a:gd name="connsiteX73" fmla="*/ 1095668 w 1209968"/>
              <a:gd name="connsiteY73" fmla="*/ 350044 h 671513"/>
              <a:gd name="connsiteX74" fmla="*/ 1119480 w 1209968"/>
              <a:gd name="connsiteY74" fmla="*/ 330994 h 671513"/>
              <a:gd name="connsiteX75" fmla="*/ 1155199 w 1209968"/>
              <a:gd name="connsiteY75" fmla="*/ 311944 h 671513"/>
              <a:gd name="connsiteX76" fmla="*/ 1152818 w 1209968"/>
              <a:gd name="connsiteY76" fmla="*/ 292894 h 671513"/>
              <a:gd name="connsiteX77" fmla="*/ 1159962 w 1209968"/>
              <a:gd name="connsiteY77" fmla="*/ 252413 h 671513"/>
              <a:gd name="connsiteX78" fmla="*/ 1174249 w 1209968"/>
              <a:gd name="connsiteY78" fmla="*/ 257175 h 671513"/>
              <a:gd name="connsiteX79" fmla="*/ 1198062 w 1209968"/>
              <a:gd name="connsiteY79" fmla="*/ 250031 h 671513"/>
              <a:gd name="connsiteX80" fmla="*/ 1181393 w 1209968"/>
              <a:gd name="connsiteY80" fmla="*/ 233363 h 671513"/>
              <a:gd name="connsiteX81" fmla="*/ 1167105 w 1209968"/>
              <a:gd name="connsiteY81" fmla="*/ 228600 h 671513"/>
              <a:gd name="connsiteX82" fmla="*/ 1167105 w 1209968"/>
              <a:gd name="connsiteY82" fmla="*/ 214313 h 671513"/>
              <a:gd name="connsiteX83" fmla="*/ 1181393 w 1209968"/>
              <a:gd name="connsiteY83" fmla="*/ 197644 h 671513"/>
              <a:gd name="connsiteX84" fmla="*/ 1200443 w 1209968"/>
              <a:gd name="connsiteY84" fmla="*/ 195263 h 671513"/>
              <a:gd name="connsiteX85" fmla="*/ 1209968 w 1209968"/>
              <a:gd name="connsiteY85" fmla="*/ 195263 h 671513"/>
              <a:gd name="connsiteX86" fmla="*/ 1198062 w 1209968"/>
              <a:gd name="connsiteY86" fmla="*/ 180975 h 671513"/>
              <a:gd name="connsiteX87" fmla="*/ 1171868 w 1209968"/>
              <a:gd name="connsiteY87" fmla="*/ 169069 h 671513"/>
              <a:gd name="connsiteX88" fmla="*/ 1152818 w 1209968"/>
              <a:gd name="connsiteY88" fmla="*/ 159544 h 671513"/>
              <a:gd name="connsiteX89" fmla="*/ 1138530 w 1209968"/>
              <a:gd name="connsiteY89" fmla="*/ 150019 h 671513"/>
              <a:gd name="connsiteX90" fmla="*/ 1145674 w 1209968"/>
              <a:gd name="connsiteY90" fmla="*/ 142875 h 671513"/>
              <a:gd name="connsiteX91" fmla="*/ 1155199 w 1209968"/>
              <a:gd name="connsiteY91" fmla="*/ 142875 h 671513"/>
              <a:gd name="connsiteX92" fmla="*/ 1155199 w 1209968"/>
              <a:gd name="connsiteY92" fmla="*/ 126206 h 671513"/>
              <a:gd name="connsiteX93" fmla="*/ 1159962 w 1209968"/>
              <a:gd name="connsiteY93" fmla="*/ 104775 h 671513"/>
              <a:gd name="connsiteX94" fmla="*/ 1145674 w 1209968"/>
              <a:gd name="connsiteY94" fmla="*/ 102394 h 671513"/>
              <a:gd name="connsiteX95" fmla="*/ 1133768 w 1209968"/>
              <a:gd name="connsiteY95" fmla="*/ 100013 h 671513"/>
              <a:gd name="connsiteX96" fmla="*/ 1140912 w 1209968"/>
              <a:gd name="connsiteY96" fmla="*/ 78581 h 671513"/>
              <a:gd name="connsiteX97" fmla="*/ 1140912 w 1209968"/>
              <a:gd name="connsiteY97" fmla="*/ 78581 h 671513"/>
              <a:gd name="connsiteX98" fmla="*/ 1112337 w 1209968"/>
              <a:gd name="connsiteY98" fmla="*/ 71438 h 671513"/>
              <a:gd name="connsiteX99" fmla="*/ 1076618 w 1209968"/>
              <a:gd name="connsiteY99" fmla="*/ 66675 h 671513"/>
              <a:gd name="connsiteX100" fmla="*/ 1055187 w 1209968"/>
              <a:gd name="connsiteY100" fmla="*/ 57150 h 671513"/>
              <a:gd name="connsiteX101" fmla="*/ 1024230 w 1209968"/>
              <a:gd name="connsiteY101" fmla="*/ 38100 h 671513"/>
              <a:gd name="connsiteX102" fmla="*/ 1026612 w 1209968"/>
              <a:gd name="connsiteY102" fmla="*/ 16669 h 671513"/>
              <a:gd name="connsiteX103" fmla="*/ 1007562 w 1209968"/>
              <a:gd name="connsiteY103" fmla="*/ 9525 h 671513"/>
              <a:gd name="connsiteX104" fmla="*/ 998037 w 1209968"/>
              <a:gd name="connsiteY104" fmla="*/ 4763 h 671513"/>
              <a:gd name="connsiteX105" fmla="*/ 981368 w 1209968"/>
              <a:gd name="connsiteY105" fmla="*/ 16669 h 671513"/>
              <a:gd name="connsiteX106" fmla="*/ 974224 w 1209968"/>
              <a:gd name="connsiteY106" fmla="*/ 19050 h 671513"/>
              <a:gd name="connsiteX107" fmla="*/ 962318 w 1209968"/>
              <a:gd name="connsiteY107" fmla="*/ 4763 h 671513"/>
              <a:gd name="connsiteX108" fmla="*/ 933743 w 1209968"/>
              <a:gd name="connsiteY108" fmla="*/ 0 h 671513"/>
              <a:gd name="connsiteX109" fmla="*/ 917074 w 1209968"/>
              <a:gd name="connsiteY109" fmla="*/ 16669 h 671513"/>
              <a:gd name="connsiteX110" fmla="*/ 895643 w 1209968"/>
              <a:gd name="connsiteY110" fmla="*/ 11906 h 671513"/>
              <a:gd name="connsiteX111" fmla="*/ 886118 w 1209968"/>
              <a:gd name="connsiteY111" fmla="*/ 4763 h 671513"/>
              <a:gd name="connsiteX112" fmla="*/ 831349 w 1209968"/>
              <a:gd name="connsiteY112" fmla="*/ 16669 h 671513"/>
              <a:gd name="connsiteX113" fmla="*/ 819443 w 1209968"/>
              <a:gd name="connsiteY113" fmla="*/ 28575 h 671513"/>
              <a:gd name="connsiteX114" fmla="*/ 800393 w 1209968"/>
              <a:gd name="connsiteY114" fmla="*/ 21431 h 671513"/>
              <a:gd name="connsiteX115" fmla="*/ 788487 w 1209968"/>
              <a:gd name="connsiteY115" fmla="*/ 35719 h 671513"/>
              <a:gd name="connsiteX116" fmla="*/ 764674 w 1209968"/>
              <a:gd name="connsiteY116" fmla="*/ 38100 h 671513"/>
              <a:gd name="connsiteX117" fmla="*/ 750387 w 1209968"/>
              <a:gd name="connsiteY117" fmla="*/ 14288 h 671513"/>
              <a:gd name="connsiteX118" fmla="*/ 736099 w 1209968"/>
              <a:gd name="connsiteY118" fmla="*/ 42863 h 671513"/>
              <a:gd name="connsiteX119" fmla="*/ 705143 w 1209968"/>
              <a:gd name="connsiteY119" fmla="*/ 50006 h 671513"/>
              <a:gd name="connsiteX120" fmla="*/ 674187 w 1209968"/>
              <a:gd name="connsiteY120" fmla="*/ 45244 h 671513"/>
              <a:gd name="connsiteX121" fmla="*/ 655137 w 1209968"/>
              <a:gd name="connsiteY121" fmla="*/ 71438 h 671513"/>
              <a:gd name="connsiteX122" fmla="*/ 640849 w 1209968"/>
              <a:gd name="connsiteY122" fmla="*/ 61913 h 671513"/>
              <a:gd name="connsiteX123" fmla="*/ 624180 w 1209968"/>
              <a:gd name="connsiteY123" fmla="*/ 71438 h 671513"/>
              <a:gd name="connsiteX124" fmla="*/ 595605 w 1209968"/>
              <a:gd name="connsiteY124" fmla="*/ 71438 h 671513"/>
              <a:gd name="connsiteX125" fmla="*/ 576555 w 1209968"/>
              <a:gd name="connsiteY125" fmla="*/ 80963 h 671513"/>
              <a:gd name="connsiteX126" fmla="*/ 533693 w 1209968"/>
              <a:gd name="connsiteY126" fmla="*/ 85725 h 671513"/>
              <a:gd name="connsiteX127" fmla="*/ 512262 w 1209968"/>
              <a:gd name="connsiteY127" fmla="*/ 76200 h 671513"/>
              <a:gd name="connsiteX128" fmla="*/ 495593 w 1209968"/>
              <a:gd name="connsiteY128" fmla="*/ 92869 h 671513"/>
              <a:gd name="connsiteX129" fmla="*/ 478924 w 1209968"/>
              <a:gd name="connsiteY129" fmla="*/ 100013 h 671513"/>
              <a:gd name="connsiteX130" fmla="*/ 469399 w 1209968"/>
              <a:gd name="connsiteY130" fmla="*/ 111919 h 671513"/>
              <a:gd name="connsiteX131" fmla="*/ 450349 w 1209968"/>
              <a:gd name="connsiteY131" fmla="*/ 119063 h 671513"/>
              <a:gd name="connsiteX132" fmla="*/ 407487 w 1209968"/>
              <a:gd name="connsiteY132" fmla="*/ 130969 h 671513"/>
              <a:gd name="connsiteX133" fmla="*/ 393199 w 1209968"/>
              <a:gd name="connsiteY133" fmla="*/ 128588 h 671513"/>
              <a:gd name="connsiteX134" fmla="*/ 386055 w 1209968"/>
              <a:gd name="connsiteY134" fmla="*/ 150019 h 671513"/>
              <a:gd name="connsiteX135" fmla="*/ 362243 w 1209968"/>
              <a:gd name="connsiteY135" fmla="*/ 133350 h 671513"/>
              <a:gd name="connsiteX136" fmla="*/ 338430 w 1209968"/>
              <a:gd name="connsiteY136" fmla="*/ 150019 h 671513"/>
              <a:gd name="connsiteX137" fmla="*/ 286043 w 1209968"/>
              <a:gd name="connsiteY137" fmla="*/ 164306 h 671513"/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6980 w 1209968"/>
              <a:gd name="connsiteY8" fmla="*/ 228600 h 671513"/>
              <a:gd name="connsiteX9" fmla="*/ 169362 w 1209968"/>
              <a:gd name="connsiteY9" fmla="*/ 261938 h 671513"/>
              <a:gd name="connsiteX10" fmla="*/ 157455 w 1209968"/>
              <a:gd name="connsiteY10" fmla="*/ 273844 h 671513"/>
              <a:gd name="connsiteX11" fmla="*/ 119355 w 1209968"/>
              <a:gd name="connsiteY11" fmla="*/ 307181 h 671513"/>
              <a:gd name="connsiteX12" fmla="*/ 102687 w 1209968"/>
              <a:gd name="connsiteY12" fmla="*/ 307181 h 671513"/>
              <a:gd name="connsiteX13" fmla="*/ 83637 w 1209968"/>
              <a:gd name="connsiteY13" fmla="*/ 333375 h 671513"/>
              <a:gd name="connsiteX14" fmla="*/ 52680 w 1209968"/>
              <a:gd name="connsiteY14" fmla="*/ 354806 h 671513"/>
              <a:gd name="connsiteX15" fmla="*/ 38393 w 1209968"/>
              <a:gd name="connsiteY15" fmla="*/ 371475 h 671513"/>
              <a:gd name="connsiteX16" fmla="*/ 38393 w 1209968"/>
              <a:gd name="connsiteY16" fmla="*/ 390525 h 671513"/>
              <a:gd name="connsiteX17" fmla="*/ 12199 w 1209968"/>
              <a:gd name="connsiteY17" fmla="*/ 397669 h 671513"/>
              <a:gd name="connsiteX18" fmla="*/ 16962 w 1209968"/>
              <a:gd name="connsiteY18" fmla="*/ 438150 h 671513"/>
              <a:gd name="connsiteX19" fmla="*/ 12199 w 1209968"/>
              <a:gd name="connsiteY19" fmla="*/ 464344 h 671513"/>
              <a:gd name="connsiteX20" fmla="*/ 21724 w 1209968"/>
              <a:gd name="connsiteY20" fmla="*/ 469106 h 671513"/>
              <a:gd name="connsiteX21" fmla="*/ 5055 w 1209968"/>
              <a:gd name="connsiteY21" fmla="*/ 485775 h 671513"/>
              <a:gd name="connsiteX22" fmla="*/ 36012 w 1209968"/>
              <a:gd name="connsiteY22" fmla="*/ 535781 h 671513"/>
              <a:gd name="connsiteX23" fmla="*/ 78874 w 1209968"/>
              <a:gd name="connsiteY23" fmla="*/ 576263 h 671513"/>
              <a:gd name="connsiteX24" fmla="*/ 105068 w 1209968"/>
              <a:gd name="connsiteY24" fmla="*/ 581025 h 671513"/>
              <a:gd name="connsiteX25" fmla="*/ 126499 w 1209968"/>
              <a:gd name="connsiteY25" fmla="*/ 600075 h 671513"/>
              <a:gd name="connsiteX26" fmla="*/ 147930 w 1209968"/>
              <a:gd name="connsiteY26" fmla="*/ 623888 h 671513"/>
              <a:gd name="connsiteX27" fmla="*/ 159837 w 1209968"/>
              <a:gd name="connsiteY27" fmla="*/ 640556 h 671513"/>
              <a:gd name="connsiteX28" fmla="*/ 159837 w 1209968"/>
              <a:gd name="connsiteY28" fmla="*/ 654844 h 671513"/>
              <a:gd name="connsiteX29" fmla="*/ 174124 w 1209968"/>
              <a:gd name="connsiteY29" fmla="*/ 661988 h 671513"/>
              <a:gd name="connsiteX30" fmla="*/ 193174 w 1209968"/>
              <a:gd name="connsiteY30" fmla="*/ 652463 h 671513"/>
              <a:gd name="connsiteX31" fmla="*/ 212224 w 1209968"/>
              <a:gd name="connsiteY31" fmla="*/ 671513 h 671513"/>
              <a:gd name="connsiteX32" fmla="*/ 209843 w 1209968"/>
              <a:gd name="connsiteY32" fmla="*/ 650081 h 671513"/>
              <a:gd name="connsiteX33" fmla="*/ 212224 w 1209968"/>
              <a:gd name="connsiteY33" fmla="*/ 623888 h 671513"/>
              <a:gd name="connsiteX34" fmla="*/ 236037 w 1209968"/>
              <a:gd name="connsiteY34" fmla="*/ 602456 h 671513"/>
              <a:gd name="connsiteX35" fmla="*/ 252705 w 1209968"/>
              <a:gd name="connsiteY35" fmla="*/ 588169 h 671513"/>
              <a:gd name="connsiteX36" fmla="*/ 274137 w 1209968"/>
              <a:gd name="connsiteY36" fmla="*/ 583406 h 671513"/>
              <a:gd name="connsiteX37" fmla="*/ 324143 w 1209968"/>
              <a:gd name="connsiteY37" fmla="*/ 607219 h 671513"/>
              <a:gd name="connsiteX38" fmla="*/ 369387 w 1209968"/>
              <a:gd name="connsiteY38" fmla="*/ 585788 h 671513"/>
              <a:gd name="connsiteX39" fmla="*/ 393199 w 1209968"/>
              <a:gd name="connsiteY39" fmla="*/ 581025 h 671513"/>
              <a:gd name="connsiteX40" fmla="*/ 428918 w 1209968"/>
              <a:gd name="connsiteY40" fmla="*/ 592931 h 671513"/>
              <a:gd name="connsiteX41" fmla="*/ 457493 w 1209968"/>
              <a:gd name="connsiteY41" fmla="*/ 583406 h 671513"/>
              <a:gd name="connsiteX42" fmla="*/ 483687 w 1209968"/>
              <a:gd name="connsiteY42" fmla="*/ 609600 h 671513"/>
              <a:gd name="connsiteX43" fmla="*/ 509880 w 1209968"/>
              <a:gd name="connsiteY43" fmla="*/ 602456 h 671513"/>
              <a:gd name="connsiteX44" fmla="*/ 540837 w 1209968"/>
              <a:gd name="connsiteY44" fmla="*/ 597694 h 671513"/>
              <a:gd name="connsiteX45" fmla="*/ 559887 w 1209968"/>
              <a:gd name="connsiteY45" fmla="*/ 583406 h 671513"/>
              <a:gd name="connsiteX46" fmla="*/ 583699 w 1209968"/>
              <a:gd name="connsiteY46" fmla="*/ 585788 h 671513"/>
              <a:gd name="connsiteX47" fmla="*/ 626562 w 1209968"/>
              <a:gd name="connsiteY47" fmla="*/ 590550 h 671513"/>
              <a:gd name="connsiteX48" fmla="*/ 638468 w 1209968"/>
              <a:gd name="connsiteY48" fmla="*/ 576263 h 671513"/>
              <a:gd name="connsiteX49" fmla="*/ 667043 w 1209968"/>
              <a:gd name="connsiteY49" fmla="*/ 590550 h 671513"/>
              <a:gd name="connsiteX50" fmla="*/ 690855 w 1209968"/>
              <a:gd name="connsiteY50" fmla="*/ 590550 h 671513"/>
              <a:gd name="connsiteX51" fmla="*/ 707524 w 1209968"/>
              <a:gd name="connsiteY51" fmla="*/ 583406 h 671513"/>
              <a:gd name="connsiteX52" fmla="*/ 714668 w 1209968"/>
              <a:gd name="connsiteY52" fmla="*/ 566738 h 671513"/>
              <a:gd name="connsiteX53" fmla="*/ 738480 w 1209968"/>
              <a:gd name="connsiteY53" fmla="*/ 554831 h 671513"/>
              <a:gd name="connsiteX54" fmla="*/ 748005 w 1209968"/>
              <a:gd name="connsiteY54" fmla="*/ 535781 h 671513"/>
              <a:gd name="connsiteX55" fmla="*/ 771818 w 1209968"/>
              <a:gd name="connsiteY55" fmla="*/ 528638 h 671513"/>
              <a:gd name="connsiteX56" fmla="*/ 786105 w 1209968"/>
              <a:gd name="connsiteY56" fmla="*/ 540544 h 671513"/>
              <a:gd name="connsiteX57" fmla="*/ 800393 w 1209968"/>
              <a:gd name="connsiteY57" fmla="*/ 538163 h 671513"/>
              <a:gd name="connsiteX58" fmla="*/ 855162 w 1209968"/>
              <a:gd name="connsiteY58" fmla="*/ 528638 h 671513"/>
              <a:gd name="connsiteX59" fmla="*/ 886118 w 1209968"/>
              <a:gd name="connsiteY59" fmla="*/ 521494 h 671513"/>
              <a:gd name="connsiteX60" fmla="*/ 907549 w 1209968"/>
              <a:gd name="connsiteY60" fmla="*/ 521494 h 671513"/>
              <a:gd name="connsiteX61" fmla="*/ 912312 w 1209968"/>
              <a:gd name="connsiteY61" fmla="*/ 502444 h 671513"/>
              <a:gd name="connsiteX62" fmla="*/ 933743 w 1209968"/>
              <a:gd name="connsiteY62" fmla="*/ 490538 h 671513"/>
              <a:gd name="connsiteX63" fmla="*/ 950412 w 1209968"/>
              <a:gd name="connsiteY63" fmla="*/ 476250 h 671513"/>
              <a:gd name="connsiteX64" fmla="*/ 978987 w 1209968"/>
              <a:gd name="connsiteY64" fmla="*/ 473869 h 671513"/>
              <a:gd name="connsiteX65" fmla="*/ 998037 w 1209968"/>
              <a:gd name="connsiteY65" fmla="*/ 483394 h 671513"/>
              <a:gd name="connsiteX66" fmla="*/ 1009943 w 1209968"/>
              <a:gd name="connsiteY66" fmla="*/ 469106 h 671513"/>
              <a:gd name="connsiteX67" fmla="*/ 1026612 w 1209968"/>
              <a:gd name="connsiteY67" fmla="*/ 478631 h 671513"/>
              <a:gd name="connsiteX68" fmla="*/ 1055187 w 1209968"/>
              <a:gd name="connsiteY68" fmla="*/ 447675 h 671513"/>
              <a:gd name="connsiteX69" fmla="*/ 1052805 w 1209968"/>
              <a:gd name="connsiteY69" fmla="*/ 428625 h 671513"/>
              <a:gd name="connsiteX70" fmla="*/ 1067093 w 1209968"/>
              <a:gd name="connsiteY70" fmla="*/ 414338 h 671513"/>
              <a:gd name="connsiteX71" fmla="*/ 1083762 w 1209968"/>
              <a:gd name="connsiteY71" fmla="*/ 397669 h 671513"/>
              <a:gd name="connsiteX72" fmla="*/ 1093287 w 1209968"/>
              <a:gd name="connsiteY72" fmla="*/ 371475 h 671513"/>
              <a:gd name="connsiteX73" fmla="*/ 1095668 w 1209968"/>
              <a:gd name="connsiteY73" fmla="*/ 350044 h 671513"/>
              <a:gd name="connsiteX74" fmla="*/ 1119480 w 1209968"/>
              <a:gd name="connsiteY74" fmla="*/ 330994 h 671513"/>
              <a:gd name="connsiteX75" fmla="*/ 1155199 w 1209968"/>
              <a:gd name="connsiteY75" fmla="*/ 311944 h 671513"/>
              <a:gd name="connsiteX76" fmla="*/ 1152818 w 1209968"/>
              <a:gd name="connsiteY76" fmla="*/ 292894 h 671513"/>
              <a:gd name="connsiteX77" fmla="*/ 1159962 w 1209968"/>
              <a:gd name="connsiteY77" fmla="*/ 252413 h 671513"/>
              <a:gd name="connsiteX78" fmla="*/ 1174249 w 1209968"/>
              <a:gd name="connsiteY78" fmla="*/ 257175 h 671513"/>
              <a:gd name="connsiteX79" fmla="*/ 1198062 w 1209968"/>
              <a:gd name="connsiteY79" fmla="*/ 250031 h 671513"/>
              <a:gd name="connsiteX80" fmla="*/ 1181393 w 1209968"/>
              <a:gd name="connsiteY80" fmla="*/ 233363 h 671513"/>
              <a:gd name="connsiteX81" fmla="*/ 1167105 w 1209968"/>
              <a:gd name="connsiteY81" fmla="*/ 228600 h 671513"/>
              <a:gd name="connsiteX82" fmla="*/ 1167105 w 1209968"/>
              <a:gd name="connsiteY82" fmla="*/ 214313 h 671513"/>
              <a:gd name="connsiteX83" fmla="*/ 1181393 w 1209968"/>
              <a:gd name="connsiteY83" fmla="*/ 197644 h 671513"/>
              <a:gd name="connsiteX84" fmla="*/ 1200443 w 1209968"/>
              <a:gd name="connsiteY84" fmla="*/ 195263 h 671513"/>
              <a:gd name="connsiteX85" fmla="*/ 1209968 w 1209968"/>
              <a:gd name="connsiteY85" fmla="*/ 195263 h 671513"/>
              <a:gd name="connsiteX86" fmla="*/ 1198062 w 1209968"/>
              <a:gd name="connsiteY86" fmla="*/ 180975 h 671513"/>
              <a:gd name="connsiteX87" fmla="*/ 1171868 w 1209968"/>
              <a:gd name="connsiteY87" fmla="*/ 169069 h 671513"/>
              <a:gd name="connsiteX88" fmla="*/ 1152818 w 1209968"/>
              <a:gd name="connsiteY88" fmla="*/ 159544 h 671513"/>
              <a:gd name="connsiteX89" fmla="*/ 1138530 w 1209968"/>
              <a:gd name="connsiteY89" fmla="*/ 150019 h 671513"/>
              <a:gd name="connsiteX90" fmla="*/ 1145674 w 1209968"/>
              <a:gd name="connsiteY90" fmla="*/ 142875 h 671513"/>
              <a:gd name="connsiteX91" fmla="*/ 1155199 w 1209968"/>
              <a:gd name="connsiteY91" fmla="*/ 142875 h 671513"/>
              <a:gd name="connsiteX92" fmla="*/ 1155199 w 1209968"/>
              <a:gd name="connsiteY92" fmla="*/ 126206 h 671513"/>
              <a:gd name="connsiteX93" fmla="*/ 1159962 w 1209968"/>
              <a:gd name="connsiteY93" fmla="*/ 104775 h 671513"/>
              <a:gd name="connsiteX94" fmla="*/ 1145674 w 1209968"/>
              <a:gd name="connsiteY94" fmla="*/ 102394 h 671513"/>
              <a:gd name="connsiteX95" fmla="*/ 1133768 w 1209968"/>
              <a:gd name="connsiteY95" fmla="*/ 100013 h 671513"/>
              <a:gd name="connsiteX96" fmla="*/ 1140912 w 1209968"/>
              <a:gd name="connsiteY96" fmla="*/ 78581 h 671513"/>
              <a:gd name="connsiteX97" fmla="*/ 1140912 w 1209968"/>
              <a:gd name="connsiteY97" fmla="*/ 78581 h 671513"/>
              <a:gd name="connsiteX98" fmla="*/ 1112337 w 1209968"/>
              <a:gd name="connsiteY98" fmla="*/ 71438 h 671513"/>
              <a:gd name="connsiteX99" fmla="*/ 1076618 w 1209968"/>
              <a:gd name="connsiteY99" fmla="*/ 66675 h 671513"/>
              <a:gd name="connsiteX100" fmla="*/ 1055187 w 1209968"/>
              <a:gd name="connsiteY100" fmla="*/ 57150 h 671513"/>
              <a:gd name="connsiteX101" fmla="*/ 1024230 w 1209968"/>
              <a:gd name="connsiteY101" fmla="*/ 38100 h 671513"/>
              <a:gd name="connsiteX102" fmla="*/ 1026612 w 1209968"/>
              <a:gd name="connsiteY102" fmla="*/ 16669 h 671513"/>
              <a:gd name="connsiteX103" fmla="*/ 1007562 w 1209968"/>
              <a:gd name="connsiteY103" fmla="*/ 9525 h 671513"/>
              <a:gd name="connsiteX104" fmla="*/ 998037 w 1209968"/>
              <a:gd name="connsiteY104" fmla="*/ 4763 h 671513"/>
              <a:gd name="connsiteX105" fmla="*/ 981368 w 1209968"/>
              <a:gd name="connsiteY105" fmla="*/ 16669 h 671513"/>
              <a:gd name="connsiteX106" fmla="*/ 974224 w 1209968"/>
              <a:gd name="connsiteY106" fmla="*/ 19050 h 671513"/>
              <a:gd name="connsiteX107" fmla="*/ 962318 w 1209968"/>
              <a:gd name="connsiteY107" fmla="*/ 4763 h 671513"/>
              <a:gd name="connsiteX108" fmla="*/ 933743 w 1209968"/>
              <a:gd name="connsiteY108" fmla="*/ 0 h 671513"/>
              <a:gd name="connsiteX109" fmla="*/ 917074 w 1209968"/>
              <a:gd name="connsiteY109" fmla="*/ 16669 h 671513"/>
              <a:gd name="connsiteX110" fmla="*/ 895643 w 1209968"/>
              <a:gd name="connsiteY110" fmla="*/ 11906 h 671513"/>
              <a:gd name="connsiteX111" fmla="*/ 886118 w 1209968"/>
              <a:gd name="connsiteY111" fmla="*/ 4763 h 671513"/>
              <a:gd name="connsiteX112" fmla="*/ 831349 w 1209968"/>
              <a:gd name="connsiteY112" fmla="*/ 16669 h 671513"/>
              <a:gd name="connsiteX113" fmla="*/ 819443 w 1209968"/>
              <a:gd name="connsiteY113" fmla="*/ 28575 h 671513"/>
              <a:gd name="connsiteX114" fmla="*/ 800393 w 1209968"/>
              <a:gd name="connsiteY114" fmla="*/ 21431 h 671513"/>
              <a:gd name="connsiteX115" fmla="*/ 788487 w 1209968"/>
              <a:gd name="connsiteY115" fmla="*/ 35719 h 671513"/>
              <a:gd name="connsiteX116" fmla="*/ 764674 w 1209968"/>
              <a:gd name="connsiteY116" fmla="*/ 38100 h 671513"/>
              <a:gd name="connsiteX117" fmla="*/ 750387 w 1209968"/>
              <a:gd name="connsiteY117" fmla="*/ 50006 h 671513"/>
              <a:gd name="connsiteX118" fmla="*/ 736099 w 1209968"/>
              <a:gd name="connsiteY118" fmla="*/ 42863 h 671513"/>
              <a:gd name="connsiteX119" fmla="*/ 705143 w 1209968"/>
              <a:gd name="connsiteY119" fmla="*/ 50006 h 671513"/>
              <a:gd name="connsiteX120" fmla="*/ 674187 w 1209968"/>
              <a:gd name="connsiteY120" fmla="*/ 45244 h 671513"/>
              <a:gd name="connsiteX121" fmla="*/ 655137 w 1209968"/>
              <a:gd name="connsiteY121" fmla="*/ 71438 h 671513"/>
              <a:gd name="connsiteX122" fmla="*/ 640849 w 1209968"/>
              <a:gd name="connsiteY122" fmla="*/ 61913 h 671513"/>
              <a:gd name="connsiteX123" fmla="*/ 624180 w 1209968"/>
              <a:gd name="connsiteY123" fmla="*/ 71438 h 671513"/>
              <a:gd name="connsiteX124" fmla="*/ 595605 w 1209968"/>
              <a:gd name="connsiteY124" fmla="*/ 71438 h 671513"/>
              <a:gd name="connsiteX125" fmla="*/ 576555 w 1209968"/>
              <a:gd name="connsiteY125" fmla="*/ 80963 h 671513"/>
              <a:gd name="connsiteX126" fmla="*/ 533693 w 1209968"/>
              <a:gd name="connsiteY126" fmla="*/ 85725 h 671513"/>
              <a:gd name="connsiteX127" fmla="*/ 512262 w 1209968"/>
              <a:gd name="connsiteY127" fmla="*/ 76200 h 671513"/>
              <a:gd name="connsiteX128" fmla="*/ 495593 w 1209968"/>
              <a:gd name="connsiteY128" fmla="*/ 92869 h 671513"/>
              <a:gd name="connsiteX129" fmla="*/ 478924 w 1209968"/>
              <a:gd name="connsiteY129" fmla="*/ 100013 h 671513"/>
              <a:gd name="connsiteX130" fmla="*/ 469399 w 1209968"/>
              <a:gd name="connsiteY130" fmla="*/ 111919 h 671513"/>
              <a:gd name="connsiteX131" fmla="*/ 450349 w 1209968"/>
              <a:gd name="connsiteY131" fmla="*/ 119063 h 671513"/>
              <a:gd name="connsiteX132" fmla="*/ 407487 w 1209968"/>
              <a:gd name="connsiteY132" fmla="*/ 130969 h 671513"/>
              <a:gd name="connsiteX133" fmla="*/ 393199 w 1209968"/>
              <a:gd name="connsiteY133" fmla="*/ 128588 h 671513"/>
              <a:gd name="connsiteX134" fmla="*/ 386055 w 1209968"/>
              <a:gd name="connsiteY134" fmla="*/ 150019 h 671513"/>
              <a:gd name="connsiteX135" fmla="*/ 362243 w 1209968"/>
              <a:gd name="connsiteY135" fmla="*/ 133350 h 671513"/>
              <a:gd name="connsiteX136" fmla="*/ 338430 w 1209968"/>
              <a:gd name="connsiteY136" fmla="*/ 150019 h 671513"/>
              <a:gd name="connsiteX137" fmla="*/ 286043 w 1209968"/>
              <a:gd name="connsiteY137" fmla="*/ 164306 h 671513"/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6980 w 1209968"/>
              <a:gd name="connsiteY8" fmla="*/ 228600 h 671513"/>
              <a:gd name="connsiteX9" fmla="*/ 169362 w 1209968"/>
              <a:gd name="connsiteY9" fmla="*/ 261938 h 671513"/>
              <a:gd name="connsiteX10" fmla="*/ 157455 w 1209968"/>
              <a:gd name="connsiteY10" fmla="*/ 273844 h 671513"/>
              <a:gd name="connsiteX11" fmla="*/ 119355 w 1209968"/>
              <a:gd name="connsiteY11" fmla="*/ 307181 h 671513"/>
              <a:gd name="connsiteX12" fmla="*/ 102687 w 1209968"/>
              <a:gd name="connsiteY12" fmla="*/ 307181 h 671513"/>
              <a:gd name="connsiteX13" fmla="*/ 83637 w 1209968"/>
              <a:gd name="connsiteY13" fmla="*/ 333375 h 671513"/>
              <a:gd name="connsiteX14" fmla="*/ 52680 w 1209968"/>
              <a:gd name="connsiteY14" fmla="*/ 354806 h 671513"/>
              <a:gd name="connsiteX15" fmla="*/ 38393 w 1209968"/>
              <a:gd name="connsiteY15" fmla="*/ 371475 h 671513"/>
              <a:gd name="connsiteX16" fmla="*/ 38393 w 1209968"/>
              <a:gd name="connsiteY16" fmla="*/ 390525 h 671513"/>
              <a:gd name="connsiteX17" fmla="*/ 12199 w 1209968"/>
              <a:gd name="connsiteY17" fmla="*/ 397669 h 671513"/>
              <a:gd name="connsiteX18" fmla="*/ 16962 w 1209968"/>
              <a:gd name="connsiteY18" fmla="*/ 438150 h 671513"/>
              <a:gd name="connsiteX19" fmla="*/ 12199 w 1209968"/>
              <a:gd name="connsiteY19" fmla="*/ 464344 h 671513"/>
              <a:gd name="connsiteX20" fmla="*/ 21724 w 1209968"/>
              <a:gd name="connsiteY20" fmla="*/ 469106 h 671513"/>
              <a:gd name="connsiteX21" fmla="*/ 5055 w 1209968"/>
              <a:gd name="connsiteY21" fmla="*/ 485775 h 671513"/>
              <a:gd name="connsiteX22" fmla="*/ 36012 w 1209968"/>
              <a:gd name="connsiteY22" fmla="*/ 535781 h 671513"/>
              <a:gd name="connsiteX23" fmla="*/ 78874 w 1209968"/>
              <a:gd name="connsiteY23" fmla="*/ 576263 h 671513"/>
              <a:gd name="connsiteX24" fmla="*/ 105068 w 1209968"/>
              <a:gd name="connsiteY24" fmla="*/ 581025 h 671513"/>
              <a:gd name="connsiteX25" fmla="*/ 126499 w 1209968"/>
              <a:gd name="connsiteY25" fmla="*/ 600075 h 671513"/>
              <a:gd name="connsiteX26" fmla="*/ 147930 w 1209968"/>
              <a:gd name="connsiteY26" fmla="*/ 623888 h 671513"/>
              <a:gd name="connsiteX27" fmla="*/ 159837 w 1209968"/>
              <a:gd name="connsiteY27" fmla="*/ 640556 h 671513"/>
              <a:gd name="connsiteX28" fmla="*/ 159837 w 1209968"/>
              <a:gd name="connsiteY28" fmla="*/ 654844 h 671513"/>
              <a:gd name="connsiteX29" fmla="*/ 174124 w 1209968"/>
              <a:gd name="connsiteY29" fmla="*/ 661988 h 671513"/>
              <a:gd name="connsiteX30" fmla="*/ 193174 w 1209968"/>
              <a:gd name="connsiteY30" fmla="*/ 652463 h 671513"/>
              <a:gd name="connsiteX31" fmla="*/ 212224 w 1209968"/>
              <a:gd name="connsiteY31" fmla="*/ 671513 h 671513"/>
              <a:gd name="connsiteX32" fmla="*/ 209843 w 1209968"/>
              <a:gd name="connsiteY32" fmla="*/ 650081 h 671513"/>
              <a:gd name="connsiteX33" fmla="*/ 212224 w 1209968"/>
              <a:gd name="connsiteY33" fmla="*/ 623888 h 671513"/>
              <a:gd name="connsiteX34" fmla="*/ 236037 w 1209968"/>
              <a:gd name="connsiteY34" fmla="*/ 602456 h 671513"/>
              <a:gd name="connsiteX35" fmla="*/ 252705 w 1209968"/>
              <a:gd name="connsiteY35" fmla="*/ 588169 h 671513"/>
              <a:gd name="connsiteX36" fmla="*/ 274137 w 1209968"/>
              <a:gd name="connsiteY36" fmla="*/ 583406 h 671513"/>
              <a:gd name="connsiteX37" fmla="*/ 324143 w 1209968"/>
              <a:gd name="connsiteY37" fmla="*/ 607219 h 671513"/>
              <a:gd name="connsiteX38" fmla="*/ 369387 w 1209968"/>
              <a:gd name="connsiteY38" fmla="*/ 585788 h 671513"/>
              <a:gd name="connsiteX39" fmla="*/ 393199 w 1209968"/>
              <a:gd name="connsiteY39" fmla="*/ 581025 h 671513"/>
              <a:gd name="connsiteX40" fmla="*/ 428918 w 1209968"/>
              <a:gd name="connsiteY40" fmla="*/ 592931 h 671513"/>
              <a:gd name="connsiteX41" fmla="*/ 457493 w 1209968"/>
              <a:gd name="connsiteY41" fmla="*/ 583406 h 671513"/>
              <a:gd name="connsiteX42" fmla="*/ 483687 w 1209968"/>
              <a:gd name="connsiteY42" fmla="*/ 609600 h 671513"/>
              <a:gd name="connsiteX43" fmla="*/ 509880 w 1209968"/>
              <a:gd name="connsiteY43" fmla="*/ 602456 h 671513"/>
              <a:gd name="connsiteX44" fmla="*/ 540837 w 1209968"/>
              <a:gd name="connsiteY44" fmla="*/ 597694 h 671513"/>
              <a:gd name="connsiteX45" fmla="*/ 559887 w 1209968"/>
              <a:gd name="connsiteY45" fmla="*/ 583406 h 671513"/>
              <a:gd name="connsiteX46" fmla="*/ 583699 w 1209968"/>
              <a:gd name="connsiteY46" fmla="*/ 585788 h 671513"/>
              <a:gd name="connsiteX47" fmla="*/ 626562 w 1209968"/>
              <a:gd name="connsiteY47" fmla="*/ 590550 h 671513"/>
              <a:gd name="connsiteX48" fmla="*/ 638468 w 1209968"/>
              <a:gd name="connsiteY48" fmla="*/ 576263 h 671513"/>
              <a:gd name="connsiteX49" fmla="*/ 667043 w 1209968"/>
              <a:gd name="connsiteY49" fmla="*/ 590550 h 671513"/>
              <a:gd name="connsiteX50" fmla="*/ 690855 w 1209968"/>
              <a:gd name="connsiteY50" fmla="*/ 590550 h 671513"/>
              <a:gd name="connsiteX51" fmla="*/ 707524 w 1209968"/>
              <a:gd name="connsiteY51" fmla="*/ 583406 h 671513"/>
              <a:gd name="connsiteX52" fmla="*/ 714668 w 1209968"/>
              <a:gd name="connsiteY52" fmla="*/ 566738 h 671513"/>
              <a:gd name="connsiteX53" fmla="*/ 738480 w 1209968"/>
              <a:gd name="connsiteY53" fmla="*/ 554831 h 671513"/>
              <a:gd name="connsiteX54" fmla="*/ 748005 w 1209968"/>
              <a:gd name="connsiteY54" fmla="*/ 535781 h 671513"/>
              <a:gd name="connsiteX55" fmla="*/ 771818 w 1209968"/>
              <a:gd name="connsiteY55" fmla="*/ 528638 h 671513"/>
              <a:gd name="connsiteX56" fmla="*/ 786105 w 1209968"/>
              <a:gd name="connsiteY56" fmla="*/ 540544 h 671513"/>
              <a:gd name="connsiteX57" fmla="*/ 800393 w 1209968"/>
              <a:gd name="connsiteY57" fmla="*/ 538163 h 671513"/>
              <a:gd name="connsiteX58" fmla="*/ 855162 w 1209968"/>
              <a:gd name="connsiteY58" fmla="*/ 528638 h 671513"/>
              <a:gd name="connsiteX59" fmla="*/ 886118 w 1209968"/>
              <a:gd name="connsiteY59" fmla="*/ 521494 h 671513"/>
              <a:gd name="connsiteX60" fmla="*/ 907549 w 1209968"/>
              <a:gd name="connsiteY60" fmla="*/ 521494 h 671513"/>
              <a:gd name="connsiteX61" fmla="*/ 912312 w 1209968"/>
              <a:gd name="connsiteY61" fmla="*/ 502444 h 671513"/>
              <a:gd name="connsiteX62" fmla="*/ 933743 w 1209968"/>
              <a:gd name="connsiteY62" fmla="*/ 490538 h 671513"/>
              <a:gd name="connsiteX63" fmla="*/ 950412 w 1209968"/>
              <a:gd name="connsiteY63" fmla="*/ 476250 h 671513"/>
              <a:gd name="connsiteX64" fmla="*/ 978987 w 1209968"/>
              <a:gd name="connsiteY64" fmla="*/ 473869 h 671513"/>
              <a:gd name="connsiteX65" fmla="*/ 998037 w 1209968"/>
              <a:gd name="connsiteY65" fmla="*/ 483394 h 671513"/>
              <a:gd name="connsiteX66" fmla="*/ 1009943 w 1209968"/>
              <a:gd name="connsiteY66" fmla="*/ 469106 h 671513"/>
              <a:gd name="connsiteX67" fmla="*/ 1026612 w 1209968"/>
              <a:gd name="connsiteY67" fmla="*/ 478631 h 671513"/>
              <a:gd name="connsiteX68" fmla="*/ 1055187 w 1209968"/>
              <a:gd name="connsiteY68" fmla="*/ 447675 h 671513"/>
              <a:gd name="connsiteX69" fmla="*/ 1052805 w 1209968"/>
              <a:gd name="connsiteY69" fmla="*/ 428625 h 671513"/>
              <a:gd name="connsiteX70" fmla="*/ 1067093 w 1209968"/>
              <a:gd name="connsiteY70" fmla="*/ 414338 h 671513"/>
              <a:gd name="connsiteX71" fmla="*/ 1083762 w 1209968"/>
              <a:gd name="connsiteY71" fmla="*/ 397669 h 671513"/>
              <a:gd name="connsiteX72" fmla="*/ 1093287 w 1209968"/>
              <a:gd name="connsiteY72" fmla="*/ 371475 h 671513"/>
              <a:gd name="connsiteX73" fmla="*/ 1095668 w 1209968"/>
              <a:gd name="connsiteY73" fmla="*/ 350044 h 671513"/>
              <a:gd name="connsiteX74" fmla="*/ 1119480 w 1209968"/>
              <a:gd name="connsiteY74" fmla="*/ 330994 h 671513"/>
              <a:gd name="connsiteX75" fmla="*/ 1155199 w 1209968"/>
              <a:gd name="connsiteY75" fmla="*/ 311944 h 671513"/>
              <a:gd name="connsiteX76" fmla="*/ 1152818 w 1209968"/>
              <a:gd name="connsiteY76" fmla="*/ 292894 h 671513"/>
              <a:gd name="connsiteX77" fmla="*/ 1159962 w 1209968"/>
              <a:gd name="connsiteY77" fmla="*/ 252413 h 671513"/>
              <a:gd name="connsiteX78" fmla="*/ 1174249 w 1209968"/>
              <a:gd name="connsiteY78" fmla="*/ 257175 h 671513"/>
              <a:gd name="connsiteX79" fmla="*/ 1198062 w 1209968"/>
              <a:gd name="connsiteY79" fmla="*/ 250031 h 671513"/>
              <a:gd name="connsiteX80" fmla="*/ 1181393 w 1209968"/>
              <a:gd name="connsiteY80" fmla="*/ 233363 h 671513"/>
              <a:gd name="connsiteX81" fmla="*/ 1167105 w 1209968"/>
              <a:gd name="connsiteY81" fmla="*/ 228600 h 671513"/>
              <a:gd name="connsiteX82" fmla="*/ 1167105 w 1209968"/>
              <a:gd name="connsiteY82" fmla="*/ 214313 h 671513"/>
              <a:gd name="connsiteX83" fmla="*/ 1181393 w 1209968"/>
              <a:gd name="connsiteY83" fmla="*/ 197644 h 671513"/>
              <a:gd name="connsiteX84" fmla="*/ 1200443 w 1209968"/>
              <a:gd name="connsiteY84" fmla="*/ 195263 h 671513"/>
              <a:gd name="connsiteX85" fmla="*/ 1209968 w 1209968"/>
              <a:gd name="connsiteY85" fmla="*/ 195263 h 671513"/>
              <a:gd name="connsiteX86" fmla="*/ 1198062 w 1209968"/>
              <a:gd name="connsiteY86" fmla="*/ 180975 h 671513"/>
              <a:gd name="connsiteX87" fmla="*/ 1171868 w 1209968"/>
              <a:gd name="connsiteY87" fmla="*/ 169069 h 671513"/>
              <a:gd name="connsiteX88" fmla="*/ 1152818 w 1209968"/>
              <a:gd name="connsiteY88" fmla="*/ 159544 h 671513"/>
              <a:gd name="connsiteX89" fmla="*/ 1138530 w 1209968"/>
              <a:gd name="connsiteY89" fmla="*/ 150019 h 671513"/>
              <a:gd name="connsiteX90" fmla="*/ 1145674 w 1209968"/>
              <a:gd name="connsiteY90" fmla="*/ 142875 h 671513"/>
              <a:gd name="connsiteX91" fmla="*/ 1155199 w 1209968"/>
              <a:gd name="connsiteY91" fmla="*/ 142875 h 671513"/>
              <a:gd name="connsiteX92" fmla="*/ 1155199 w 1209968"/>
              <a:gd name="connsiteY92" fmla="*/ 126206 h 671513"/>
              <a:gd name="connsiteX93" fmla="*/ 1159962 w 1209968"/>
              <a:gd name="connsiteY93" fmla="*/ 104775 h 671513"/>
              <a:gd name="connsiteX94" fmla="*/ 1145674 w 1209968"/>
              <a:gd name="connsiteY94" fmla="*/ 102394 h 671513"/>
              <a:gd name="connsiteX95" fmla="*/ 1133768 w 1209968"/>
              <a:gd name="connsiteY95" fmla="*/ 100013 h 671513"/>
              <a:gd name="connsiteX96" fmla="*/ 1140912 w 1209968"/>
              <a:gd name="connsiteY96" fmla="*/ 78581 h 671513"/>
              <a:gd name="connsiteX97" fmla="*/ 1140912 w 1209968"/>
              <a:gd name="connsiteY97" fmla="*/ 78581 h 671513"/>
              <a:gd name="connsiteX98" fmla="*/ 1112337 w 1209968"/>
              <a:gd name="connsiteY98" fmla="*/ 71438 h 671513"/>
              <a:gd name="connsiteX99" fmla="*/ 1076618 w 1209968"/>
              <a:gd name="connsiteY99" fmla="*/ 66675 h 671513"/>
              <a:gd name="connsiteX100" fmla="*/ 1055187 w 1209968"/>
              <a:gd name="connsiteY100" fmla="*/ 57150 h 671513"/>
              <a:gd name="connsiteX101" fmla="*/ 1024230 w 1209968"/>
              <a:gd name="connsiteY101" fmla="*/ 38100 h 671513"/>
              <a:gd name="connsiteX102" fmla="*/ 1026612 w 1209968"/>
              <a:gd name="connsiteY102" fmla="*/ 16669 h 671513"/>
              <a:gd name="connsiteX103" fmla="*/ 1007562 w 1209968"/>
              <a:gd name="connsiteY103" fmla="*/ 9525 h 671513"/>
              <a:gd name="connsiteX104" fmla="*/ 998037 w 1209968"/>
              <a:gd name="connsiteY104" fmla="*/ 4763 h 671513"/>
              <a:gd name="connsiteX105" fmla="*/ 981368 w 1209968"/>
              <a:gd name="connsiteY105" fmla="*/ 16669 h 671513"/>
              <a:gd name="connsiteX106" fmla="*/ 974224 w 1209968"/>
              <a:gd name="connsiteY106" fmla="*/ 19050 h 671513"/>
              <a:gd name="connsiteX107" fmla="*/ 962318 w 1209968"/>
              <a:gd name="connsiteY107" fmla="*/ 4763 h 671513"/>
              <a:gd name="connsiteX108" fmla="*/ 933743 w 1209968"/>
              <a:gd name="connsiteY108" fmla="*/ 0 h 671513"/>
              <a:gd name="connsiteX109" fmla="*/ 917074 w 1209968"/>
              <a:gd name="connsiteY109" fmla="*/ 16669 h 671513"/>
              <a:gd name="connsiteX110" fmla="*/ 895643 w 1209968"/>
              <a:gd name="connsiteY110" fmla="*/ 11906 h 671513"/>
              <a:gd name="connsiteX111" fmla="*/ 886118 w 1209968"/>
              <a:gd name="connsiteY111" fmla="*/ 4763 h 671513"/>
              <a:gd name="connsiteX112" fmla="*/ 831349 w 1209968"/>
              <a:gd name="connsiteY112" fmla="*/ 16669 h 671513"/>
              <a:gd name="connsiteX113" fmla="*/ 819443 w 1209968"/>
              <a:gd name="connsiteY113" fmla="*/ 28575 h 671513"/>
              <a:gd name="connsiteX114" fmla="*/ 800393 w 1209968"/>
              <a:gd name="connsiteY114" fmla="*/ 21431 h 671513"/>
              <a:gd name="connsiteX115" fmla="*/ 788487 w 1209968"/>
              <a:gd name="connsiteY115" fmla="*/ 35719 h 671513"/>
              <a:gd name="connsiteX116" fmla="*/ 764674 w 1209968"/>
              <a:gd name="connsiteY116" fmla="*/ 38100 h 671513"/>
              <a:gd name="connsiteX117" fmla="*/ 750387 w 1209968"/>
              <a:gd name="connsiteY117" fmla="*/ 50006 h 671513"/>
              <a:gd name="connsiteX118" fmla="*/ 736099 w 1209968"/>
              <a:gd name="connsiteY118" fmla="*/ 42863 h 671513"/>
              <a:gd name="connsiteX119" fmla="*/ 705143 w 1209968"/>
              <a:gd name="connsiteY119" fmla="*/ 50006 h 671513"/>
              <a:gd name="connsiteX120" fmla="*/ 674187 w 1209968"/>
              <a:gd name="connsiteY120" fmla="*/ 45244 h 671513"/>
              <a:gd name="connsiteX121" fmla="*/ 655137 w 1209968"/>
              <a:gd name="connsiteY121" fmla="*/ 71438 h 671513"/>
              <a:gd name="connsiteX122" fmla="*/ 640849 w 1209968"/>
              <a:gd name="connsiteY122" fmla="*/ 61913 h 671513"/>
              <a:gd name="connsiteX123" fmla="*/ 624180 w 1209968"/>
              <a:gd name="connsiteY123" fmla="*/ 71438 h 671513"/>
              <a:gd name="connsiteX124" fmla="*/ 595605 w 1209968"/>
              <a:gd name="connsiteY124" fmla="*/ 71438 h 671513"/>
              <a:gd name="connsiteX125" fmla="*/ 576555 w 1209968"/>
              <a:gd name="connsiteY125" fmla="*/ 80963 h 671513"/>
              <a:gd name="connsiteX126" fmla="*/ 533693 w 1209968"/>
              <a:gd name="connsiteY126" fmla="*/ 85725 h 671513"/>
              <a:gd name="connsiteX127" fmla="*/ 512262 w 1209968"/>
              <a:gd name="connsiteY127" fmla="*/ 76200 h 671513"/>
              <a:gd name="connsiteX128" fmla="*/ 495593 w 1209968"/>
              <a:gd name="connsiteY128" fmla="*/ 92869 h 671513"/>
              <a:gd name="connsiteX129" fmla="*/ 478924 w 1209968"/>
              <a:gd name="connsiteY129" fmla="*/ 100013 h 671513"/>
              <a:gd name="connsiteX130" fmla="*/ 469399 w 1209968"/>
              <a:gd name="connsiteY130" fmla="*/ 111919 h 671513"/>
              <a:gd name="connsiteX131" fmla="*/ 450349 w 1209968"/>
              <a:gd name="connsiteY131" fmla="*/ 119063 h 671513"/>
              <a:gd name="connsiteX132" fmla="*/ 407487 w 1209968"/>
              <a:gd name="connsiteY132" fmla="*/ 130969 h 671513"/>
              <a:gd name="connsiteX133" fmla="*/ 393199 w 1209968"/>
              <a:gd name="connsiteY133" fmla="*/ 128588 h 671513"/>
              <a:gd name="connsiteX134" fmla="*/ 386055 w 1209968"/>
              <a:gd name="connsiteY134" fmla="*/ 150019 h 671513"/>
              <a:gd name="connsiteX135" fmla="*/ 362243 w 1209968"/>
              <a:gd name="connsiteY135" fmla="*/ 133350 h 671513"/>
              <a:gd name="connsiteX136" fmla="*/ 338430 w 1209968"/>
              <a:gd name="connsiteY136" fmla="*/ 150019 h 671513"/>
              <a:gd name="connsiteX137" fmla="*/ 286043 w 1209968"/>
              <a:gd name="connsiteY137" fmla="*/ 164306 h 67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209968" h="671513">
                <a:moveTo>
                  <a:pt x="286043" y="164306"/>
                </a:moveTo>
                <a:lnTo>
                  <a:pt x="252705" y="164306"/>
                </a:lnTo>
                <a:lnTo>
                  <a:pt x="236037" y="176213"/>
                </a:lnTo>
                <a:lnTo>
                  <a:pt x="236037" y="197644"/>
                </a:lnTo>
                <a:lnTo>
                  <a:pt x="209843" y="209550"/>
                </a:lnTo>
                <a:lnTo>
                  <a:pt x="200318" y="216694"/>
                </a:lnTo>
                <a:lnTo>
                  <a:pt x="181268" y="221456"/>
                </a:lnTo>
                <a:cubicBezTo>
                  <a:pt x="166270" y="228955"/>
                  <a:pt x="181267" y="243450"/>
                  <a:pt x="166980" y="226219"/>
                </a:cubicBezTo>
                <a:cubicBezTo>
                  <a:pt x="166980" y="227013"/>
                  <a:pt x="207461" y="211137"/>
                  <a:pt x="166980" y="228600"/>
                </a:cubicBezTo>
                <a:lnTo>
                  <a:pt x="169362" y="261938"/>
                </a:lnTo>
                <a:lnTo>
                  <a:pt x="157455" y="273844"/>
                </a:lnTo>
                <a:lnTo>
                  <a:pt x="119355" y="307181"/>
                </a:lnTo>
                <a:lnTo>
                  <a:pt x="102687" y="307181"/>
                </a:lnTo>
                <a:cubicBezTo>
                  <a:pt x="83197" y="336416"/>
                  <a:pt x="95146" y="322659"/>
                  <a:pt x="83637" y="333375"/>
                </a:cubicBezTo>
                <a:lnTo>
                  <a:pt x="52680" y="354806"/>
                </a:lnTo>
                <a:lnTo>
                  <a:pt x="38393" y="371475"/>
                </a:lnTo>
                <a:lnTo>
                  <a:pt x="38393" y="390525"/>
                </a:lnTo>
                <a:cubicBezTo>
                  <a:pt x="9048" y="397861"/>
                  <a:pt x="0" y="397669"/>
                  <a:pt x="12199" y="397669"/>
                </a:cubicBezTo>
                <a:lnTo>
                  <a:pt x="16962" y="438150"/>
                </a:lnTo>
                <a:lnTo>
                  <a:pt x="12199" y="464344"/>
                </a:lnTo>
                <a:lnTo>
                  <a:pt x="21724" y="469106"/>
                </a:lnTo>
                <a:lnTo>
                  <a:pt x="5055" y="485775"/>
                </a:lnTo>
                <a:lnTo>
                  <a:pt x="36012" y="535781"/>
                </a:lnTo>
                <a:lnTo>
                  <a:pt x="78874" y="576263"/>
                </a:lnTo>
                <a:lnTo>
                  <a:pt x="105068" y="581025"/>
                </a:lnTo>
                <a:cubicBezTo>
                  <a:pt x="123441" y="596774"/>
                  <a:pt x="116562" y="590138"/>
                  <a:pt x="126499" y="600075"/>
                </a:cubicBezTo>
                <a:lnTo>
                  <a:pt x="147930" y="623888"/>
                </a:lnTo>
                <a:lnTo>
                  <a:pt x="159837" y="640556"/>
                </a:lnTo>
                <a:lnTo>
                  <a:pt x="159837" y="654844"/>
                </a:lnTo>
                <a:cubicBezTo>
                  <a:pt x="177234" y="662301"/>
                  <a:pt x="182550" y="661988"/>
                  <a:pt x="174124" y="661988"/>
                </a:cubicBezTo>
                <a:cubicBezTo>
                  <a:pt x="191707" y="649428"/>
                  <a:pt x="185966" y="645252"/>
                  <a:pt x="193174" y="652463"/>
                </a:cubicBezTo>
                <a:lnTo>
                  <a:pt x="212224" y="671513"/>
                </a:lnTo>
                <a:cubicBezTo>
                  <a:pt x="209745" y="651675"/>
                  <a:pt x="209843" y="658862"/>
                  <a:pt x="209843" y="650081"/>
                </a:cubicBezTo>
                <a:lnTo>
                  <a:pt x="212224" y="623888"/>
                </a:lnTo>
                <a:lnTo>
                  <a:pt x="236037" y="602456"/>
                </a:lnTo>
                <a:lnTo>
                  <a:pt x="252705" y="588169"/>
                </a:lnTo>
                <a:cubicBezTo>
                  <a:pt x="270901" y="582970"/>
                  <a:pt x="261437" y="580231"/>
                  <a:pt x="274137" y="583406"/>
                </a:cubicBezTo>
                <a:lnTo>
                  <a:pt x="324143" y="607219"/>
                </a:lnTo>
                <a:lnTo>
                  <a:pt x="369387" y="585788"/>
                </a:lnTo>
                <a:cubicBezTo>
                  <a:pt x="389977" y="580640"/>
                  <a:pt x="381892" y="581025"/>
                  <a:pt x="393199" y="581025"/>
                </a:cubicBezTo>
                <a:cubicBezTo>
                  <a:pt x="423972" y="593847"/>
                  <a:pt x="406296" y="588565"/>
                  <a:pt x="428918" y="592931"/>
                </a:cubicBezTo>
                <a:lnTo>
                  <a:pt x="457493" y="583406"/>
                </a:lnTo>
                <a:lnTo>
                  <a:pt x="483687" y="609600"/>
                </a:lnTo>
                <a:lnTo>
                  <a:pt x="509880" y="602456"/>
                </a:lnTo>
                <a:lnTo>
                  <a:pt x="540837" y="597694"/>
                </a:lnTo>
                <a:lnTo>
                  <a:pt x="559887" y="583406"/>
                </a:lnTo>
                <a:cubicBezTo>
                  <a:pt x="582107" y="585876"/>
                  <a:pt x="567824" y="582613"/>
                  <a:pt x="583699" y="585788"/>
                </a:cubicBezTo>
                <a:lnTo>
                  <a:pt x="626562" y="590550"/>
                </a:lnTo>
                <a:lnTo>
                  <a:pt x="638468" y="576263"/>
                </a:lnTo>
                <a:lnTo>
                  <a:pt x="667043" y="590550"/>
                </a:lnTo>
                <a:lnTo>
                  <a:pt x="690855" y="590550"/>
                </a:lnTo>
                <a:lnTo>
                  <a:pt x="707524" y="583406"/>
                </a:lnTo>
                <a:lnTo>
                  <a:pt x="714668" y="566738"/>
                </a:lnTo>
                <a:lnTo>
                  <a:pt x="738480" y="554831"/>
                </a:lnTo>
                <a:lnTo>
                  <a:pt x="748005" y="535781"/>
                </a:lnTo>
                <a:cubicBezTo>
                  <a:pt x="768542" y="528081"/>
                  <a:pt x="760273" y="528638"/>
                  <a:pt x="771818" y="528638"/>
                </a:cubicBezTo>
                <a:cubicBezTo>
                  <a:pt x="776580" y="532607"/>
                  <a:pt x="780224" y="538584"/>
                  <a:pt x="786105" y="540544"/>
                </a:cubicBezTo>
                <a:cubicBezTo>
                  <a:pt x="790686" y="542071"/>
                  <a:pt x="800393" y="538163"/>
                  <a:pt x="800393" y="538163"/>
                </a:cubicBezTo>
                <a:lnTo>
                  <a:pt x="855162" y="528638"/>
                </a:lnTo>
                <a:lnTo>
                  <a:pt x="886118" y="521494"/>
                </a:lnTo>
                <a:lnTo>
                  <a:pt x="907549" y="521494"/>
                </a:lnTo>
                <a:lnTo>
                  <a:pt x="912312" y="502444"/>
                </a:lnTo>
                <a:lnTo>
                  <a:pt x="933743" y="490538"/>
                </a:lnTo>
                <a:cubicBezTo>
                  <a:pt x="951058" y="478170"/>
                  <a:pt x="950412" y="485459"/>
                  <a:pt x="950412" y="476250"/>
                </a:cubicBezTo>
                <a:lnTo>
                  <a:pt x="978987" y="473869"/>
                </a:lnTo>
                <a:lnTo>
                  <a:pt x="998037" y="483394"/>
                </a:lnTo>
                <a:lnTo>
                  <a:pt x="1009943" y="469106"/>
                </a:lnTo>
                <a:cubicBezTo>
                  <a:pt x="1017296" y="474621"/>
                  <a:pt x="1021850" y="479425"/>
                  <a:pt x="1026612" y="478631"/>
                </a:cubicBezTo>
                <a:lnTo>
                  <a:pt x="1055187" y="447675"/>
                </a:lnTo>
                <a:lnTo>
                  <a:pt x="1052805" y="428625"/>
                </a:lnTo>
                <a:cubicBezTo>
                  <a:pt x="1065220" y="413728"/>
                  <a:pt x="1058513" y="414338"/>
                  <a:pt x="1067093" y="414338"/>
                </a:cubicBezTo>
                <a:lnTo>
                  <a:pt x="1083762" y="397669"/>
                </a:lnTo>
                <a:cubicBezTo>
                  <a:pt x="1093582" y="373119"/>
                  <a:pt x="1093287" y="382405"/>
                  <a:pt x="1093287" y="371475"/>
                </a:cubicBezTo>
                <a:lnTo>
                  <a:pt x="1095668" y="350044"/>
                </a:lnTo>
                <a:lnTo>
                  <a:pt x="1119480" y="330994"/>
                </a:lnTo>
                <a:lnTo>
                  <a:pt x="1155199" y="311944"/>
                </a:lnTo>
                <a:cubicBezTo>
                  <a:pt x="1152706" y="294489"/>
                  <a:pt x="1152818" y="300888"/>
                  <a:pt x="1152818" y="292894"/>
                </a:cubicBezTo>
                <a:lnTo>
                  <a:pt x="1159962" y="252413"/>
                </a:lnTo>
                <a:lnTo>
                  <a:pt x="1174249" y="257175"/>
                </a:lnTo>
                <a:cubicBezTo>
                  <a:pt x="1199642" y="254636"/>
                  <a:pt x="1198062" y="262771"/>
                  <a:pt x="1198062" y="250031"/>
                </a:cubicBezTo>
                <a:lnTo>
                  <a:pt x="1181393" y="233363"/>
                </a:lnTo>
                <a:cubicBezTo>
                  <a:pt x="1166322" y="230850"/>
                  <a:pt x="1167105" y="235809"/>
                  <a:pt x="1167105" y="228600"/>
                </a:cubicBezTo>
                <a:lnTo>
                  <a:pt x="1167105" y="214313"/>
                </a:lnTo>
                <a:lnTo>
                  <a:pt x="1181393" y="197644"/>
                </a:lnTo>
                <a:cubicBezTo>
                  <a:pt x="1197246" y="195002"/>
                  <a:pt x="1190852" y="195263"/>
                  <a:pt x="1200443" y="195263"/>
                </a:cubicBezTo>
                <a:lnTo>
                  <a:pt x="1209968" y="195263"/>
                </a:lnTo>
                <a:lnTo>
                  <a:pt x="1198062" y="180975"/>
                </a:lnTo>
                <a:lnTo>
                  <a:pt x="1171868" y="169069"/>
                </a:lnTo>
                <a:lnTo>
                  <a:pt x="1152818" y="159544"/>
                </a:lnTo>
                <a:lnTo>
                  <a:pt x="1138530" y="150019"/>
                </a:lnTo>
                <a:lnTo>
                  <a:pt x="1145674" y="142875"/>
                </a:lnTo>
                <a:lnTo>
                  <a:pt x="1155199" y="142875"/>
                </a:lnTo>
                <a:lnTo>
                  <a:pt x="1155199" y="126206"/>
                </a:lnTo>
                <a:lnTo>
                  <a:pt x="1159962" y="104775"/>
                </a:lnTo>
                <a:cubicBezTo>
                  <a:pt x="1150559" y="101641"/>
                  <a:pt x="1155328" y="102394"/>
                  <a:pt x="1145674" y="102394"/>
                </a:cubicBezTo>
                <a:lnTo>
                  <a:pt x="1133768" y="100013"/>
                </a:lnTo>
                <a:lnTo>
                  <a:pt x="1140912" y="78581"/>
                </a:lnTo>
                <a:lnTo>
                  <a:pt x="1140912" y="78581"/>
                </a:lnTo>
                <a:lnTo>
                  <a:pt x="1112337" y="71438"/>
                </a:lnTo>
                <a:lnTo>
                  <a:pt x="1076618" y="66675"/>
                </a:lnTo>
                <a:cubicBezTo>
                  <a:pt x="1058571" y="56362"/>
                  <a:pt x="1066348" y="57150"/>
                  <a:pt x="1055187" y="57150"/>
                </a:cubicBezTo>
                <a:cubicBezTo>
                  <a:pt x="1027022" y="41788"/>
                  <a:pt x="1036026" y="49896"/>
                  <a:pt x="1024230" y="38100"/>
                </a:cubicBezTo>
                <a:cubicBezTo>
                  <a:pt x="1029481" y="19725"/>
                  <a:pt x="1031577" y="26600"/>
                  <a:pt x="1026612" y="16669"/>
                </a:cubicBezTo>
                <a:lnTo>
                  <a:pt x="1007562" y="9525"/>
                </a:lnTo>
                <a:lnTo>
                  <a:pt x="998037" y="4763"/>
                </a:lnTo>
                <a:lnTo>
                  <a:pt x="981368" y="16669"/>
                </a:lnTo>
                <a:lnTo>
                  <a:pt x="974224" y="19050"/>
                </a:lnTo>
                <a:lnTo>
                  <a:pt x="962318" y="4763"/>
                </a:lnTo>
                <a:lnTo>
                  <a:pt x="933743" y="0"/>
                </a:lnTo>
                <a:lnTo>
                  <a:pt x="917074" y="16669"/>
                </a:lnTo>
                <a:cubicBezTo>
                  <a:pt x="894854" y="14200"/>
                  <a:pt x="895643" y="21476"/>
                  <a:pt x="895643" y="11906"/>
                </a:cubicBezTo>
                <a:lnTo>
                  <a:pt x="886118" y="4763"/>
                </a:lnTo>
                <a:cubicBezTo>
                  <a:pt x="827879" y="19322"/>
                  <a:pt x="843652" y="10319"/>
                  <a:pt x="831349" y="16669"/>
                </a:cubicBezTo>
                <a:lnTo>
                  <a:pt x="819443" y="28575"/>
                </a:lnTo>
                <a:lnTo>
                  <a:pt x="800393" y="21431"/>
                </a:lnTo>
                <a:lnTo>
                  <a:pt x="788487" y="35719"/>
                </a:lnTo>
                <a:lnTo>
                  <a:pt x="764674" y="38100"/>
                </a:lnTo>
                <a:cubicBezTo>
                  <a:pt x="749947" y="16009"/>
                  <a:pt x="801187" y="32398"/>
                  <a:pt x="750387" y="50006"/>
                </a:cubicBezTo>
                <a:lnTo>
                  <a:pt x="736099" y="42863"/>
                </a:lnTo>
                <a:lnTo>
                  <a:pt x="705143" y="50006"/>
                </a:lnTo>
                <a:lnTo>
                  <a:pt x="674187" y="45244"/>
                </a:lnTo>
                <a:lnTo>
                  <a:pt x="655137" y="71438"/>
                </a:lnTo>
                <a:lnTo>
                  <a:pt x="640849" y="61913"/>
                </a:lnTo>
                <a:lnTo>
                  <a:pt x="624180" y="71438"/>
                </a:lnTo>
                <a:lnTo>
                  <a:pt x="595605" y="71438"/>
                </a:lnTo>
                <a:lnTo>
                  <a:pt x="576555" y="80963"/>
                </a:lnTo>
                <a:lnTo>
                  <a:pt x="533693" y="85725"/>
                </a:lnTo>
                <a:lnTo>
                  <a:pt x="512262" y="76200"/>
                </a:lnTo>
                <a:lnTo>
                  <a:pt x="495593" y="92869"/>
                </a:lnTo>
                <a:lnTo>
                  <a:pt x="478924" y="100013"/>
                </a:lnTo>
                <a:lnTo>
                  <a:pt x="469399" y="111919"/>
                </a:lnTo>
                <a:lnTo>
                  <a:pt x="450349" y="119063"/>
                </a:lnTo>
                <a:lnTo>
                  <a:pt x="407487" y="130969"/>
                </a:lnTo>
                <a:lnTo>
                  <a:pt x="393199" y="128588"/>
                </a:lnTo>
                <a:lnTo>
                  <a:pt x="386055" y="150019"/>
                </a:lnTo>
                <a:lnTo>
                  <a:pt x="362243" y="133350"/>
                </a:lnTo>
                <a:lnTo>
                  <a:pt x="338430" y="150019"/>
                </a:lnTo>
                <a:lnTo>
                  <a:pt x="286043" y="164306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자유형 65"/>
          <p:cNvSpPr/>
          <p:nvPr/>
        </p:nvSpPr>
        <p:spPr>
          <a:xfrm>
            <a:off x="2343143" y="8765405"/>
            <a:ext cx="111600" cy="115200"/>
          </a:xfrm>
          <a:custGeom>
            <a:avLst/>
            <a:gdLst>
              <a:gd name="connsiteX0" fmla="*/ 59531 w 195262"/>
              <a:gd name="connsiteY0" fmla="*/ 0 h 204787"/>
              <a:gd name="connsiteX1" fmla="*/ 2381 w 195262"/>
              <a:gd name="connsiteY1" fmla="*/ 21431 h 204787"/>
              <a:gd name="connsiteX2" fmla="*/ 0 w 195262"/>
              <a:gd name="connsiteY2" fmla="*/ 61912 h 204787"/>
              <a:gd name="connsiteX3" fmla="*/ 7143 w 195262"/>
              <a:gd name="connsiteY3" fmla="*/ 104775 h 204787"/>
              <a:gd name="connsiteX4" fmla="*/ 4762 w 195262"/>
              <a:gd name="connsiteY4" fmla="*/ 126206 h 204787"/>
              <a:gd name="connsiteX5" fmla="*/ 21431 w 195262"/>
              <a:gd name="connsiteY5" fmla="*/ 133350 h 204787"/>
              <a:gd name="connsiteX6" fmla="*/ 40481 w 195262"/>
              <a:gd name="connsiteY6" fmla="*/ 145256 h 204787"/>
              <a:gd name="connsiteX7" fmla="*/ 54768 w 195262"/>
              <a:gd name="connsiteY7" fmla="*/ 145256 h 204787"/>
              <a:gd name="connsiteX8" fmla="*/ 59531 w 195262"/>
              <a:gd name="connsiteY8" fmla="*/ 166687 h 204787"/>
              <a:gd name="connsiteX9" fmla="*/ 66675 w 195262"/>
              <a:gd name="connsiteY9" fmla="*/ 190500 h 204787"/>
              <a:gd name="connsiteX10" fmla="*/ 92868 w 195262"/>
              <a:gd name="connsiteY10" fmla="*/ 190500 h 204787"/>
              <a:gd name="connsiteX11" fmla="*/ 109537 w 195262"/>
              <a:gd name="connsiteY11" fmla="*/ 190500 h 204787"/>
              <a:gd name="connsiteX12" fmla="*/ 138112 w 195262"/>
              <a:gd name="connsiteY12" fmla="*/ 204787 h 204787"/>
              <a:gd name="connsiteX13" fmla="*/ 140493 w 195262"/>
              <a:gd name="connsiteY13" fmla="*/ 180975 h 204787"/>
              <a:gd name="connsiteX14" fmla="*/ 145256 w 195262"/>
              <a:gd name="connsiteY14" fmla="*/ 188119 h 204787"/>
              <a:gd name="connsiteX15" fmla="*/ 154781 w 195262"/>
              <a:gd name="connsiteY15" fmla="*/ 200025 h 204787"/>
              <a:gd name="connsiteX16" fmla="*/ 171450 w 195262"/>
              <a:gd name="connsiteY16" fmla="*/ 202406 h 204787"/>
              <a:gd name="connsiteX17" fmla="*/ 192881 w 195262"/>
              <a:gd name="connsiteY17" fmla="*/ 200025 h 204787"/>
              <a:gd name="connsiteX18" fmla="*/ 180975 w 195262"/>
              <a:gd name="connsiteY18" fmla="*/ 180975 h 204787"/>
              <a:gd name="connsiteX19" fmla="*/ 195262 w 195262"/>
              <a:gd name="connsiteY19" fmla="*/ 164306 h 204787"/>
              <a:gd name="connsiteX20" fmla="*/ 183356 w 195262"/>
              <a:gd name="connsiteY20" fmla="*/ 154781 h 204787"/>
              <a:gd name="connsiteX21" fmla="*/ 161925 w 195262"/>
              <a:gd name="connsiteY21" fmla="*/ 154781 h 204787"/>
              <a:gd name="connsiteX22" fmla="*/ 159543 w 195262"/>
              <a:gd name="connsiteY22" fmla="*/ 133350 h 204787"/>
              <a:gd name="connsiteX23" fmla="*/ 150018 w 195262"/>
              <a:gd name="connsiteY23" fmla="*/ 116681 h 204787"/>
              <a:gd name="connsiteX24" fmla="*/ 138112 w 195262"/>
              <a:gd name="connsiteY24" fmla="*/ 109537 h 204787"/>
              <a:gd name="connsiteX25" fmla="*/ 142875 w 195262"/>
              <a:gd name="connsiteY25" fmla="*/ 92869 h 204787"/>
              <a:gd name="connsiteX26" fmla="*/ 135731 w 195262"/>
              <a:gd name="connsiteY26" fmla="*/ 83344 h 204787"/>
              <a:gd name="connsiteX27" fmla="*/ 135731 w 195262"/>
              <a:gd name="connsiteY27" fmla="*/ 61912 h 204787"/>
              <a:gd name="connsiteX28" fmla="*/ 135731 w 195262"/>
              <a:gd name="connsiteY28" fmla="*/ 38100 h 204787"/>
              <a:gd name="connsiteX29" fmla="*/ 119062 w 195262"/>
              <a:gd name="connsiteY29" fmla="*/ 23812 h 204787"/>
              <a:gd name="connsiteX30" fmla="*/ 59531 w 195262"/>
              <a:gd name="connsiteY30" fmla="*/ 0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95262" h="204787">
                <a:moveTo>
                  <a:pt x="59531" y="0"/>
                </a:moveTo>
                <a:lnTo>
                  <a:pt x="2381" y="21431"/>
                </a:lnTo>
                <a:lnTo>
                  <a:pt x="0" y="61912"/>
                </a:lnTo>
                <a:lnTo>
                  <a:pt x="7143" y="104775"/>
                </a:lnTo>
                <a:lnTo>
                  <a:pt x="4762" y="126206"/>
                </a:lnTo>
                <a:lnTo>
                  <a:pt x="21431" y="133350"/>
                </a:lnTo>
                <a:cubicBezTo>
                  <a:pt x="38746" y="145717"/>
                  <a:pt x="31272" y="145256"/>
                  <a:pt x="40481" y="145256"/>
                </a:cubicBezTo>
                <a:lnTo>
                  <a:pt x="54768" y="145256"/>
                </a:lnTo>
                <a:lnTo>
                  <a:pt x="59531" y="166687"/>
                </a:lnTo>
                <a:lnTo>
                  <a:pt x="66675" y="190500"/>
                </a:lnTo>
                <a:lnTo>
                  <a:pt x="92868" y="190500"/>
                </a:lnTo>
                <a:lnTo>
                  <a:pt x="109537" y="190500"/>
                </a:lnTo>
                <a:lnTo>
                  <a:pt x="138112" y="204787"/>
                </a:lnTo>
                <a:cubicBezTo>
                  <a:pt x="138906" y="196850"/>
                  <a:pt x="137351" y="188307"/>
                  <a:pt x="140493" y="180975"/>
                </a:cubicBezTo>
                <a:cubicBezTo>
                  <a:pt x="141621" y="178344"/>
                  <a:pt x="145256" y="188119"/>
                  <a:pt x="145256" y="188119"/>
                </a:cubicBezTo>
                <a:lnTo>
                  <a:pt x="154781" y="200025"/>
                </a:lnTo>
                <a:lnTo>
                  <a:pt x="171450" y="202406"/>
                </a:lnTo>
                <a:lnTo>
                  <a:pt x="192881" y="200025"/>
                </a:lnTo>
                <a:cubicBezTo>
                  <a:pt x="178117" y="180340"/>
                  <a:pt x="170655" y="180975"/>
                  <a:pt x="180975" y="180975"/>
                </a:cubicBezTo>
                <a:lnTo>
                  <a:pt x="195262" y="164306"/>
                </a:lnTo>
                <a:lnTo>
                  <a:pt x="183356" y="154781"/>
                </a:lnTo>
                <a:lnTo>
                  <a:pt x="161925" y="154781"/>
                </a:lnTo>
                <a:lnTo>
                  <a:pt x="159543" y="133350"/>
                </a:lnTo>
                <a:lnTo>
                  <a:pt x="150018" y="116681"/>
                </a:lnTo>
                <a:lnTo>
                  <a:pt x="138112" y="109537"/>
                </a:lnTo>
                <a:lnTo>
                  <a:pt x="142875" y="92869"/>
                </a:lnTo>
                <a:lnTo>
                  <a:pt x="135731" y="83344"/>
                </a:lnTo>
                <a:lnTo>
                  <a:pt x="135731" y="61912"/>
                </a:lnTo>
                <a:lnTo>
                  <a:pt x="135731" y="38100"/>
                </a:lnTo>
                <a:lnTo>
                  <a:pt x="119062" y="23812"/>
                </a:lnTo>
                <a:lnTo>
                  <a:pt x="59531" y="0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8" name="자유형 67"/>
          <p:cNvSpPr/>
          <p:nvPr/>
        </p:nvSpPr>
        <p:spPr>
          <a:xfrm>
            <a:off x="2521735" y="8955908"/>
            <a:ext cx="68400" cy="64800"/>
          </a:xfrm>
          <a:custGeom>
            <a:avLst/>
            <a:gdLst>
              <a:gd name="connsiteX0" fmla="*/ 61913 w 114572"/>
              <a:gd name="connsiteY0" fmla="*/ 1191 h 122635"/>
              <a:gd name="connsiteX1" fmla="*/ 40481 w 114572"/>
              <a:gd name="connsiteY1" fmla="*/ 8335 h 122635"/>
              <a:gd name="connsiteX2" fmla="*/ 14288 w 114572"/>
              <a:gd name="connsiteY2" fmla="*/ 25004 h 122635"/>
              <a:gd name="connsiteX3" fmla="*/ 9525 w 114572"/>
              <a:gd name="connsiteY3" fmla="*/ 55960 h 122635"/>
              <a:gd name="connsiteX4" fmla="*/ 2381 w 114572"/>
              <a:gd name="connsiteY4" fmla="*/ 58341 h 122635"/>
              <a:gd name="connsiteX5" fmla="*/ 0 w 114572"/>
              <a:gd name="connsiteY5" fmla="*/ 65485 h 122635"/>
              <a:gd name="connsiteX6" fmla="*/ 2381 w 114572"/>
              <a:gd name="connsiteY6" fmla="*/ 79773 h 122635"/>
              <a:gd name="connsiteX7" fmla="*/ 0 w 114572"/>
              <a:gd name="connsiteY7" fmla="*/ 96441 h 122635"/>
              <a:gd name="connsiteX8" fmla="*/ 7144 w 114572"/>
              <a:gd name="connsiteY8" fmla="*/ 115491 h 122635"/>
              <a:gd name="connsiteX9" fmla="*/ 14288 w 114572"/>
              <a:gd name="connsiteY9" fmla="*/ 120254 h 122635"/>
              <a:gd name="connsiteX10" fmla="*/ 16669 w 114572"/>
              <a:gd name="connsiteY10" fmla="*/ 105966 h 122635"/>
              <a:gd name="connsiteX11" fmla="*/ 38100 w 114572"/>
              <a:gd name="connsiteY11" fmla="*/ 103585 h 122635"/>
              <a:gd name="connsiteX12" fmla="*/ 50006 w 114572"/>
              <a:gd name="connsiteY12" fmla="*/ 122635 h 122635"/>
              <a:gd name="connsiteX13" fmla="*/ 66675 w 114572"/>
              <a:gd name="connsiteY13" fmla="*/ 120254 h 122635"/>
              <a:gd name="connsiteX14" fmla="*/ 80963 w 114572"/>
              <a:gd name="connsiteY14" fmla="*/ 115491 h 122635"/>
              <a:gd name="connsiteX15" fmla="*/ 92869 w 114572"/>
              <a:gd name="connsiteY15" fmla="*/ 113110 h 122635"/>
              <a:gd name="connsiteX16" fmla="*/ 95250 w 114572"/>
              <a:gd name="connsiteY16" fmla="*/ 105966 h 122635"/>
              <a:gd name="connsiteX17" fmla="*/ 100013 w 114572"/>
              <a:gd name="connsiteY17" fmla="*/ 98823 h 122635"/>
              <a:gd name="connsiteX18" fmla="*/ 102394 w 114572"/>
              <a:gd name="connsiteY18" fmla="*/ 89298 h 122635"/>
              <a:gd name="connsiteX19" fmla="*/ 114300 w 114572"/>
              <a:gd name="connsiteY19" fmla="*/ 63104 h 122635"/>
              <a:gd name="connsiteX20" fmla="*/ 104775 w 114572"/>
              <a:gd name="connsiteY20" fmla="*/ 60723 h 122635"/>
              <a:gd name="connsiteX21" fmla="*/ 90488 w 114572"/>
              <a:gd name="connsiteY21" fmla="*/ 55960 h 122635"/>
              <a:gd name="connsiteX22" fmla="*/ 88106 w 114572"/>
              <a:gd name="connsiteY22" fmla="*/ 32148 h 122635"/>
              <a:gd name="connsiteX23" fmla="*/ 83344 w 114572"/>
              <a:gd name="connsiteY23" fmla="*/ 25004 h 122635"/>
              <a:gd name="connsiteX24" fmla="*/ 80963 w 114572"/>
              <a:gd name="connsiteY24" fmla="*/ 17860 h 122635"/>
              <a:gd name="connsiteX25" fmla="*/ 88106 w 114572"/>
              <a:gd name="connsiteY25" fmla="*/ 15479 h 122635"/>
              <a:gd name="connsiteX26" fmla="*/ 92869 w 114572"/>
              <a:gd name="connsiteY26" fmla="*/ 8335 h 122635"/>
              <a:gd name="connsiteX27" fmla="*/ 85725 w 114572"/>
              <a:gd name="connsiteY27" fmla="*/ 5954 h 122635"/>
              <a:gd name="connsiteX28" fmla="*/ 76200 w 114572"/>
              <a:gd name="connsiteY28" fmla="*/ 3573 h 122635"/>
              <a:gd name="connsiteX29" fmla="*/ 52388 w 114572"/>
              <a:gd name="connsiteY29" fmla="*/ 1191 h 122635"/>
              <a:gd name="connsiteX30" fmla="*/ 61913 w 114572"/>
              <a:gd name="connsiteY30" fmla="*/ 1191 h 12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14572" h="122635">
                <a:moveTo>
                  <a:pt x="61913" y="1191"/>
                </a:moveTo>
                <a:cubicBezTo>
                  <a:pt x="59929" y="2382"/>
                  <a:pt x="42862" y="1191"/>
                  <a:pt x="40481" y="8335"/>
                </a:cubicBezTo>
                <a:cubicBezTo>
                  <a:pt x="33446" y="29442"/>
                  <a:pt x="40709" y="22069"/>
                  <a:pt x="14288" y="25004"/>
                </a:cubicBezTo>
                <a:cubicBezTo>
                  <a:pt x="12700" y="35323"/>
                  <a:pt x="13037" y="46128"/>
                  <a:pt x="9525" y="55960"/>
                </a:cubicBezTo>
                <a:cubicBezTo>
                  <a:pt x="8681" y="58324"/>
                  <a:pt x="4156" y="56566"/>
                  <a:pt x="2381" y="58341"/>
                </a:cubicBezTo>
                <a:cubicBezTo>
                  <a:pt x="606" y="60116"/>
                  <a:pt x="794" y="63104"/>
                  <a:pt x="0" y="65485"/>
                </a:cubicBezTo>
                <a:cubicBezTo>
                  <a:pt x="794" y="70248"/>
                  <a:pt x="2381" y="74945"/>
                  <a:pt x="2381" y="79773"/>
                </a:cubicBezTo>
                <a:cubicBezTo>
                  <a:pt x="2381" y="85385"/>
                  <a:pt x="0" y="90829"/>
                  <a:pt x="0" y="96441"/>
                </a:cubicBezTo>
                <a:cubicBezTo>
                  <a:pt x="0" y="103258"/>
                  <a:pt x="2216" y="110563"/>
                  <a:pt x="7144" y="115491"/>
                </a:cubicBezTo>
                <a:cubicBezTo>
                  <a:pt x="9168" y="117515"/>
                  <a:pt x="11907" y="118666"/>
                  <a:pt x="14288" y="120254"/>
                </a:cubicBezTo>
                <a:cubicBezTo>
                  <a:pt x="15082" y="115491"/>
                  <a:pt x="14510" y="110285"/>
                  <a:pt x="16669" y="105966"/>
                </a:cubicBezTo>
                <a:cubicBezTo>
                  <a:pt x="20961" y="97381"/>
                  <a:pt x="32578" y="102665"/>
                  <a:pt x="38100" y="103585"/>
                </a:cubicBezTo>
                <a:cubicBezTo>
                  <a:pt x="43768" y="120588"/>
                  <a:pt x="38686" y="115088"/>
                  <a:pt x="50006" y="122635"/>
                </a:cubicBezTo>
                <a:cubicBezTo>
                  <a:pt x="55562" y="121841"/>
                  <a:pt x="61206" y="121516"/>
                  <a:pt x="66675" y="120254"/>
                </a:cubicBezTo>
                <a:cubicBezTo>
                  <a:pt x="71567" y="119125"/>
                  <a:pt x="76040" y="116475"/>
                  <a:pt x="80963" y="115491"/>
                </a:cubicBezTo>
                <a:lnTo>
                  <a:pt x="92869" y="113110"/>
                </a:lnTo>
                <a:cubicBezTo>
                  <a:pt x="93663" y="110729"/>
                  <a:pt x="94127" y="108211"/>
                  <a:pt x="95250" y="105966"/>
                </a:cubicBezTo>
                <a:cubicBezTo>
                  <a:pt x="96530" y="103406"/>
                  <a:pt x="98886" y="101453"/>
                  <a:pt x="100013" y="98823"/>
                </a:cubicBezTo>
                <a:cubicBezTo>
                  <a:pt x="101302" y="95815"/>
                  <a:pt x="98029" y="91282"/>
                  <a:pt x="102394" y="89298"/>
                </a:cubicBezTo>
                <a:cubicBezTo>
                  <a:pt x="106363" y="80567"/>
                  <a:pt x="113504" y="72662"/>
                  <a:pt x="114300" y="63104"/>
                </a:cubicBezTo>
                <a:cubicBezTo>
                  <a:pt x="114572" y="59843"/>
                  <a:pt x="107910" y="61663"/>
                  <a:pt x="104775" y="60723"/>
                </a:cubicBezTo>
                <a:cubicBezTo>
                  <a:pt x="99967" y="59280"/>
                  <a:pt x="90488" y="55960"/>
                  <a:pt x="90488" y="55960"/>
                </a:cubicBezTo>
                <a:cubicBezTo>
                  <a:pt x="89694" y="48023"/>
                  <a:pt x="89900" y="39921"/>
                  <a:pt x="88106" y="32148"/>
                </a:cubicBezTo>
                <a:cubicBezTo>
                  <a:pt x="87462" y="29359"/>
                  <a:pt x="84624" y="27564"/>
                  <a:pt x="83344" y="25004"/>
                </a:cubicBezTo>
                <a:cubicBezTo>
                  <a:pt x="82222" y="22759"/>
                  <a:pt x="81757" y="20241"/>
                  <a:pt x="80963" y="17860"/>
                </a:cubicBezTo>
                <a:cubicBezTo>
                  <a:pt x="83344" y="17066"/>
                  <a:pt x="86146" y="17047"/>
                  <a:pt x="88106" y="15479"/>
                </a:cubicBezTo>
                <a:cubicBezTo>
                  <a:pt x="90341" y="13691"/>
                  <a:pt x="93563" y="11112"/>
                  <a:pt x="92869" y="8335"/>
                </a:cubicBezTo>
                <a:cubicBezTo>
                  <a:pt x="92260" y="5900"/>
                  <a:pt x="88139" y="6644"/>
                  <a:pt x="85725" y="5954"/>
                </a:cubicBezTo>
                <a:cubicBezTo>
                  <a:pt x="82578" y="5055"/>
                  <a:pt x="79440" y="4036"/>
                  <a:pt x="76200" y="3573"/>
                </a:cubicBezTo>
                <a:cubicBezTo>
                  <a:pt x="68303" y="2445"/>
                  <a:pt x="60236" y="2618"/>
                  <a:pt x="52388" y="1191"/>
                </a:cubicBezTo>
                <a:cubicBezTo>
                  <a:pt x="51283" y="990"/>
                  <a:pt x="63897" y="0"/>
                  <a:pt x="61913" y="1191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자유형 68"/>
          <p:cNvSpPr/>
          <p:nvPr/>
        </p:nvSpPr>
        <p:spPr>
          <a:xfrm>
            <a:off x="2736049" y="8665395"/>
            <a:ext cx="118800" cy="72000"/>
          </a:xfrm>
          <a:custGeom>
            <a:avLst/>
            <a:gdLst>
              <a:gd name="connsiteX0" fmla="*/ 190500 w 214312"/>
              <a:gd name="connsiteY0" fmla="*/ 81147 h 128772"/>
              <a:gd name="connsiteX1" fmla="*/ 188119 w 214312"/>
              <a:gd name="connsiteY1" fmla="*/ 88290 h 128772"/>
              <a:gd name="connsiteX2" fmla="*/ 183356 w 214312"/>
              <a:gd name="connsiteY2" fmla="*/ 95434 h 128772"/>
              <a:gd name="connsiteX3" fmla="*/ 185737 w 214312"/>
              <a:gd name="connsiteY3" fmla="*/ 109722 h 128772"/>
              <a:gd name="connsiteX4" fmla="*/ 178594 w 214312"/>
              <a:gd name="connsiteY4" fmla="*/ 116865 h 128772"/>
              <a:gd name="connsiteX5" fmla="*/ 145256 w 214312"/>
              <a:gd name="connsiteY5" fmla="*/ 116865 h 128772"/>
              <a:gd name="connsiteX6" fmla="*/ 123825 w 214312"/>
              <a:gd name="connsiteY6" fmla="*/ 109722 h 128772"/>
              <a:gd name="connsiteX7" fmla="*/ 116681 w 214312"/>
              <a:gd name="connsiteY7" fmla="*/ 107340 h 128772"/>
              <a:gd name="connsiteX8" fmla="*/ 95250 w 214312"/>
              <a:gd name="connsiteY8" fmla="*/ 109722 h 128772"/>
              <a:gd name="connsiteX9" fmla="*/ 88106 w 214312"/>
              <a:gd name="connsiteY9" fmla="*/ 112103 h 128772"/>
              <a:gd name="connsiteX10" fmla="*/ 76200 w 214312"/>
              <a:gd name="connsiteY10" fmla="*/ 109722 h 128772"/>
              <a:gd name="connsiteX11" fmla="*/ 71437 w 214312"/>
              <a:gd name="connsiteY11" fmla="*/ 128772 h 128772"/>
              <a:gd name="connsiteX12" fmla="*/ 52387 w 214312"/>
              <a:gd name="connsiteY12" fmla="*/ 119247 h 128772"/>
              <a:gd name="connsiteX13" fmla="*/ 35719 w 214312"/>
              <a:gd name="connsiteY13" fmla="*/ 100197 h 128772"/>
              <a:gd name="connsiteX14" fmla="*/ 26194 w 214312"/>
              <a:gd name="connsiteY14" fmla="*/ 90672 h 128772"/>
              <a:gd name="connsiteX15" fmla="*/ 11906 w 214312"/>
              <a:gd name="connsiteY15" fmla="*/ 97815 h 128772"/>
              <a:gd name="connsiteX16" fmla="*/ 2381 w 214312"/>
              <a:gd name="connsiteY16" fmla="*/ 95434 h 128772"/>
              <a:gd name="connsiteX17" fmla="*/ 0 w 214312"/>
              <a:gd name="connsiteY17" fmla="*/ 85909 h 128772"/>
              <a:gd name="connsiteX18" fmla="*/ 7144 w 214312"/>
              <a:gd name="connsiteY18" fmla="*/ 71622 h 128772"/>
              <a:gd name="connsiteX19" fmla="*/ 9525 w 214312"/>
              <a:gd name="connsiteY19" fmla="*/ 64478 h 128772"/>
              <a:gd name="connsiteX20" fmla="*/ 4762 w 214312"/>
              <a:gd name="connsiteY20" fmla="*/ 40665 h 128772"/>
              <a:gd name="connsiteX21" fmla="*/ 11906 w 214312"/>
              <a:gd name="connsiteY21" fmla="*/ 38284 h 128772"/>
              <a:gd name="connsiteX22" fmla="*/ 23812 w 214312"/>
              <a:gd name="connsiteY22" fmla="*/ 35903 h 128772"/>
              <a:gd name="connsiteX23" fmla="*/ 26194 w 214312"/>
              <a:gd name="connsiteY23" fmla="*/ 28759 h 128772"/>
              <a:gd name="connsiteX24" fmla="*/ 33337 w 214312"/>
              <a:gd name="connsiteY24" fmla="*/ 21615 h 128772"/>
              <a:gd name="connsiteX25" fmla="*/ 35719 w 214312"/>
              <a:gd name="connsiteY25" fmla="*/ 7328 h 128772"/>
              <a:gd name="connsiteX26" fmla="*/ 52387 w 214312"/>
              <a:gd name="connsiteY26" fmla="*/ 16853 h 128772"/>
              <a:gd name="connsiteX27" fmla="*/ 61912 w 214312"/>
              <a:gd name="connsiteY27" fmla="*/ 31140 h 128772"/>
              <a:gd name="connsiteX28" fmla="*/ 69056 w 214312"/>
              <a:gd name="connsiteY28" fmla="*/ 33522 h 128772"/>
              <a:gd name="connsiteX29" fmla="*/ 95250 w 214312"/>
              <a:gd name="connsiteY29" fmla="*/ 31140 h 128772"/>
              <a:gd name="connsiteX30" fmla="*/ 104775 w 214312"/>
              <a:gd name="connsiteY30" fmla="*/ 19234 h 128772"/>
              <a:gd name="connsiteX31" fmla="*/ 111919 w 214312"/>
              <a:gd name="connsiteY31" fmla="*/ 16853 h 128772"/>
              <a:gd name="connsiteX32" fmla="*/ 126206 w 214312"/>
              <a:gd name="connsiteY32" fmla="*/ 4947 h 128772"/>
              <a:gd name="connsiteX33" fmla="*/ 145256 w 214312"/>
              <a:gd name="connsiteY33" fmla="*/ 7328 h 128772"/>
              <a:gd name="connsiteX34" fmla="*/ 152400 w 214312"/>
              <a:gd name="connsiteY34" fmla="*/ 9709 h 128772"/>
              <a:gd name="connsiteX35" fmla="*/ 159544 w 214312"/>
              <a:gd name="connsiteY35" fmla="*/ 14472 h 128772"/>
              <a:gd name="connsiteX36" fmla="*/ 192881 w 214312"/>
              <a:gd name="connsiteY36" fmla="*/ 4947 h 128772"/>
              <a:gd name="connsiteX37" fmla="*/ 200025 w 214312"/>
              <a:gd name="connsiteY37" fmla="*/ 7328 h 128772"/>
              <a:gd name="connsiteX38" fmla="*/ 209550 w 214312"/>
              <a:gd name="connsiteY38" fmla="*/ 21615 h 128772"/>
              <a:gd name="connsiteX39" fmla="*/ 214312 w 214312"/>
              <a:gd name="connsiteY39" fmla="*/ 28759 h 128772"/>
              <a:gd name="connsiteX40" fmla="*/ 211931 w 214312"/>
              <a:gd name="connsiteY40" fmla="*/ 40665 h 128772"/>
              <a:gd name="connsiteX41" fmla="*/ 204787 w 214312"/>
              <a:gd name="connsiteY41" fmla="*/ 47809 h 128772"/>
              <a:gd name="connsiteX42" fmla="*/ 200025 w 214312"/>
              <a:gd name="connsiteY42" fmla="*/ 54953 h 128772"/>
              <a:gd name="connsiteX43" fmla="*/ 195262 w 214312"/>
              <a:gd name="connsiteY43" fmla="*/ 76384 h 128772"/>
              <a:gd name="connsiteX44" fmla="*/ 190500 w 214312"/>
              <a:gd name="connsiteY44" fmla="*/ 81147 h 12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14312" h="128772">
                <a:moveTo>
                  <a:pt x="190500" y="81147"/>
                </a:moveTo>
                <a:cubicBezTo>
                  <a:pt x="189310" y="83131"/>
                  <a:pt x="189241" y="86045"/>
                  <a:pt x="188119" y="88290"/>
                </a:cubicBezTo>
                <a:cubicBezTo>
                  <a:pt x="186839" y="90850"/>
                  <a:pt x="183672" y="92589"/>
                  <a:pt x="183356" y="95434"/>
                </a:cubicBezTo>
                <a:cubicBezTo>
                  <a:pt x="182823" y="100233"/>
                  <a:pt x="184943" y="104959"/>
                  <a:pt x="185737" y="109722"/>
                </a:cubicBezTo>
                <a:cubicBezTo>
                  <a:pt x="183356" y="112103"/>
                  <a:pt x="181396" y="114997"/>
                  <a:pt x="178594" y="116865"/>
                </a:cubicBezTo>
                <a:cubicBezTo>
                  <a:pt x="169934" y="122639"/>
                  <a:pt x="150196" y="117314"/>
                  <a:pt x="145256" y="116865"/>
                </a:cubicBezTo>
                <a:lnTo>
                  <a:pt x="123825" y="109722"/>
                </a:lnTo>
                <a:lnTo>
                  <a:pt x="116681" y="107340"/>
                </a:lnTo>
                <a:cubicBezTo>
                  <a:pt x="109537" y="108134"/>
                  <a:pt x="102340" y="108540"/>
                  <a:pt x="95250" y="109722"/>
                </a:cubicBezTo>
                <a:cubicBezTo>
                  <a:pt x="92774" y="110135"/>
                  <a:pt x="90616" y="112103"/>
                  <a:pt x="88106" y="112103"/>
                </a:cubicBezTo>
                <a:cubicBezTo>
                  <a:pt x="84059" y="112103"/>
                  <a:pt x="86519" y="110119"/>
                  <a:pt x="76200" y="109722"/>
                </a:cubicBezTo>
                <a:lnTo>
                  <a:pt x="71437" y="128772"/>
                </a:lnTo>
                <a:lnTo>
                  <a:pt x="52387" y="119247"/>
                </a:lnTo>
                <a:cubicBezTo>
                  <a:pt x="46831" y="112897"/>
                  <a:pt x="40682" y="107021"/>
                  <a:pt x="35719" y="100197"/>
                </a:cubicBezTo>
                <a:cubicBezTo>
                  <a:pt x="27591" y="89022"/>
                  <a:pt x="40669" y="95497"/>
                  <a:pt x="26194" y="90672"/>
                </a:cubicBezTo>
                <a:cubicBezTo>
                  <a:pt x="22582" y="93080"/>
                  <a:pt x="16836" y="97815"/>
                  <a:pt x="11906" y="97815"/>
                </a:cubicBezTo>
                <a:cubicBezTo>
                  <a:pt x="8633" y="97815"/>
                  <a:pt x="5556" y="96228"/>
                  <a:pt x="2381" y="95434"/>
                </a:cubicBezTo>
                <a:cubicBezTo>
                  <a:pt x="1587" y="92259"/>
                  <a:pt x="0" y="89182"/>
                  <a:pt x="0" y="85909"/>
                </a:cubicBezTo>
                <a:cubicBezTo>
                  <a:pt x="0" y="80978"/>
                  <a:pt x="4735" y="75235"/>
                  <a:pt x="7144" y="71622"/>
                </a:cubicBezTo>
                <a:cubicBezTo>
                  <a:pt x="7938" y="69241"/>
                  <a:pt x="9525" y="66988"/>
                  <a:pt x="9525" y="64478"/>
                </a:cubicBezTo>
                <a:cubicBezTo>
                  <a:pt x="9525" y="53530"/>
                  <a:pt x="7696" y="49464"/>
                  <a:pt x="4762" y="40665"/>
                </a:cubicBezTo>
                <a:cubicBezTo>
                  <a:pt x="7143" y="39871"/>
                  <a:pt x="9471" y="38893"/>
                  <a:pt x="11906" y="38284"/>
                </a:cubicBezTo>
                <a:cubicBezTo>
                  <a:pt x="15832" y="37302"/>
                  <a:pt x="20444" y="38148"/>
                  <a:pt x="23812" y="35903"/>
                </a:cubicBezTo>
                <a:cubicBezTo>
                  <a:pt x="25901" y="34511"/>
                  <a:pt x="24802" y="30848"/>
                  <a:pt x="26194" y="28759"/>
                </a:cubicBezTo>
                <a:cubicBezTo>
                  <a:pt x="28062" y="25957"/>
                  <a:pt x="30956" y="23996"/>
                  <a:pt x="33337" y="21615"/>
                </a:cubicBezTo>
                <a:cubicBezTo>
                  <a:pt x="34131" y="16853"/>
                  <a:pt x="32305" y="10742"/>
                  <a:pt x="35719" y="7328"/>
                </a:cubicBezTo>
                <a:cubicBezTo>
                  <a:pt x="40517" y="2530"/>
                  <a:pt x="51156" y="15621"/>
                  <a:pt x="52387" y="16853"/>
                </a:cubicBezTo>
                <a:cubicBezTo>
                  <a:pt x="54884" y="24342"/>
                  <a:pt x="54268" y="26044"/>
                  <a:pt x="61912" y="31140"/>
                </a:cubicBezTo>
                <a:cubicBezTo>
                  <a:pt x="64001" y="32532"/>
                  <a:pt x="66675" y="32728"/>
                  <a:pt x="69056" y="33522"/>
                </a:cubicBezTo>
                <a:cubicBezTo>
                  <a:pt x="77787" y="32728"/>
                  <a:pt x="86677" y="32977"/>
                  <a:pt x="95250" y="31140"/>
                </a:cubicBezTo>
                <a:cubicBezTo>
                  <a:pt x="108706" y="28256"/>
                  <a:pt x="97785" y="26224"/>
                  <a:pt x="104775" y="19234"/>
                </a:cubicBezTo>
                <a:cubicBezTo>
                  <a:pt x="106550" y="17459"/>
                  <a:pt x="109538" y="17647"/>
                  <a:pt x="111919" y="16853"/>
                </a:cubicBezTo>
                <a:cubicBezTo>
                  <a:pt x="113676" y="15096"/>
                  <a:pt x="122557" y="5279"/>
                  <a:pt x="126206" y="4947"/>
                </a:cubicBezTo>
                <a:cubicBezTo>
                  <a:pt x="132579" y="4368"/>
                  <a:pt x="138906" y="6534"/>
                  <a:pt x="145256" y="7328"/>
                </a:cubicBezTo>
                <a:cubicBezTo>
                  <a:pt x="147637" y="8122"/>
                  <a:pt x="150155" y="8586"/>
                  <a:pt x="152400" y="9709"/>
                </a:cubicBezTo>
                <a:cubicBezTo>
                  <a:pt x="154960" y="10989"/>
                  <a:pt x="152003" y="18044"/>
                  <a:pt x="159544" y="14472"/>
                </a:cubicBezTo>
                <a:cubicBezTo>
                  <a:pt x="184052" y="2217"/>
                  <a:pt x="175570" y="0"/>
                  <a:pt x="192881" y="4947"/>
                </a:cubicBezTo>
                <a:cubicBezTo>
                  <a:pt x="195295" y="5637"/>
                  <a:pt x="197644" y="6534"/>
                  <a:pt x="200025" y="7328"/>
                </a:cubicBezTo>
                <a:lnTo>
                  <a:pt x="209550" y="21615"/>
                </a:lnTo>
                <a:lnTo>
                  <a:pt x="214312" y="28759"/>
                </a:lnTo>
                <a:cubicBezTo>
                  <a:pt x="213518" y="32728"/>
                  <a:pt x="213741" y="37045"/>
                  <a:pt x="211931" y="40665"/>
                </a:cubicBezTo>
                <a:cubicBezTo>
                  <a:pt x="210425" y="43677"/>
                  <a:pt x="206943" y="45222"/>
                  <a:pt x="204787" y="47809"/>
                </a:cubicBezTo>
                <a:cubicBezTo>
                  <a:pt x="202955" y="50008"/>
                  <a:pt x="201305" y="52393"/>
                  <a:pt x="200025" y="54953"/>
                </a:cubicBezTo>
                <a:cubicBezTo>
                  <a:pt x="192814" y="69377"/>
                  <a:pt x="204411" y="54429"/>
                  <a:pt x="195262" y="76384"/>
                </a:cubicBezTo>
                <a:cubicBezTo>
                  <a:pt x="185297" y="100299"/>
                  <a:pt x="191691" y="79163"/>
                  <a:pt x="190500" y="81147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자유형 69"/>
          <p:cNvSpPr/>
          <p:nvPr/>
        </p:nvSpPr>
        <p:spPr>
          <a:xfrm>
            <a:off x="3040849" y="8689205"/>
            <a:ext cx="75600" cy="59545"/>
          </a:xfrm>
          <a:custGeom>
            <a:avLst/>
            <a:gdLst>
              <a:gd name="connsiteX0" fmla="*/ 104837 w 147342"/>
              <a:gd name="connsiteY0" fmla="*/ 35719 h 125796"/>
              <a:gd name="connsiteX1" fmla="*/ 102456 w 147342"/>
              <a:gd name="connsiteY1" fmla="*/ 21431 h 125796"/>
              <a:gd name="connsiteX2" fmla="*/ 88168 w 147342"/>
              <a:gd name="connsiteY2" fmla="*/ 23812 h 125796"/>
              <a:gd name="connsiteX3" fmla="*/ 78643 w 147342"/>
              <a:gd name="connsiteY3" fmla="*/ 30956 h 125796"/>
              <a:gd name="connsiteX4" fmla="*/ 57212 w 147342"/>
              <a:gd name="connsiteY4" fmla="*/ 28575 h 125796"/>
              <a:gd name="connsiteX5" fmla="*/ 50068 w 147342"/>
              <a:gd name="connsiteY5" fmla="*/ 26194 h 125796"/>
              <a:gd name="connsiteX6" fmla="*/ 35781 w 147342"/>
              <a:gd name="connsiteY6" fmla="*/ 11906 h 125796"/>
              <a:gd name="connsiteX7" fmla="*/ 28637 w 147342"/>
              <a:gd name="connsiteY7" fmla="*/ 4762 h 125796"/>
              <a:gd name="connsiteX8" fmla="*/ 21493 w 147342"/>
              <a:gd name="connsiteY8" fmla="*/ 0 h 125796"/>
              <a:gd name="connsiteX9" fmla="*/ 11968 w 147342"/>
              <a:gd name="connsiteY9" fmla="*/ 50006 h 125796"/>
              <a:gd name="connsiteX10" fmla="*/ 16731 w 147342"/>
              <a:gd name="connsiteY10" fmla="*/ 57150 h 125796"/>
              <a:gd name="connsiteX11" fmla="*/ 38162 w 147342"/>
              <a:gd name="connsiteY11" fmla="*/ 59531 h 125796"/>
              <a:gd name="connsiteX12" fmla="*/ 45306 w 147342"/>
              <a:gd name="connsiteY12" fmla="*/ 64294 h 125796"/>
              <a:gd name="connsiteX13" fmla="*/ 57212 w 147342"/>
              <a:gd name="connsiteY13" fmla="*/ 78581 h 125796"/>
              <a:gd name="connsiteX14" fmla="*/ 64356 w 147342"/>
              <a:gd name="connsiteY14" fmla="*/ 92869 h 125796"/>
              <a:gd name="connsiteX15" fmla="*/ 61975 w 147342"/>
              <a:gd name="connsiteY15" fmla="*/ 114300 h 125796"/>
              <a:gd name="connsiteX16" fmla="*/ 64356 w 147342"/>
              <a:gd name="connsiteY16" fmla="*/ 123825 h 125796"/>
              <a:gd name="connsiteX17" fmla="*/ 81025 w 147342"/>
              <a:gd name="connsiteY17" fmla="*/ 121444 h 125796"/>
              <a:gd name="connsiteX18" fmla="*/ 95312 w 147342"/>
              <a:gd name="connsiteY18" fmla="*/ 111919 h 125796"/>
              <a:gd name="connsiteX19" fmla="*/ 119125 w 147342"/>
              <a:gd name="connsiteY19" fmla="*/ 104775 h 125796"/>
              <a:gd name="connsiteX20" fmla="*/ 126268 w 147342"/>
              <a:gd name="connsiteY20" fmla="*/ 102394 h 125796"/>
              <a:gd name="connsiteX21" fmla="*/ 145318 w 147342"/>
              <a:gd name="connsiteY21" fmla="*/ 95250 h 125796"/>
              <a:gd name="connsiteX22" fmla="*/ 140556 w 147342"/>
              <a:gd name="connsiteY22" fmla="*/ 88106 h 125796"/>
              <a:gd name="connsiteX23" fmla="*/ 128650 w 147342"/>
              <a:gd name="connsiteY23" fmla="*/ 57150 h 125796"/>
              <a:gd name="connsiteX24" fmla="*/ 116743 w 147342"/>
              <a:gd name="connsiteY24" fmla="*/ 47625 h 125796"/>
              <a:gd name="connsiteX25" fmla="*/ 109600 w 147342"/>
              <a:gd name="connsiteY25" fmla="*/ 40481 h 125796"/>
              <a:gd name="connsiteX26" fmla="*/ 104837 w 147342"/>
              <a:gd name="connsiteY26" fmla="*/ 35719 h 125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47342" h="125796">
                <a:moveTo>
                  <a:pt x="104837" y="35719"/>
                </a:moveTo>
                <a:cubicBezTo>
                  <a:pt x="104043" y="30956"/>
                  <a:pt x="104615" y="25750"/>
                  <a:pt x="102456" y="21431"/>
                </a:cubicBezTo>
                <a:cubicBezTo>
                  <a:pt x="96763" y="10044"/>
                  <a:pt x="92332" y="20243"/>
                  <a:pt x="88168" y="23812"/>
                </a:cubicBezTo>
                <a:cubicBezTo>
                  <a:pt x="85155" y="26395"/>
                  <a:pt x="81818" y="28575"/>
                  <a:pt x="78643" y="30956"/>
                </a:cubicBezTo>
                <a:cubicBezTo>
                  <a:pt x="71499" y="30162"/>
                  <a:pt x="64302" y="29757"/>
                  <a:pt x="57212" y="28575"/>
                </a:cubicBezTo>
                <a:cubicBezTo>
                  <a:pt x="54736" y="28162"/>
                  <a:pt x="52049" y="27735"/>
                  <a:pt x="50068" y="26194"/>
                </a:cubicBezTo>
                <a:cubicBezTo>
                  <a:pt x="44752" y="22059"/>
                  <a:pt x="40543" y="16669"/>
                  <a:pt x="35781" y="11906"/>
                </a:cubicBezTo>
                <a:cubicBezTo>
                  <a:pt x="33400" y="9525"/>
                  <a:pt x="31439" y="6630"/>
                  <a:pt x="28637" y="4762"/>
                </a:cubicBezTo>
                <a:lnTo>
                  <a:pt x="21493" y="0"/>
                </a:lnTo>
                <a:cubicBezTo>
                  <a:pt x="0" y="7164"/>
                  <a:pt x="9856" y="1414"/>
                  <a:pt x="11968" y="50006"/>
                </a:cubicBezTo>
                <a:cubicBezTo>
                  <a:pt x="12092" y="52865"/>
                  <a:pt x="14041" y="56172"/>
                  <a:pt x="16731" y="57150"/>
                </a:cubicBezTo>
                <a:cubicBezTo>
                  <a:pt x="23486" y="59606"/>
                  <a:pt x="31018" y="58737"/>
                  <a:pt x="38162" y="59531"/>
                </a:cubicBezTo>
                <a:cubicBezTo>
                  <a:pt x="40543" y="61119"/>
                  <a:pt x="43107" y="62462"/>
                  <a:pt x="45306" y="64294"/>
                </a:cubicBezTo>
                <a:cubicBezTo>
                  <a:pt x="49822" y="68057"/>
                  <a:pt x="54535" y="73227"/>
                  <a:pt x="57212" y="78581"/>
                </a:cubicBezTo>
                <a:cubicBezTo>
                  <a:pt x="67066" y="98291"/>
                  <a:pt x="50712" y="72404"/>
                  <a:pt x="64356" y="92869"/>
                </a:cubicBezTo>
                <a:cubicBezTo>
                  <a:pt x="63562" y="100013"/>
                  <a:pt x="61975" y="107112"/>
                  <a:pt x="61975" y="114300"/>
                </a:cubicBezTo>
                <a:cubicBezTo>
                  <a:pt x="61975" y="117573"/>
                  <a:pt x="61292" y="122676"/>
                  <a:pt x="64356" y="123825"/>
                </a:cubicBezTo>
                <a:cubicBezTo>
                  <a:pt x="69611" y="125796"/>
                  <a:pt x="75469" y="122238"/>
                  <a:pt x="81025" y="121444"/>
                </a:cubicBezTo>
                <a:cubicBezTo>
                  <a:pt x="85787" y="118269"/>
                  <a:pt x="88168" y="111919"/>
                  <a:pt x="95312" y="111919"/>
                </a:cubicBezTo>
                <a:lnTo>
                  <a:pt x="119125" y="104775"/>
                </a:lnTo>
                <a:cubicBezTo>
                  <a:pt x="121524" y="104037"/>
                  <a:pt x="123490" y="103981"/>
                  <a:pt x="126268" y="102394"/>
                </a:cubicBezTo>
                <a:cubicBezTo>
                  <a:pt x="132618" y="100013"/>
                  <a:pt x="140523" y="100045"/>
                  <a:pt x="145318" y="95250"/>
                </a:cubicBezTo>
                <a:cubicBezTo>
                  <a:pt x="147342" y="93226"/>
                  <a:pt x="141342" y="90858"/>
                  <a:pt x="140556" y="88106"/>
                </a:cubicBezTo>
                <a:cubicBezTo>
                  <a:pt x="131559" y="56615"/>
                  <a:pt x="144377" y="67635"/>
                  <a:pt x="128650" y="57150"/>
                </a:cubicBezTo>
                <a:cubicBezTo>
                  <a:pt x="117996" y="41171"/>
                  <a:pt x="130547" y="56828"/>
                  <a:pt x="116743" y="47625"/>
                </a:cubicBezTo>
                <a:cubicBezTo>
                  <a:pt x="113941" y="45757"/>
                  <a:pt x="111981" y="42862"/>
                  <a:pt x="109600" y="40481"/>
                </a:cubicBezTo>
                <a:lnTo>
                  <a:pt x="104837" y="35719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자유형 70"/>
          <p:cNvSpPr/>
          <p:nvPr/>
        </p:nvSpPr>
        <p:spPr>
          <a:xfrm>
            <a:off x="2226459" y="8994012"/>
            <a:ext cx="104400" cy="54000"/>
          </a:xfrm>
          <a:custGeom>
            <a:avLst/>
            <a:gdLst>
              <a:gd name="connsiteX0" fmla="*/ 61912 w 180975"/>
              <a:gd name="connsiteY0" fmla="*/ 5345 h 102976"/>
              <a:gd name="connsiteX1" fmla="*/ 54769 w 180975"/>
              <a:gd name="connsiteY1" fmla="*/ 583 h 102976"/>
              <a:gd name="connsiteX2" fmla="*/ 28575 w 180975"/>
              <a:gd name="connsiteY2" fmla="*/ 5345 h 102976"/>
              <a:gd name="connsiteX3" fmla="*/ 19050 w 180975"/>
              <a:gd name="connsiteY3" fmla="*/ 10108 h 102976"/>
              <a:gd name="connsiteX4" fmla="*/ 14287 w 180975"/>
              <a:gd name="connsiteY4" fmla="*/ 17251 h 102976"/>
              <a:gd name="connsiteX5" fmla="*/ 0 w 180975"/>
              <a:gd name="connsiteY5" fmla="*/ 24395 h 102976"/>
              <a:gd name="connsiteX6" fmla="*/ 2381 w 180975"/>
              <a:gd name="connsiteY6" fmla="*/ 50589 h 102976"/>
              <a:gd name="connsiteX7" fmla="*/ 4762 w 180975"/>
              <a:gd name="connsiteY7" fmla="*/ 57733 h 102976"/>
              <a:gd name="connsiteX8" fmla="*/ 0 w 180975"/>
              <a:gd name="connsiteY8" fmla="*/ 74401 h 102976"/>
              <a:gd name="connsiteX9" fmla="*/ 2381 w 180975"/>
              <a:gd name="connsiteY9" fmla="*/ 83926 h 102976"/>
              <a:gd name="connsiteX10" fmla="*/ 9525 w 180975"/>
              <a:gd name="connsiteY10" fmla="*/ 88689 h 102976"/>
              <a:gd name="connsiteX11" fmla="*/ 16669 w 180975"/>
              <a:gd name="connsiteY11" fmla="*/ 102976 h 102976"/>
              <a:gd name="connsiteX12" fmla="*/ 45244 w 180975"/>
              <a:gd name="connsiteY12" fmla="*/ 98214 h 102976"/>
              <a:gd name="connsiteX13" fmla="*/ 54769 w 180975"/>
              <a:gd name="connsiteY13" fmla="*/ 91070 h 102976"/>
              <a:gd name="connsiteX14" fmla="*/ 69056 w 180975"/>
              <a:gd name="connsiteY14" fmla="*/ 81545 h 102976"/>
              <a:gd name="connsiteX15" fmla="*/ 83344 w 180975"/>
              <a:gd name="connsiteY15" fmla="*/ 72020 h 102976"/>
              <a:gd name="connsiteX16" fmla="*/ 90487 w 180975"/>
              <a:gd name="connsiteY16" fmla="*/ 64876 h 102976"/>
              <a:gd name="connsiteX17" fmla="*/ 95250 w 180975"/>
              <a:gd name="connsiteY17" fmla="*/ 57733 h 102976"/>
              <a:gd name="connsiteX18" fmla="*/ 109537 w 180975"/>
              <a:gd name="connsiteY18" fmla="*/ 50589 h 102976"/>
              <a:gd name="connsiteX19" fmla="*/ 116681 w 180975"/>
              <a:gd name="connsiteY19" fmla="*/ 45826 h 102976"/>
              <a:gd name="connsiteX20" fmla="*/ 140494 w 180975"/>
              <a:gd name="connsiteY20" fmla="*/ 55351 h 102976"/>
              <a:gd name="connsiteX21" fmla="*/ 150019 w 180975"/>
              <a:gd name="connsiteY21" fmla="*/ 60114 h 102976"/>
              <a:gd name="connsiteX22" fmla="*/ 169069 w 180975"/>
              <a:gd name="connsiteY22" fmla="*/ 57733 h 102976"/>
              <a:gd name="connsiteX23" fmla="*/ 176212 w 180975"/>
              <a:gd name="connsiteY23" fmla="*/ 55351 h 102976"/>
              <a:gd name="connsiteX24" fmla="*/ 180975 w 180975"/>
              <a:gd name="connsiteY24" fmla="*/ 48208 h 102976"/>
              <a:gd name="connsiteX25" fmla="*/ 178594 w 180975"/>
              <a:gd name="connsiteY25" fmla="*/ 41064 h 102976"/>
              <a:gd name="connsiteX26" fmla="*/ 164306 w 180975"/>
              <a:gd name="connsiteY26" fmla="*/ 33920 h 102976"/>
              <a:gd name="connsiteX27" fmla="*/ 147637 w 180975"/>
              <a:gd name="connsiteY27" fmla="*/ 26776 h 102976"/>
              <a:gd name="connsiteX28" fmla="*/ 140494 w 180975"/>
              <a:gd name="connsiteY28" fmla="*/ 22014 h 102976"/>
              <a:gd name="connsiteX29" fmla="*/ 95250 w 180975"/>
              <a:gd name="connsiteY29" fmla="*/ 22014 h 102976"/>
              <a:gd name="connsiteX30" fmla="*/ 92869 w 180975"/>
              <a:gd name="connsiteY30" fmla="*/ 29158 h 102976"/>
              <a:gd name="connsiteX31" fmla="*/ 80962 w 180975"/>
              <a:gd name="connsiteY31" fmla="*/ 24395 h 102976"/>
              <a:gd name="connsiteX32" fmla="*/ 73819 w 180975"/>
              <a:gd name="connsiteY32" fmla="*/ 22014 h 102976"/>
              <a:gd name="connsiteX33" fmla="*/ 69056 w 180975"/>
              <a:gd name="connsiteY33" fmla="*/ 14870 h 102976"/>
              <a:gd name="connsiteX34" fmla="*/ 64294 w 180975"/>
              <a:gd name="connsiteY34" fmla="*/ 583 h 102976"/>
              <a:gd name="connsiteX35" fmla="*/ 61912 w 180975"/>
              <a:gd name="connsiteY35" fmla="*/ 5345 h 102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80975" h="102976">
                <a:moveTo>
                  <a:pt x="61912" y="5345"/>
                </a:moveTo>
                <a:cubicBezTo>
                  <a:pt x="59531" y="3758"/>
                  <a:pt x="57619" y="842"/>
                  <a:pt x="54769" y="583"/>
                </a:cubicBezTo>
                <a:cubicBezTo>
                  <a:pt x="48361" y="0"/>
                  <a:pt x="35855" y="2225"/>
                  <a:pt x="28575" y="5345"/>
                </a:cubicBezTo>
                <a:cubicBezTo>
                  <a:pt x="25312" y="6743"/>
                  <a:pt x="22225" y="8520"/>
                  <a:pt x="19050" y="10108"/>
                </a:cubicBezTo>
                <a:cubicBezTo>
                  <a:pt x="17462" y="12489"/>
                  <a:pt x="16311" y="15227"/>
                  <a:pt x="14287" y="17251"/>
                </a:cubicBezTo>
                <a:cubicBezTo>
                  <a:pt x="9669" y="21869"/>
                  <a:pt x="5812" y="22458"/>
                  <a:pt x="0" y="24395"/>
                </a:cubicBezTo>
                <a:cubicBezTo>
                  <a:pt x="794" y="33126"/>
                  <a:pt x="1141" y="41910"/>
                  <a:pt x="2381" y="50589"/>
                </a:cubicBezTo>
                <a:cubicBezTo>
                  <a:pt x="2736" y="53074"/>
                  <a:pt x="4762" y="55223"/>
                  <a:pt x="4762" y="57733"/>
                </a:cubicBezTo>
                <a:cubicBezTo>
                  <a:pt x="4762" y="60724"/>
                  <a:pt x="1123" y="71031"/>
                  <a:pt x="0" y="74401"/>
                </a:cubicBezTo>
                <a:cubicBezTo>
                  <a:pt x="794" y="77576"/>
                  <a:pt x="566" y="81203"/>
                  <a:pt x="2381" y="83926"/>
                </a:cubicBezTo>
                <a:cubicBezTo>
                  <a:pt x="3969" y="86307"/>
                  <a:pt x="7501" y="86665"/>
                  <a:pt x="9525" y="88689"/>
                </a:cubicBezTo>
                <a:cubicBezTo>
                  <a:pt x="14139" y="93304"/>
                  <a:pt x="14732" y="97168"/>
                  <a:pt x="16669" y="102976"/>
                </a:cubicBezTo>
                <a:cubicBezTo>
                  <a:pt x="18455" y="102753"/>
                  <a:pt x="40000" y="100836"/>
                  <a:pt x="45244" y="98214"/>
                </a:cubicBezTo>
                <a:cubicBezTo>
                  <a:pt x="48794" y="96439"/>
                  <a:pt x="51518" y="93346"/>
                  <a:pt x="54769" y="91070"/>
                </a:cubicBezTo>
                <a:cubicBezTo>
                  <a:pt x="59458" y="87788"/>
                  <a:pt x="64294" y="84720"/>
                  <a:pt x="69056" y="81545"/>
                </a:cubicBezTo>
                <a:cubicBezTo>
                  <a:pt x="69061" y="81542"/>
                  <a:pt x="83340" y="72024"/>
                  <a:pt x="83344" y="72020"/>
                </a:cubicBezTo>
                <a:cubicBezTo>
                  <a:pt x="85725" y="69639"/>
                  <a:pt x="88331" y="67463"/>
                  <a:pt x="90487" y="64876"/>
                </a:cubicBezTo>
                <a:cubicBezTo>
                  <a:pt x="92319" y="62678"/>
                  <a:pt x="93226" y="59757"/>
                  <a:pt x="95250" y="57733"/>
                </a:cubicBezTo>
                <a:cubicBezTo>
                  <a:pt x="99867" y="53116"/>
                  <a:pt x="103726" y="52526"/>
                  <a:pt x="109537" y="50589"/>
                </a:cubicBezTo>
                <a:cubicBezTo>
                  <a:pt x="111918" y="49001"/>
                  <a:pt x="113833" y="46111"/>
                  <a:pt x="116681" y="45826"/>
                </a:cubicBezTo>
                <a:cubicBezTo>
                  <a:pt x="137214" y="43773"/>
                  <a:pt x="129063" y="47186"/>
                  <a:pt x="140494" y="55351"/>
                </a:cubicBezTo>
                <a:cubicBezTo>
                  <a:pt x="143383" y="57414"/>
                  <a:pt x="146844" y="58526"/>
                  <a:pt x="150019" y="60114"/>
                </a:cubicBezTo>
                <a:cubicBezTo>
                  <a:pt x="156369" y="59320"/>
                  <a:pt x="162773" y="58878"/>
                  <a:pt x="169069" y="57733"/>
                </a:cubicBezTo>
                <a:cubicBezTo>
                  <a:pt x="171538" y="57284"/>
                  <a:pt x="174252" y="56919"/>
                  <a:pt x="176212" y="55351"/>
                </a:cubicBezTo>
                <a:cubicBezTo>
                  <a:pt x="178447" y="53563"/>
                  <a:pt x="179387" y="50589"/>
                  <a:pt x="180975" y="48208"/>
                </a:cubicBezTo>
                <a:cubicBezTo>
                  <a:pt x="180181" y="45827"/>
                  <a:pt x="180162" y="43024"/>
                  <a:pt x="178594" y="41064"/>
                </a:cubicBezTo>
                <a:cubicBezTo>
                  <a:pt x="174044" y="35376"/>
                  <a:pt x="170059" y="36796"/>
                  <a:pt x="164306" y="33920"/>
                </a:cubicBezTo>
                <a:cubicBezTo>
                  <a:pt x="147858" y="25697"/>
                  <a:pt x="167464" y="31734"/>
                  <a:pt x="147637" y="26776"/>
                </a:cubicBezTo>
                <a:cubicBezTo>
                  <a:pt x="145256" y="25189"/>
                  <a:pt x="143054" y="23294"/>
                  <a:pt x="140494" y="22014"/>
                </a:cubicBezTo>
                <a:cubicBezTo>
                  <a:pt x="126972" y="15254"/>
                  <a:pt x="106988" y="21280"/>
                  <a:pt x="95250" y="22014"/>
                </a:cubicBezTo>
                <a:cubicBezTo>
                  <a:pt x="94456" y="24395"/>
                  <a:pt x="94644" y="27383"/>
                  <a:pt x="92869" y="29158"/>
                </a:cubicBezTo>
                <a:cubicBezTo>
                  <a:pt x="84563" y="37464"/>
                  <a:pt x="85347" y="27903"/>
                  <a:pt x="80962" y="24395"/>
                </a:cubicBezTo>
                <a:cubicBezTo>
                  <a:pt x="79002" y="22827"/>
                  <a:pt x="76200" y="22808"/>
                  <a:pt x="73819" y="22014"/>
                </a:cubicBezTo>
                <a:cubicBezTo>
                  <a:pt x="72231" y="19633"/>
                  <a:pt x="70218" y="17485"/>
                  <a:pt x="69056" y="14870"/>
                </a:cubicBezTo>
                <a:cubicBezTo>
                  <a:pt x="67017" y="10283"/>
                  <a:pt x="69056" y="2171"/>
                  <a:pt x="64294" y="583"/>
                </a:cubicBezTo>
                <a:lnTo>
                  <a:pt x="61912" y="5345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자유형 71"/>
          <p:cNvSpPr/>
          <p:nvPr/>
        </p:nvSpPr>
        <p:spPr>
          <a:xfrm>
            <a:off x="2262182" y="8934479"/>
            <a:ext cx="68400" cy="54000"/>
          </a:xfrm>
          <a:custGeom>
            <a:avLst/>
            <a:gdLst>
              <a:gd name="connsiteX0" fmla="*/ 52506 w 115698"/>
              <a:gd name="connsiteY0" fmla="*/ 16655 h 104761"/>
              <a:gd name="connsiteX1" fmla="*/ 35837 w 115698"/>
              <a:gd name="connsiteY1" fmla="*/ 11892 h 104761"/>
              <a:gd name="connsiteX2" fmla="*/ 21550 w 115698"/>
              <a:gd name="connsiteY2" fmla="*/ 2367 h 104761"/>
              <a:gd name="connsiteX3" fmla="*/ 14406 w 115698"/>
              <a:gd name="connsiteY3" fmla="*/ 4748 h 104761"/>
              <a:gd name="connsiteX4" fmla="*/ 16787 w 115698"/>
              <a:gd name="connsiteY4" fmla="*/ 14273 h 104761"/>
              <a:gd name="connsiteX5" fmla="*/ 14406 w 115698"/>
              <a:gd name="connsiteY5" fmla="*/ 45230 h 104761"/>
              <a:gd name="connsiteX6" fmla="*/ 9643 w 115698"/>
              <a:gd name="connsiteY6" fmla="*/ 52373 h 104761"/>
              <a:gd name="connsiteX7" fmla="*/ 4881 w 115698"/>
              <a:gd name="connsiteY7" fmla="*/ 61898 h 104761"/>
              <a:gd name="connsiteX8" fmla="*/ 4881 w 115698"/>
              <a:gd name="connsiteY8" fmla="*/ 80948 h 104761"/>
              <a:gd name="connsiteX9" fmla="*/ 12025 w 115698"/>
              <a:gd name="connsiteY9" fmla="*/ 83330 h 104761"/>
              <a:gd name="connsiteX10" fmla="*/ 23931 w 115698"/>
              <a:gd name="connsiteY10" fmla="*/ 102380 h 104761"/>
              <a:gd name="connsiteX11" fmla="*/ 45362 w 115698"/>
              <a:gd name="connsiteY11" fmla="*/ 104761 h 104761"/>
              <a:gd name="connsiteX12" fmla="*/ 50125 w 115698"/>
              <a:gd name="connsiteY12" fmla="*/ 97617 h 104761"/>
              <a:gd name="connsiteX13" fmla="*/ 52506 w 115698"/>
              <a:gd name="connsiteY13" fmla="*/ 85711 h 104761"/>
              <a:gd name="connsiteX14" fmla="*/ 59650 w 115698"/>
              <a:gd name="connsiteY14" fmla="*/ 83330 h 104761"/>
              <a:gd name="connsiteX15" fmla="*/ 78700 w 115698"/>
              <a:gd name="connsiteY15" fmla="*/ 95236 h 104761"/>
              <a:gd name="connsiteX16" fmla="*/ 95368 w 115698"/>
              <a:gd name="connsiteY16" fmla="*/ 99998 h 104761"/>
              <a:gd name="connsiteX17" fmla="*/ 104893 w 115698"/>
              <a:gd name="connsiteY17" fmla="*/ 97617 h 104761"/>
              <a:gd name="connsiteX18" fmla="*/ 97750 w 115698"/>
              <a:gd name="connsiteY18" fmla="*/ 78567 h 104761"/>
              <a:gd name="connsiteX19" fmla="*/ 92987 w 115698"/>
              <a:gd name="connsiteY19" fmla="*/ 64280 h 104761"/>
              <a:gd name="connsiteX20" fmla="*/ 107275 w 115698"/>
              <a:gd name="connsiteY20" fmla="*/ 61898 h 104761"/>
              <a:gd name="connsiteX21" fmla="*/ 114418 w 115698"/>
              <a:gd name="connsiteY21" fmla="*/ 59517 h 104761"/>
              <a:gd name="connsiteX22" fmla="*/ 112037 w 115698"/>
              <a:gd name="connsiteY22" fmla="*/ 47611 h 104761"/>
              <a:gd name="connsiteX23" fmla="*/ 104893 w 115698"/>
              <a:gd name="connsiteY23" fmla="*/ 42848 h 104761"/>
              <a:gd name="connsiteX24" fmla="*/ 92987 w 115698"/>
              <a:gd name="connsiteY24" fmla="*/ 28561 h 104761"/>
              <a:gd name="connsiteX25" fmla="*/ 85843 w 115698"/>
              <a:gd name="connsiteY25" fmla="*/ 23798 h 104761"/>
              <a:gd name="connsiteX26" fmla="*/ 78700 w 115698"/>
              <a:gd name="connsiteY26" fmla="*/ 16655 h 104761"/>
              <a:gd name="connsiteX27" fmla="*/ 64412 w 115698"/>
              <a:gd name="connsiteY27" fmla="*/ 11892 h 104761"/>
              <a:gd name="connsiteX28" fmla="*/ 40600 w 115698"/>
              <a:gd name="connsiteY28" fmla="*/ 7130 h 104761"/>
              <a:gd name="connsiteX29" fmla="*/ 52506 w 115698"/>
              <a:gd name="connsiteY29" fmla="*/ 16655 h 104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15698" h="104761">
                <a:moveTo>
                  <a:pt x="52506" y="16655"/>
                </a:moveTo>
                <a:cubicBezTo>
                  <a:pt x="51712" y="17449"/>
                  <a:pt x="37884" y="13257"/>
                  <a:pt x="35837" y="11892"/>
                </a:cubicBezTo>
                <a:cubicBezTo>
                  <a:pt x="17998" y="0"/>
                  <a:pt x="38535" y="8029"/>
                  <a:pt x="21550" y="2367"/>
                </a:cubicBezTo>
                <a:cubicBezTo>
                  <a:pt x="19169" y="3161"/>
                  <a:pt x="15338" y="2417"/>
                  <a:pt x="14406" y="4748"/>
                </a:cubicBezTo>
                <a:cubicBezTo>
                  <a:pt x="13190" y="7787"/>
                  <a:pt x="16787" y="11000"/>
                  <a:pt x="16787" y="14273"/>
                </a:cubicBezTo>
                <a:cubicBezTo>
                  <a:pt x="16787" y="24622"/>
                  <a:pt x="16313" y="35058"/>
                  <a:pt x="14406" y="45230"/>
                </a:cubicBezTo>
                <a:cubicBezTo>
                  <a:pt x="13879" y="48043"/>
                  <a:pt x="11063" y="49888"/>
                  <a:pt x="9643" y="52373"/>
                </a:cubicBezTo>
                <a:cubicBezTo>
                  <a:pt x="7882" y="55455"/>
                  <a:pt x="6468" y="58723"/>
                  <a:pt x="4881" y="61898"/>
                </a:cubicBezTo>
                <a:cubicBezTo>
                  <a:pt x="3976" y="66426"/>
                  <a:pt x="0" y="76067"/>
                  <a:pt x="4881" y="80948"/>
                </a:cubicBezTo>
                <a:cubicBezTo>
                  <a:pt x="6656" y="82723"/>
                  <a:pt x="9644" y="82536"/>
                  <a:pt x="12025" y="83330"/>
                </a:cubicBezTo>
                <a:cubicBezTo>
                  <a:pt x="14683" y="91306"/>
                  <a:pt x="14326" y="99979"/>
                  <a:pt x="23931" y="102380"/>
                </a:cubicBezTo>
                <a:cubicBezTo>
                  <a:pt x="30904" y="104123"/>
                  <a:pt x="38218" y="103967"/>
                  <a:pt x="45362" y="104761"/>
                </a:cubicBezTo>
                <a:cubicBezTo>
                  <a:pt x="46950" y="102380"/>
                  <a:pt x="49120" y="100297"/>
                  <a:pt x="50125" y="97617"/>
                </a:cubicBezTo>
                <a:cubicBezTo>
                  <a:pt x="51546" y="93827"/>
                  <a:pt x="50261" y="89078"/>
                  <a:pt x="52506" y="85711"/>
                </a:cubicBezTo>
                <a:cubicBezTo>
                  <a:pt x="53898" y="83622"/>
                  <a:pt x="57269" y="84124"/>
                  <a:pt x="59650" y="83330"/>
                </a:cubicBezTo>
                <a:cubicBezTo>
                  <a:pt x="83153" y="88030"/>
                  <a:pt x="61572" y="80962"/>
                  <a:pt x="78700" y="95236"/>
                </a:cubicBezTo>
                <a:cubicBezTo>
                  <a:pt x="80164" y="96456"/>
                  <a:pt x="94861" y="99871"/>
                  <a:pt x="95368" y="99998"/>
                </a:cubicBezTo>
                <a:cubicBezTo>
                  <a:pt x="98543" y="99204"/>
                  <a:pt x="103429" y="100544"/>
                  <a:pt x="104893" y="97617"/>
                </a:cubicBezTo>
                <a:cubicBezTo>
                  <a:pt x="108545" y="90313"/>
                  <a:pt x="100094" y="83840"/>
                  <a:pt x="97750" y="78567"/>
                </a:cubicBezTo>
                <a:cubicBezTo>
                  <a:pt x="95711" y="73980"/>
                  <a:pt x="92987" y="64280"/>
                  <a:pt x="92987" y="64280"/>
                </a:cubicBezTo>
                <a:cubicBezTo>
                  <a:pt x="97750" y="63486"/>
                  <a:pt x="102562" y="62946"/>
                  <a:pt x="107275" y="61898"/>
                </a:cubicBezTo>
                <a:cubicBezTo>
                  <a:pt x="109725" y="61353"/>
                  <a:pt x="113624" y="61898"/>
                  <a:pt x="114418" y="59517"/>
                </a:cubicBezTo>
                <a:cubicBezTo>
                  <a:pt x="115698" y="55677"/>
                  <a:pt x="114045" y="51125"/>
                  <a:pt x="112037" y="47611"/>
                </a:cubicBezTo>
                <a:cubicBezTo>
                  <a:pt x="110617" y="45126"/>
                  <a:pt x="107274" y="44436"/>
                  <a:pt x="104893" y="42848"/>
                </a:cubicBezTo>
                <a:cubicBezTo>
                  <a:pt x="100210" y="35824"/>
                  <a:pt x="99863" y="34291"/>
                  <a:pt x="92987" y="28561"/>
                </a:cubicBezTo>
                <a:cubicBezTo>
                  <a:pt x="90788" y="26729"/>
                  <a:pt x="88042" y="25630"/>
                  <a:pt x="85843" y="23798"/>
                </a:cubicBezTo>
                <a:cubicBezTo>
                  <a:pt x="83256" y="21642"/>
                  <a:pt x="81644" y="18290"/>
                  <a:pt x="78700" y="16655"/>
                </a:cubicBezTo>
                <a:cubicBezTo>
                  <a:pt x="74311" y="14217"/>
                  <a:pt x="69282" y="13109"/>
                  <a:pt x="64412" y="11892"/>
                </a:cubicBezTo>
                <a:cubicBezTo>
                  <a:pt x="54953" y="9527"/>
                  <a:pt x="51108" y="8297"/>
                  <a:pt x="40600" y="7130"/>
                </a:cubicBezTo>
                <a:cubicBezTo>
                  <a:pt x="38233" y="6867"/>
                  <a:pt x="53300" y="15861"/>
                  <a:pt x="52506" y="16655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자유형 72"/>
          <p:cNvSpPr/>
          <p:nvPr/>
        </p:nvSpPr>
        <p:spPr>
          <a:xfrm>
            <a:off x="2443154" y="8727309"/>
            <a:ext cx="90000" cy="79200"/>
          </a:xfrm>
          <a:custGeom>
            <a:avLst/>
            <a:gdLst>
              <a:gd name="connsiteX0" fmla="*/ 102611 w 154999"/>
              <a:gd name="connsiteY0" fmla="*/ 0 h 150019"/>
              <a:gd name="connsiteX1" fmla="*/ 93086 w 154999"/>
              <a:gd name="connsiteY1" fmla="*/ 4763 h 150019"/>
              <a:gd name="connsiteX2" fmla="*/ 85943 w 154999"/>
              <a:gd name="connsiteY2" fmla="*/ 9525 h 150019"/>
              <a:gd name="connsiteX3" fmla="*/ 50224 w 154999"/>
              <a:gd name="connsiteY3" fmla="*/ 11906 h 150019"/>
              <a:gd name="connsiteX4" fmla="*/ 35936 w 154999"/>
              <a:gd name="connsiteY4" fmla="*/ 16669 h 150019"/>
              <a:gd name="connsiteX5" fmla="*/ 26411 w 154999"/>
              <a:gd name="connsiteY5" fmla="*/ 30956 h 150019"/>
              <a:gd name="connsiteX6" fmla="*/ 16886 w 154999"/>
              <a:gd name="connsiteY6" fmla="*/ 40481 h 150019"/>
              <a:gd name="connsiteX7" fmla="*/ 12124 w 154999"/>
              <a:gd name="connsiteY7" fmla="*/ 47625 h 150019"/>
              <a:gd name="connsiteX8" fmla="*/ 12124 w 154999"/>
              <a:gd name="connsiteY8" fmla="*/ 78581 h 150019"/>
              <a:gd name="connsiteX9" fmla="*/ 218 w 154999"/>
              <a:gd name="connsiteY9" fmla="*/ 80963 h 150019"/>
              <a:gd name="connsiteX10" fmla="*/ 2599 w 154999"/>
              <a:gd name="connsiteY10" fmla="*/ 100013 h 150019"/>
              <a:gd name="connsiteX11" fmla="*/ 9743 w 154999"/>
              <a:gd name="connsiteY11" fmla="*/ 102394 h 150019"/>
              <a:gd name="connsiteX12" fmla="*/ 21649 w 154999"/>
              <a:gd name="connsiteY12" fmla="*/ 104775 h 150019"/>
              <a:gd name="connsiteX13" fmla="*/ 19268 w 154999"/>
              <a:gd name="connsiteY13" fmla="*/ 121444 h 150019"/>
              <a:gd name="connsiteX14" fmla="*/ 16886 w 154999"/>
              <a:gd name="connsiteY14" fmla="*/ 128588 h 150019"/>
              <a:gd name="connsiteX15" fmla="*/ 19268 w 154999"/>
              <a:gd name="connsiteY15" fmla="*/ 140494 h 150019"/>
              <a:gd name="connsiteX16" fmla="*/ 21649 w 154999"/>
              <a:gd name="connsiteY16" fmla="*/ 147638 h 150019"/>
              <a:gd name="connsiteX17" fmla="*/ 28793 w 154999"/>
              <a:gd name="connsiteY17" fmla="*/ 150019 h 150019"/>
              <a:gd name="connsiteX18" fmla="*/ 35936 w 154999"/>
              <a:gd name="connsiteY18" fmla="*/ 142875 h 150019"/>
              <a:gd name="connsiteX19" fmla="*/ 38318 w 154999"/>
              <a:gd name="connsiteY19" fmla="*/ 133350 h 150019"/>
              <a:gd name="connsiteX20" fmla="*/ 52605 w 154999"/>
              <a:gd name="connsiteY20" fmla="*/ 119063 h 150019"/>
              <a:gd name="connsiteX21" fmla="*/ 54986 w 154999"/>
              <a:gd name="connsiteY21" fmla="*/ 111919 h 150019"/>
              <a:gd name="connsiteX22" fmla="*/ 95468 w 154999"/>
              <a:gd name="connsiteY22" fmla="*/ 104775 h 150019"/>
              <a:gd name="connsiteX23" fmla="*/ 100230 w 154999"/>
              <a:gd name="connsiteY23" fmla="*/ 97631 h 150019"/>
              <a:gd name="connsiteX24" fmla="*/ 104993 w 154999"/>
              <a:gd name="connsiteY24" fmla="*/ 83344 h 150019"/>
              <a:gd name="connsiteX25" fmla="*/ 114518 w 154999"/>
              <a:gd name="connsiteY25" fmla="*/ 85725 h 150019"/>
              <a:gd name="connsiteX26" fmla="*/ 128805 w 154999"/>
              <a:gd name="connsiteY26" fmla="*/ 88106 h 150019"/>
              <a:gd name="connsiteX27" fmla="*/ 135949 w 154999"/>
              <a:gd name="connsiteY27" fmla="*/ 92869 h 150019"/>
              <a:gd name="connsiteX28" fmla="*/ 150236 w 154999"/>
              <a:gd name="connsiteY28" fmla="*/ 90488 h 150019"/>
              <a:gd name="connsiteX29" fmla="*/ 154999 w 154999"/>
              <a:gd name="connsiteY29" fmla="*/ 76200 h 150019"/>
              <a:gd name="connsiteX30" fmla="*/ 152618 w 154999"/>
              <a:gd name="connsiteY30" fmla="*/ 66675 h 150019"/>
              <a:gd name="connsiteX31" fmla="*/ 140711 w 154999"/>
              <a:gd name="connsiteY31" fmla="*/ 54769 h 150019"/>
              <a:gd name="connsiteX32" fmla="*/ 133568 w 154999"/>
              <a:gd name="connsiteY32" fmla="*/ 52388 h 150019"/>
              <a:gd name="connsiteX33" fmla="*/ 124043 w 154999"/>
              <a:gd name="connsiteY33" fmla="*/ 38100 h 150019"/>
              <a:gd name="connsiteX34" fmla="*/ 128805 w 154999"/>
              <a:gd name="connsiteY34" fmla="*/ 30956 h 150019"/>
              <a:gd name="connsiteX35" fmla="*/ 124043 w 154999"/>
              <a:gd name="connsiteY35" fmla="*/ 11906 h 150019"/>
              <a:gd name="connsiteX36" fmla="*/ 116899 w 154999"/>
              <a:gd name="connsiteY36" fmla="*/ 4763 h 150019"/>
              <a:gd name="connsiteX37" fmla="*/ 102611 w 154999"/>
              <a:gd name="connsiteY37" fmla="*/ 0 h 15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4999" h="150019">
                <a:moveTo>
                  <a:pt x="102611" y="0"/>
                </a:moveTo>
                <a:cubicBezTo>
                  <a:pt x="98642" y="0"/>
                  <a:pt x="96168" y="3002"/>
                  <a:pt x="93086" y="4763"/>
                </a:cubicBezTo>
                <a:cubicBezTo>
                  <a:pt x="90601" y="6183"/>
                  <a:pt x="88766" y="9055"/>
                  <a:pt x="85943" y="9525"/>
                </a:cubicBezTo>
                <a:cubicBezTo>
                  <a:pt x="74173" y="11487"/>
                  <a:pt x="62130" y="11112"/>
                  <a:pt x="50224" y="11906"/>
                </a:cubicBezTo>
                <a:cubicBezTo>
                  <a:pt x="45461" y="13494"/>
                  <a:pt x="38721" y="12492"/>
                  <a:pt x="35936" y="16669"/>
                </a:cubicBezTo>
                <a:lnTo>
                  <a:pt x="26411" y="30956"/>
                </a:lnTo>
                <a:cubicBezTo>
                  <a:pt x="21216" y="46543"/>
                  <a:pt x="28432" y="31244"/>
                  <a:pt x="16886" y="40481"/>
                </a:cubicBezTo>
                <a:cubicBezTo>
                  <a:pt x="14651" y="42269"/>
                  <a:pt x="13711" y="45244"/>
                  <a:pt x="12124" y="47625"/>
                </a:cubicBezTo>
                <a:cubicBezTo>
                  <a:pt x="12915" y="53161"/>
                  <a:pt x="17383" y="72445"/>
                  <a:pt x="12124" y="78581"/>
                </a:cubicBezTo>
                <a:cubicBezTo>
                  <a:pt x="9490" y="81654"/>
                  <a:pt x="4187" y="80169"/>
                  <a:pt x="218" y="80963"/>
                </a:cubicBezTo>
                <a:cubicBezTo>
                  <a:pt x="1012" y="87313"/>
                  <a:pt x="0" y="94165"/>
                  <a:pt x="2599" y="100013"/>
                </a:cubicBezTo>
                <a:cubicBezTo>
                  <a:pt x="3618" y="102307"/>
                  <a:pt x="7308" y="101785"/>
                  <a:pt x="9743" y="102394"/>
                </a:cubicBezTo>
                <a:cubicBezTo>
                  <a:pt x="13669" y="103376"/>
                  <a:pt x="17680" y="103981"/>
                  <a:pt x="21649" y="104775"/>
                </a:cubicBezTo>
                <a:cubicBezTo>
                  <a:pt x="20855" y="110331"/>
                  <a:pt x="20369" y="115940"/>
                  <a:pt x="19268" y="121444"/>
                </a:cubicBezTo>
                <a:cubicBezTo>
                  <a:pt x="18776" y="123905"/>
                  <a:pt x="16886" y="126078"/>
                  <a:pt x="16886" y="128588"/>
                </a:cubicBezTo>
                <a:cubicBezTo>
                  <a:pt x="16886" y="132635"/>
                  <a:pt x="18286" y="136568"/>
                  <a:pt x="19268" y="140494"/>
                </a:cubicBezTo>
                <a:cubicBezTo>
                  <a:pt x="19877" y="142929"/>
                  <a:pt x="19874" y="145863"/>
                  <a:pt x="21649" y="147638"/>
                </a:cubicBezTo>
                <a:cubicBezTo>
                  <a:pt x="23424" y="149413"/>
                  <a:pt x="26412" y="149225"/>
                  <a:pt x="28793" y="150019"/>
                </a:cubicBezTo>
                <a:cubicBezTo>
                  <a:pt x="31174" y="147638"/>
                  <a:pt x="34265" y="145799"/>
                  <a:pt x="35936" y="142875"/>
                </a:cubicBezTo>
                <a:cubicBezTo>
                  <a:pt x="37560" y="140033"/>
                  <a:pt x="36441" y="136031"/>
                  <a:pt x="38318" y="133350"/>
                </a:cubicBezTo>
                <a:cubicBezTo>
                  <a:pt x="42180" y="127833"/>
                  <a:pt x="52605" y="119063"/>
                  <a:pt x="52605" y="119063"/>
                </a:cubicBezTo>
                <a:cubicBezTo>
                  <a:pt x="53399" y="116682"/>
                  <a:pt x="52943" y="113378"/>
                  <a:pt x="54986" y="111919"/>
                </a:cubicBezTo>
                <a:cubicBezTo>
                  <a:pt x="63778" y="105639"/>
                  <a:pt x="88398" y="105418"/>
                  <a:pt x="95468" y="104775"/>
                </a:cubicBezTo>
                <a:cubicBezTo>
                  <a:pt x="97055" y="102394"/>
                  <a:pt x="99068" y="100246"/>
                  <a:pt x="100230" y="97631"/>
                </a:cubicBezTo>
                <a:cubicBezTo>
                  <a:pt x="102269" y="93044"/>
                  <a:pt x="104993" y="83344"/>
                  <a:pt x="104993" y="83344"/>
                </a:cubicBezTo>
                <a:cubicBezTo>
                  <a:pt x="108168" y="84138"/>
                  <a:pt x="111309" y="85083"/>
                  <a:pt x="114518" y="85725"/>
                </a:cubicBezTo>
                <a:cubicBezTo>
                  <a:pt x="119252" y="86672"/>
                  <a:pt x="124225" y="86579"/>
                  <a:pt x="128805" y="88106"/>
                </a:cubicBezTo>
                <a:cubicBezTo>
                  <a:pt x="131520" y="89011"/>
                  <a:pt x="133568" y="91281"/>
                  <a:pt x="135949" y="92869"/>
                </a:cubicBezTo>
                <a:cubicBezTo>
                  <a:pt x="140711" y="92075"/>
                  <a:pt x="146603" y="93667"/>
                  <a:pt x="150236" y="90488"/>
                </a:cubicBezTo>
                <a:cubicBezTo>
                  <a:pt x="154014" y="87182"/>
                  <a:pt x="154999" y="76200"/>
                  <a:pt x="154999" y="76200"/>
                </a:cubicBezTo>
                <a:cubicBezTo>
                  <a:pt x="154205" y="73025"/>
                  <a:pt x="153907" y="69683"/>
                  <a:pt x="152618" y="66675"/>
                </a:cubicBezTo>
                <a:cubicBezTo>
                  <a:pt x="150020" y="60613"/>
                  <a:pt x="146484" y="57655"/>
                  <a:pt x="140711" y="54769"/>
                </a:cubicBezTo>
                <a:cubicBezTo>
                  <a:pt x="138466" y="53647"/>
                  <a:pt x="135949" y="53182"/>
                  <a:pt x="133568" y="52388"/>
                </a:cubicBezTo>
                <a:cubicBezTo>
                  <a:pt x="130593" y="49413"/>
                  <a:pt x="123058" y="44008"/>
                  <a:pt x="124043" y="38100"/>
                </a:cubicBezTo>
                <a:cubicBezTo>
                  <a:pt x="124513" y="35277"/>
                  <a:pt x="127218" y="33337"/>
                  <a:pt x="128805" y="30956"/>
                </a:cubicBezTo>
                <a:cubicBezTo>
                  <a:pt x="128462" y="29240"/>
                  <a:pt x="126135" y="15043"/>
                  <a:pt x="124043" y="11906"/>
                </a:cubicBezTo>
                <a:cubicBezTo>
                  <a:pt x="122175" y="9104"/>
                  <a:pt x="119843" y="6398"/>
                  <a:pt x="116899" y="4763"/>
                </a:cubicBezTo>
                <a:cubicBezTo>
                  <a:pt x="112510" y="2325"/>
                  <a:pt x="106580" y="0"/>
                  <a:pt x="102611" y="0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자유형 73"/>
          <p:cNvSpPr/>
          <p:nvPr/>
        </p:nvSpPr>
        <p:spPr>
          <a:xfrm>
            <a:off x="2459821" y="8813033"/>
            <a:ext cx="104400" cy="46800"/>
          </a:xfrm>
          <a:custGeom>
            <a:avLst/>
            <a:gdLst>
              <a:gd name="connsiteX0" fmla="*/ 69032 w 178570"/>
              <a:gd name="connsiteY0" fmla="*/ 52387 h 100027"/>
              <a:gd name="connsiteX1" fmla="*/ 33314 w 178570"/>
              <a:gd name="connsiteY1" fmla="*/ 54768 h 100027"/>
              <a:gd name="connsiteX2" fmla="*/ 30932 w 178570"/>
              <a:gd name="connsiteY2" fmla="*/ 64293 h 100027"/>
              <a:gd name="connsiteX3" fmla="*/ 14264 w 178570"/>
              <a:gd name="connsiteY3" fmla="*/ 61912 h 100027"/>
              <a:gd name="connsiteX4" fmla="*/ 9501 w 178570"/>
              <a:gd name="connsiteY4" fmla="*/ 54768 h 100027"/>
              <a:gd name="connsiteX5" fmla="*/ 2357 w 178570"/>
              <a:gd name="connsiteY5" fmla="*/ 47625 h 100027"/>
              <a:gd name="connsiteX6" fmla="*/ 9501 w 178570"/>
              <a:gd name="connsiteY6" fmla="*/ 23812 h 100027"/>
              <a:gd name="connsiteX7" fmla="*/ 21407 w 178570"/>
              <a:gd name="connsiteY7" fmla="*/ 26193 h 100027"/>
              <a:gd name="connsiteX8" fmla="*/ 28551 w 178570"/>
              <a:gd name="connsiteY8" fmla="*/ 30956 h 100027"/>
              <a:gd name="connsiteX9" fmla="*/ 35695 w 178570"/>
              <a:gd name="connsiteY9" fmla="*/ 33337 h 100027"/>
              <a:gd name="connsiteX10" fmla="*/ 47601 w 178570"/>
              <a:gd name="connsiteY10" fmla="*/ 30956 h 100027"/>
              <a:gd name="connsiteX11" fmla="*/ 49982 w 178570"/>
              <a:gd name="connsiteY11" fmla="*/ 23812 h 100027"/>
              <a:gd name="connsiteX12" fmla="*/ 66651 w 178570"/>
              <a:gd name="connsiteY12" fmla="*/ 0 h 100027"/>
              <a:gd name="connsiteX13" fmla="*/ 85701 w 178570"/>
              <a:gd name="connsiteY13" fmla="*/ 2381 h 100027"/>
              <a:gd name="connsiteX14" fmla="*/ 99989 w 178570"/>
              <a:gd name="connsiteY14" fmla="*/ 11906 h 100027"/>
              <a:gd name="connsiteX15" fmla="*/ 107132 w 178570"/>
              <a:gd name="connsiteY15" fmla="*/ 14287 h 100027"/>
              <a:gd name="connsiteX16" fmla="*/ 126182 w 178570"/>
              <a:gd name="connsiteY16" fmla="*/ 11906 h 100027"/>
              <a:gd name="connsiteX17" fmla="*/ 133326 w 178570"/>
              <a:gd name="connsiteY17" fmla="*/ 7143 h 100027"/>
              <a:gd name="connsiteX18" fmla="*/ 140470 w 178570"/>
              <a:gd name="connsiteY18" fmla="*/ 14287 h 100027"/>
              <a:gd name="connsiteX19" fmla="*/ 152376 w 178570"/>
              <a:gd name="connsiteY19" fmla="*/ 26193 h 100027"/>
              <a:gd name="connsiteX20" fmla="*/ 178570 w 178570"/>
              <a:gd name="connsiteY20" fmla="*/ 28575 h 100027"/>
              <a:gd name="connsiteX21" fmla="*/ 171426 w 178570"/>
              <a:gd name="connsiteY21" fmla="*/ 35718 h 100027"/>
              <a:gd name="connsiteX22" fmla="*/ 157139 w 178570"/>
              <a:gd name="connsiteY22" fmla="*/ 40481 h 100027"/>
              <a:gd name="connsiteX23" fmla="*/ 159520 w 178570"/>
              <a:gd name="connsiteY23" fmla="*/ 54768 h 100027"/>
              <a:gd name="connsiteX24" fmla="*/ 161901 w 178570"/>
              <a:gd name="connsiteY24" fmla="*/ 61912 h 100027"/>
              <a:gd name="connsiteX25" fmla="*/ 159520 w 178570"/>
              <a:gd name="connsiteY25" fmla="*/ 73818 h 100027"/>
              <a:gd name="connsiteX26" fmla="*/ 119039 w 178570"/>
              <a:gd name="connsiteY26" fmla="*/ 76200 h 100027"/>
              <a:gd name="connsiteX27" fmla="*/ 109514 w 178570"/>
              <a:gd name="connsiteY27" fmla="*/ 90487 h 100027"/>
              <a:gd name="connsiteX28" fmla="*/ 107132 w 178570"/>
              <a:gd name="connsiteY28" fmla="*/ 97631 h 100027"/>
              <a:gd name="connsiteX29" fmla="*/ 99989 w 178570"/>
              <a:gd name="connsiteY29" fmla="*/ 100012 h 100027"/>
              <a:gd name="connsiteX30" fmla="*/ 85701 w 178570"/>
              <a:gd name="connsiteY30" fmla="*/ 97631 h 100027"/>
              <a:gd name="connsiteX31" fmla="*/ 83320 w 178570"/>
              <a:gd name="connsiteY31" fmla="*/ 90487 h 100027"/>
              <a:gd name="connsiteX32" fmla="*/ 80939 w 178570"/>
              <a:gd name="connsiteY32" fmla="*/ 80962 h 100027"/>
              <a:gd name="connsiteX33" fmla="*/ 71414 w 178570"/>
              <a:gd name="connsiteY33" fmla="*/ 47625 h 100027"/>
              <a:gd name="connsiteX34" fmla="*/ 69032 w 178570"/>
              <a:gd name="connsiteY34" fmla="*/ 52387 h 100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78570" h="100027">
                <a:moveTo>
                  <a:pt x="69032" y="52387"/>
                </a:moveTo>
                <a:cubicBezTo>
                  <a:pt x="62682" y="53577"/>
                  <a:pt x="44703" y="51209"/>
                  <a:pt x="33314" y="54768"/>
                </a:cubicBezTo>
                <a:cubicBezTo>
                  <a:pt x="30190" y="55744"/>
                  <a:pt x="33996" y="63144"/>
                  <a:pt x="30932" y="64293"/>
                </a:cubicBezTo>
                <a:cubicBezTo>
                  <a:pt x="25677" y="66264"/>
                  <a:pt x="19820" y="62706"/>
                  <a:pt x="14264" y="61912"/>
                </a:cubicBezTo>
                <a:cubicBezTo>
                  <a:pt x="12676" y="59531"/>
                  <a:pt x="11333" y="56967"/>
                  <a:pt x="9501" y="54768"/>
                </a:cubicBezTo>
                <a:cubicBezTo>
                  <a:pt x="7345" y="52181"/>
                  <a:pt x="3017" y="50927"/>
                  <a:pt x="2357" y="47625"/>
                </a:cubicBezTo>
                <a:cubicBezTo>
                  <a:pt x="0" y="35840"/>
                  <a:pt x="4249" y="31692"/>
                  <a:pt x="9501" y="23812"/>
                </a:cubicBezTo>
                <a:cubicBezTo>
                  <a:pt x="13470" y="24606"/>
                  <a:pt x="17617" y="24772"/>
                  <a:pt x="21407" y="26193"/>
                </a:cubicBezTo>
                <a:cubicBezTo>
                  <a:pt x="24087" y="27198"/>
                  <a:pt x="25991" y="29676"/>
                  <a:pt x="28551" y="30956"/>
                </a:cubicBezTo>
                <a:cubicBezTo>
                  <a:pt x="30796" y="32079"/>
                  <a:pt x="33314" y="32543"/>
                  <a:pt x="35695" y="33337"/>
                </a:cubicBezTo>
                <a:cubicBezTo>
                  <a:pt x="39664" y="32543"/>
                  <a:pt x="44234" y="33201"/>
                  <a:pt x="47601" y="30956"/>
                </a:cubicBezTo>
                <a:cubicBezTo>
                  <a:pt x="49690" y="29564"/>
                  <a:pt x="48763" y="26006"/>
                  <a:pt x="49982" y="23812"/>
                </a:cubicBezTo>
                <a:cubicBezTo>
                  <a:pt x="54169" y="16275"/>
                  <a:pt x="61300" y="7134"/>
                  <a:pt x="66651" y="0"/>
                </a:cubicBezTo>
                <a:cubicBezTo>
                  <a:pt x="73001" y="794"/>
                  <a:pt x="79674" y="229"/>
                  <a:pt x="85701" y="2381"/>
                </a:cubicBezTo>
                <a:cubicBezTo>
                  <a:pt x="91092" y="4306"/>
                  <a:pt x="94559" y="10096"/>
                  <a:pt x="99989" y="11906"/>
                </a:cubicBezTo>
                <a:lnTo>
                  <a:pt x="107132" y="14287"/>
                </a:lnTo>
                <a:cubicBezTo>
                  <a:pt x="113482" y="13493"/>
                  <a:pt x="120008" y="13590"/>
                  <a:pt x="126182" y="11906"/>
                </a:cubicBezTo>
                <a:cubicBezTo>
                  <a:pt x="128943" y="11153"/>
                  <a:pt x="130503" y="6673"/>
                  <a:pt x="133326" y="7143"/>
                </a:cubicBezTo>
                <a:cubicBezTo>
                  <a:pt x="136648" y="7697"/>
                  <a:pt x="138314" y="11700"/>
                  <a:pt x="140470" y="14287"/>
                </a:cubicBezTo>
                <a:cubicBezTo>
                  <a:pt x="144382" y="18982"/>
                  <a:pt x="145288" y="24674"/>
                  <a:pt x="152376" y="26193"/>
                </a:cubicBezTo>
                <a:cubicBezTo>
                  <a:pt x="160949" y="28030"/>
                  <a:pt x="169839" y="27781"/>
                  <a:pt x="178570" y="28575"/>
                </a:cubicBezTo>
                <a:cubicBezTo>
                  <a:pt x="176189" y="30956"/>
                  <a:pt x="174370" y="34083"/>
                  <a:pt x="171426" y="35718"/>
                </a:cubicBezTo>
                <a:cubicBezTo>
                  <a:pt x="167038" y="38156"/>
                  <a:pt x="157139" y="40481"/>
                  <a:pt x="157139" y="40481"/>
                </a:cubicBezTo>
                <a:cubicBezTo>
                  <a:pt x="157933" y="45243"/>
                  <a:pt x="158473" y="50055"/>
                  <a:pt x="159520" y="54768"/>
                </a:cubicBezTo>
                <a:cubicBezTo>
                  <a:pt x="160064" y="57218"/>
                  <a:pt x="161901" y="59402"/>
                  <a:pt x="161901" y="61912"/>
                </a:cubicBezTo>
                <a:cubicBezTo>
                  <a:pt x="161901" y="65959"/>
                  <a:pt x="163360" y="72538"/>
                  <a:pt x="159520" y="73818"/>
                </a:cubicBezTo>
                <a:cubicBezTo>
                  <a:pt x="146697" y="78093"/>
                  <a:pt x="132533" y="75406"/>
                  <a:pt x="119039" y="76200"/>
                </a:cubicBezTo>
                <a:cubicBezTo>
                  <a:pt x="115864" y="80962"/>
                  <a:pt x="111324" y="85057"/>
                  <a:pt x="109514" y="90487"/>
                </a:cubicBezTo>
                <a:cubicBezTo>
                  <a:pt x="108720" y="92868"/>
                  <a:pt x="108907" y="95856"/>
                  <a:pt x="107132" y="97631"/>
                </a:cubicBezTo>
                <a:cubicBezTo>
                  <a:pt x="105357" y="99406"/>
                  <a:pt x="102370" y="99218"/>
                  <a:pt x="99989" y="100012"/>
                </a:cubicBezTo>
                <a:cubicBezTo>
                  <a:pt x="95226" y="99218"/>
                  <a:pt x="89893" y="100027"/>
                  <a:pt x="85701" y="97631"/>
                </a:cubicBezTo>
                <a:cubicBezTo>
                  <a:pt x="83522" y="96386"/>
                  <a:pt x="84010" y="92901"/>
                  <a:pt x="83320" y="90487"/>
                </a:cubicBezTo>
                <a:cubicBezTo>
                  <a:pt x="82421" y="87340"/>
                  <a:pt x="81733" y="84137"/>
                  <a:pt x="80939" y="80962"/>
                </a:cubicBezTo>
                <a:cubicBezTo>
                  <a:pt x="79907" y="69613"/>
                  <a:pt x="84121" y="53978"/>
                  <a:pt x="71414" y="47625"/>
                </a:cubicBezTo>
                <a:cubicBezTo>
                  <a:pt x="69284" y="46560"/>
                  <a:pt x="75382" y="51197"/>
                  <a:pt x="69032" y="52387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자유형 74"/>
          <p:cNvSpPr/>
          <p:nvPr/>
        </p:nvSpPr>
        <p:spPr>
          <a:xfrm>
            <a:off x="2538410" y="8751127"/>
            <a:ext cx="68400" cy="61200"/>
          </a:xfrm>
          <a:custGeom>
            <a:avLst/>
            <a:gdLst>
              <a:gd name="connsiteX0" fmla="*/ 127320 w 137293"/>
              <a:gd name="connsiteY0" fmla="*/ 83344 h 100013"/>
              <a:gd name="connsiteX1" fmla="*/ 103507 w 137293"/>
              <a:gd name="connsiteY1" fmla="*/ 73819 h 100013"/>
              <a:gd name="connsiteX2" fmla="*/ 93982 w 137293"/>
              <a:gd name="connsiteY2" fmla="*/ 76200 h 100013"/>
              <a:gd name="connsiteX3" fmla="*/ 86838 w 137293"/>
              <a:gd name="connsiteY3" fmla="*/ 100013 h 100013"/>
              <a:gd name="connsiteX4" fmla="*/ 60645 w 137293"/>
              <a:gd name="connsiteY4" fmla="*/ 97631 h 100013"/>
              <a:gd name="connsiteX5" fmla="*/ 53501 w 137293"/>
              <a:gd name="connsiteY5" fmla="*/ 92869 h 100013"/>
              <a:gd name="connsiteX6" fmla="*/ 43976 w 137293"/>
              <a:gd name="connsiteY6" fmla="*/ 88106 h 100013"/>
              <a:gd name="connsiteX7" fmla="*/ 20163 w 137293"/>
              <a:gd name="connsiteY7" fmla="*/ 64294 h 100013"/>
              <a:gd name="connsiteX8" fmla="*/ 8257 w 137293"/>
              <a:gd name="connsiteY8" fmla="*/ 61913 h 100013"/>
              <a:gd name="connsiteX9" fmla="*/ 5876 w 137293"/>
              <a:gd name="connsiteY9" fmla="*/ 30956 h 100013"/>
              <a:gd name="connsiteX10" fmla="*/ 10638 w 137293"/>
              <a:gd name="connsiteY10" fmla="*/ 23813 h 100013"/>
              <a:gd name="connsiteX11" fmla="*/ 22545 w 137293"/>
              <a:gd name="connsiteY11" fmla="*/ 21431 h 100013"/>
              <a:gd name="connsiteX12" fmla="*/ 29688 w 137293"/>
              <a:gd name="connsiteY12" fmla="*/ 16669 h 100013"/>
              <a:gd name="connsiteX13" fmla="*/ 82076 w 137293"/>
              <a:gd name="connsiteY13" fmla="*/ 21431 h 100013"/>
              <a:gd name="connsiteX14" fmla="*/ 93982 w 137293"/>
              <a:gd name="connsiteY14" fmla="*/ 35719 h 100013"/>
              <a:gd name="connsiteX15" fmla="*/ 101126 w 137293"/>
              <a:gd name="connsiteY15" fmla="*/ 38100 h 100013"/>
              <a:gd name="connsiteX16" fmla="*/ 105888 w 137293"/>
              <a:gd name="connsiteY16" fmla="*/ 30956 h 100013"/>
              <a:gd name="connsiteX17" fmla="*/ 108270 w 137293"/>
              <a:gd name="connsiteY17" fmla="*/ 11906 h 100013"/>
              <a:gd name="connsiteX18" fmla="*/ 110651 w 137293"/>
              <a:gd name="connsiteY18" fmla="*/ 4763 h 100013"/>
              <a:gd name="connsiteX19" fmla="*/ 117795 w 137293"/>
              <a:gd name="connsiteY19" fmla="*/ 0 h 100013"/>
              <a:gd name="connsiteX20" fmla="*/ 132082 w 137293"/>
              <a:gd name="connsiteY20" fmla="*/ 2381 h 100013"/>
              <a:gd name="connsiteX21" fmla="*/ 129701 w 137293"/>
              <a:gd name="connsiteY21" fmla="*/ 26194 h 100013"/>
              <a:gd name="connsiteX22" fmla="*/ 120176 w 137293"/>
              <a:gd name="connsiteY22" fmla="*/ 40481 h 100013"/>
              <a:gd name="connsiteX23" fmla="*/ 117795 w 137293"/>
              <a:gd name="connsiteY23" fmla="*/ 47625 h 100013"/>
              <a:gd name="connsiteX24" fmla="*/ 132082 w 137293"/>
              <a:gd name="connsiteY24" fmla="*/ 54769 h 100013"/>
              <a:gd name="connsiteX25" fmla="*/ 132082 w 137293"/>
              <a:gd name="connsiteY25" fmla="*/ 78581 h 100013"/>
              <a:gd name="connsiteX26" fmla="*/ 124938 w 137293"/>
              <a:gd name="connsiteY26" fmla="*/ 83344 h 100013"/>
              <a:gd name="connsiteX27" fmla="*/ 127320 w 137293"/>
              <a:gd name="connsiteY27" fmla="*/ 83344 h 100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37293" h="100013">
                <a:moveTo>
                  <a:pt x="127320" y="83344"/>
                </a:moveTo>
                <a:cubicBezTo>
                  <a:pt x="123748" y="81757"/>
                  <a:pt x="117522" y="80826"/>
                  <a:pt x="103507" y="73819"/>
                </a:cubicBezTo>
                <a:cubicBezTo>
                  <a:pt x="100332" y="74613"/>
                  <a:pt x="96112" y="73715"/>
                  <a:pt x="93982" y="76200"/>
                </a:cubicBezTo>
                <a:cubicBezTo>
                  <a:pt x="91939" y="78584"/>
                  <a:pt x="87991" y="95402"/>
                  <a:pt x="86838" y="100013"/>
                </a:cubicBezTo>
                <a:cubicBezTo>
                  <a:pt x="78107" y="99219"/>
                  <a:pt x="69217" y="99468"/>
                  <a:pt x="60645" y="97631"/>
                </a:cubicBezTo>
                <a:cubicBezTo>
                  <a:pt x="57847" y="97031"/>
                  <a:pt x="55986" y="94289"/>
                  <a:pt x="53501" y="92869"/>
                </a:cubicBezTo>
                <a:cubicBezTo>
                  <a:pt x="50419" y="91108"/>
                  <a:pt x="47151" y="89694"/>
                  <a:pt x="43976" y="88106"/>
                </a:cubicBezTo>
                <a:cubicBezTo>
                  <a:pt x="38114" y="79314"/>
                  <a:pt x="32375" y="66736"/>
                  <a:pt x="20163" y="64294"/>
                </a:cubicBezTo>
                <a:lnTo>
                  <a:pt x="8257" y="61913"/>
                </a:lnTo>
                <a:cubicBezTo>
                  <a:pt x="0" y="49525"/>
                  <a:pt x="621" y="53732"/>
                  <a:pt x="5876" y="30956"/>
                </a:cubicBezTo>
                <a:cubicBezTo>
                  <a:pt x="6519" y="28168"/>
                  <a:pt x="8153" y="25233"/>
                  <a:pt x="10638" y="23813"/>
                </a:cubicBezTo>
                <a:cubicBezTo>
                  <a:pt x="14152" y="21805"/>
                  <a:pt x="18576" y="22225"/>
                  <a:pt x="22545" y="21431"/>
                </a:cubicBezTo>
                <a:cubicBezTo>
                  <a:pt x="24926" y="19844"/>
                  <a:pt x="26830" y="16805"/>
                  <a:pt x="29688" y="16669"/>
                </a:cubicBezTo>
                <a:cubicBezTo>
                  <a:pt x="59827" y="15234"/>
                  <a:pt x="62326" y="16494"/>
                  <a:pt x="82076" y="21431"/>
                </a:cubicBezTo>
                <a:cubicBezTo>
                  <a:pt x="85590" y="26703"/>
                  <a:pt x="88481" y="32052"/>
                  <a:pt x="93982" y="35719"/>
                </a:cubicBezTo>
                <a:cubicBezTo>
                  <a:pt x="96071" y="37111"/>
                  <a:pt x="98745" y="37306"/>
                  <a:pt x="101126" y="38100"/>
                </a:cubicBezTo>
                <a:cubicBezTo>
                  <a:pt x="102713" y="35719"/>
                  <a:pt x="105135" y="33717"/>
                  <a:pt x="105888" y="30956"/>
                </a:cubicBezTo>
                <a:cubicBezTo>
                  <a:pt x="107572" y="24782"/>
                  <a:pt x="107125" y="18202"/>
                  <a:pt x="108270" y="11906"/>
                </a:cubicBezTo>
                <a:cubicBezTo>
                  <a:pt x="108719" y="9437"/>
                  <a:pt x="109083" y="6723"/>
                  <a:pt x="110651" y="4763"/>
                </a:cubicBezTo>
                <a:cubicBezTo>
                  <a:pt x="112439" y="2528"/>
                  <a:pt x="115414" y="1588"/>
                  <a:pt x="117795" y="0"/>
                </a:cubicBezTo>
                <a:lnTo>
                  <a:pt x="132082" y="2381"/>
                </a:lnTo>
                <a:cubicBezTo>
                  <a:pt x="135383" y="9643"/>
                  <a:pt x="132080" y="18580"/>
                  <a:pt x="129701" y="26194"/>
                </a:cubicBezTo>
                <a:cubicBezTo>
                  <a:pt x="127994" y="31657"/>
                  <a:pt x="120176" y="40481"/>
                  <a:pt x="120176" y="40481"/>
                </a:cubicBezTo>
                <a:cubicBezTo>
                  <a:pt x="119382" y="42862"/>
                  <a:pt x="116863" y="45294"/>
                  <a:pt x="117795" y="47625"/>
                </a:cubicBezTo>
                <a:cubicBezTo>
                  <a:pt x="119216" y="51177"/>
                  <a:pt x="129074" y="53766"/>
                  <a:pt x="132082" y="54769"/>
                </a:cubicBezTo>
                <a:cubicBezTo>
                  <a:pt x="135130" y="63916"/>
                  <a:pt x="137293" y="66855"/>
                  <a:pt x="132082" y="78581"/>
                </a:cubicBezTo>
                <a:cubicBezTo>
                  <a:pt x="130920" y="81196"/>
                  <a:pt x="127595" y="82281"/>
                  <a:pt x="124938" y="83344"/>
                </a:cubicBezTo>
                <a:cubicBezTo>
                  <a:pt x="123464" y="83934"/>
                  <a:pt x="130892" y="84932"/>
                  <a:pt x="127320" y="83344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자유형 75"/>
          <p:cNvSpPr/>
          <p:nvPr/>
        </p:nvSpPr>
        <p:spPr>
          <a:xfrm>
            <a:off x="3262306" y="8189139"/>
            <a:ext cx="72000" cy="75600"/>
          </a:xfrm>
          <a:custGeom>
            <a:avLst/>
            <a:gdLst>
              <a:gd name="connsiteX0" fmla="*/ 37343 w 120687"/>
              <a:gd name="connsiteY0" fmla="*/ 83343 h 123928"/>
              <a:gd name="connsiteX1" fmla="*/ 46868 w 120687"/>
              <a:gd name="connsiteY1" fmla="*/ 88106 h 123928"/>
              <a:gd name="connsiteX2" fmla="*/ 73062 w 120687"/>
              <a:gd name="connsiteY2" fmla="*/ 92868 h 123928"/>
              <a:gd name="connsiteX3" fmla="*/ 82587 w 120687"/>
              <a:gd name="connsiteY3" fmla="*/ 114300 h 123928"/>
              <a:gd name="connsiteX4" fmla="*/ 89731 w 120687"/>
              <a:gd name="connsiteY4" fmla="*/ 119062 h 123928"/>
              <a:gd name="connsiteX5" fmla="*/ 106399 w 120687"/>
              <a:gd name="connsiteY5" fmla="*/ 123825 h 123928"/>
              <a:gd name="connsiteX6" fmla="*/ 115924 w 120687"/>
              <a:gd name="connsiteY6" fmla="*/ 121443 h 123928"/>
              <a:gd name="connsiteX7" fmla="*/ 120687 w 120687"/>
              <a:gd name="connsiteY7" fmla="*/ 107156 h 123928"/>
              <a:gd name="connsiteX8" fmla="*/ 115924 w 120687"/>
              <a:gd name="connsiteY8" fmla="*/ 85725 h 123928"/>
              <a:gd name="connsiteX9" fmla="*/ 111162 w 120687"/>
              <a:gd name="connsiteY9" fmla="*/ 71437 h 123928"/>
              <a:gd name="connsiteX10" fmla="*/ 108781 w 120687"/>
              <a:gd name="connsiteY10" fmla="*/ 64293 h 123928"/>
              <a:gd name="connsiteX11" fmla="*/ 104018 w 120687"/>
              <a:gd name="connsiteY11" fmla="*/ 57150 h 123928"/>
              <a:gd name="connsiteX12" fmla="*/ 96874 w 120687"/>
              <a:gd name="connsiteY12" fmla="*/ 42862 h 123928"/>
              <a:gd name="connsiteX13" fmla="*/ 89731 w 120687"/>
              <a:gd name="connsiteY13" fmla="*/ 38100 h 123928"/>
              <a:gd name="connsiteX14" fmla="*/ 82587 w 120687"/>
              <a:gd name="connsiteY14" fmla="*/ 7143 h 123928"/>
              <a:gd name="connsiteX15" fmla="*/ 75443 w 120687"/>
              <a:gd name="connsiteY15" fmla="*/ 0 h 123928"/>
              <a:gd name="connsiteX16" fmla="*/ 56393 w 120687"/>
              <a:gd name="connsiteY16" fmla="*/ 4762 h 123928"/>
              <a:gd name="connsiteX17" fmla="*/ 54012 w 120687"/>
              <a:gd name="connsiteY17" fmla="*/ 11906 h 123928"/>
              <a:gd name="connsiteX18" fmla="*/ 51631 w 120687"/>
              <a:gd name="connsiteY18" fmla="*/ 28575 h 123928"/>
              <a:gd name="connsiteX19" fmla="*/ 44487 w 120687"/>
              <a:gd name="connsiteY19" fmla="*/ 30956 h 123928"/>
              <a:gd name="connsiteX20" fmla="*/ 30199 w 120687"/>
              <a:gd name="connsiteY20" fmla="*/ 19050 h 123928"/>
              <a:gd name="connsiteX21" fmla="*/ 23056 w 120687"/>
              <a:gd name="connsiteY21" fmla="*/ 23812 h 123928"/>
              <a:gd name="connsiteX22" fmla="*/ 1624 w 120687"/>
              <a:gd name="connsiteY22" fmla="*/ 40481 h 123928"/>
              <a:gd name="connsiteX23" fmla="*/ 4006 w 120687"/>
              <a:gd name="connsiteY23" fmla="*/ 69056 h 123928"/>
              <a:gd name="connsiteX24" fmla="*/ 15912 w 120687"/>
              <a:gd name="connsiteY24" fmla="*/ 71437 h 123928"/>
              <a:gd name="connsiteX25" fmla="*/ 23056 w 120687"/>
              <a:gd name="connsiteY25" fmla="*/ 73818 h 123928"/>
              <a:gd name="connsiteX26" fmla="*/ 34962 w 120687"/>
              <a:gd name="connsiteY26" fmla="*/ 76200 h 123928"/>
              <a:gd name="connsiteX27" fmla="*/ 37343 w 120687"/>
              <a:gd name="connsiteY27" fmla="*/ 83343 h 12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0687" h="123928">
                <a:moveTo>
                  <a:pt x="37343" y="83343"/>
                </a:moveTo>
                <a:cubicBezTo>
                  <a:pt x="40518" y="84931"/>
                  <a:pt x="43544" y="86860"/>
                  <a:pt x="46868" y="88106"/>
                </a:cubicBezTo>
                <a:cubicBezTo>
                  <a:pt x="53776" y="90697"/>
                  <a:pt x="66980" y="91999"/>
                  <a:pt x="73062" y="92868"/>
                </a:cubicBezTo>
                <a:cubicBezTo>
                  <a:pt x="89138" y="103586"/>
                  <a:pt x="71442" y="89225"/>
                  <a:pt x="82587" y="114300"/>
                </a:cubicBezTo>
                <a:cubicBezTo>
                  <a:pt x="83749" y="116915"/>
                  <a:pt x="87171" y="117782"/>
                  <a:pt x="89731" y="119062"/>
                </a:cubicBezTo>
                <a:cubicBezTo>
                  <a:pt x="93145" y="120769"/>
                  <a:pt x="103350" y="123063"/>
                  <a:pt x="106399" y="123825"/>
                </a:cubicBezTo>
                <a:cubicBezTo>
                  <a:pt x="109574" y="123031"/>
                  <a:pt x="113794" y="123928"/>
                  <a:pt x="115924" y="121443"/>
                </a:cubicBezTo>
                <a:cubicBezTo>
                  <a:pt x="119191" y="117632"/>
                  <a:pt x="120687" y="107156"/>
                  <a:pt x="120687" y="107156"/>
                </a:cubicBezTo>
                <a:cubicBezTo>
                  <a:pt x="119325" y="100344"/>
                  <a:pt x="117945" y="92462"/>
                  <a:pt x="115924" y="85725"/>
                </a:cubicBezTo>
                <a:cubicBezTo>
                  <a:pt x="114481" y="80917"/>
                  <a:pt x="112749" y="76200"/>
                  <a:pt x="111162" y="71437"/>
                </a:cubicBezTo>
                <a:cubicBezTo>
                  <a:pt x="110368" y="69056"/>
                  <a:pt x="110174" y="66381"/>
                  <a:pt x="108781" y="64293"/>
                </a:cubicBezTo>
                <a:lnTo>
                  <a:pt x="104018" y="57150"/>
                </a:lnTo>
                <a:cubicBezTo>
                  <a:pt x="102081" y="51338"/>
                  <a:pt x="101491" y="47479"/>
                  <a:pt x="96874" y="42862"/>
                </a:cubicBezTo>
                <a:cubicBezTo>
                  <a:pt x="94851" y="40839"/>
                  <a:pt x="92112" y="39687"/>
                  <a:pt x="89731" y="38100"/>
                </a:cubicBezTo>
                <a:cubicBezTo>
                  <a:pt x="76853" y="18785"/>
                  <a:pt x="95536" y="49228"/>
                  <a:pt x="82587" y="7143"/>
                </a:cubicBezTo>
                <a:cubicBezTo>
                  <a:pt x="81597" y="3924"/>
                  <a:pt x="77824" y="2381"/>
                  <a:pt x="75443" y="0"/>
                </a:cubicBezTo>
                <a:cubicBezTo>
                  <a:pt x="69093" y="1587"/>
                  <a:pt x="62115" y="1583"/>
                  <a:pt x="56393" y="4762"/>
                </a:cubicBezTo>
                <a:cubicBezTo>
                  <a:pt x="54199" y="5981"/>
                  <a:pt x="54504" y="9445"/>
                  <a:pt x="54012" y="11906"/>
                </a:cubicBezTo>
                <a:cubicBezTo>
                  <a:pt x="52911" y="17410"/>
                  <a:pt x="54141" y="23555"/>
                  <a:pt x="51631" y="28575"/>
                </a:cubicBezTo>
                <a:cubicBezTo>
                  <a:pt x="50508" y="30820"/>
                  <a:pt x="46868" y="30162"/>
                  <a:pt x="44487" y="30956"/>
                </a:cubicBezTo>
                <a:cubicBezTo>
                  <a:pt x="43121" y="29590"/>
                  <a:pt x="33515" y="19050"/>
                  <a:pt x="30199" y="19050"/>
                </a:cubicBezTo>
                <a:cubicBezTo>
                  <a:pt x="27337" y="19050"/>
                  <a:pt x="25195" y="21911"/>
                  <a:pt x="23056" y="23812"/>
                </a:cubicBezTo>
                <a:cubicBezTo>
                  <a:pt x="3781" y="40945"/>
                  <a:pt x="16355" y="35571"/>
                  <a:pt x="1624" y="40481"/>
                </a:cubicBezTo>
                <a:cubicBezTo>
                  <a:pt x="2418" y="50006"/>
                  <a:pt x="0" y="60378"/>
                  <a:pt x="4006" y="69056"/>
                </a:cubicBezTo>
                <a:cubicBezTo>
                  <a:pt x="5702" y="72731"/>
                  <a:pt x="11986" y="70455"/>
                  <a:pt x="15912" y="71437"/>
                </a:cubicBezTo>
                <a:cubicBezTo>
                  <a:pt x="18347" y="72046"/>
                  <a:pt x="20621" y="73209"/>
                  <a:pt x="23056" y="73818"/>
                </a:cubicBezTo>
                <a:cubicBezTo>
                  <a:pt x="26982" y="74800"/>
                  <a:pt x="30993" y="75406"/>
                  <a:pt x="34962" y="76200"/>
                </a:cubicBezTo>
                <a:lnTo>
                  <a:pt x="37343" y="83343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자유형 76"/>
          <p:cNvSpPr/>
          <p:nvPr/>
        </p:nvSpPr>
        <p:spPr>
          <a:xfrm>
            <a:off x="3269457" y="8472510"/>
            <a:ext cx="79200" cy="93600"/>
          </a:xfrm>
          <a:custGeom>
            <a:avLst/>
            <a:gdLst>
              <a:gd name="connsiteX0" fmla="*/ 129000 w 148530"/>
              <a:gd name="connsiteY0" fmla="*/ 110728 h 182166"/>
              <a:gd name="connsiteX1" fmla="*/ 126619 w 148530"/>
              <a:gd name="connsiteY1" fmla="*/ 120253 h 182166"/>
              <a:gd name="connsiteX2" fmla="*/ 117094 w 148530"/>
              <a:gd name="connsiteY2" fmla="*/ 134541 h 182166"/>
              <a:gd name="connsiteX3" fmla="*/ 119475 w 148530"/>
              <a:gd name="connsiteY3" fmla="*/ 146447 h 182166"/>
              <a:gd name="connsiteX4" fmla="*/ 138525 w 148530"/>
              <a:gd name="connsiteY4" fmla="*/ 151210 h 182166"/>
              <a:gd name="connsiteX5" fmla="*/ 148050 w 148530"/>
              <a:gd name="connsiteY5" fmla="*/ 167878 h 182166"/>
              <a:gd name="connsiteX6" fmla="*/ 145669 w 148530"/>
              <a:gd name="connsiteY6" fmla="*/ 182166 h 182166"/>
              <a:gd name="connsiteX7" fmla="*/ 93282 w 148530"/>
              <a:gd name="connsiteY7" fmla="*/ 179785 h 182166"/>
              <a:gd name="connsiteX8" fmla="*/ 86138 w 148530"/>
              <a:gd name="connsiteY8" fmla="*/ 177403 h 182166"/>
              <a:gd name="connsiteX9" fmla="*/ 74232 w 148530"/>
              <a:gd name="connsiteY9" fmla="*/ 172641 h 182166"/>
              <a:gd name="connsiteX10" fmla="*/ 67088 w 148530"/>
              <a:gd name="connsiteY10" fmla="*/ 170260 h 182166"/>
              <a:gd name="connsiteX11" fmla="*/ 55182 w 148530"/>
              <a:gd name="connsiteY11" fmla="*/ 165497 h 182166"/>
              <a:gd name="connsiteX12" fmla="*/ 40894 w 148530"/>
              <a:gd name="connsiteY12" fmla="*/ 163116 h 182166"/>
              <a:gd name="connsiteX13" fmla="*/ 33750 w 148530"/>
              <a:gd name="connsiteY13" fmla="*/ 148828 h 182166"/>
              <a:gd name="connsiteX14" fmla="*/ 26607 w 148530"/>
              <a:gd name="connsiteY14" fmla="*/ 144066 h 182166"/>
              <a:gd name="connsiteX15" fmla="*/ 19463 w 148530"/>
              <a:gd name="connsiteY15" fmla="*/ 136922 h 182166"/>
              <a:gd name="connsiteX16" fmla="*/ 5175 w 148530"/>
              <a:gd name="connsiteY16" fmla="*/ 132160 h 182166"/>
              <a:gd name="connsiteX17" fmla="*/ 413 w 148530"/>
              <a:gd name="connsiteY17" fmla="*/ 125016 h 182166"/>
              <a:gd name="connsiteX18" fmla="*/ 2794 w 148530"/>
              <a:gd name="connsiteY18" fmla="*/ 117872 h 182166"/>
              <a:gd name="connsiteX19" fmla="*/ 7557 w 148530"/>
              <a:gd name="connsiteY19" fmla="*/ 108347 h 182166"/>
              <a:gd name="connsiteX20" fmla="*/ 14700 w 148530"/>
              <a:gd name="connsiteY20" fmla="*/ 94060 h 182166"/>
              <a:gd name="connsiteX21" fmla="*/ 17082 w 148530"/>
              <a:gd name="connsiteY21" fmla="*/ 58341 h 182166"/>
              <a:gd name="connsiteX22" fmla="*/ 31369 w 148530"/>
              <a:gd name="connsiteY22" fmla="*/ 48816 h 182166"/>
              <a:gd name="connsiteX23" fmla="*/ 36132 w 148530"/>
              <a:gd name="connsiteY23" fmla="*/ 41672 h 182166"/>
              <a:gd name="connsiteX24" fmla="*/ 50419 w 148530"/>
              <a:gd name="connsiteY24" fmla="*/ 36910 h 182166"/>
              <a:gd name="connsiteX25" fmla="*/ 52800 w 148530"/>
              <a:gd name="connsiteY25" fmla="*/ 22622 h 182166"/>
              <a:gd name="connsiteX26" fmla="*/ 64707 w 148530"/>
              <a:gd name="connsiteY26" fmla="*/ 8335 h 182166"/>
              <a:gd name="connsiteX27" fmla="*/ 71850 w 148530"/>
              <a:gd name="connsiteY27" fmla="*/ 5953 h 182166"/>
              <a:gd name="connsiteX28" fmla="*/ 107569 w 148530"/>
              <a:gd name="connsiteY28" fmla="*/ 13097 h 182166"/>
              <a:gd name="connsiteX29" fmla="*/ 119475 w 148530"/>
              <a:gd name="connsiteY29" fmla="*/ 29766 h 182166"/>
              <a:gd name="connsiteX30" fmla="*/ 126619 w 148530"/>
              <a:gd name="connsiteY30" fmla="*/ 32147 h 182166"/>
              <a:gd name="connsiteX31" fmla="*/ 133763 w 148530"/>
              <a:gd name="connsiteY31" fmla="*/ 36910 h 182166"/>
              <a:gd name="connsiteX32" fmla="*/ 133763 w 148530"/>
              <a:gd name="connsiteY32" fmla="*/ 58341 h 182166"/>
              <a:gd name="connsiteX33" fmla="*/ 129000 w 148530"/>
              <a:gd name="connsiteY33" fmla="*/ 110728 h 18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8530" h="182166">
                <a:moveTo>
                  <a:pt x="129000" y="110728"/>
                </a:moveTo>
                <a:cubicBezTo>
                  <a:pt x="127809" y="121047"/>
                  <a:pt x="128083" y="117326"/>
                  <a:pt x="126619" y="120253"/>
                </a:cubicBezTo>
                <a:cubicBezTo>
                  <a:pt x="124059" y="125373"/>
                  <a:pt x="117094" y="134541"/>
                  <a:pt x="117094" y="134541"/>
                </a:cubicBezTo>
                <a:cubicBezTo>
                  <a:pt x="117888" y="138510"/>
                  <a:pt x="116280" y="143962"/>
                  <a:pt x="119475" y="146447"/>
                </a:cubicBezTo>
                <a:cubicBezTo>
                  <a:pt x="124642" y="150466"/>
                  <a:pt x="138525" y="151210"/>
                  <a:pt x="138525" y="151210"/>
                </a:cubicBezTo>
                <a:cubicBezTo>
                  <a:pt x="140673" y="154432"/>
                  <a:pt x="147694" y="164321"/>
                  <a:pt x="148050" y="167878"/>
                </a:cubicBezTo>
                <a:cubicBezTo>
                  <a:pt x="148530" y="172682"/>
                  <a:pt x="146463" y="177403"/>
                  <a:pt x="145669" y="182166"/>
                </a:cubicBezTo>
                <a:cubicBezTo>
                  <a:pt x="128207" y="181372"/>
                  <a:pt x="110707" y="181179"/>
                  <a:pt x="93282" y="179785"/>
                </a:cubicBezTo>
                <a:cubicBezTo>
                  <a:pt x="90780" y="179585"/>
                  <a:pt x="88488" y="178284"/>
                  <a:pt x="86138" y="177403"/>
                </a:cubicBezTo>
                <a:cubicBezTo>
                  <a:pt x="82136" y="175902"/>
                  <a:pt x="78234" y="174142"/>
                  <a:pt x="74232" y="172641"/>
                </a:cubicBezTo>
                <a:cubicBezTo>
                  <a:pt x="71882" y="171760"/>
                  <a:pt x="69438" y="171141"/>
                  <a:pt x="67088" y="170260"/>
                </a:cubicBezTo>
                <a:cubicBezTo>
                  <a:pt x="63086" y="168759"/>
                  <a:pt x="59306" y="166622"/>
                  <a:pt x="55182" y="165497"/>
                </a:cubicBezTo>
                <a:cubicBezTo>
                  <a:pt x="50524" y="164227"/>
                  <a:pt x="45657" y="163910"/>
                  <a:pt x="40894" y="163116"/>
                </a:cubicBezTo>
                <a:cubicBezTo>
                  <a:pt x="38957" y="157304"/>
                  <a:pt x="38367" y="153445"/>
                  <a:pt x="33750" y="148828"/>
                </a:cubicBezTo>
                <a:cubicBezTo>
                  <a:pt x="31727" y="146805"/>
                  <a:pt x="28805" y="145898"/>
                  <a:pt x="26607" y="144066"/>
                </a:cubicBezTo>
                <a:cubicBezTo>
                  <a:pt x="24020" y="141910"/>
                  <a:pt x="22407" y="138557"/>
                  <a:pt x="19463" y="136922"/>
                </a:cubicBezTo>
                <a:cubicBezTo>
                  <a:pt x="15074" y="134484"/>
                  <a:pt x="5175" y="132160"/>
                  <a:pt x="5175" y="132160"/>
                </a:cubicBezTo>
                <a:cubicBezTo>
                  <a:pt x="3588" y="129779"/>
                  <a:pt x="883" y="127839"/>
                  <a:pt x="413" y="125016"/>
                </a:cubicBezTo>
                <a:cubicBezTo>
                  <a:pt x="0" y="122540"/>
                  <a:pt x="1805" y="120179"/>
                  <a:pt x="2794" y="117872"/>
                </a:cubicBezTo>
                <a:cubicBezTo>
                  <a:pt x="4192" y="114609"/>
                  <a:pt x="6159" y="111610"/>
                  <a:pt x="7557" y="108347"/>
                </a:cubicBezTo>
                <a:cubicBezTo>
                  <a:pt x="13473" y="94542"/>
                  <a:pt x="5547" y="107790"/>
                  <a:pt x="14700" y="94060"/>
                </a:cubicBezTo>
                <a:cubicBezTo>
                  <a:pt x="12561" y="81225"/>
                  <a:pt x="9081" y="71342"/>
                  <a:pt x="17082" y="58341"/>
                </a:cubicBezTo>
                <a:cubicBezTo>
                  <a:pt x="20082" y="53466"/>
                  <a:pt x="31369" y="48816"/>
                  <a:pt x="31369" y="48816"/>
                </a:cubicBezTo>
                <a:cubicBezTo>
                  <a:pt x="32957" y="46435"/>
                  <a:pt x="33705" y="43189"/>
                  <a:pt x="36132" y="41672"/>
                </a:cubicBezTo>
                <a:cubicBezTo>
                  <a:pt x="40389" y="39011"/>
                  <a:pt x="50419" y="36910"/>
                  <a:pt x="50419" y="36910"/>
                </a:cubicBezTo>
                <a:cubicBezTo>
                  <a:pt x="51213" y="32147"/>
                  <a:pt x="51273" y="27203"/>
                  <a:pt x="52800" y="22622"/>
                </a:cubicBezTo>
                <a:cubicBezTo>
                  <a:pt x="54055" y="18856"/>
                  <a:pt x="61864" y="10230"/>
                  <a:pt x="64707" y="8335"/>
                </a:cubicBezTo>
                <a:cubicBezTo>
                  <a:pt x="66795" y="6943"/>
                  <a:pt x="60341" y="0"/>
                  <a:pt x="71850" y="5953"/>
                </a:cubicBezTo>
                <a:lnTo>
                  <a:pt x="107569" y="13097"/>
                </a:lnTo>
                <a:cubicBezTo>
                  <a:pt x="111538" y="18653"/>
                  <a:pt x="114647" y="24938"/>
                  <a:pt x="119475" y="29766"/>
                </a:cubicBezTo>
                <a:cubicBezTo>
                  <a:pt x="121250" y="31541"/>
                  <a:pt x="124374" y="31024"/>
                  <a:pt x="126619" y="32147"/>
                </a:cubicBezTo>
                <a:cubicBezTo>
                  <a:pt x="129179" y="33427"/>
                  <a:pt x="132572" y="30163"/>
                  <a:pt x="133763" y="36910"/>
                </a:cubicBezTo>
                <a:lnTo>
                  <a:pt x="133763" y="58341"/>
                </a:lnTo>
                <a:cubicBezTo>
                  <a:pt x="131316" y="87707"/>
                  <a:pt x="130191" y="100409"/>
                  <a:pt x="129000" y="110728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자유형 77"/>
          <p:cNvSpPr/>
          <p:nvPr/>
        </p:nvSpPr>
        <p:spPr>
          <a:xfrm>
            <a:off x="3483771" y="8224862"/>
            <a:ext cx="97200" cy="90000"/>
          </a:xfrm>
          <a:custGeom>
            <a:avLst/>
            <a:gdLst>
              <a:gd name="connsiteX0" fmla="*/ 77025 w 177037"/>
              <a:gd name="connsiteY0" fmla="*/ 119655 h 155374"/>
              <a:gd name="connsiteX1" fmla="*/ 74643 w 177037"/>
              <a:gd name="connsiteY1" fmla="*/ 141086 h 155374"/>
              <a:gd name="connsiteX2" fmla="*/ 31781 w 177037"/>
              <a:gd name="connsiteY2" fmla="*/ 136324 h 155374"/>
              <a:gd name="connsiteX3" fmla="*/ 10350 w 177037"/>
              <a:gd name="connsiteY3" fmla="*/ 119655 h 155374"/>
              <a:gd name="connsiteX4" fmla="*/ 5587 w 177037"/>
              <a:gd name="connsiteY4" fmla="*/ 112511 h 155374"/>
              <a:gd name="connsiteX5" fmla="*/ 825 w 177037"/>
              <a:gd name="connsiteY5" fmla="*/ 98224 h 155374"/>
              <a:gd name="connsiteX6" fmla="*/ 3206 w 177037"/>
              <a:gd name="connsiteY6" fmla="*/ 83936 h 155374"/>
              <a:gd name="connsiteX7" fmla="*/ 12731 w 177037"/>
              <a:gd name="connsiteY7" fmla="*/ 69649 h 155374"/>
              <a:gd name="connsiteX8" fmla="*/ 22256 w 177037"/>
              <a:gd name="connsiteY8" fmla="*/ 52980 h 155374"/>
              <a:gd name="connsiteX9" fmla="*/ 36543 w 177037"/>
              <a:gd name="connsiteY9" fmla="*/ 36311 h 155374"/>
              <a:gd name="connsiteX10" fmla="*/ 38925 w 177037"/>
              <a:gd name="connsiteY10" fmla="*/ 29168 h 155374"/>
              <a:gd name="connsiteX11" fmla="*/ 62737 w 177037"/>
              <a:gd name="connsiteY11" fmla="*/ 5355 h 155374"/>
              <a:gd name="connsiteX12" fmla="*/ 69881 w 177037"/>
              <a:gd name="connsiteY12" fmla="*/ 593 h 155374"/>
              <a:gd name="connsiteX13" fmla="*/ 91312 w 177037"/>
              <a:gd name="connsiteY13" fmla="*/ 2974 h 155374"/>
              <a:gd name="connsiteX14" fmla="*/ 93693 w 177037"/>
              <a:gd name="connsiteY14" fmla="*/ 26786 h 155374"/>
              <a:gd name="connsiteX15" fmla="*/ 86550 w 177037"/>
              <a:gd name="connsiteY15" fmla="*/ 31549 h 155374"/>
              <a:gd name="connsiteX16" fmla="*/ 74643 w 177037"/>
              <a:gd name="connsiteY16" fmla="*/ 52980 h 155374"/>
              <a:gd name="connsiteX17" fmla="*/ 72262 w 177037"/>
              <a:gd name="connsiteY17" fmla="*/ 67268 h 155374"/>
              <a:gd name="connsiteX18" fmla="*/ 72262 w 177037"/>
              <a:gd name="connsiteY18" fmla="*/ 98224 h 155374"/>
              <a:gd name="connsiteX19" fmla="*/ 79406 w 177037"/>
              <a:gd name="connsiteY19" fmla="*/ 102986 h 155374"/>
              <a:gd name="connsiteX20" fmla="*/ 91312 w 177037"/>
              <a:gd name="connsiteY20" fmla="*/ 91080 h 155374"/>
              <a:gd name="connsiteX21" fmla="*/ 93693 w 177037"/>
              <a:gd name="connsiteY21" fmla="*/ 64886 h 155374"/>
              <a:gd name="connsiteX22" fmla="*/ 105600 w 177037"/>
              <a:gd name="connsiteY22" fmla="*/ 50599 h 155374"/>
              <a:gd name="connsiteX23" fmla="*/ 112743 w 177037"/>
              <a:gd name="connsiteY23" fmla="*/ 48218 h 155374"/>
              <a:gd name="connsiteX24" fmla="*/ 129412 w 177037"/>
              <a:gd name="connsiteY24" fmla="*/ 55361 h 155374"/>
              <a:gd name="connsiteX25" fmla="*/ 134175 w 177037"/>
              <a:gd name="connsiteY25" fmla="*/ 62505 h 155374"/>
              <a:gd name="connsiteX26" fmla="*/ 141318 w 177037"/>
              <a:gd name="connsiteY26" fmla="*/ 69649 h 155374"/>
              <a:gd name="connsiteX27" fmla="*/ 146081 w 177037"/>
              <a:gd name="connsiteY27" fmla="*/ 76793 h 155374"/>
              <a:gd name="connsiteX28" fmla="*/ 153225 w 177037"/>
              <a:gd name="connsiteY28" fmla="*/ 79174 h 155374"/>
              <a:gd name="connsiteX29" fmla="*/ 150843 w 177037"/>
              <a:gd name="connsiteY29" fmla="*/ 93461 h 155374"/>
              <a:gd name="connsiteX30" fmla="*/ 146081 w 177037"/>
              <a:gd name="connsiteY30" fmla="*/ 100605 h 155374"/>
              <a:gd name="connsiteX31" fmla="*/ 143700 w 177037"/>
              <a:gd name="connsiteY31" fmla="*/ 107749 h 155374"/>
              <a:gd name="connsiteX32" fmla="*/ 146081 w 177037"/>
              <a:gd name="connsiteY32" fmla="*/ 122036 h 155374"/>
              <a:gd name="connsiteX33" fmla="*/ 153225 w 177037"/>
              <a:gd name="connsiteY33" fmla="*/ 124418 h 155374"/>
              <a:gd name="connsiteX34" fmla="*/ 167512 w 177037"/>
              <a:gd name="connsiteY34" fmla="*/ 136324 h 155374"/>
              <a:gd name="connsiteX35" fmla="*/ 172275 w 177037"/>
              <a:gd name="connsiteY35" fmla="*/ 150611 h 155374"/>
              <a:gd name="connsiteX36" fmla="*/ 157987 w 177037"/>
              <a:gd name="connsiteY36" fmla="*/ 155374 h 155374"/>
              <a:gd name="connsiteX37" fmla="*/ 134175 w 177037"/>
              <a:gd name="connsiteY37" fmla="*/ 152993 h 155374"/>
              <a:gd name="connsiteX38" fmla="*/ 112743 w 177037"/>
              <a:gd name="connsiteY38" fmla="*/ 143468 h 155374"/>
              <a:gd name="connsiteX39" fmla="*/ 105600 w 177037"/>
              <a:gd name="connsiteY39" fmla="*/ 141086 h 155374"/>
              <a:gd name="connsiteX40" fmla="*/ 98456 w 177037"/>
              <a:gd name="connsiteY40" fmla="*/ 136324 h 155374"/>
              <a:gd name="connsiteX41" fmla="*/ 77025 w 177037"/>
              <a:gd name="connsiteY41" fmla="*/ 126799 h 155374"/>
              <a:gd name="connsiteX42" fmla="*/ 77025 w 177037"/>
              <a:gd name="connsiteY42" fmla="*/ 119655 h 15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77037" h="155374">
                <a:moveTo>
                  <a:pt x="77025" y="119655"/>
                </a:moveTo>
                <a:cubicBezTo>
                  <a:pt x="76231" y="126799"/>
                  <a:pt x="80985" y="137704"/>
                  <a:pt x="74643" y="141086"/>
                </a:cubicBezTo>
                <a:cubicBezTo>
                  <a:pt x="66300" y="145536"/>
                  <a:pt x="43813" y="139332"/>
                  <a:pt x="31781" y="136324"/>
                </a:cubicBezTo>
                <a:cubicBezTo>
                  <a:pt x="21820" y="129684"/>
                  <a:pt x="17346" y="128051"/>
                  <a:pt x="10350" y="119655"/>
                </a:cubicBezTo>
                <a:cubicBezTo>
                  <a:pt x="8518" y="117456"/>
                  <a:pt x="7175" y="114892"/>
                  <a:pt x="5587" y="112511"/>
                </a:cubicBezTo>
                <a:cubicBezTo>
                  <a:pt x="4000" y="107749"/>
                  <a:pt x="0" y="103176"/>
                  <a:pt x="825" y="98224"/>
                </a:cubicBezTo>
                <a:cubicBezTo>
                  <a:pt x="1619" y="93461"/>
                  <a:pt x="1349" y="88393"/>
                  <a:pt x="3206" y="83936"/>
                </a:cubicBezTo>
                <a:cubicBezTo>
                  <a:pt x="5407" y="78653"/>
                  <a:pt x="10172" y="74769"/>
                  <a:pt x="12731" y="69649"/>
                </a:cubicBezTo>
                <a:cubicBezTo>
                  <a:pt x="15435" y="64241"/>
                  <a:pt x="18215" y="57694"/>
                  <a:pt x="22256" y="52980"/>
                </a:cubicBezTo>
                <a:cubicBezTo>
                  <a:pt x="29291" y="44773"/>
                  <a:pt x="32167" y="45062"/>
                  <a:pt x="36543" y="36311"/>
                </a:cubicBezTo>
                <a:cubicBezTo>
                  <a:pt x="37666" y="34066"/>
                  <a:pt x="37706" y="31362"/>
                  <a:pt x="38925" y="29168"/>
                </a:cubicBezTo>
                <a:cubicBezTo>
                  <a:pt x="48264" y="12359"/>
                  <a:pt x="47048" y="15814"/>
                  <a:pt x="62737" y="5355"/>
                </a:cubicBezTo>
                <a:lnTo>
                  <a:pt x="69881" y="593"/>
                </a:lnTo>
                <a:cubicBezTo>
                  <a:pt x="77025" y="1387"/>
                  <a:pt x="84769" y="0"/>
                  <a:pt x="91312" y="2974"/>
                </a:cubicBezTo>
                <a:cubicBezTo>
                  <a:pt x="99041" y="6487"/>
                  <a:pt x="95562" y="23048"/>
                  <a:pt x="93693" y="26786"/>
                </a:cubicBezTo>
                <a:cubicBezTo>
                  <a:pt x="92413" y="29346"/>
                  <a:pt x="88931" y="29961"/>
                  <a:pt x="86550" y="31549"/>
                </a:cubicBezTo>
                <a:cubicBezTo>
                  <a:pt x="75633" y="47925"/>
                  <a:pt x="78835" y="40406"/>
                  <a:pt x="74643" y="52980"/>
                </a:cubicBezTo>
                <a:cubicBezTo>
                  <a:pt x="73849" y="57743"/>
                  <a:pt x="73309" y="62555"/>
                  <a:pt x="72262" y="67268"/>
                </a:cubicBezTo>
                <a:cubicBezTo>
                  <a:pt x="69112" y="81445"/>
                  <a:pt x="64058" y="73611"/>
                  <a:pt x="72262" y="98224"/>
                </a:cubicBezTo>
                <a:cubicBezTo>
                  <a:pt x="73167" y="100939"/>
                  <a:pt x="77025" y="101399"/>
                  <a:pt x="79406" y="102986"/>
                </a:cubicBezTo>
                <a:cubicBezTo>
                  <a:pt x="96074" y="97430"/>
                  <a:pt x="95280" y="102986"/>
                  <a:pt x="91312" y="91080"/>
                </a:cubicBezTo>
                <a:cubicBezTo>
                  <a:pt x="92106" y="82349"/>
                  <a:pt x="91856" y="73459"/>
                  <a:pt x="93693" y="64886"/>
                </a:cubicBezTo>
                <a:cubicBezTo>
                  <a:pt x="94425" y="61471"/>
                  <a:pt x="103375" y="52082"/>
                  <a:pt x="105600" y="50599"/>
                </a:cubicBezTo>
                <a:cubicBezTo>
                  <a:pt x="107688" y="49207"/>
                  <a:pt x="110362" y="49012"/>
                  <a:pt x="112743" y="48218"/>
                </a:cubicBezTo>
                <a:cubicBezTo>
                  <a:pt x="120029" y="50039"/>
                  <a:pt x="123931" y="49880"/>
                  <a:pt x="129412" y="55361"/>
                </a:cubicBezTo>
                <a:cubicBezTo>
                  <a:pt x="131436" y="57385"/>
                  <a:pt x="132343" y="60306"/>
                  <a:pt x="134175" y="62505"/>
                </a:cubicBezTo>
                <a:cubicBezTo>
                  <a:pt x="136331" y="65092"/>
                  <a:pt x="139162" y="67062"/>
                  <a:pt x="141318" y="69649"/>
                </a:cubicBezTo>
                <a:cubicBezTo>
                  <a:pt x="143150" y="71848"/>
                  <a:pt x="143846" y="75005"/>
                  <a:pt x="146081" y="76793"/>
                </a:cubicBezTo>
                <a:cubicBezTo>
                  <a:pt x="148041" y="78361"/>
                  <a:pt x="150844" y="78380"/>
                  <a:pt x="153225" y="79174"/>
                </a:cubicBezTo>
                <a:cubicBezTo>
                  <a:pt x="152431" y="83936"/>
                  <a:pt x="152370" y="88881"/>
                  <a:pt x="150843" y="93461"/>
                </a:cubicBezTo>
                <a:cubicBezTo>
                  <a:pt x="149938" y="96176"/>
                  <a:pt x="147361" y="98045"/>
                  <a:pt x="146081" y="100605"/>
                </a:cubicBezTo>
                <a:cubicBezTo>
                  <a:pt x="144959" y="102850"/>
                  <a:pt x="144494" y="105368"/>
                  <a:pt x="143700" y="107749"/>
                </a:cubicBezTo>
                <a:cubicBezTo>
                  <a:pt x="144494" y="112511"/>
                  <a:pt x="143686" y="117844"/>
                  <a:pt x="146081" y="122036"/>
                </a:cubicBezTo>
                <a:cubicBezTo>
                  <a:pt x="147326" y="124215"/>
                  <a:pt x="150980" y="123295"/>
                  <a:pt x="153225" y="124418"/>
                </a:cubicBezTo>
                <a:cubicBezTo>
                  <a:pt x="159856" y="127733"/>
                  <a:pt x="162245" y="131057"/>
                  <a:pt x="167512" y="136324"/>
                </a:cubicBezTo>
                <a:cubicBezTo>
                  <a:pt x="169100" y="141086"/>
                  <a:pt x="177037" y="149023"/>
                  <a:pt x="172275" y="150611"/>
                </a:cubicBezTo>
                <a:lnTo>
                  <a:pt x="157987" y="155374"/>
                </a:lnTo>
                <a:cubicBezTo>
                  <a:pt x="150050" y="154580"/>
                  <a:pt x="142015" y="154463"/>
                  <a:pt x="134175" y="152993"/>
                </a:cubicBezTo>
                <a:cubicBezTo>
                  <a:pt x="114524" y="149308"/>
                  <a:pt x="125574" y="149884"/>
                  <a:pt x="112743" y="143468"/>
                </a:cubicBezTo>
                <a:cubicBezTo>
                  <a:pt x="110498" y="142345"/>
                  <a:pt x="107845" y="142209"/>
                  <a:pt x="105600" y="141086"/>
                </a:cubicBezTo>
                <a:cubicBezTo>
                  <a:pt x="103040" y="139806"/>
                  <a:pt x="101071" y="137486"/>
                  <a:pt x="98456" y="136324"/>
                </a:cubicBezTo>
                <a:cubicBezTo>
                  <a:pt x="89970" y="132552"/>
                  <a:pt x="83491" y="133265"/>
                  <a:pt x="77025" y="126799"/>
                </a:cubicBezTo>
                <a:lnTo>
                  <a:pt x="77025" y="119655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자유형 78"/>
          <p:cNvSpPr/>
          <p:nvPr/>
        </p:nvSpPr>
        <p:spPr>
          <a:xfrm>
            <a:off x="2195513" y="5763788"/>
            <a:ext cx="64804" cy="58368"/>
          </a:xfrm>
          <a:custGeom>
            <a:avLst/>
            <a:gdLst>
              <a:gd name="connsiteX0" fmla="*/ 45243 w 64804"/>
              <a:gd name="connsiteY0" fmla="*/ 5981 h 58368"/>
              <a:gd name="connsiteX1" fmla="*/ 21431 w 64804"/>
              <a:gd name="connsiteY1" fmla="*/ 3600 h 58368"/>
              <a:gd name="connsiteX2" fmla="*/ 9525 w 64804"/>
              <a:gd name="connsiteY2" fmla="*/ 20268 h 58368"/>
              <a:gd name="connsiteX3" fmla="*/ 2381 w 64804"/>
              <a:gd name="connsiteY3" fmla="*/ 17887 h 58368"/>
              <a:gd name="connsiteX4" fmla="*/ 0 w 64804"/>
              <a:gd name="connsiteY4" fmla="*/ 25031 h 58368"/>
              <a:gd name="connsiteX5" fmla="*/ 4762 w 64804"/>
              <a:gd name="connsiteY5" fmla="*/ 46462 h 58368"/>
              <a:gd name="connsiteX6" fmla="*/ 9525 w 64804"/>
              <a:gd name="connsiteY6" fmla="*/ 53606 h 58368"/>
              <a:gd name="connsiteX7" fmla="*/ 23812 w 64804"/>
              <a:gd name="connsiteY7" fmla="*/ 58368 h 58368"/>
              <a:gd name="connsiteX8" fmla="*/ 30956 w 64804"/>
              <a:gd name="connsiteY8" fmla="*/ 53606 h 58368"/>
              <a:gd name="connsiteX9" fmla="*/ 35718 w 64804"/>
              <a:gd name="connsiteY9" fmla="*/ 39318 h 58368"/>
              <a:gd name="connsiteX10" fmla="*/ 54768 w 64804"/>
              <a:gd name="connsiteY10" fmla="*/ 32175 h 58368"/>
              <a:gd name="connsiteX11" fmla="*/ 54768 w 64804"/>
              <a:gd name="connsiteY11" fmla="*/ 5981 h 58368"/>
              <a:gd name="connsiteX12" fmla="*/ 45243 w 64804"/>
              <a:gd name="connsiteY12" fmla="*/ 5981 h 5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4804" h="58368">
                <a:moveTo>
                  <a:pt x="45243" y="5981"/>
                </a:moveTo>
                <a:cubicBezTo>
                  <a:pt x="39687" y="5584"/>
                  <a:pt x="35826" y="0"/>
                  <a:pt x="21431" y="3600"/>
                </a:cubicBezTo>
                <a:cubicBezTo>
                  <a:pt x="18520" y="12330"/>
                  <a:pt x="20107" y="20268"/>
                  <a:pt x="9525" y="20268"/>
                </a:cubicBezTo>
                <a:cubicBezTo>
                  <a:pt x="7015" y="20268"/>
                  <a:pt x="4762" y="18681"/>
                  <a:pt x="2381" y="17887"/>
                </a:cubicBezTo>
                <a:cubicBezTo>
                  <a:pt x="1587" y="20268"/>
                  <a:pt x="0" y="22521"/>
                  <a:pt x="0" y="25031"/>
                </a:cubicBezTo>
                <a:cubicBezTo>
                  <a:pt x="0" y="28688"/>
                  <a:pt x="2307" y="41552"/>
                  <a:pt x="4762" y="46462"/>
                </a:cubicBezTo>
                <a:cubicBezTo>
                  <a:pt x="6042" y="49022"/>
                  <a:pt x="7098" y="52089"/>
                  <a:pt x="9525" y="53606"/>
                </a:cubicBezTo>
                <a:cubicBezTo>
                  <a:pt x="13782" y="56267"/>
                  <a:pt x="23812" y="58368"/>
                  <a:pt x="23812" y="58368"/>
                </a:cubicBezTo>
                <a:cubicBezTo>
                  <a:pt x="26193" y="56781"/>
                  <a:pt x="29439" y="56033"/>
                  <a:pt x="30956" y="53606"/>
                </a:cubicBezTo>
                <a:cubicBezTo>
                  <a:pt x="33617" y="49349"/>
                  <a:pt x="31057" y="41182"/>
                  <a:pt x="35718" y="39318"/>
                </a:cubicBezTo>
                <a:cubicBezTo>
                  <a:pt x="49955" y="33624"/>
                  <a:pt x="43570" y="35908"/>
                  <a:pt x="54768" y="32175"/>
                </a:cubicBezTo>
                <a:cubicBezTo>
                  <a:pt x="56470" y="25369"/>
                  <a:pt x="64804" y="12003"/>
                  <a:pt x="54768" y="5981"/>
                </a:cubicBezTo>
                <a:cubicBezTo>
                  <a:pt x="52726" y="4756"/>
                  <a:pt x="50799" y="6378"/>
                  <a:pt x="45243" y="5981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자유형 79"/>
          <p:cNvSpPr/>
          <p:nvPr/>
        </p:nvSpPr>
        <p:spPr>
          <a:xfrm>
            <a:off x="1909763" y="5773778"/>
            <a:ext cx="68684" cy="63398"/>
          </a:xfrm>
          <a:custGeom>
            <a:avLst/>
            <a:gdLst>
              <a:gd name="connsiteX0" fmla="*/ 11906 w 68684"/>
              <a:gd name="connsiteY0" fmla="*/ 753 h 63398"/>
              <a:gd name="connsiteX1" fmla="*/ 7143 w 68684"/>
              <a:gd name="connsiteY1" fmla="*/ 7897 h 63398"/>
              <a:gd name="connsiteX2" fmla="*/ 2381 w 68684"/>
              <a:gd name="connsiteY2" fmla="*/ 26947 h 63398"/>
              <a:gd name="connsiteX3" fmla="*/ 0 w 68684"/>
              <a:gd name="connsiteY3" fmla="*/ 34091 h 63398"/>
              <a:gd name="connsiteX4" fmla="*/ 11906 w 68684"/>
              <a:gd name="connsiteY4" fmla="*/ 45997 h 63398"/>
              <a:gd name="connsiteX5" fmla="*/ 14287 w 68684"/>
              <a:gd name="connsiteY5" fmla="*/ 53141 h 63398"/>
              <a:gd name="connsiteX6" fmla="*/ 28575 w 68684"/>
              <a:gd name="connsiteY6" fmla="*/ 62666 h 63398"/>
              <a:gd name="connsiteX7" fmla="*/ 59531 w 68684"/>
              <a:gd name="connsiteY7" fmla="*/ 50760 h 63398"/>
              <a:gd name="connsiteX8" fmla="*/ 66675 w 68684"/>
              <a:gd name="connsiteY8" fmla="*/ 45997 h 63398"/>
              <a:gd name="connsiteX9" fmla="*/ 47625 w 68684"/>
              <a:gd name="connsiteY9" fmla="*/ 36472 h 63398"/>
              <a:gd name="connsiteX10" fmla="*/ 33337 w 68684"/>
              <a:gd name="connsiteY10" fmla="*/ 26947 h 63398"/>
              <a:gd name="connsiteX11" fmla="*/ 21431 w 68684"/>
              <a:gd name="connsiteY11" fmla="*/ 7897 h 63398"/>
              <a:gd name="connsiteX12" fmla="*/ 11906 w 68684"/>
              <a:gd name="connsiteY12" fmla="*/ 753 h 6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684" h="63398">
                <a:moveTo>
                  <a:pt x="11906" y="753"/>
                </a:moveTo>
                <a:cubicBezTo>
                  <a:pt x="9525" y="753"/>
                  <a:pt x="8423" y="5337"/>
                  <a:pt x="7143" y="7897"/>
                </a:cubicBezTo>
                <a:cubicBezTo>
                  <a:pt x="4422" y="13339"/>
                  <a:pt x="3739" y="21516"/>
                  <a:pt x="2381" y="26947"/>
                </a:cubicBezTo>
                <a:cubicBezTo>
                  <a:pt x="1772" y="29382"/>
                  <a:pt x="794" y="31710"/>
                  <a:pt x="0" y="34091"/>
                </a:cubicBezTo>
                <a:cubicBezTo>
                  <a:pt x="7143" y="38853"/>
                  <a:pt x="7937" y="38060"/>
                  <a:pt x="11906" y="45997"/>
                </a:cubicBezTo>
                <a:cubicBezTo>
                  <a:pt x="13029" y="48242"/>
                  <a:pt x="12512" y="51366"/>
                  <a:pt x="14287" y="53141"/>
                </a:cubicBezTo>
                <a:cubicBezTo>
                  <a:pt x="18334" y="57188"/>
                  <a:pt x="28575" y="62666"/>
                  <a:pt x="28575" y="62666"/>
                </a:cubicBezTo>
                <a:cubicBezTo>
                  <a:pt x="50909" y="59476"/>
                  <a:pt x="40574" y="63398"/>
                  <a:pt x="59531" y="50760"/>
                </a:cubicBezTo>
                <a:lnTo>
                  <a:pt x="66675" y="45997"/>
                </a:lnTo>
                <a:cubicBezTo>
                  <a:pt x="56893" y="31325"/>
                  <a:pt x="68684" y="45246"/>
                  <a:pt x="47625" y="36472"/>
                </a:cubicBezTo>
                <a:cubicBezTo>
                  <a:pt x="42341" y="34271"/>
                  <a:pt x="33337" y="26947"/>
                  <a:pt x="33337" y="26947"/>
                </a:cubicBezTo>
                <a:cubicBezTo>
                  <a:pt x="27670" y="9945"/>
                  <a:pt x="32752" y="15445"/>
                  <a:pt x="21431" y="7897"/>
                </a:cubicBezTo>
                <a:cubicBezTo>
                  <a:pt x="18799" y="0"/>
                  <a:pt x="14287" y="753"/>
                  <a:pt x="11906" y="753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자유형 80"/>
          <p:cNvSpPr/>
          <p:nvPr/>
        </p:nvSpPr>
        <p:spPr>
          <a:xfrm>
            <a:off x="2169319" y="5629881"/>
            <a:ext cx="35719" cy="51796"/>
          </a:xfrm>
          <a:custGeom>
            <a:avLst/>
            <a:gdLst>
              <a:gd name="connsiteX0" fmla="*/ 7144 w 35719"/>
              <a:gd name="connsiteY0" fmla="*/ 6538 h 51796"/>
              <a:gd name="connsiteX1" fmla="*/ 2381 w 35719"/>
              <a:gd name="connsiteY1" fmla="*/ 20825 h 51796"/>
              <a:gd name="connsiteX2" fmla="*/ 0 w 35719"/>
              <a:gd name="connsiteY2" fmla="*/ 27969 h 51796"/>
              <a:gd name="connsiteX3" fmla="*/ 7144 w 35719"/>
              <a:gd name="connsiteY3" fmla="*/ 32732 h 51796"/>
              <a:gd name="connsiteX4" fmla="*/ 14287 w 35719"/>
              <a:gd name="connsiteY4" fmla="*/ 51782 h 51796"/>
              <a:gd name="connsiteX5" fmla="*/ 28575 w 35719"/>
              <a:gd name="connsiteY5" fmla="*/ 49400 h 51796"/>
              <a:gd name="connsiteX6" fmla="*/ 30956 w 35719"/>
              <a:gd name="connsiteY6" fmla="*/ 42257 h 51796"/>
              <a:gd name="connsiteX7" fmla="*/ 35719 w 35719"/>
              <a:gd name="connsiteY7" fmla="*/ 35113 h 51796"/>
              <a:gd name="connsiteX8" fmla="*/ 33337 w 35719"/>
              <a:gd name="connsiteY8" fmla="*/ 27969 h 51796"/>
              <a:gd name="connsiteX9" fmla="*/ 7144 w 35719"/>
              <a:gd name="connsiteY9" fmla="*/ 6538 h 51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719" h="51796">
                <a:moveTo>
                  <a:pt x="7144" y="6538"/>
                </a:moveTo>
                <a:lnTo>
                  <a:pt x="2381" y="20825"/>
                </a:lnTo>
                <a:lnTo>
                  <a:pt x="0" y="27969"/>
                </a:lnTo>
                <a:cubicBezTo>
                  <a:pt x="2381" y="29557"/>
                  <a:pt x="5120" y="30708"/>
                  <a:pt x="7144" y="32732"/>
                </a:cubicBezTo>
                <a:cubicBezTo>
                  <a:pt x="13275" y="38863"/>
                  <a:pt x="12584" y="43263"/>
                  <a:pt x="14287" y="51782"/>
                </a:cubicBezTo>
                <a:cubicBezTo>
                  <a:pt x="19050" y="50988"/>
                  <a:pt x="24383" y="51796"/>
                  <a:pt x="28575" y="49400"/>
                </a:cubicBezTo>
                <a:cubicBezTo>
                  <a:pt x="30754" y="48155"/>
                  <a:pt x="29834" y="44502"/>
                  <a:pt x="30956" y="42257"/>
                </a:cubicBezTo>
                <a:cubicBezTo>
                  <a:pt x="32236" y="39697"/>
                  <a:pt x="34131" y="37494"/>
                  <a:pt x="35719" y="35113"/>
                </a:cubicBezTo>
                <a:cubicBezTo>
                  <a:pt x="34925" y="32732"/>
                  <a:pt x="34878" y="29950"/>
                  <a:pt x="33337" y="27969"/>
                </a:cubicBezTo>
                <a:cubicBezTo>
                  <a:pt x="11583" y="0"/>
                  <a:pt x="23699" y="22981"/>
                  <a:pt x="7144" y="6538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자유형 81"/>
          <p:cNvSpPr/>
          <p:nvPr/>
        </p:nvSpPr>
        <p:spPr>
          <a:xfrm>
            <a:off x="2066904" y="5277725"/>
            <a:ext cx="90679" cy="118188"/>
          </a:xfrm>
          <a:custGeom>
            <a:avLst/>
            <a:gdLst>
              <a:gd name="connsiteX0" fmla="*/ 47646 w 90679"/>
              <a:gd name="connsiteY0" fmla="*/ 49131 h 118188"/>
              <a:gd name="connsiteX1" fmla="*/ 40502 w 90679"/>
              <a:gd name="connsiteY1" fmla="*/ 46750 h 118188"/>
              <a:gd name="connsiteX2" fmla="*/ 47646 w 90679"/>
              <a:gd name="connsiteY2" fmla="*/ 18175 h 118188"/>
              <a:gd name="connsiteX3" fmla="*/ 50027 w 90679"/>
              <a:gd name="connsiteY3" fmla="*/ 11031 h 118188"/>
              <a:gd name="connsiteX4" fmla="*/ 47646 w 90679"/>
              <a:gd name="connsiteY4" fmla="*/ 1506 h 118188"/>
              <a:gd name="connsiteX5" fmla="*/ 40502 w 90679"/>
              <a:gd name="connsiteY5" fmla="*/ 3888 h 118188"/>
              <a:gd name="connsiteX6" fmla="*/ 23834 w 90679"/>
              <a:gd name="connsiteY6" fmla="*/ 6269 h 118188"/>
              <a:gd name="connsiteX7" fmla="*/ 14309 w 90679"/>
              <a:gd name="connsiteY7" fmla="*/ 22938 h 118188"/>
              <a:gd name="connsiteX8" fmla="*/ 4784 w 90679"/>
              <a:gd name="connsiteY8" fmla="*/ 41988 h 118188"/>
              <a:gd name="connsiteX9" fmla="*/ 4784 w 90679"/>
              <a:gd name="connsiteY9" fmla="*/ 58656 h 118188"/>
              <a:gd name="connsiteX10" fmla="*/ 11927 w 90679"/>
              <a:gd name="connsiteY10" fmla="*/ 61038 h 118188"/>
              <a:gd name="connsiteX11" fmla="*/ 33359 w 90679"/>
              <a:gd name="connsiteY11" fmla="*/ 77706 h 118188"/>
              <a:gd name="connsiteX12" fmla="*/ 40502 w 90679"/>
              <a:gd name="connsiteY12" fmla="*/ 82469 h 118188"/>
              <a:gd name="connsiteX13" fmla="*/ 47646 w 90679"/>
              <a:gd name="connsiteY13" fmla="*/ 111044 h 118188"/>
              <a:gd name="connsiteX14" fmla="*/ 54790 w 90679"/>
              <a:gd name="connsiteY14" fmla="*/ 118188 h 118188"/>
              <a:gd name="connsiteX15" fmla="*/ 59552 w 90679"/>
              <a:gd name="connsiteY15" fmla="*/ 111044 h 118188"/>
              <a:gd name="connsiteX16" fmla="*/ 66696 w 90679"/>
              <a:gd name="connsiteY16" fmla="*/ 108663 h 118188"/>
              <a:gd name="connsiteX17" fmla="*/ 73840 w 90679"/>
              <a:gd name="connsiteY17" fmla="*/ 103900 h 118188"/>
              <a:gd name="connsiteX18" fmla="*/ 90509 w 90679"/>
              <a:gd name="connsiteY18" fmla="*/ 99138 h 118188"/>
              <a:gd name="connsiteX19" fmla="*/ 80984 w 90679"/>
              <a:gd name="connsiteY19" fmla="*/ 77706 h 118188"/>
              <a:gd name="connsiteX20" fmla="*/ 66696 w 90679"/>
              <a:gd name="connsiteY20" fmla="*/ 72944 h 118188"/>
              <a:gd name="connsiteX21" fmla="*/ 59552 w 90679"/>
              <a:gd name="connsiteY21" fmla="*/ 70563 h 118188"/>
              <a:gd name="connsiteX22" fmla="*/ 47646 w 90679"/>
              <a:gd name="connsiteY22" fmla="*/ 49131 h 11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0679" h="118188">
                <a:moveTo>
                  <a:pt x="47646" y="49131"/>
                </a:moveTo>
                <a:cubicBezTo>
                  <a:pt x="44471" y="45162"/>
                  <a:pt x="40994" y="49211"/>
                  <a:pt x="40502" y="46750"/>
                </a:cubicBezTo>
                <a:cubicBezTo>
                  <a:pt x="36236" y="25417"/>
                  <a:pt x="41670" y="30128"/>
                  <a:pt x="47646" y="18175"/>
                </a:cubicBezTo>
                <a:cubicBezTo>
                  <a:pt x="48768" y="15930"/>
                  <a:pt x="49233" y="13412"/>
                  <a:pt x="50027" y="11031"/>
                </a:cubicBezTo>
                <a:cubicBezTo>
                  <a:pt x="49233" y="7856"/>
                  <a:pt x="50264" y="3469"/>
                  <a:pt x="47646" y="1506"/>
                </a:cubicBezTo>
                <a:cubicBezTo>
                  <a:pt x="45638" y="0"/>
                  <a:pt x="42963" y="3396"/>
                  <a:pt x="40502" y="3888"/>
                </a:cubicBezTo>
                <a:cubicBezTo>
                  <a:pt x="34999" y="4989"/>
                  <a:pt x="29390" y="5475"/>
                  <a:pt x="23834" y="6269"/>
                </a:cubicBezTo>
                <a:cubicBezTo>
                  <a:pt x="20848" y="10747"/>
                  <a:pt x="15704" y="17822"/>
                  <a:pt x="14309" y="22938"/>
                </a:cubicBezTo>
                <a:cubicBezTo>
                  <a:pt x="8836" y="43003"/>
                  <a:pt x="18475" y="37423"/>
                  <a:pt x="4784" y="41988"/>
                </a:cubicBezTo>
                <a:cubicBezTo>
                  <a:pt x="3575" y="46823"/>
                  <a:pt x="0" y="53872"/>
                  <a:pt x="4784" y="58656"/>
                </a:cubicBezTo>
                <a:cubicBezTo>
                  <a:pt x="6559" y="60431"/>
                  <a:pt x="9546" y="60244"/>
                  <a:pt x="11927" y="61038"/>
                </a:cubicBezTo>
                <a:cubicBezTo>
                  <a:pt x="23120" y="72230"/>
                  <a:pt x="16266" y="66310"/>
                  <a:pt x="33359" y="77706"/>
                </a:cubicBezTo>
                <a:lnTo>
                  <a:pt x="40502" y="82469"/>
                </a:lnTo>
                <a:cubicBezTo>
                  <a:pt x="53548" y="102037"/>
                  <a:pt x="34160" y="70586"/>
                  <a:pt x="47646" y="111044"/>
                </a:cubicBezTo>
                <a:cubicBezTo>
                  <a:pt x="48711" y="114239"/>
                  <a:pt x="52409" y="115807"/>
                  <a:pt x="54790" y="118188"/>
                </a:cubicBezTo>
                <a:cubicBezTo>
                  <a:pt x="56377" y="115807"/>
                  <a:pt x="57317" y="112832"/>
                  <a:pt x="59552" y="111044"/>
                </a:cubicBezTo>
                <a:cubicBezTo>
                  <a:pt x="61512" y="109476"/>
                  <a:pt x="64451" y="109786"/>
                  <a:pt x="66696" y="108663"/>
                </a:cubicBezTo>
                <a:cubicBezTo>
                  <a:pt x="69256" y="107383"/>
                  <a:pt x="71280" y="105180"/>
                  <a:pt x="73840" y="103900"/>
                </a:cubicBezTo>
                <a:cubicBezTo>
                  <a:pt x="77255" y="102192"/>
                  <a:pt x="87459" y="99901"/>
                  <a:pt x="90509" y="99138"/>
                </a:cubicBezTo>
                <a:cubicBezTo>
                  <a:pt x="88810" y="88945"/>
                  <a:pt x="90679" y="83092"/>
                  <a:pt x="80984" y="77706"/>
                </a:cubicBezTo>
                <a:cubicBezTo>
                  <a:pt x="76596" y="75268"/>
                  <a:pt x="71459" y="74531"/>
                  <a:pt x="66696" y="72944"/>
                </a:cubicBezTo>
                <a:lnTo>
                  <a:pt x="59552" y="70563"/>
                </a:lnTo>
                <a:cubicBezTo>
                  <a:pt x="49129" y="62746"/>
                  <a:pt x="50821" y="53100"/>
                  <a:pt x="47646" y="49131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자유형 84"/>
          <p:cNvSpPr/>
          <p:nvPr/>
        </p:nvSpPr>
        <p:spPr>
          <a:xfrm>
            <a:off x="2018235" y="5212556"/>
            <a:ext cx="103459" cy="66675"/>
          </a:xfrm>
          <a:custGeom>
            <a:avLst/>
            <a:gdLst>
              <a:gd name="connsiteX0" fmla="*/ 89171 w 103459"/>
              <a:gd name="connsiteY0" fmla="*/ 14288 h 66675"/>
              <a:gd name="connsiteX1" fmla="*/ 51071 w 103459"/>
              <a:gd name="connsiteY1" fmla="*/ 7144 h 66675"/>
              <a:gd name="connsiteX2" fmla="*/ 43928 w 103459"/>
              <a:gd name="connsiteY2" fmla="*/ 0 h 66675"/>
              <a:gd name="connsiteX3" fmla="*/ 22496 w 103459"/>
              <a:gd name="connsiteY3" fmla="*/ 2382 h 66675"/>
              <a:gd name="connsiteX4" fmla="*/ 15353 w 103459"/>
              <a:gd name="connsiteY4" fmla="*/ 4763 h 66675"/>
              <a:gd name="connsiteX5" fmla="*/ 12971 w 103459"/>
              <a:gd name="connsiteY5" fmla="*/ 11907 h 66675"/>
              <a:gd name="connsiteX6" fmla="*/ 10590 w 103459"/>
              <a:gd name="connsiteY6" fmla="*/ 35719 h 66675"/>
              <a:gd name="connsiteX7" fmla="*/ 8209 w 103459"/>
              <a:gd name="connsiteY7" fmla="*/ 42863 h 66675"/>
              <a:gd name="connsiteX8" fmla="*/ 1065 w 103459"/>
              <a:gd name="connsiteY8" fmla="*/ 45244 h 66675"/>
              <a:gd name="connsiteX9" fmla="*/ 3446 w 103459"/>
              <a:gd name="connsiteY9" fmla="*/ 61913 h 66675"/>
              <a:gd name="connsiteX10" fmla="*/ 17734 w 103459"/>
              <a:gd name="connsiteY10" fmla="*/ 66675 h 66675"/>
              <a:gd name="connsiteX11" fmla="*/ 24878 w 103459"/>
              <a:gd name="connsiteY11" fmla="*/ 59532 h 66675"/>
              <a:gd name="connsiteX12" fmla="*/ 32021 w 103459"/>
              <a:gd name="connsiteY12" fmla="*/ 57150 h 66675"/>
              <a:gd name="connsiteX13" fmla="*/ 48690 w 103459"/>
              <a:gd name="connsiteY13" fmla="*/ 52388 h 66675"/>
              <a:gd name="connsiteX14" fmla="*/ 70121 w 103459"/>
              <a:gd name="connsiteY14" fmla="*/ 54769 h 66675"/>
              <a:gd name="connsiteX15" fmla="*/ 77265 w 103459"/>
              <a:gd name="connsiteY15" fmla="*/ 57150 h 66675"/>
              <a:gd name="connsiteX16" fmla="*/ 84409 w 103459"/>
              <a:gd name="connsiteY16" fmla="*/ 54769 h 66675"/>
              <a:gd name="connsiteX17" fmla="*/ 89171 w 103459"/>
              <a:gd name="connsiteY17" fmla="*/ 45244 h 66675"/>
              <a:gd name="connsiteX18" fmla="*/ 96315 w 103459"/>
              <a:gd name="connsiteY18" fmla="*/ 38100 h 66675"/>
              <a:gd name="connsiteX19" fmla="*/ 101078 w 103459"/>
              <a:gd name="connsiteY19" fmla="*/ 30957 h 66675"/>
              <a:gd name="connsiteX20" fmla="*/ 103459 w 103459"/>
              <a:gd name="connsiteY20" fmla="*/ 23813 h 66675"/>
              <a:gd name="connsiteX21" fmla="*/ 101078 w 103459"/>
              <a:gd name="connsiteY21" fmla="*/ 16669 h 66675"/>
              <a:gd name="connsiteX22" fmla="*/ 89171 w 103459"/>
              <a:gd name="connsiteY22" fmla="*/ 14288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3459" h="66675">
                <a:moveTo>
                  <a:pt x="89171" y="14288"/>
                </a:moveTo>
                <a:cubicBezTo>
                  <a:pt x="80837" y="12701"/>
                  <a:pt x="63354" y="17381"/>
                  <a:pt x="51071" y="7144"/>
                </a:cubicBezTo>
                <a:cubicBezTo>
                  <a:pt x="48484" y="4988"/>
                  <a:pt x="46309" y="2381"/>
                  <a:pt x="43928" y="0"/>
                </a:cubicBezTo>
                <a:cubicBezTo>
                  <a:pt x="36784" y="794"/>
                  <a:pt x="29586" y="1200"/>
                  <a:pt x="22496" y="2382"/>
                </a:cubicBezTo>
                <a:cubicBezTo>
                  <a:pt x="20020" y="2795"/>
                  <a:pt x="17128" y="2988"/>
                  <a:pt x="15353" y="4763"/>
                </a:cubicBezTo>
                <a:cubicBezTo>
                  <a:pt x="13578" y="6538"/>
                  <a:pt x="13765" y="9526"/>
                  <a:pt x="12971" y="11907"/>
                </a:cubicBezTo>
                <a:cubicBezTo>
                  <a:pt x="12177" y="19844"/>
                  <a:pt x="11803" y="27835"/>
                  <a:pt x="10590" y="35719"/>
                </a:cubicBezTo>
                <a:cubicBezTo>
                  <a:pt x="10208" y="38200"/>
                  <a:pt x="9984" y="41088"/>
                  <a:pt x="8209" y="42863"/>
                </a:cubicBezTo>
                <a:cubicBezTo>
                  <a:pt x="6434" y="44638"/>
                  <a:pt x="3446" y="44450"/>
                  <a:pt x="1065" y="45244"/>
                </a:cubicBezTo>
                <a:cubicBezTo>
                  <a:pt x="1859" y="50800"/>
                  <a:pt x="0" y="57483"/>
                  <a:pt x="3446" y="61913"/>
                </a:cubicBezTo>
                <a:cubicBezTo>
                  <a:pt x="6528" y="65876"/>
                  <a:pt x="17734" y="66675"/>
                  <a:pt x="17734" y="66675"/>
                </a:cubicBezTo>
                <a:cubicBezTo>
                  <a:pt x="20115" y="64294"/>
                  <a:pt x="22076" y="61400"/>
                  <a:pt x="24878" y="59532"/>
                </a:cubicBezTo>
                <a:cubicBezTo>
                  <a:pt x="26966" y="58140"/>
                  <a:pt x="29608" y="57840"/>
                  <a:pt x="32021" y="57150"/>
                </a:cubicBezTo>
                <a:cubicBezTo>
                  <a:pt x="52986" y="51159"/>
                  <a:pt x="31535" y="58106"/>
                  <a:pt x="48690" y="52388"/>
                </a:cubicBezTo>
                <a:cubicBezTo>
                  <a:pt x="55834" y="53182"/>
                  <a:pt x="63031" y="53587"/>
                  <a:pt x="70121" y="54769"/>
                </a:cubicBezTo>
                <a:cubicBezTo>
                  <a:pt x="72597" y="55182"/>
                  <a:pt x="74755" y="57150"/>
                  <a:pt x="77265" y="57150"/>
                </a:cubicBezTo>
                <a:cubicBezTo>
                  <a:pt x="79775" y="57150"/>
                  <a:pt x="82028" y="55563"/>
                  <a:pt x="84409" y="54769"/>
                </a:cubicBezTo>
                <a:cubicBezTo>
                  <a:pt x="85996" y="51594"/>
                  <a:pt x="87108" y="48133"/>
                  <a:pt x="89171" y="45244"/>
                </a:cubicBezTo>
                <a:cubicBezTo>
                  <a:pt x="91128" y="42504"/>
                  <a:pt x="94159" y="40687"/>
                  <a:pt x="96315" y="38100"/>
                </a:cubicBezTo>
                <a:cubicBezTo>
                  <a:pt x="98147" y="35902"/>
                  <a:pt x="99490" y="33338"/>
                  <a:pt x="101078" y="30957"/>
                </a:cubicBezTo>
                <a:cubicBezTo>
                  <a:pt x="101872" y="28576"/>
                  <a:pt x="103459" y="26323"/>
                  <a:pt x="103459" y="23813"/>
                </a:cubicBezTo>
                <a:cubicBezTo>
                  <a:pt x="103459" y="21303"/>
                  <a:pt x="102853" y="18444"/>
                  <a:pt x="101078" y="16669"/>
                </a:cubicBezTo>
                <a:cubicBezTo>
                  <a:pt x="98195" y="13786"/>
                  <a:pt x="97505" y="15875"/>
                  <a:pt x="89171" y="14288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자유형 85"/>
          <p:cNvSpPr/>
          <p:nvPr/>
        </p:nvSpPr>
        <p:spPr>
          <a:xfrm>
            <a:off x="2098838" y="5483781"/>
            <a:ext cx="70153" cy="36547"/>
          </a:xfrm>
          <a:custGeom>
            <a:avLst/>
            <a:gdLst>
              <a:gd name="connsiteX0" fmla="*/ 65718 w 70153"/>
              <a:gd name="connsiteY0" fmla="*/ 35957 h 36547"/>
              <a:gd name="connsiteX1" fmla="*/ 30000 w 70153"/>
              <a:gd name="connsiteY1" fmla="*/ 31194 h 36547"/>
              <a:gd name="connsiteX2" fmla="*/ 13331 w 70153"/>
              <a:gd name="connsiteY2" fmla="*/ 26432 h 36547"/>
              <a:gd name="connsiteX3" fmla="*/ 15712 w 70153"/>
              <a:gd name="connsiteY3" fmla="*/ 2619 h 36547"/>
              <a:gd name="connsiteX4" fmla="*/ 22856 w 70153"/>
              <a:gd name="connsiteY4" fmla="*/ 7382 h 36547"/>
              <a:gd name="connsiteX5" fmla="*/ 27618 w 70153"/>
              <a:gd name="connsiteY5" fmla="*/ 14525 h 36547"/>
              <a:gd name="connsiteX6" fmla="*/ 58575 w 70153"/>
              <a:gd name="connsiteY6" fmla="*/ 24050 h 36547"/>
              <a:gd name="connsiteX7" fmla="*/ 65718 w 70153"/>
              <a:gd name="connsiteY7" fmla="*/ 35957 h 3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153" h="36547">
                <a:moveTo>
                  <a:pt x="65718" y="35957"/>
                </a:moveTo>
                <a:cubicBezTo>
                  <a:pt x="43693" y="30449"/>
                  <a:pt x="70153" y="36547"/>
                  <a:pt x="30000" y="31194"/>
                </a:cubicBezTo>
                <a:cubicBezTo>
                  <a:pt x="25017" y="30530"/>
                  <a:pt x="18228" y="28064"/>
                  <a:pt x="13331" y="26432"/>
                </a:cubicBezTo>
                <a:cubicBezTo>
                  <a:pt x="12763" y="23875"/>
                  <a:pt x="0" y="0"/>
                  <a:pt x="15712" y="2619"/>
                </a:cubicBezTo>
                <a:cubicBezTo>
                  <a:pt x="18535" y="3090"/>
                  <a:pt x="20475" y="5794"/>
                  <a:pt x="22856" y="7382"/>
                </a:cubicBezTo>
                <a:cubicBezTo>
                  <a:pt x="24443" y="9763"/>
                  <a:pt x="25595" y="12502"/>
                  <a:pt x="27618" y="14525"/>
                </a:cubicBezTo>
                <a:cubicBezTo>
                  <a:pt x="35613" y="22520"/>
                  <a:pt x="48412" y="22598"/>
                  <a:pt x="58575" y="24050"/>
                </a:cubicBezTo>
                <a:lnTo>
                  <a:pt x="65718" y="35957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자유형 86"/>
          <p:cNvSpPr/>
          <p:nvPr/>
        </p:nvSpPr>
        <p:spPr>
          <a:xfrm>
            <a:off x="2038350" y="5367538"/>
            <a:ext cx="23147" cy="51394"/>
          </a:xfrm>
          <a:custGeom>
            <a:avLst/>
            <a:gdLst>
              <a:gd name="connsiteX0" fmla="*/ 19050 w 23147"/>
              <a:gd name="connsiteY0" fmla="*/ 47425 h 51394"/>
              <a:gd name="connsiteX1" fmla="*/ 16669 w 23147"/>
              <a:gd name="connsiteY1" fmla="*/ 37900 h 51394"/>
              <a:gd name="connsiteX2" fmla="*/ 2381 w 23147"/>
              <a:gd name="connsiteY2" fmla="*/ 25993 h 51394"/>
              <a:gd name="connsiteX3" fmla="*/ 0 w 23147"/>
              <a:gd name="connsiteY3" fmla="*/ 18850 h 51394"/>
              <a:gd name="connsiteX4" fmla="*/ 19050 w 23147"/>
              <a:gd name="connsiteY4" fmla="*/ 14087 h 51394"/>
              <a:gd name="connsiteX5" fmla="*/ 19050 w 23147"/>
              <a:gd name="connsiteY5" fmla="*/ 47425 h 5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47" h="51394">
                <a:moveTo>
                  <a:pt x="19050" y="47425"/>
                </a:moveTo>
                <a:cubicBezTo>
                  <a:pt x="18653" y="51394"/>
                  <a:pt x="18293" y="40742"/>
                  <a:pt x="16669" y="37900"/>
                </a:cubicBezTo>
                <a:cubicBezTo>
                  <a:pt x="13848" y="32964"/>
                  <a:pt x="6933" y="29028"/>
                  <a:pt x="2381" y="25993"/>
                </a:cubicBezTo>
                <a:cubicBezTo>
                  <a:pt x="1587" y="23612"/>
                  <a:pt x="0" y="21360"/>
                  <a:pt x="0" y="18850"/>
                </a:cubicBezTo>
                <a:cubicBezTo>
                  <a:pt x="0" y="11458"/>
                  <a:pt x="9188" y="0"/>
                  <a:pt x="19050" y="14087"/>
                </a:cubicBezTo>
                <a:cubicBezTo>
                  <a:pt x="23147" y="19939"/>
                  <a:pt x="19447" y="43456"/>
                  <a:pt x="19050" y="47425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자유형 87"/>
          <p:cNvSpPr/>
          <p:nvPr/>
        </p:nvSpPr>
        <p:spPr>
          <a:xfrm>
            <a:off x="1967494" y="5347301"/>
            <a:ext cx="52219" cy="42658"/>
          </a:xfrm>
          <a:custGeom>
            <a:avLst/>
            <a:gdLst>
              <a:gd name="connsiteX0" fmla="*/ 44662 w 52219"/>
              <a:gd name="connsiteY0" fmla="*/ 41468 h 42658"/>
              <a:gd name="connsiteX1" fmla="*/ 37519 w 52219"/>
              <a:gd name="connsiteY1" fmla="*/ 36705 h 42658"/>
              <a:gd name="connsiteX2" fmla="*/ 30375 w 52219"/>
              <a:gd name="connsiteY2" fmla="*/ 34324 h 42658"/>
              <a:gd name="connsiteX3" fmla="*/ 25612 w 52219"/>
              <a:gd name="connsiteY3" fmla="*/ 27180 h 42658"/>
              <a:gd name="connsiteX4" fmla="*/ 18469 w 52219"/>
              <a:gd name="connsiteY4" fmla="*/ 24799 h 42658"/>
              <a:gd name="connsiteX5" fmla="*/ 4181 w 52219"/>
              <a:gd name="connsiteY5" fmla="*/ 17655 h 42658"/>
              <a:gd name="connsiteX6" fmla="*/ 13706 w 52219"/>
              <a:gd name="connsiteY6" fmla="*/ 12893 h 42658"/>
              <a:gd name="connsiteX7" fmla="*/ 18469 w 52219"/>
              <a:gd name="connsiteY7" fmla="*/ 5749 h 42658"/>
              <a:gd name="connsiteX8" fmla="*/ 25612 w 52219"/>
              <a:gd name="connsiteY8" fmla="*/ 987 h 42658"/>
              <a:gd name="connsiteX9" fmla="*/ 42281 w 52219"/>
              <a:gd name="connsiteY9" fmla="*/ 3368 h 42658"/>
              <a:gd name="connsiteX10" fmla="*/ 44662 w 52219"/>
              <a:gd name="connsiteY10" fmla="*/ 15274 h 42658"/>
              <a:gd name="connsiteX11" fmla="*/ 49425 w 52219"/>
              <a:gd name="connsiteY11" fmla="*/ 22418 h 42658"/>
              <a:gd name="connsiteX12" fmla="*/ 51806 w 52219"/>
              <a:gd name="connsiteY12" fmla="*/ 29562 h 42658"/>
              <a:gd name="connsiteX13" fmla="*/ 44662 w 52219"/>
              <a:gd name="connsiteY13" fmla="*/ 41468 h 42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219" h="42658">
                <a:moveTo>
                  <a:pt x="44662" y="41468"/>
                </a:moveTo>
                <a:cubicBezTo>
                  <a:pt x="42281" y="42658"/>
                  <a:pt x="40079" y="37985"/>
                  <a:pt x="37519" y="36705"/>
                </a:cubicBezTo>
                <a:cubicBezTo>
                  <a:pt x="35274" y="35582"/>
                  <a:pt x="32335" y="35892"/>
                  <a:pt x="30375" y="34324"/>
                </a:cubicBezTo>
                <a:cubicBezTo>
                  <a:pt x="28140" y="32536"/>
                  <a:pt x="27847" y="28968"/>
                  <a:pt x="25612" y="27180"/>
                </a:cubicBezTo>
                <a:cubicBezTo>
                  <a:pt x="23652" y="25612"/>
                  <a:pt x="20714" y="25921"/>
                  <a:pt x="18469" y="24799"/>
                </a:cubicBezTo>
                <a:cubicBezTo>
                  <a:pt x="0" y="15565"/>
                  <a:pt x="22142" y="23644"/>
                  <a:pt x="4181" y="17655"/>
                </a:cubicBezTo>
                <a:cubicBezTo>
                  <a:pt x="7356" y="16068"/>
                  <a:pt x="10979" y="15165"/>
                  <a:pt x="13706" y="12893"/>
                </a:cubicBezTo>
                <a:cubicBezTo>
                  <a:pt x="15905" y="11061"/>
                  <a:pt x="16445" y="7773"/>
                  <a:pt x="18469" y="5749"/>
                </a:cubicBezTo>
                <a:cubicBezTo>
                  <a:pt x="20492" y="3726"/>
                  <a:pt x="23231" y="2574"/>
                  <a:pt x="25612" y="987"/>
                </a:cubicBezTo>
                <a:cubicBezTo>
                  <a:pt x="31168" y="1781"/>
                  <a:pt x="37791" y="0"/>
                  <a:pt x="42281" y="3368"/>
                </a:cubicBezTo>
                <a:cubicBezTo>
                  <a:pt x="45519" y="5796"/>
                  <a:pt x="43241" y="11484"/>
                  <a:pt x="44662" y="15274"/>
                </a:cubicBezTo>
                <a:cubicBezTo>
                  <a:pt x="45667" y="17954"/>
                  <a:pt x="47837" y="20037"/>
                  <a:pt x="49425" y="22418"/>
                </a:cubicBezTo>
                <a:cubicBezTo>
                  <a:pt x="50219" y="24799"/>
                  <a:pt x="52219" y="27086"/>
                  <a:pt x="51806" y="29562"/>
                </a:cubicBezTo>
                <a:cubicBezTo>
                  <a:pt x="50761" y="35831"/>
                  <a:pt x="47043" y="40278"/>
                  <a:pt x="44662" y="41468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자유형 89"/>
          <p:cNvSpPr/>
          <p:nvPr/>
        </p:nvSpPr>
        <p:spPr>
          <a:xfrm>
            <a:off x="1281113" y="5191125"/>
            <a:ext cx="162719" cy="145256"/>
          </a:xfrm>
          <a:custGeom>
            <a:avLst/>
            <a:gdLst>
              <a:gd name="connsiteX0" fmla="*/ 71437 w 162719"/>
              <a:gd name="connsiteY0" fmla="*/ 97631 h 145256"/>
              <a:gd name="connsiteX1" fmla="*/ 109537 w 162719"/>
              <a:gd name="connsiteY1" fmla="*/ 97631 h 145256"/>
              <a:gd name="connsiteX2" fmla="*/ 116681 w 162719"/>
              <a:gd name="connsiteY2" fmla="*/ 102394 h 145256"/>
              <a:gd name="connsiteX3" fmla="*/ 123825 w 162719"/>
              <a:gd name="connsiteY3" fmla="*/ 104775 h 145256"/>
              <a:gd name="connsiteX4" fmla="*/ 138112 w 162719"/>
              <a:gd name="connsiteY4" fmla="*/ 102394 h 145256"/>
              <a:gd name="connsiteX5" fmla="*/ 140493 w 162719"/>
              <a:gd name="connsiteY5" fmla="*/ 95250 h 145256"/>
              <a:gd name="connsiteX6" fmla="*/ 138112 w 162719"/>
              <a:gd name="connsiteY6" fmla="*/ 76200 h 145256"/>
              <a:gd name="connsiteX7" fmla="*/ 140493 w 162719"/>
              <a:gd name="connsiteY7" fmla="*/ 69056 h 145256"/>
              <a:gd name="connsiteX8" fmla="*/ 150018 w 162719"/>
              <a:gd name="connsiteY8" fmla="*/ 59531 h 145256"/>
              <a:gd name="connsiteX9" fmla="*/ 147637 w 162719"/>
              <a:gd name="connsiteY9" fmla="*/ 47625 h 145256"/>
              <a:gd name="connsiteX10" fmla="*/ 147637 w 162719"/>
              <a:gd name="connsiteY10" fmla="*/ 33338 h 145256"/>
              <a:gd name="connsiteX11" fmla="*/ 154781 w 162719"/>
              <a:gd name="connsiteY11" fmla="*/ 30956 h 145256"/>
              <a:gd name="connsiteX12" fmla="*/ 161925 w 162719"/>
              <a:gd name="connsiteY12" fmla="*/ 23813 h 145256"/>
              <a:gd name="connsiteX13" fmla="*/ 159543 w 162719"/>
              <a:gd name="connsiteY13" fmla="*/ 16669 h 145256"/>
              <a:gd name="connsiteX14" fmla="*/ 145256 w 162719"/>
              <a:gd name="connsiteY14" fmla="*/ 7144 h 145256"/>
              <a:gd name="connsiteX15" fmla="*/ 130968 w 162719"/>
              <a:gd name="connsiteY15" fmla="*/ 0 h 145256"/>
              <a:gd name="connsiteX16" fmla="*/ 95250 w 162719"/>
              <a:gd name="connsiteY16" fmla="*/ 2381 h 145256"/>
              <a:gd name="connsiteX17" fmla="*/ 88106 w 162719"/>
              <a:gd name="connsiteY17" fmla="*/ 4763 h 145256"/>
              <a:gd name="connsiteX18" fmla="*/ 64293 w 162719"/>
              <a:gd name="connsiteY18" fmla="*/ 9525 h 145256"/>
              <a:gd name="connsiteX19" fmla="*/ 59531 w 162719"/>
              <a:gd name="connsiteY19" fmla="*/ 16669 h 145256"/>
              <a:gd name="connsiteX20" fmla="*/ 45243 w 162719"/>
              <a:gd name="connsiteY20" fmla="*/ 26194 h 145256"/>
              <a:gd name="connsiteX21" fmla="*/ 42862 w 162719"/>
              <a:gd name="connsiteY21" fmla="*/ 47625 h 145256"/>
              <a:gd name="connsiteX22" fmla="*/ 50006 w 162719"/>
              <a:gd name="connsiteY22" fmla="*/ 52388 h 145256"/>
              <a:gd name="connsiteX23" fmla="*/ 57150 w 162719"/>
              <a:gd name="connsiteY23" fmla="*/ 54769 h 145256"/>
              <a:gd name="connsiteX24" fmla="*/ 71437 w 162719"/>
              <a:gd name="connsiteY24" fmla="*/ 52388 h 145256"/>
              <a:gd name="connsiteX25" fmla="*/ 78581 w 162719"/>
              <a:gd name="connsiteY25" fmla="*/ 50006 h 145256"/>
              <a:gd name="connsiteX26" fmla="*/ 88106 w 162719"/>
              <a:gd name="connsiteY26" fmla="*/ 40481 h 145256"/>
              <a:gd name="connsiteX27" fmla="*/ 100012 w 162719"/>
              <a:gd name="connsiteY27" fmla="*/ 61913 h 145256"/>
              <a:gd name="connsiteX28" fmla="*/ 90487 w 162719"/>
              <a:gd name="connsiteY28" fmla="*/ 64294 h 145256"/>
              <a:gd name="connsiteX29" fmla="*/ 73818 w 162719"/>
              <a:gd name="connsiteY29" fmla="*/ 66675 h 145256"/>
              <a:gd name="connsiteX30" fmla="*/ 38100 w 162719"/>
              <a:gd name="connsiteY30" fmla="*/ 69056 h 145256"/>
              <a:gd name="connsiteX31" fmla="*/ 23812 w 162719"/>
              <a:gd name="connsiteY31" fmla="*/ 80963 h 145256"/>
              <a:gd name="connsiteX32" fmla="*/ 9525 w 162719"/>
              <a:gd name="connsiteY32" fmla="*/ 92869 h 145256"/>
              <a:gd name="connsiteX33" fmla="*/ 2381 w 162719"/>
              <a:gd name="connsiteY33" fmla="*/ 107156 h 145256"/>
              <a:gd name="connsiteX34" fmla="*/ 0 w 162719"/>
              <a:gd name="connsiteY34" fmla="*/ 114300 h 145256"/>
              <a:gd name="connsiteX35" fmla="*/ 16668 w 162719"/>
              <a:gd name="connsiteY35" fmla="*/ 133350 h 145256"/>
              <a:gd name="connsiteX36" fmla="*/ 19050 w 162719"/>
              <a:gd name="connsiteY36" fmla="*/ 140494 h 145256"/>
              <a:gd name="connsiteX37" fmla="*/ 26193 w 162719"/>
              <a:gd name="connsiteY37" fmla="*/ 145256 h 145256"/>
              <a:gd name="connsiteX38" fmla="*/ 35718 w 162719"/>
              <a:gd name="connsiteY38" fmla="*/ 142875 h 145256"/>
              <a:gd name="connsiteX39" fmla="*/ 38100 w 162719"/>
              <a:gd name="connsiteY39" fmla="*/ 135731 h 145256"/>
              <a:gd name="connsiteX40" fmla="*/ 42862 w 162719"/>
              <a:gd name="connsiteY40" fmla="*/ 114300 h 145256"/>
              <a:gd name="connsiteX41" fmla="*/ 47625 w 162719"/>
              <a:gd name="connsiteY41" fmla="*/ 104775 h 145256"/>
              <a:gd name="connsiteX42" fmla="*/ 71437 w 162719"/>
              <a:gd name="connsiteY42" fmla="*/ 97631 h 14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62719" h="145256">
                <a:moveTo>
                  <a:pt x="71437" y="97631"/>
                </a:moveTo>
                <a:cubicBezTo>
                  <a:pt x="81756" y="96440"/>
                  <a:pt x="83183" y="92690"/>
                  <a:pt x="109537" y="97631"/>
                </a:cubicBezTo>
                <a:cubicBezTo>
                  <a:pt x="112350" y="98158"/>
                  <a:pt x="114121" y="101114"/>
                  <a:pt x="116681" y="102394"/>
                </a:cubicBezTo>
                <a:cubicBezTo>
                  <a:pt x="118926" y="103517"/>
                  <a:pt x="121444" y="103981"/>
                  <a:pt x="123825" y="104775"/>
                </a:cubicBezTo>
                <a:cubicBezTo>
                  <a:pt x="128587" y="103981"/>
                  <a:pt x="133920" y="104789"/>
                  <a:pt x="138112" y="102394"/>
                </a:cubicBezTo>
                <a:cubicBezTo>
                  <a:pt x="140291" y="101149"/>
                  <a:pt x="140493" y="97760"/>
                  <a:pt x="140493" y="95250"/>
                </a:cubicBezTo>
                <a:cubicBezTo>
                  <a:pt x="140493" y="88851"/>
                  <a:pt x="138906" y="82550"/>
                  <a:pt x="138112" y="76200"/>
                </a:cubicBezTo>
                <a:cubicBezTo>
                  <a:pt x="138906" y="73819"/>
                  <a:pt x="138718" y="70831"/>
                  <a:pt x="140493" y="69056"/>
                </a:cubicBezTo>
                <a:cubicBezTo>
                  <a:pt x="153193" y="56356"/>
                  <a:pt x="143669" y="78582"/>
                  <a:pt x="150018" y="59531"/>
                </a:cubicBezTo>
                <a:cubicBezTo>
                  <a:pt x="149224" y="55562"/>
                  <a:pt x="148619" y="51551"/>
                  <a:pt x="147637" y="47625"/>
                </a:cubicBezTo>
                <a:cubicBezTo>
                  <a:pt x="146367" y="42545"/>
                  <a:pt x="142558" y="38417"/>
                  <a:pt x="147637" y="33338"/>
                </a:cubicBezTo>
                <a:cubicBezTo>
                  <a:pt x="149412" y="31563"/>
                  <a:pt x="152400" y="31750"/>
                  <a:pt x="154781" y="30956"/>
                </a:cubicBezTo>
                <a:cubicBezTo>
                  <a:pt x="157162" y="28575"/>
                  <a:pt x="160860" y="27008"/>
                  <a:pt x="161925" y="23813"/>
                </a:cubicBezTo>
                <a:cubicBezTo>
                  <a:pt x="162719" y="21432"/>
                  <a:pt x="161318" y="18444"/>
                  <a:pt x="159543" y="16669"/>
                </a:cubicBezTo>
                <a:cubicBezTo>
                  <a:pt x="155496" y="12622"/>
                  <a:pt x="150018" y="10319"/>
                  <a:pt x="145256" y="7144"/>
                </a:cubicBezTo>
                <a:cubicBezTo>
                  <a:pt x="136023" y="988"/>
                  <a:pt x="140828" y="3286"/>
                  <a:pt x="130968" y="0"/>
                </a:cubicBezTo>
                <a:cubicBezTo>
                  <a:pt x="119062" y="794"/>
                  <a:pt x="107109" y="1063"/>
                  <a:pt x="95250" y="2381"/>
                </a:cubicBezTo>
                <a:cubicBezTo>
                  <a:pt x="92755" y="2658"/>
                  <a:pt x="90552" y="4199"/>
                  <a:pt x="88106" y="4763"/>
                </a:cubicBezTo>
                <a:cubicBezTo>
                  <a:pt x="80218" y="6583"/>
                  <a:pt x="72231" y="7938"/>
                  <a:pt x="64293" y="9525"/>
                </a:cubicBezTo>
                <a:cubicBezTo>
                  <a:pt x="62706" y="11906"/>
                  <a:pt x="61685" y="14784"/>
                  <a:pt x="59531" y="16669"/>
                </a:cubicBezTo>
                <a:cubicBezTo>
                  <a:pt x="55223" y="20438"/>
                  <a:pt x="45243" y="26194"/>
                  <a:pt x="45243" y="26194"/>
                </a:cubicBezTo>
                <a:cubicBezTo>
                  <a:pt x="42955" y="33057"/>
                  <a:pt x="37260" y="40622"/>
                  <a:pt x="42862" y="47625"/>
                </a:cubicBezTo>
                <a:cubicBezTo>
                  <a:pt x="44650" y="49860"/>
                  <a:pt x="47446" y="51108"/>
                  <a:pt x="50006" y="52388"/>
                </a:cubicBezTo>
                <a:cubicBezTo>
                  <a:pt x="52251" y="53511"/>
                  <a:pt x="54769" y="53975"/>
                  <a:pt x="57150" y="54769"/>
                </a:cubicBezTo>
                <a:cubicBezTo>
                  <a:pt x="61912" y="53975"/>
                  <a:pt x="66724" y="53435"/>
                  <a:pt x="71437" y="52388"/>
                </a:cubicBezTo>
                <a:cubicBezTo>
                  <a:pt x="73887" y="51843"/>
                  <a:pt x="76806" y="51781"/>
                  <a:pt x="78581" y="50006"/>
                </a:cubicBezTo>
                <a:cubicBezTo>
                  <a:pt x="91282" y="37305"/>
                  <a:pt x="69054" y="46834"/>
                  <a:pt x="88106" y="40481"/>
                </a:cubicBezTo>
                <a:cubicBezTo>
                  <a:pt x="101617" y="42734"/>
                  <a:pt x="112387" y="39639"/>
                  <a:pt x="100012" y="61913"/>
                </a:cubicBezTo>
                <a:cubicBezTo>
                  <a:pt x="98423" y="64774"/>
                  <a:pt x="93707" y="63709"/>
                  <a:pt x="90487" y="64294"/>
                </a:cubicBezTo>
                <a:cubicBezTo>
                  <a:pt x="84965" y="65298"/>
                  <a:pt x="79408" y="66167"/>
                  <a:pt x="73818" y="66675"/>
                </a:cubicBezTo>
                <a:cubicBezTo>
                  <a:pt x="61935" y="67755"/>
                  <a:pt x="50006" y="68262"/>
                  <a:pt x="38100" y="69056"/>
                </a:cubicBezTo>
                <a:cubicBezTo>
                  <a:pt x="20356" y="80886"/>
                  <a:pt x="42155" y="65678"/>
                  <a:pt x="23812" y="80963"/>
                </a:cubicBezTo>
                <a:cubicBezTo>
                  <a:pt x="3928" y="97532"/>
                  <a:pt x="30385" y="72006"/>
                  <a:pt x="9525" y="92869"/>
                </a:cubicBezTo>
                <a:cubicBezTo>
                  <a:pt x="3535" y="110834"/>
                  <a:pt x="11617" y="88684"/>
                  <a:pt x="2381" y="107156"/>
                </a:cubicBezTo>
                <a:cubicBezTo>
                  <a:pt x="1259" y="109401"/>
                  <a:pt x="794" y="111919"/>
                  <a:pt x="0" y="114300"/>
                </a:cubicBezTo>
                <a:cubicBezTo>
                  <a:pt x="8334" y="119857"/>
                  <a:pt x="12699" y="121445"/>
                  <a:pt x="16668" y="133350"/>
                </a:cubicBezTo>
                <a:cubicBezTo>
                  <a:pt x="17462" y="135731"/>
                  <a:pt x="17482" y="138534"/>
                  <a:pt x="19050" y="140494"/>
                </a:cubicBezTo>
                <a:cubicBezTo>
                  <a:pt x="20838" y="142729"/>
                  <a:pt x="23812" y="143669"/>
                  <a:pt x="26193" y="145256"/>
                </a:cubicBezTo>
                <a:cubicBezTo>
                  <a:pt x="29368" y="144462"/>
                  <a:pt x="33162" y="144919"/>
                  <a:pt x="35718" y="142875"/>
                </a:cubicBezTo>
                <a:cubicBezTo>
                  <a:pt x="37678" y="141307"/>
                  <a:pt x="37491" y="138166"/>
                  <a:pt x="38100" y="135731"/>
                </a:cubicBezTo>
                <a:cubicBezTo>
                  <a:pt x="39231" y="131206"/>
                  <a:pt x="41029" y="119188"/>
                  <a:pt x="42862" y="114300"/>
                </a:cubicBezTo>
                <a:cubicBezTo>
                  <a:pt x="44108" y="110976"/>
                  <a:pt x="45115" y="107285"/>
                  <a:pt x="47625" y="104775"/>
                </a:cubicBezTo>
                <a:cubicBezTo>
                  <a:pt x="51261" y="101139"/>
                  <a:pt x="61118" y="98822"/>
                  <a:pt x="71437" y="97631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자유형 90"/>
          <p:cNvSpPr/>
          <p:nvPr/>
        </p:nvSpPr>
        <p:spPr>
          <a:xfrm>
            <a:off x="1185383" y="5247106"/>
            <a:ext cx="114764" cy="76481"/>
          </a:xfrm>
          <a:custGeom>
            <a:avLst/>
            <a:gdLst>
              <a:gd name="connsiteX0" fmla="*/ 50486 w 114764"/>
              <a:gd name="connsiteY0" fmla="*/ 63082 h 76481"/>
              <a:gd name="connsiteX1" fmla="*/ 43342 w 114764"/>
              <a:gd name="connsiteY1" fmla="*/ 67844 h 76481"/>
              <a:gd name="connsiteX2" fmla="*/ 36198 w 114764"/>
              <a:gd name="connsiteY2" fmla="*/ 70225 h 76481"/>
              <a:gd name="connsiteX3" fmla="*/ 26673 w 114764"/>
              <a:gd name="connsiteY3" fmla="*/ 74988 h 76481"/>
              <a:gd name="connsiteX4" fmla="*/ 2861 w 114764"/>
              <a:gd name="connsiteY4" fmla="*/ 72607 h 76481"/>
              <a:gd name="connsiteX5" fmla="*/ 5242 w 114764"/>
              <a:gd name="connsiteY5" fmla="*/ 63082 h 76481"/>
              <a:gd name="connsiteX6" fmla="*/ 19530 w 114764"/>
              <a:gd name="connsiteY6" fmla="*/ 53557 h 76481"/>
              <a:gd name="connsiteX7" fmla="*/ 26673 w 114764"/>
              <a:gd name="connsiteY7" fmla="*/ 48794 h 76481"/>
              <a:gd name="connsiteX8" fmla="*/ 31436 w 114764"/>
              <a:gd name="connsiteY8" fmla="*/ 41650 h 76481"/>
              <a:gd name="connsiteX9" fmla="*/ 40961 w 114764"/>
              <a:gd name="connsiteY9" fmla="*/ 39269 h 76481"/>
              <a:gd name="connsiteX10" fmla="*/ 45723 w 114764"/>
              <a:gd name="connsiteY10" fmla="*/ 32125 h 76481"/>
              <a:gd name="connsiteX11" fmla="*/ 60011 w 114764"/>
              <a:gd name="connsiteY11" fmla="*/ 27363 h 76481"/>
              <a:gd name="connsiteX12" fmla="*/ 67155 w 114764"/>
              <a:gd name="connsiteY12" fmla="*/ 22600 h 76481"/>
              <a:gd name="connsiteX13" fmla="*/ 81442 w 114764"/>
              <a:gd name="connsiteY13" fmla="*/ 10694 h 76481"/>
              <a:gd name="connsiteX14" fmla="*/ 93348 w 114764"/>
              <a:gd name="connsiteY14" fmla="*/ 8313 h 76481"/>
              <a:gd name="connsiteX15" fmla="*/ 112398 w 114764"/>
              <a:gd name="connsiteY15" fmla="*/ 3550 h 76481"/>
              <a:gd name="connsiteX16" fmla="*/ 102873 w 114764"/>
              <a:gd name="connsiteY16" fmla="*/ 17838 h 76481"/>
              <a:gd name="connsiteX17" fmla="*/ 100492 w 114764"/>
              <a:gd name="connsiteY17" fmla="*/ 24982 h 76481"/>
              <a:gd name="connsiteX18" fmla="*/ 86205 w 114764"/>
              <a:gd name="connsiteY18" fmla="*/ 39269 h 76481"/>
              <a:gd name="connsiteX19" fmla="*/ 79061 w 114764"/>
              <a:gd name="connsiteY19" fmla="*/ 46413 h 76481"/>
              <a:gd name="connsiteX20" fmla="*/ 64773 w 114764"/>
              <a:gd name="connsiteY20" fmla="*/ 48794 h 76481"/>
              <a:gd name="connsiteX21" fmla="*/ 50486 w 114764"/>
              <a:gd name="connsiteY21" fmla="*/ 63082 h 76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4764" h="76481">
                <a:moveTo>
                  <a:pt x="50486" y="63082"/>
                </a:moveTo>
                <a:cubicBezTo>
                  <a:pt x="46914" y="66257"/>
                  <a:pt x="45902" y="66564"/>
                  <a:pt x="43342" y="67844"/>
                </a:cubicBezTo>
                <a:cubicBezTo>
                  <a:pt x="41097" y="68966"/>
                  <a:pt x="38505" y="69236"/>
                  <a:pt x="36198" y="70225"/>
                </a:cubicBezTo>
                <a:cubicBezTo>
                  <a:pt x="32935" y="71623"/>
                  <a:pt x="29848" y="73400"/>
                  <a:pt x="26673" y="74988"/>
                </a:cubicBezTo>
                <a:cubicBezTo>
                  <a:pt x="18736" y="74194"/>
                  <a:pt x="9834" y="76481"/>
                  <a:pt x="2861" y="72607"/>
                </a:cubicBezTo>
                <a:cubicBezTo>
                  <a:pt x="0" y="71018"/>
                  <a:pt x="3618" y="65924"/>
                  <a:pt x="5242" y="63082"/>
                </a:cubicBezTo>
                <a:cubicBezTo>
                  <a:pt x="9439" y="55737"/>
                  <a:pt x="12710" y="55830"/>
                  <a:pt x="19530" y="53557"/>
                </a:cubicBezTo>
                <a:cubicBezTo>
                  <a:pt x="21911" y="51969"/>
                  <a:pt x="24649" y="50818"/>
                  <a:pt x="26673" y="48794"/>
                </a:cubicBezTo>
                <a:cubicBezTo>
                  <a:pt x="28697" y="46770"/>
                  <a:pt x="29055" y="43238"/>
                  <a:pt x="31436" y="41650"/>
                </a:cubicBezTo>
                <a:cubicBezTo>
                  <a:pt x="34159" y="39835"/>
                  <a:pt x="37786" y="40063"/>
                  <a:pt x="40961" y="39269"/>
                </a:cubicBezTo>
                <a:cubicBezTo>
                  <a:pt x="42548" y="36888"/>
                  <a:pt x="43296" y="33642"/>
                  <a:pt x="45723" y="32125"/>
                </a:cubicBezTo>
                <a:cubicBezTo>
                  <a:pt x="49980" y="29464"/>
                  <a:pt x="60011" y="27363"/>
                  <a:pt x="60011" y="27363"/>
                </a:cubicBezTo>
                <a:cubicBezTo>
                  <a:pt x="62392" y="25775"/>
                  <a:pt x="64956" y="24432"/>
                  <a:pt x="67155" y="22600"/>
                </a:cubicBezTo>
                <a:cubicBezTo>
                  <a:pt x="72208" y="18389"/>
                  <a:pt x="74993" y="13112"/>
                  <a:pt x="81442" y="10694"/>
                </a:cubicBezTo>
                <a:cubicBezTo>
                  <a:pt x="85232" y="9273"/>
                  <a:pt x="89404" y="9223"/>
                  <a:pt x="93348" y="8313"/>
                </a:cubicBezTo>
                <a:cubicBezTo>
                  <a:pt x="99726" y="6841"/>
                  <a:pt x="112398" y="3550"/>
                  <a:pt x="112398" y="3550"/>
                </a:cubicBezTo>
                <a:cubicBezTo>
                  <a:pt x="106737" y="20537"/>
                  <a:pt x="114764" y="0"/>
                  <a:pt x="102873" y="17838"/>
                </a:cubicBezTo>
                <a:cubicBezTo>
                  <a:pt x="101481" y="19927"/>
                  <a:pt x="102033" y="23001"/>
                  <a:pt x="100492" y="24982"/>
                </a:cubicBezTo>
                <a:cubicBezTo>
                  <a:pt x="96357" y="30298"/>
                  <a:pt x="90967" y="34507"/>
                  <a:pt x="86205" y="39269"/>
                </a:cubicBezTo>
                <a:cubicBezTo>
                  <a:pt x="83824" y="41650"/>
                  <a:pt x="82383" y="45859"/>
                  <a:pt x="79061" y="46413"/>
                </a:cubicBezTo>
                <a:lnTo>
                  <a:pt x="64773" y="48794"/>
                </a:lnTo>
                <a:cubicBezTo>
                  <a:pt x="56508" y="57060"/>
                  <a:pt x="54058" y="59907"/>
                  <a:pt x="50486" y="63082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자유형 91"/>
          <p:cNvSpPr/>
          <p:nvPr/>
        </p:nvSpPr>
        <p:spPr>
          <a:xfrm>
            <a:off x="1824038" y="7980759"/>
            <a:ext cx="126205" cy="110729"/>
          </a:xfrm>
          <a:custGeom>
            <a:avLst/>
            <a:gdLst>
              <a:gd name="connsiteX0" fmla="*/ 121443 w 126205"/>
              <a:gd name="connsiteY0" fmla="*/ 1191 h 110729"/>
              <a:gd name="connsiteX1" fmla="*/ 80962 w 126205"/>
              <a:gd name="connsiteY1" fmla="*/ 3572 h 110729"/>
              <a:gd name="connsiteX2" fmla="*/ 73818 w 126205"/>
              <a:gd name="connsiteY2" fmla="*/ 17860 h 110729"/>
              <a:gd name="connsiteX3" fmla="*/ 59531 w 126205"/>
              <a:gd name="connsiteY3" fmla="*/ 22622 h 110729"/>
              <a:gd name="connsiteX4" fmla="*/ 54768 w 126205"/>
              <a:gd name="connsiteY4" fmla="*/ 29766 h 110729"/>
              <a:gd name="connsiteX5" fmla="*/ 38100 w 126205"/>
              <a:gd name="connsiteY5" fmla="*/ 39291 h 110729"/>
              <a:gd name="connsiteX6" fmla="*/ 23812 w 126205"/>
              <a:gd name="connsiteY6" fmla="*/ 44054 h 110729"/>
              <a:gd name="connsiteX7" fmla="*/ 16668 w 126205"/>
              <a:gd name="connsiteY7" fmla="*/ 46435 h 110729"/>
              <a:gd name="connsiteX8" fmla="*/ 19050 w 126205"/>
              <a:gd name="connsiteY8" fmla="*/ 63104 h 110729"/>
              <a:gd name="connsiteX9" fmla="*/ 23812 w 126205"/>
              <a:gd name="connsiteY9" fmla="*/ 72629 h 110729"/>
              <a:gd name="connsiteX10" fmla="*/ 16668 w 126205"/>
              <a:gd name="connsiteY10" fmla="*/ 77391 h 110729"/>
              <a:gd name="connsiteX11" fmla="*/ 0 w 126205"/>
              <a:gd name="connsiteY11" fmla="*/ 82154 h 110729"/>
              <a:gd name="connsiteX12" fmla="*/ 2381 w 126205"/>
              <a:gd name="connsiteY12" fmla="*/ 89297 h 110729"/>
              <a:gd name="connsiteX13" fmla="*/ 16668 w 126205"/>
              <a:gd name="connsiteY13" fmla="*/ 94060 h 110729"/>
              <a:gd name="connsiteX14" fmla="*/ 33337 w 126205"/>
              <a:gd name="connsiteY14" fmla="*/ 98822 h 110729"/>
              <a:gd name="connsiteX15" fmla="*/ 38100 w 126205"/>
              <a:gd name="connsiteY15" fmla="*/ 91679 h 110729"/>
              <a:gd name="connsiteX16" fmla="*/ 40481 w 126205"/>
              <a:gd name="connsiteY16" fmla="*/ 84535 h 110729"/>
              <a:gd name="connsiteX17" fmla="*/ 52387 w 126205"/>
              <a:gd name="connsiteY17" fmla="*/ 86916 h 110729"/>
              <a:gd name="connsiteX18" fmla="*/ 57150 w 126205"/>
              <a:gd name="connsiteY18" fmla="*/ 94060 h 110729"/>
              <a:gd name="connsiteX19" fmla="*/ 59531 w 126205"/>
              <a:gd name="connsiteY19" fmla="*/ 103585 h 110729"/>
              <a:gd name="connsiteX20" fmla="*/ 61912 w 126205"/>
              <a:gd name="connsiteY20" fmla="*/ 110729 h 110729"/>
              <a:gd name="connsiteX21" fmla="*/ 76200 w 126205"/>
              <a:gd name="connsiteY21" fmla="*/ 108347 h 110729"/>
              <a:gd name="connsiteX22" fmla="*/ 83343 w 126205"/>
              <a:gd name="connsiteY22" fmla="*/ 79772 h 110729"/>
              <a:gd name="connsiteX23" fmla="*/ 88106 w 126205"/>
              <a:gd name="connsiteY23" fmla="*/ 72629 h 110729"/>
              <a:gd name="connsiteX24" fmla="*/ 85725 w 126205"/>
              <a:gd name="connsiteY24" fmla="*/ 44054 h 110729"/>
              <a:gd name="connsiteX25" fmla="*/ 85725 w 126205"/>
              <a:gd name="connsiteY25" fmla="*/ 20241 h 110729"/>
              <a:gd name="connsiteX26" fmla="*/ 92868 w 126205"/>
              <a:gd name="connsiteY26" fmla="*/ 17860 h 110729"/>
              <a:gd name="connsiteX27" fmla="*/ 100012 w 126205"/>
              <a:gd name="connsiteY27" fmla="*/ 13097 h 110729"/>
              <a:gd name="connsiteX28" fmla="*/ 109537 w 126205"/>
              <a:gd name="connsiteY28" fmla="*/ 10716 h 110729"/>
              <a:gd name="connsiteX29" fmla="*/ 121443 w 126205"/>
              <a:gd name="connsiteY29" fmla="*/ 1191 h 11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6205" h="110729">
                <a:moveTo>
                  <a:pt x="121443" y="1191"/>
                </a:moveTo>
                <a:cubicBezTo>
                  <a:pt x="116681" y="0"/>
                  <a:pt x="94189" y="787"/>
                  <a:pt x="80962" y="3572"/>
                </a:cubicBezTo>
                <a:cubicBezTo>
                  <a:pt x="73565" y="5129"/>
                  <a:pt x="78196" y="14733"/>
                  <a:pt x="73818" y="17860"/>
                </a:cubicBezTo>
                <a:cubicBezTo>
                  <a:pt x="69733" y="20778"/>
                  <a:pt x="59531" y="22622"/>
                  <a:pt x="59531" y="22622"/>
                </a:cubicBezTo>
                <a:cubicBezTo>
                  <a:pt x="57943" y="25003"/>
                  <a:pt x="56792" y="27742"/>
                  <a:pt x="54768" y="29766"/>
                </a:cubicBezTo>
                <a:cubicBezTo>
                  <a:pt x="51902" y="32632"/>
                  <a:pt x="41217" y="38044"/>
                  <a:pt x="38100" y="39291"/>
                </a:cubicBezTo>
                <a:cubicBezTo>
                  <a:pt x="33439" y="41155"/>
                  <a:pt x="28575" y="42466"/>
                  <a:pt x="23812" y="44054"/>
                </a:cubicBezTo>
                <a:lnTo>
                  <a:pt x="16668" y="46435"/>
                </a:lnTo>
                <a:cubicBezTo>
                  <a:pt x="17462" y="51991"/>
                  <a:pt x="17573" y="57689"/>
                  <a:pt x="19050" y="63104"/>
                </a:cubicBezTo>
                <a:cubicBezTo>
                  <a:pt x="19984" y="66529"/>
                  <a:pt x="24396" y="69128"/>
                  <a:pt x="23812" y="72629"/>
                </a:cubicBezTo>
                <a:cubicBezTo>
                  <a:pt x="23341" y="75452"/>
                  <a:pt x="19228" y="76111"/>
                  <a:pt x="16668" y="77391"/>
                </a:cubicBezTo>
                <a:cubicBezTo>
                  <a:pt x="13254" y="79098"/>
                  <a:pt x="3049" y="81392"/>
                  <a:pt x="0" y="82154"/>
                </a:cubicBezTo>
                <a:cubicBezTo>
                  <a:pt x="794" y="84535"/>
                  <a:pt x="339" y="87838"/>
                  <a:pt x="2381" y="89297"/>
                </a:cubicBezTo>
                <a:cubicBezTo>
                  <a:pt x="6466" y="92215"/>
                  <a:pt x="11906" y="92472"/>
                  <a:pt x="16668" y="94060"/>
                </a:cubicBezTo>
                <a:cubicBezTo>
                  <a:pt x="26909" y="97474"/>
                  <a:pt x="21387" y="95835"/>
                  <a:pt x="33337" y="98822"/>
                </a:cubicBezTo>
                <a:cubicBezTo>
                  <a:pt x="34925" y="96441"/>
                  <a:pt x="36820" y="94239"/>
                  <a:pt x="38100" y="91679"/>
                </a:cubicBezTo>
                <a:cubicBezTo>
                  <a:pt x="39223" y="89434"/>
                  <a:pt x="38100" y="85329"/>
                  <a:pt x="40481" y="84535"/>
                </a:cubicBezTo>
                <a:cubicBezTo>
                  <a:pt x="44321" y="83255"/>
                  <a:pt x="48418" y="86122"/>
                  <a:pt x="52387" y="86916"/>
                </a:cubicBezTo>
                <a:cubicBezTo>
                  <a:pt x="53975" y="89297"/>
                  <a:pt x="56023" y="91429"/>
                  <a:pt x="57150" y="94060"/>
                </a:cubicBezTo>
                <a:cubicBezTo>
                  <a:pt x="58439" y="97068"/>
                  <a:pt x="58632" y="100438"/>
                  <a:pt x="59531" y="103585"/>
                </a:cubicBezTo>
                <a:cubicBezTo>
                  <a:pt x="60221" y="105999"/>
                  <a:pt x="61118" y="108348"/>
                  <a:pt x="61912" y="110729"/>
                </a:cubicBezTo>
                <a:cubicBezTo>
                  <a:pt x="66675" y="109935"/>
                  <a:pt x="71881" y="110506"/>
                  <a:pt x="76200" y="108347"/>
                </a:cubicBezTo>
                <a:cubicBezTo>
                  <a:pt x="83984" y="104455"/>
                  <a:pt x="83071" y="80859"/>
                  <a:pt x="83343" y="79772"/>
                </a:cubicBezTo>
                <a:cubicBezTo>
                  <a:pt x="84037" y="76996"/>
                  <a:pt x="86518" y="75010"/>
                  <a:pt x="88106" y="72629"/>
                </a:cubicBezTo>
                <a:cubicBezTo>
                  <a:pt x="87312" y="63104"/>
                  <a:pt x="86988" y="53528"/>
                  <a:pt x="85725" y="44054"/>
                </a:cubicBezTo>
                <a:cubicBezTo>
                  <a:pt x="84181" y="32476"/>
                  <a:pt x="77144" y="37403"/>
                  <a:pt x="85725" y="20241"/>
                </a:cubicBezTo>
                <a:cubicBezTo>
                  <a:pt x="86847" y="17996"/>
                  <a:pt x="90487" y="18654"/>
                  <a:pt x="92868" y="17860"/>
                </a:cubicBezTo>
                <a:cubicBezTo>
                  <a:pt x="95249" y="16272"/>
                  <a:pt x="97381" y="14224"/>
                  <a:pt x="100012" y="13097"/>
                </a:cubicBezTo>
                <a:cubicBezTo>
                  <a:pt x="103020" y="11808"/>
                  <a:pt x="106695" y="12340"/>
                  <a:pt x="109537" y="10716"/>
                </a:cubicBezTo>
                <a:cubicBezTo>
                  <a:pt x="115416" y="7357"/>
                  <a:pt x="126205" y="2382"/>
                  <a:pt x="121443" y="1191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자유형 94"/>
          <p:cNvSpPr/>
          <p:nvPr/>
        </p:nvSpPr>
        <p:spPr>
          <a:xfrm>
            <a:off x="1940719" y="8029575"/>
            <a:ext cx="88422" cy="89786"/>
          </a:xfrm>
          <a:custGeom>
            <a:avLst/>
            <a:gdLst>
              <a:gd name="connsiteX0" fmla="*/ 83344 w 88422"/>
              <a:gd name="connsiteY0" fmla="*/ 85725 h 89786"/>
              <a:gd name="connsiteX1" fmla="*/ 57150 w 88422"/>
              <a:gd name="connsiteY1" fmla="*/ 83344 h 89786"/>
              <a:gd name="connsiteX2" fmla="*/ 54769 w 88422"/>
              <a:gd name="connsiteY2" fmla="*/ 54769 h 89786"/>
              <a:gd name="connsiteX3" fmla="*/ 47625 w 88422"/>
              <a:gd name="connsiteY3" fmla="*/ 47625 h 89786"/>
              <a:gd name="connsiteX4" fmla="*/ 21431 w 88422"/>
              <a:gd name="connsiteY4" fmla="*/ 42863 h 89786"/>
              <a:gd name="connsiteX5" fmla="*/ 7144 w 88422"/>
              <a:gd name="connsiteY5" fmla="*/ 33338 h 89786"/>
              <a:gd name="connsiteX6" fmla="*/ 0 w 88422"/>
              <a:gd name="connsiteY6" fmla="*/ 28575 h 89786"/>
              <a:gd name="connsiteX7" fmla="*/ 2381 w 88422"/>
              <a:gd name="connsiteY7" fmla="*/ 9525 h 89786"/>
              <a:gd name="connsiteX8" fmla="*/ 4762 w 88422"/>
              <a:gd name="connsiteY8" fmla="*/ 2381 h 89786"/>
              <a:gd name="connsiteX9" fmla="*/ 11906 w 88422"/>
              <a:gd name="connsiteY9" fmla="*/ 0 h 89786"/>
              <a:gd name="connsiteX10" fmla="*/ 59531 w 88422"/>
              <a:gd name="connsiteY10" fmla="*/ 2381 h 89786"/>
              <a:gd name="connsiteX11" fmla="*/ 66675 w 88422"/>
              <a:gd name="connsiteY11" fmla="*/ 4763 h 89786"/>
              <a:gd name="connsiteX12" fmla="*/ 71437 w 88422"/>
              <a:gd name="connsiteY12" fmla="*/ 11906 h 89786"/>
              <a:gd name="connsiteX13" fmla="*/ 59531 w 88422"/>
              <a:gd name="connsiteY13" fmla="*/ 33338 h 89786"/>
              <a:gd name="connsiteX14" fmla="*/ 66675 w 88422"/>
              <a:gd name="connsiteY14" fmla="*/ 35719 h 89786"/>
              <a:gd name="connsiteX15" fmla="*/ 80962 w 88422"/>
              <a:gd name="connsiteY15" fmla="*/ 45244 h 89786"/>
              <a:gd name="connsiteX16" fmla="*/ 85725 w 88422"/>
              <a:gd name="connsiteY16" fmla="*/ 61913 h 89786"/>
              <a:gd name="connsiteX17" fmla="*/ 88106 w 88422"/>
              <a:gd name="connsiteY17" fmla="*/ 71438 h 89786"/>
              <a:gd name="connsiteX18" fmla="*/ 83344 w 88422"/>
              <a:gd name="connsiteY18" fmla="*/ 85725 h 89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8422" h="89786">
                <a:moveTo>
                  <a:pt x="83344" y="85725"/>
                </a:moveTo>
                <a:cubicBezTo>
                  <a:pt x="74613" y="84931"/>
                  <a:pt x="63097" y="89786"/>
                  <a:pt x="57150" y="83344"/>
                </a:cubicBezTo>
                <a:cubicBezTo>
                  <a:pt x="50667" y="76321"/>
                  <a:pt x="57232" y="64004"/>
                  <a:pt x="54769" y="54769"/>
                </a:cubicBezTo>
                <a:cubicBezTo>
                  <a:pt x="53901" y="51515"/>
                  <a:pt x="50427" y="49493"/>
                  <a:pt x="47625" y="47625"/>
                </a:cubicBezTo>
                <a:cubicBezTo>
                  <a:pt x="42543" y="44237"/>
                  <a:pt x="22237" y="42964"/>
                  <a:pt x="21431" y="42863"/>
                </a:cubicBezTo>
                <a:lnTo>
                  <a:pt x="7144" y="33338"/>
                </a:lnTo>
                <a:lnTo>
                  <a:pt x="0" y="28575"/>
                </a:lnTo>
                <a:cubicBezTo>
                  <a:pt x="794" y="22225"/>
                  <a:pt x="1236" y="15821"/>
                  <a:pt x="2381" y="9525"/>
                </a:cubicBezTo>
                <a:cubicBezTo>
                  <a:pt x="2830" y="7055"/>
                  <a:pt x="2987" y="4156"/>
                  <a:pt x="4762" y="2381"/>
                </a:cubicBezTo>
                <a:cubicBezTo>
                  <a:pt x="6537" y="606"/>
                  <a:pt x="9525" y="794"/>
                  <a:pt x="11906" y="0"/>
                </a:cubicBezTo>
                <a:cubicBezTo>
                  <a:pt x="27781" y="794"/>
                  <a:pt x="43696" y="1004"/>
                  <a:pt x="59531" y="2381"/>
                </a:cubicBezTo>
                <a:cubicBezTo>
                  <a:pt x="62032" y="2598"/>
                  <a:pt x="64715" y="3195"/>
                  <a:pt x="66675" y="4763"/>
                </a:cubicBezTo>
                <a:cubicBezTo>
                  <a:pt x="68910" y="6551"/>
                  <a:pt x="69850" y="9525"/>
                  <a:pt x="71437" y="11906"/>
                </a:cubicBezTo>
                <a:cubicBezTo>
                  <a:pt x="61786" y="18340"/>
                  <a:pt x="50367" y="19592"/>
                  <a:pt x="59531" y="33338"/>
                </a:cubicBezTo>
                <a:cubicBezTo>
                  <a:pt x="60923" y="35427"/>
                  <a:pt x="64481" y="34500"/>
                  <a:pt x="66675" y="35719"/>
                </a:cubicBezTo>
                <a:cubicBezTo>
                  <a:pt x="71678" y="38499"/>
                  <a:pt x="80962" y="45244"/>
                  <a:pt x="80962" y="45244"/>
                </a:cubicBezTo>
                <a:cubicBezTo>
                  <a:pt x="88422" y="75073"/>
                  <a:pt x="78882" y="37959"/>
                  <a:pt x="85725" y="61913"/>
                </a:cubicBezTo>
                <a:cubicBezTo>
                  <a:pt x="86624" y="65060"/>
                  <a:pt x="87312" y="68263"/>
                  <a:pt x="88106" y="71438"/>
                </a:cubicBezTo>
                <a:lnTo>
                  <a:pt x="83344" y="85725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8" name="자유형 97"/>
          <p:cNvSpPr/>
          <p:nvPr/>
        </p:nvSpPr>
        <p:spPr>
          <a:xfrm>
            <a:off x="1888331" y="8112247"/>
            <a:ext cx="62090" cy="77666"/>
          </a:xfrm>
          <a:custGeom>
            <a:avLst/>
            <a:gdLst>
              <a:gd name="connsiteX0" fmla="*/ 26194 w 62090"/>
              <a:gd name="connsiteY0" fmla="*/ 76872 h 77666"/>
              <a:gd name="connsiteX1" fmla="*/ 30957 w 62090"/>
              <a:gd name="connsiteY1" fmla="*/ 69728 h 77666"/>
              <a:gd name="connsiteX2" fmla="*/ 38100 w 62090"/>
              <a:gd name="connsiteY2" fmla="*/ 62584 h 77666"/>
              <a:gd name="connsiteX3" fmla="*/ 61913 w 62090"/>
              <a:gd name="connsiteY3" fmla="*/ 57822 h 77666"/>
              <a:gd name="connsiteX4" fmla="*/ 59532 w 62090"/>
              <a:gd name="connsiteY4" fmla="*/ 29247 h 77666"/>
              <a:gd name="connsiteX5" fmla="*/ 50007 w 62090"/>
              <a:gd name="connsiteY5" fmla="*/ 14959 h 77666"/>
              <a:gd name="connsiteX6" fmla="*/ 38100 w 62090"/>
              <a:gd name="connsiteY6" fmla="*/ 672 h 77666"/>
              <a:gd name="connsiteX7" fmla="*/ 2382 w 62090"/>
              <a:gd name="connsiteY7" fmla="*/ 7816 h 77666"/>
              <a:gd name="connsiteX8" fmla="*/ 0 w 62090"/>
              <a:gd name="connsiteY8" fmla="*/ 14959 h 77666"/>
              <a:gd name="connsiteX9" fmla="*/ 2382 w 62090"/>
              <a:gd name="connsiteY9" fmla="*/ 24484 h 77666"/>
              <a:gd name="connsiteX10" fmla="*/ 9525 w 62090"/>
              <a:gd name="connsiteY10" fmla="*/ 26866 h 77666"/>
              <a:gd name="connsiteX11" fmla="*/ 26194 w 62090"/>
              <a:gd name="connsiteY11" fmla="*/ 34009 h 77666"/>
              <a:gd name="connsiteX12" fmla="*/ 28575 w 62090"/>
              <a:gd name="connsiteY12" fmla="*/ 64966 h 77666"/>
              <a:gd name="connsiteX13" fmla="*/ 26194 w 62090"/>
              <a:gd name="connsiteY13" fmla="*/ 76872 h 77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090" h="77666">
                <a:moveTo>
                  <a:pt x="26194" y="76872"/>
                </a:moveTo>
                <a:cubicBezTo>
                  <a:pt x="26591" y="77666"/>
                  <a:pt x="29125" y="71927"/>
                  <a:pt x="30957" y="69728"/>
                </a:cubicBezTo>
                <a:cubicBezTo>
                  <a:pt x="33113" y="67141"/>
                  <a:pt x="35298" y="64452"/>
                  <a:pt x="38100" y="62584"/>
                </a:cubicBezTo>
                <a:cubicBezTo>
                  <a:pt x="42633" y="59562"/>
                  <a:pt x="60504" y="58023"/>
                  <a:pt x="61913" y="57822"/>
                </a:cubicBezTo>
                <a:cubicBezTo>
                  <a:pt x="61119" y="48297"/>
                  <a:pt x="62090" y="38456"/>
                  <a:pt x="59532" y="29247"/>
                </a:cubicBezTo>
                <a:cubicBezTo>
                  <a:pt x="58000" y="23732"/>
                  <a:pt x="53182" y="19722"/>
                  <a:pt x="50007" y="14959"/>
                </a:cubicBezTo>
                <a:cubicBezTo>
                  <a:pt x="43379" y="5017"/>
                  <a:pt x="47264" y="9836"/>
                  <a:pt x="38100" y="672"/>
                </a:cubicBezTo>
                <a:cubicBezTo>
                  <a:pt x="31956" y="1230"/>
                  <a:pt x="10199" y="0"/>
                  <a:pt x="2382" y="7816"/>
                </a:cubicBezTo>
                <a:cubicBezTo>
                  <a:pt x="607" y="9591"/>
                  <a:pt x="794" y="12578"/>
                  <a:pt x="0" y="14959"/>
                </a:cubicBezTo>
                <a:cubicBezTo>
                  <a:pt x="794" y="18134"/>
                  <a:pt x="338" y="21928"/>
                  <a:pt x="2382" y="24484"/>
                </a:cubicBezTo>
                <a:cubicBezTo>
                  <a:pt x="3950" y="26444"/>
                  <a:pt x="7280" y="25743"/>
                  <a:pt x="9525" y="26866"/>
                </a:cubicBezTo>
                <a:cubicBezTo>
                  <a:pt x="25964" y="35086"/>
                  <a:pt x="6378" y="29055"/>
                  <a:pt x="26194" y="34009"/>
                </a:cubicBezTo>
                <a:cubicBezTo>
                  <a:pt x="34210" y="46032"/>
                  <a:pt x="34510" y="43206"/>
                  <a:pt x="28575" y="64966"/>
                </a:cubicBezTo>
                <a:cubicBezTo>
                  <a:pt x="28108" y="66678"/>
                  <a:pt x="25797" y="76078"/>
                  <a:pt x="26194" y="76872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자유형 98"/>
          <p:cNvSpPr/>
          <p:nvPr/>
        </p:nvSpPr>
        <p:spPr>
          <a:xfrm>
            <a:off x="1993106" y="8226806"/>
            <a:ext cx="122042" cy="105398"/>
          </a:xfrm>
          <a:custGeom>
            <a:avLst/>
            <a:gdLst>
              <a:gd name="connsiteX0" fmla="*/ 66675 w 122042"/>
              <a:gd name="connsiteY0" fmla="*/ 59944 h 105398"/>
              <a:gd name="connsiteX1" fmla="*/ 59532 w 122042"/>
              <a:gd name="connsiteY1" fmla="*/ 57563 h 105398"/>
              <a:gd name="connsiteX2" fmla="*/ 42863 w 122042"/>
              <a:gd name="connsiteY2" fmla="*/ 67088 h 105398"/>
              <a:gd name="connsiteX3" fmla="*/ 35719 w 122042"/>
              <a:gd name="connsiteY3" fmla="*/ 71850 h 105398"/>
              <a:gd name="connsiteX4" fmla="*/ 9525 w 122042"/>
              <a:gd name="connsiteY4" fmla="*/ 69469 h 105398"/>
              <a:gd name="connsiteX5" fmla="*/ 2382 w 122042"/>
              <a:gd name="connsiteY5" fmla="*/ 67088 h 105398"/>
              <a:gd name="connsiteX6" fmla="*/ 0 w 122042"/>
              <a:gd name="connsiteY6" fmla="*/ 59944 h 105398"/>
              <a:gd name="connsiteX7" fmla="*/ 4763 w 122042"/>
              <a:gd name="connsiteY7" fmla="*/ 52800 h 105398"/>
              <a:gd name="connsiteX8" fmla="*/ 11907 w 122042"/>
              <a:gd name="connsiteY8" fmla="*/ 50419 h 105398"/>
              <a:gd name="connsiteX9" fmla="*/ 33338 w 122042"/>
              <a:gd name="connsiteY9" fmla="*/ 45657 h 105398"/>
              <a:gd name="connsiteX10" fmla="*/ 47625 w 122042"/>
              <a:gd name="connsiteY10" fmla="*/ 40894 h 105398"/>
              <a:gd name="connsiteX11" fmla="*/ 54769 w 122042"/>
              <a:gd name="connsiteY11" fmla="*/ 38513 h 105398"/>
              <a:gd name="connsiteX12" fmla="*/ 61913 w 122042"/>
              <a:gd name="connsiteY12" fmla="*/ 33750 h 105398"/>
              <a:gd name="connsiteX13" fmla="*/ 61913 w 122042"/>
              <a:gd name="connsiteY13" fmla="*/ 2794 h 105398"/>
              <a:gd name="connsiteX14" fmla="*/ 69057 w 122042"/>
              <a:gd name="connsiteY14" fmla="*/ 413 h 105398"/>
              <a:gd name="connsiteX15" fmla="*/ 76200 w 122042"/>
              <a:gd name="connsiteY15" fmla="*/ 5175 h 105398"/>
              <a:gd name="connsiteX16" fmla="*/ 85725 w 122042"/>
              <a:gd name="connsiteY16" fmla="*/ 7557 h 105398"/>
              <a:gd name="connsiteX17" fmla="*/ 104775 w 122042"/>
              <a:gd name="connsiteY17" fmla="*/ 9938 h 105398"/>
              <a:gd name="connsiteX18" fmla="*/ 111919 w 122042"/>
              <a:gd name="connsiteY18" fmla="*/ 14700 h 105398"/>
              <a:gd name="connsiteX19" fmla="*/ 104775 w 122042"/>
              <a:gd name="connsiteY19" fmla="*/ 26607 h 105398"/>
              <a:gd name="connsiteX20" fmla="*/ 88107 w 122042"/>
              <a:gd name="connsiteY20" fmla="*/ 31369 h 105398"/>
              <a:gd name="connsiteX21" fmla="*/ 80963 w 122042"/>
              <a:gd name="connsiteY21" fmla="*/ 36132 h 105398"/>
              <a:gd name="connsiteX22" fmla="*/ 80963 w 122042"/>
              <a:gd name="connsiteY22" fmla="*/ 50419 h 105398"/>
              <a:gd name="connsiteX23" fmla="*/ 109538 w 122042"/>
              <a:gd name="connsiteY23" fmla="*/ 57563 h 105398"/>
              <a:gd name="connsiteX24" fmla="*/ 116682 w 122042"/>
              <a:gd name="connsiteY24" fmla="*/ 64707 h 105398"/>
              <a:gd name="connsiteX25" fmla="*/ 116682 w 122042"/>
              <a:gd name="connsiteY25" fmla="*/ 95663 h 105398"/>
              <a:gd name="connsiteX26" fmla="*/ 111919 w 122042"/>
              <a:gd name="connsiteY26" fmla="*/ 102807 h 105398"/>
              <a:gd name="connsiteX27" fmla="*/ 104775 w 122042"/>
              <a:gd name="connsiteY27" fmla="*/ 105188 h 105398"/>
              <a:gd name="connsiteX28" fmla="*/ 92869 w 122042"/>
              <a:gd name="connsiteY28" fmla="*/ 102807 h 105398"/>
              <a:gd name="connsiteX29" fmla="*/ 90488 w 122042"/>
              <a:gd name="connsiteY29" fmla="*/ 93282 h 105398"/>
              <a:gd name="connsiteX30" fmla="*/ 88107 w 122042"/>
              <a:gd name="connsiteY30" fmla="*/ 86138 h 105398"/>
              <a:gd name="connsiteX31" fmla="*/ 85725 w 122042"/>
              <a:gd name="connsiteY31" fmla="*/ 71850 h 105398"/>
              <a:gd name="connsiteX32" fmla="*/ 66675 w 122042"/>
              <a:gd name="connsiteY32" fmla="*/ 59944 h 105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2042" h="105398">
                <a:moveTo>
                  <a:pt x="66675" y="59944"/>
                </a:moveTo>
                <a:cubicBezTo>
                  <a:pt x="62309" y="57563"/>
                  <a:pt x="62042" y="57563"/>
                  <a:pt x="59532" y="57563"/>
                </a:cubicBezTo>
                <a:cubicBezTo>
                  <a:pt x="48738" y="57563"/>
                  <a:pt x="50265" y="60920"/>
                  <a:pt x="42863" y="67088"/>
                </a:cubicBezTo>
                <a:cubicBezTo>
                  <a:pt x="40664" y="68920"/>
                  <a:pt x="38100" y="70263"/>
                  <a:pt x="35719" y="71850"/>
                </a:cubicBezTo>
                <a:cubicBezTo>
                  <a:pt x="26988" y="71056"/>
                  <a:pt x="18204" y="70709"/>
                  <a:pt x="9525" y="69469"/>
                </a:cubicBezTo>
                <a:cubicBezTo>
                  <a:pt x="7040" y="69114"/>
                  <a:pt x="4157" y="68863"/>
                  <a:pt x="2382" y="67088"/>
                </a:cubicBezTo>
                <a:cubicBezTo>
                  <a:pt x="607" y="65313"/>
                  <a:pt x="794" y="62325"/>
                  <a:pt x="0" y="59944"/>
                </a:cubicBezTo>
                <a:cubicBezTo>
                  <a:pt x="1588" y="57563"/>
                  <a:pt x="2528" y="54588"/>
                  <a:pt x="4763" y="52800"/>
                </a:cubicBezTo>
                <a:cubicBezTo>
                  <a:pt x="6723" y="51232"/>
                  <a:pt x="9472" y="51028"/>
                  <a:pt x="11907" y="50419"/>
                </a:cubicBezTo>
                <a:cubicBezTo>
                  <a:pt x="25486" y="47024"/>
                  <a:pt x="21128" y="49320"/>
                  <a:pt x="33338" y="45657"/>
                </a:cubicBezTo>
                <a:cubicBezTo>
                  <a:pt x="38146" y="44214"/>
                  <a:pt x="42863" y="42482"/>
                  <a:pt x="47625" y="40894"/>
                </a:cubicBezTo>
                <a:lnTo>
                  <a:pt x="54769" y="38513"/>
                </a:lnTo>
                <a:cubicBezTo>
                  <a:pt x="57150" y="36925"/>
                  <a:pt x="60125" y="35985"/>
                  <a:pt x="61913" y="33750"/>
                </a:cubicBezTo>
                <a:cubicBezTo>
                  <a:pt x="67579" y="26667"/>
                  <a:pt x="62119" y="4859"/>
                  <a:pt x="61913" y="2794"/>
                </a:cubicBezTo>
                <a:cubicBezTo>
                  <a:pt x="64294" y="2000"/>
                  <a:pt x="66581" y="0"/>
                  <a:pt x="69057" y="413"/>
                </a:cubicBezTo>
                <a:cubicBezTo>
                  <a:pt x="71880" y="883"/>
                  <a:pt x="73570" y="4048"/>
                  <a:pt x="76200" y="5175"/>
                </a:cubicBezTo>
                <a:cubicBezTo>
                  <a:pt x="79208" y="6464"/>
                  <a:pt x="82497" y="7019"/>
                  <a:pt x="85725" y="7557"/>
                </a:cubicBezTo>
                <a:cubicBezTo>
                  <a:pt x="92037" y="8609"/>
                  <a:pt x="98425" y="9144"/>
                  <a:pt x="104775" y="9938"/>
                </a:cubicBezTo>
                <a:cubicBezTo>
                  <a:pt x="107156" y="11525"/>
                  <a:pt x="110131" y="12465"/>
                  <a:pt x="111919" y="14700"/>
                </a:cubicBezTo>
                <a:cubicBezTo>
                  <a:pt x="118722" y="23203"/>
                  <a:pt x="111879" y="23562"/>
                  <a:pt x="104775" y="26607"/>
                </a:cubicBezTo>
                <a:cubicBezTo>
                  <a:pt x="99993" y="28657"/>
                  <a:pt x="92940" y="30161"/>
                  <a:pt x="88107" y="31369"/>
                </a:cubicBezTo>
                <a:cubicBezTo>
                  <a:pt x="85726" y="32957"/>
                  <a:pt x="82751" y="33897"/>
                  <a:pt x="80963" y="36132"/>
                </a:cubicBezTo>
                <a:cubicBezTo>
                  <a:pt x="78654" y="39018"/>
                  <a:pt x="76923" y="47533"/>
                  <a:pt x="80963" y="50419"/>
                </a:cubicBezTo>
                <a:cubicBezTo>
                  <a:pt x="86707" y="54522"/>
                  <a:pt x="102921" y="56460"/>
                  <a:pt x="109538" y="57563"/>
                </a:cubicBezTo>
                <a:cubicBezTo>
                  <a:pt x="111919" y="59944"/>
                  <a:pt x="114814" y="61905"/>
                  <a:pt x="116682" y="64707"/>
                </a:cubicBezTo>
                <a:cubicBezTo>
                  <a:pt x="122042" y="72747"/>
                  <a:pt x="117861" y="90555"/>
                  <a:pt x="116682" y="95663"/>
                </a:cubicBezTo>
                <a:cubicBezTo>
                  <a:pt x="116038" y="98452"/>
                  <a:pt x="114154" y="101019"/>
                  <a:pt x="111919" y="102807"/>
                </a:cubicBezTo>
                <a:cubicBezTo>
                  <a:pt x="109959" y="104375"/>
                  <a:pt x="107156" y="104394"/>
                  <a:pt x="104775" y="105188"/>
                </a:cubicBezTo>
                <a:cubicBezTo>
                  <a:pt x="100806" y="104394"/>
                  <a:pt x="95978" y="105398"/>
                  <a:pt x="92869" y="102807"/>
                </a:cubicBezTo>
                <a:cubicBezTo>
                  <a:pt x="90355" y="100712"/>
                  <a:pt x="91387" y="96429"/>
                  <a:pt x="90488" y="93282"/>
                </a:cubicBezTo>
                <a:cubicBezTo>
                  <a:pt x="89798" y="90868"/>
                  <a:pt x="88652" y="88588"/>
                  <a:pt x="88107" y="86138"/>
                </a:cubicBezTo>
                <a:cubicBezTo>
                  <a:pt x="87060" y="81425"/>
                  <a:pt x="88121" y="76042"/>
                  <a:pt x="85725" y="71850"/>
                </a:cubicBezTo>
                <a:cubicBezTo>
                  <a:pt x="83791" y="68465"/>
                  <a:pt x="71041" y="62325"/>
                  <a:pt x="66675" y="59944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자유형 101"/>
          <p:cNvSpPr/>
          <p:nvPr/>
        </p:nvSpPr>
        <p:spPr>
          <a:xfrm>
            <a:off x="2016986" y="7981404"/>
            <a:ext cx="89849" cy="102940"/>
          </a:xfrm>
          <a:custGeom>
            <a:avLst/>
            <a:gdLst>
              <a:gd name="connsiteX0" fmla="*/ 35652 w 89849"/>
              <a:gd name="connsiteY0" fmla="*/ 88652 h 102940"/>
              <a:gd name="connsiteX1" fmla="*/ 23745 w 89849"/>
              <a:gd name="connsiteY1" fmla="*/ 86271 h 102940"/>
              <a:gd name="connsiteX2" fmla="*/ 9458 w 89849"/>
              <a:gd name="connsiteY2" fmla="*/ 74365 h 102940"/>
              <a:gd name="connsiteX3" fmla="*/ 7077 w 89849"/>
              <a:gd name="connsiteY3" fmla="*/ 67221 h 102940"/>
              <a:gd name="connsiteX4" fmla="*/ 16602 w 89849"/>
              <a:gd name="connsiteY4" fmla="*/ 50552 h 102940"/>
              <a:gd name="connsiteX5" fmla="*/ 7077 w 89849"/>
              <a:gd name="connsiteY5" fmla="*/ 41027 h 102940"/>
              <a:gd name="connsiteX6" fmla="*/ 4695 w 89849"/>
              <a:gd name="connsiteY6" fmla="*/ 33884 h 102940"/>
              <a:gd name="connsiteX7" fmla="*/ 14220 w 89849"/>
              <a:gd name="connsiteY7" fmla="*/ 7690 h 102940"/>
              <a:gd name="connsiteX8" fmla="*/ 26127 w 89849"/>
              <a:gd name="connsiteY8" fmla="*/ 10071 h 102940"/>
              <a:gd name="connsiteX9" fmla="*/ 30889 w 89849"/>
              <a:gd name="connsiteY9" fmla="*/ 17215 h 102940"/>
              <a:gd name="connsiteX10" fmla="*/ 38033 w 89849"/>
              <a:gd name="connsiteY10" fmla="*/ 19596 h 102940"/>
              <a:gd name="connsiteX11" fmla="*/ 52320 w 89849"/>
              <a:gd name="connsiteY11" fmla="*/ 26740 h 102940"/>
              <a:gd name="connsiteX12" fmla="*/ 64227 w 89849"/>
              <a:gd name="connsiteY12" fmla="*/ 24359 h 102940"/>
              <a:gd name="connsiteX13" fmla="*/ 68989 w 89849"/>
              <a:gd name="connsiteY13" fmla="*/ 10071 h 102940"/>
              <a:gd name="connsiteX14" fmla="*/ 71370 w 89849"/>
              <a:gd name="connsiteY14" fmla="*/ 2927 h 102940"/>
              <a:gd name="connsiteX15" fmla="*/ 78514 w 89849"/>
              <a:gd name="connsiteY15" fmla="*/ 546 h 102940"/>
              <a:gd name="connsiteX16" fmla="*/ 88039 w 89849"/>
              <a:gd name="connsiteY16" fmla="*/ 2927 h 102940"/>
              <a:gd name="connsiteX17" fmla="*/ 85658 w 89849"/>
              <a:gd name="connsiteY17" fmla="*/ 14834 h 102940"/>
              <a:gd name="connsiteX18" fmla="*/ 83277 w 89849"/>
              <a:gd name="connsiteY18" fmla="*/ 21977 h 102940"/>
              <a:gd name="connsiteX19" fmla="*/ 73752 w 89849"/>
              <a:gd name="connsiteY19" fmla="*/ 36265 h 102940"/>
              <a:gd name="connsiteX20" fmla="*/ 71370 w 89849"/>
              <a:gd name="connsiteY20" fmla="*/ 43409 h 102940"/>
              <a:gd name="connsiteX21" fmla="*/ 71370 w 89849"/>
              <a:gd name="connsiteY21" fmla="*/ 64840 h 102940"/>
              <a:gd name="connsiteX22" fmla="*/ 52320 w 89849"/>
              <a:gd name="connsiteY22" fmla="*/ 62459 h 102940"/>
              <a:gd name="connsiteX23" fmla="*/ 42795 w 89849"/>
              <a:gd name="connsiteY23" fmla="*/ 64840 h 102940"/>
              <a:gd name="connsiteX24" fmla="*/ 45177 w 89849"/>
              <a:gd name="connsiteY24" fmla="*/ 81509 h 102940"/>
              <a:gd name="connsiteX25" fmla="*/ 42795 w 89849"/>
              <a:gd name="connsiteY25" fmla="*/ 100559 h 102940"/>
              <a:gd name="connsiteX26" fmla="*/ 35652 w 89849"/>
              <a:gd name="connsiteY26" fmla="*/ 102940 h 102940"/>
              <a:gd name="connsiteX27" fmla="*/ 35652 w 89849"/>
              <a:gd name="connsiteY27" fmla="*/ 88652 h 10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9849" h="102940">
                <a:moveTo>
                  <a:pt x="35652" y="88652"/>
                </a:moveTo>
                <a:cubicBezTo>
                  <a:pt x="31683" y="87858"/>
                  <a:pt x="27535" y="87692"/>
                  <a:pt x="23745" y="86271"/>
                </a:cubicBezTo>
                <a:cubicBezTo>
                  <a:pt x="18441" y="84282"/>
                  <a:pt x="13163" y="78070"/>
                  <a:pt x="9458" y="74365"/>
                </a:cubicBezTo>
                <a:cubicBezTo>
                  <a:pt x="8664" y="71984"/>
                  <a:pt x="7077" y="69731"/>
                  <a:pt x="7077" y="67221"/>
                </a:cubicBezTo>
                <a:cubicBezTo>
                  <a:pt x="7077" y="57627"/>
                  <a:pt x="10434" y="56720"/>
                  <a:pt x="16602" y="50552"/>
                </a:cubicBezTo>
                <a:cubicBezTo>
                  <a:pt x="10250" y="31504"/>
                  <a:pt x="19777" y="53727"/>
                  <a:pt x="7077" y="41027"/>
                </a:cubicBezTo>
                <a:cubicBezTo>
                  <a:pt x="5302" y="39252"/>
                  <a:pt x="5489" y="36265"/>
                  <a:pt x="4695" y="33884"/>
                </a:cubicBezTo>
                <a:cubicBezTo>
                  <a:pt x="5768" y="23160"/>
                  <a:pt x="0" y="7690"/>
                  <a:pt x="14220" y="7690"/>
                </a:cubicBezTo>
                <a:cubicBezTo>
                  <a:pt x="18268" y="7690"/>
                  <a:pt x="22158" y="9277"/>
                  <a:pt x="26127" y="10071"/>
                </a:cubicBezTo>
                <a:cubicBezTo>
                  <a:pt x="27714" y="12452"/>
                  <a:pt x="28654" y="15427"/>
                  <a:pt x="30889" y="17215"/>
                </a:cubicBezTo>
                <a:cubicBezTo>
                  <a:pt x="32849" y="18783"/>
                  <a:pt x="35788" y="18473"/>
                  <a:pt x="38033" y="19596"/>
                </a:cubicBezTo>
                <a:cubicBezTo>
                  <a:pt x="56500" y="28830"/>
                  <a:pt x="34364" y="20755"/>
                  <a:pt x="52320" y="26740"/>
                </a:cubicBezTo>
                <a:cubicBezTo>
                  <a:pt x="56289" y="25946"/>
                  <a:pt x="61365" y="27221"/>
                  <a:pt x="64227" y="24359"/>
                </a:cubicBezTo>
                <a:cubicBezTo>
                  <a:pt x="67777" y="20809"/>
                  <a:pt x="67402" y="14834"/>
                  <a:pt x="68989" y="10071"/>
                </a:cubicBezTo>
                <a:cubicBezTo>
                  <a:pt x="69783" y="7690"/>
                  <a:pt x="68989" y="3721"/>
                  <a:pt x="71370" y="2927"/>
                </a:cubicBezTo>
                <a:lnTo>
                  <a:pt x="78514" y="546"/>
                </a:lnTo>
                <a:cubicBezTo>
                  <a:pt x="81689" y="1340"/>
                  <a:pt x="86575" y="0"/>
                  <a:pt x="88039" y="2927"/>
                </a:cubicBezTo>
                <a:cubicBezTo>
                  <a:pt x="89849" y="6547"/>
                  <a:pt x="86640" y="10907"/>
                  <a:pt x="85658" y="14834"/>
                </a:cubicBezTo>
                <a:cubicBezTo>
                  <a:pt x="85049" y="17269"/>
                  <a:pt x="84496" y="19783"/>
                  <a:pt x="83277" y="21977"/>
                </a:cubicBezTo>
                <a:cubicBezTo>
                  <a:pt x="80497" y="26981"/>
                  <a:pt x="75563" y="30835"/>
                  <a:pt x="73752" y="36265"/>
                </a:cubicBezTo>
                <a:lnTo>
                  <a:pt x="71370" y="43409"/>
                </a:lnTo>
                <a:cubicBezTo>
                  <a:pt x="71534" y="44229"/>
                  <a:pt x="77047" y="62948"/>
                  <a:pt x="71370" y="64840"/>
                </a:cubicBezTo>
                <a:cubicBezTo>
                  <a:pt x="65299" y="66864"/>
                  <a:pt x="58670" y="63253"/>
                  <a:pt x="52320" y="62459"/>
                </a:cubicBezTo>
                <a:cubicBezTo>
                  <a:pt x="49145" y="63253"/>
                  <a:pt x="43944" y="61776"/>
                  <a:pt x="42795" y="64840"/>
                </a:cubicBezTo>
                <a:cubicBezTo>
                  <a:pt x="40824" y="70095"/>
                  <a:pt x="45177" y="75896"/>
                  <a:pt x="45177" y="81509"/>
                </a:cubicBezTo>
                <a:cubicBezTo>
                  <a:pt x="45177" y="87908"/>
                  <a:pt x="45394" y="94711"/>
                  <a:pt x="42795" y="100559"/>
                </a:cubicBezTo>
                <a:cubicBezTo>
                  <a:pt x="41776" y="102852"/>
                  <a:pt x="38033" y="102146"/>
                  <a:pt x="35652" y="102940"/>
                </a:cubicBezTo>
                <a:lnTo>
                  <a:pt x="35652" y="88652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자유형 102"/>
          <p:cNvSpPr/>
          <p:nvPr/>
        </p:nvSpPr>
        <p:spPr>
          <a:xfrm>
            <a:off x="1856249" y="8261068"/>
            <a:ext cx="73257" cy="92646"/>
          </a:xfrm>
          <a:custGeom>
            <a:avLst/>
            <a:gdLst>
              <a:gd name="connsiteX0" fmla="*/ 41607 w 73257"/>
              <a:gd name="connsiteY0" fmla="*/ 89976 h 92646"/>
              <a:gd name="connsiteX1" fmla="*/ 17795 w 73257"/>
              <a:gd name="connsiteY1" fmla="*/ 87595 h 92646"/>
              <a:gd name="connsiteX2" fmla="*/ 15414 w 73257"/>
              <a:gd name="connsiteY2" fmla="*/ 68545 h 92646"/>
              <a:gd name="connsiteX3" fmla="*/ 8270 w 73257"/>
              <a:gd name="connsiteY3" fmla="*/ 61401 h 92646"/>
              <a:gd name="connsiteX4" fmla="*/ 5889 w 73257"/>
              <a:gd name="connsiteY4" fmla="*/ 30445 h 92646"/>
              <a:gd name="connsiteX5" fmla="*/ 13032 w 73257"/>
              <a:gd name="connsiteY5" fmla="*/ 25682 h 92646"/>
              <a:gd name="connsiteX6" fmla="*/ 27320 w 73257"/>
              <a:gd name="connsiteY6" fmla="*/ 30445 h 92646"/>
              <a:gd name="connsiteX7" fmla="*/ 34464 w 73257"/>
              <a:gd name="connsiteY7" fmla="*/ 32826 h 92646"/>
              <a:gd name="connsiteX8" fmla="*/ 41607 w 73257"/>
              <a:gd name="connsiteY8" fmla="*/ 25682 h 92646"/>
              <a:gd name="connsiteX9" fmla="*/ 43989 w 73257"/>
              <a:gd name="connsiteY9" fmla="*/ 4251 h 92646"/>
              <a:gd name="connsiteX10" fmla="*/ 63039 w 73257"/>
              <a:gd name="connsiteY10" fmla="*/ 6632 h 92646"/>
              <a:gd name="connsiteX11" fmla="*/ 70182 w 73257"/>
              <a:gd name="connsiteY11" fmla="*/ 9013 h 92646"/>
              <a:gd name="connsiteX12" fmla="*/ 58276 w 73257"/>
              <a:gd name="connsiteY12" fmla="*/ 18538 h 92646"/>
              <a:gd name="connsiteX13" fmla="*/ 63039 w 73257"/>
              <a:gd name="connsiteY13" fmla="*/ 25682 h 92646"/>
              <a:gd name="connsiteX14" fmla="*/ 70182 w 73257"/>
              <a:gd name="connsiteY14" fmla="*/ 28063 h 92646"/>
              <a:gd name="connsiteX15" fmla="*/ 60657 w 73257"/>
              <a:gd name="connsiteY15" fmla="*/ 44732 h 92646"/>
              <a:gd name="connsiteX16" fmla="*/ 53514 w 73257"/>
              <a:gd name="connsiteY16" fmla="*/ 47113 h 92646"/>
              <a:gd name="connsiteX17" fmla="*/ 48751 w 73257"/>
              <a:gd name="connsiteY17" fmla="*/ 54257 h 92646"/>
              <a:gd name="connsiteX18" fmla="*/ 36845 w 73257"/>
              <a:gd name="connsiteY18" fmla="*/ 85213 h 92646"/>
              <a:gd name="connsiteX19" fmla="*/ 41607 w 73257"/>
              <a:gd name="connsiteY19" fmla="*/ 89976 h 92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3257" h="92646">
                <a:moveTo>
                  <a:pt x="41607" y="89976"/>
                </a:moveTo>
                <a:cubicBezTo>
                  <a:pt x="38432" y="90373"/>
                  <a:pt x="23969" y="92646"/>
                  <a:pt x="17795" y="87595"/>
                </a:cubicBezTo>
                <a:cubicBezTo>
                  <a:pt x="12842" y="83543"/>
                  <a:pt x="17601" y="74559"/>
                  <a:pt x="15414" y="68545"/>
                </a:cubicBezTo>
                <a:cubicBezTo>
                  <a:pt x="14263" y="65380"/>
                  <a:pt x="10651" y="63782"/>
                  <a:pt x="8270" y="61401"/>
                </a:cubicBezTo>
                <a:cubicBezTo>
                  <a:pt x="4233" y="49292"/>
                  <a:pt x="0" y="43694"/>
                  <a:pt x="5889" y="30445"/>
                </a:cubicBezTo>
                <a:cubicBezTo>
                  <a:pt x="7051" y="27830"/>
                  <a:pt x="10651" y="27270"/>
                  <a:pt x="13032" y="25682"/>
                </a:cubicBezTo>
                <a:lnTo>
                  <a:pt x="27320" y="30445"/>
                </a:lnTo>
                <a:lnTo>
                  <a:pt x="34464" y="32826"/>
                </a:lnTo>
                <a:cubicBezTo>
                  <a:pt x="36845" y="30445"/>
                  <a:pt x="40542" y="28877"/>
                  <a:pt x="41607" y="25682"/>
                </a:cubicBezTo>
                <a:cubicBezTo>
                  <a:pt x="43880" y="18863"/>
                  <a:pt x="38617" y="9026"/>
                  <a:pt x="43989" y="4251"/>
                </a:cubicBezTo>
                <a:cubicBezTo>
                  <a:pt x="48772" y="0"/>
                  <a:pt x="56689" y="5838"/>
                  <a:pt x="63039" y="6632"/>
                </a:cubicBezTo>
                <a:cubicBezTo>
                  <a:pt x="65420" y="7426"/>
                  <a:pt x="69573" y="6578"/>
                  <a:pt x="70182" y="9013"/>
                </a:cubicBezTo>
                <a:cubicBezTo>
                  <a:pt x="71839" y="15642"/>
                  <a:pt x="61284" y="17536"/>
                  <a:pt x="58276" y="18538"/>
                </a:cubicBezTo>
                <a:cubicBezTo>
                  <a:pt x="59864" y="20919"/>
                  <a:pt x="60804" y="23894"/>
                  <a:pt x="63039" y="25682"/>
                </a:cubicBezTo>
                <a:cubicBezTo>
                  <a:pt x="64999" y="27250"/>
                  <a:pt x="69388" y="25682"/>
                  <a:pt x="70182" y="28063"/>
                </a:cubicBezTo>
                <a:cubicBezTo>
                  <a:pt x="73257" y="37291"/>
                  <a:pt x="66914" y="41604"/>
                  <a:pt x="60657" y="44732"/>
                </a:cubicBezTo>
                <a:cubicBezTo>
                  <a:pt x="58412" y="45854"/>
                  <a:pt x="55895" y="46319"/>
                  <a:pt x="53514" y="47113"/>
                </a:cubicBezTo>
                <a:cubicBezTo>
                  <a:pt x="51926" y="49494"/>
                  <a:pt x="49537" y="51505"/>
                  <a:pt x="48751" y="54257"/>
                </a:cubicBezTo>
                <a:cubicBezTo>
                  <a:pt x="42462" y="76267"/>
                  <a:pt x="51701" y="77786"/>
                  <a:pt x="36845" y="85213"/>
                </a:cubicBezTo>
                <a:cubicBezTo>
                  <a:pt x="36135" y="85568"/>
                  <a:pt x="44782" y="89579"/>
                  <a:pt x="41607" y="89976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" name="자유형 104"/>
          <p:cNvSpPr/>
          <p:nvPr/>
        </p:nvSpPr>
        <p:spPr>
          <a:xfrm>
            <a:off x="1861787" y="8362332"/>
            <a:ext cx="92267" cy="95868"/>
          </a:xfrm>
          <a:custGeom>
            <a:avLst/>
            <a:gdLst>
              <a:gd name="connsiteX0" fmla="*/ 83694 w 92267"/>
              <a:gd name="connsiteY0" fmla="*/ 93487 h 95868"/>
              <a:gd name="connsiteX1" fmla="*/ 76551 w 92267"/>
              <a:gd name="connsiteY1" fmla="*/ 91106 h 95868"/>
              <a:gd name="connsiteX2" fmla="*/ 67026 w 92267"/>
              <a:gd name="connsiteY2" fmla="*/ 88724 h 95868"/>
              <a:gd name="connsiteX3" fmla="*/ 55119 w 92267"/>
              <a:gd name="connsiteY3" fmla="*/ 67293 h 95868"/>
              <a:gd name="connsiteX4" fmla="*/ 50357 w 92267"/>
              <a:gd name="connsiteY4" fmla="*/ 57768 h 95868"/>
              <a:gd name="connsiteX5" fmla="*/ 38451 w 92267"/>
              <a:gd name="connsiteY5" fmla="*/ 60149 h 95868"/>
              <a:gd name="connsiteX6" fmla="*/ 26544 w 92267"/>
              <a:gd name="connsiteY6" fmla="*/ 62531 h 95868"/>
              <a:gd name="connsiteX7" fmla="*/ 24163 w 92267"/>
              <a:gd name="connsiteY7" fmla="*/ 41099 h 95868"/>
              <a:gd name="connsiteX8" fmla="*/ 14638 w 92267"/>
              <a:gd name="connsiteY8" fmla="*/ 31574 h 95868"/>
              <a:gd name="connsiteX9" fmla="*/ 2732 w 92267"/>
              <a:gd name="connsiteY9" fmla="*/ 22049 h 95868"/>
              <a:gd name="connsiteX10" fmla="*/ 47976 w 92267"/>
              <a:gd name="connsiteY10" fmla="*/ 14906 h 95868"/>
              <a:gd name="connsiteX11" fmla="*/ 55119 w 92267"/>
              <a:gd name="connsiteY11" fmla="*/ 22049 h 95868"/>
              <a:gd name="connsiteX12" fmla="*/ 62263 w 92267"/>
              <a:gd name="connsiteY12" fmla="*/ 26812 h 95868"/>
              <a:gd name="connsiteX13" fmla="*/ 78932 w 92267"/>
              <a:gd name="connsiteY13" fmla="*/ 29193 h 95868"/>
              <a:gd name="connsiteX14" fmla="*/ 81313 w 92267"/>
              <a:gd name="connsiteY14" fmla="*/ 36337 h 95868"/>
              <a:gd name="connsiteX15" fmla="*/ 83694 w 92267"/>
              <a:gd name="connsiteY15" fmla="*/ 55387 h 95868"/>
              <a:gd name="connsiteX16" fmla="*/ 88457 w 92267"/>
              <a:gd name="connsiteY16" fmla="*/ 62531 h 95868"/>
              <a:gd name="connsiteX17" fmla="*/ 88457 w 92267"/>
              <a:gd name="connsiteY17" fmla="*/ 76818 h 95868"/>
              <a:gd name="connsiteX18" fmla="*/ 83694 w 92267"/>
              <a:gd name="connsiteY18" fmla="*/ 93487 h 9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2267" h="95868">
                <a:moveTo>
                  <a:pt x="83694" y="93487"/>
                </a:moveTo>
                <a:cubicBezTo>
                  <a:pt x="81710" y="95868"/>
                  <a:pt x="78964" y="91796"/>
                  <a:pt x="76551" y="91106"/>
                </a:cubicBezTo>
                <a:cubicBezTo>
                  <a:pt x="73404" y="90207"/>
                  <a:pt x="69489" y="90879"/>
                  <a:pt x="67026" y="88724"/>
                </a:cubicBezTo>
                <a:cubicBezTo>
                  <a:pt x="56422" y="79446"/>
                  <a:pt x="59174" y="76754"/>
                  <a:pt x="55119" y="67293"/>
                </a:cubicBezTo>
                <a:cubicBezTo>
                  <a:pt x="53721" y="64030"/>
                  <a:pt x="51944" y="60943"/>
                  <a:pt x="50357" y="57768"/>
                </a:cubicBezTo>
                <a:cubicBezTo>
                  <a:pt x="46388" y="58562"/>
                  <a:pt x="41965" y="58141"/>
                  <a:pt x="38451" y="60149"/>
                </a:cubicBezTo>
                <a:cubicBezTo>
                  <a:pt x="27338" y="66499"/>
                  <a:pt x="40832" y="72055"/>
                  <a:pt x="26544" y="62531"/>
                </a:cubicBezTo>
                <a:cubicBezTo>
                  <a:pt x="20988" y="45862"/>
                  <a:pt x="20195" y="53006"/>
                  <a:pt x="24163" y="41099"/>
                </a:cubicBezTo>
                <a:cubicBezTo>
                  <a:pt x="20988" y="37924"/>
                  <a:pt x="18292" y="34184"/>
                  <a:pt x="14638" y="31574"/>
                </a:cubicBezTo>
                <a:cubicBezTo>
                  <a:pt x="0" y="21119"/>
                  <a:pt x="14335" y="39456"/>
                  <a:pt x="2732" y="22049"/>
                </a:cubicBezTo>
                <a:cubicBezTo>
                  <a:pt x="8244" y="0"/>
                  <a:pt x="3330" y="6402"/>
                  <a:pt x="47976" y="14906"/>
                </a:cubicBezTo>
                <a:cubicBezTo>
                  <a:pt x="51284" y="15536"/>
                  <a:pt x="52532" y="19893"/>
                  <a:pt x="55119" y="22049"/>
                </a:cubicBezTo>
                <a:cubicBezTo>
                  <a:pt x="57318" y="23881"/>
                  <a:pt x="59522" y="25990"/>
                  <a:pt x="62263" y="26812"/>
                </a:cubicBezTo>
                <a:cubicBezTo>
                  <a:pt x="67639" y="28425"/>
                  <a:pt x="73376" y="28399"/>
                  <a:pt x="78932" y="29193"/>
                </a:cubicBezTo>
                <a:cubicBezTo>
                  <a:pt x="79726" y="31574"/>
                  <a:pt x="80864" y="33867"/>
                  <a:pt x="81313" y="36337"/>
                </a:cubicBezTo>
                <a:cubicBezTo>
                  <a:pt x="82458" y="42633"/>
                  <a:pt x="82010" y="49213"/>
                  <a:pt x="83694" y="55387"/>
                </a:cubicBezTo>
                <a:cubicBezTo>
                  <a:pt x="84447" y="58148"/>
                  <a:pt x="86869" y="60150"/>
                  <a:pt x="88457" y="62531"/>
                </a:cubicBezTo>
                <a:cubicBezTo>
                  <a:pt x="90997" y="70150"/>
                  <a:pt x="92267" y="69199"/>
                  <a:pt x="88457" y="76818"/>
                </a:cubicBezTo>
                <a:cubicBezTo>
                  <a:pt x="87177" y="79378"/>
                  <a:pt x="85678" y="91106"/>
                  <a:pt x="83694" y="93487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1" name="자유형 110"/>
          <p:cNvSpPr/>
          <p:nvPr/>
        </p:nvSpPr>
        <p:spPr>
          <a:xfrm>
            <a:off x="1900238" y="8480745"/>
            <a:ext cx="64293" cy="51274"/>
          </a:xfrm>
          <a:custGeom>
            <a:avLst/>
            <a:gdLst>
              <a:gd name="connsiteX0" fmla="*/ 45243 w 64293"/>
              <a:gd name="connsiteY0" fmla="*/ 46511 h 51274"/>
              <a:gd name="connsiteX1" fmla="*/ 28575 w 64293"/>
              <a:gd name="connsiteY1" fmla="*/ 48893 h 51274"/>
              <a:gd name="connsiteX2" fmla="*/ 21431 w 64293"/>
              <a:gd name="connsiteY2" fmla="*/ 51274 h 51274"/>
              <a:gd name="connsiteX3" fmla="*/ 0 w 64293"/>
              <a:gd name="connsiteY3" fmla="*/ 48893 h 51274"/>
              <a:gd name="connsiteX4" fmla="*/ 2381 w 64293"/>
              <a:gd name="connsiteY4" fmla="*/ 32224 h 51274"/>
              <a:gd name="connsiteX5" fmla="*/ 4762 w 64293"/>
              <a:gd name="connsiteY5" fmla="*/ 25080 h 51274"/>
              <a:gd name="connsiteX6" fmla="*/ 0 w 64293"/>
              <a:gd name="connsiteY6" fmla="*/ 10793 h 51274"/>
              <a:gd name="connsiteX7" fmla="*/ 7143 w 64293"/>
              <a:gd name="connsiteY7" fmla="*/ 6030 h 51274"/>
              <a:gd name="connsiteX8" fmla="*/ 45243 w 64293"/>
              <a:gd name="connsiteY8" fmla="*/ 6030 h 51274"/>
              <a:gd name="connsiteX9" fmla="*/ 64293 w 64293"/>
              <a:gd name="connsiteY9" fmla="*/ 22699 h 51274"/>
              <a:gd name="connsiteX10" fmla="*/ 61912 w 64293"/>
              <a:gd name="connsiteY10" fmla="*/ 34605 h 51274"/>
              <a:gd name="connsiteX11" fmla="*/ 50006 w 64293"/>
              <a:gd name="connsiteY11" fmla="*/ 46511 h 51274"/>
              <a:gd name="connsiteX12" fmla="*/ 45243 w 64293"/>
              <a:gd name="connsiteY12" fmla="*/ 46511 h 51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4293" h="51274">
                <a:moveTo>
                  <a:pt x="45243" y="46511"/>
                </a:moveTo>
                <a:cubicBezTo>
                  <a:pt x="41671" y="46908"/>
                  <a:pt x="34078" y="47792"/>
                  <a:pt x="28575" y="48893"/>
                </a:cubicBezTo>
                <a:cubicBezTo>
                  <a:pt x="26114" y="49385"/>
                  <a:pt x="23941" y="51274"/>
                  <a:pt x="21431" y="51274"/>
                </a:cubicBezTo>
                <a:cubicBezTo>
                  <a:pt x="14243" y="51274"/>
                  <a:pt x="7144" y="49687"/>
                  <a:pt x="0" y="48893"/>
                </a:cubicBezTo>
                <a:cubicBezTo>
                  <a:pt x="794" y="43337"/>
                  <a:pt x="1280" y="37728"/>
                  <a:pt x="2381" y="32224"/>
                </a:cubicBezTo>
                <a:cubicBezTo>
                  <a:pt x="2873" y="29763"/>
                  <a:pt x="5039" y="27575"/>
                  <a:pt x="4762" y="25080"/>
                </a:cubicBezTo>
                <a:cubicBezTo>
                  <a:pt x="4208" y="20091"/>
                  <a:pt x="0" y="10793"/>
                  <a:pt x="0" y="10793"/>
                </a:cubicBezTo>
                <a:cubicBezTo>
                  <a:pt x="2381" y="9205"/>
                  <a:pt x="4583" y="7310"/>
                  <a:pt x="7143" y="6030"/>
                </a:cubicBezTo>
                <a:cubicBezTo>
                  <a:pt x="19203" y="0"/>
                  <a:pt x="31997" y="5011"/>
                  <a:pt x="45243" y="6030"/>
                </a:cubicBezTo>
                <a:cubicBezTo>
                  <a:pt x="61912" y="17142"/>
                  <a:pt x="56356" y="10792"/>
                  <a:pt x="64293" y="22699"/>
                </a:cubicBezTo>
                <a:cubicBezTo>
                  <a:pt x="63499" y="26668"/>
                  <a:pt x="63333" y="30815"/>
                  <a:pt x="61912" y="34605"/>
                </a:cubicBezTo>
                <a:cubicBezTo>
                  <a:pt x="60269" y="38986"/>
                  <a:pt x="54825" y="45306"/>
                  <a:pt x="50006" y="46511"/>
                </a:cubicBezTo>
                <a:cubicBezTo>
                  <a:pt x="46156" y="47473"/>
                  <a:pt x="48815" y="46114"/>
                  <a:pt x="45243" y="46511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3" name="자유형 112"/>
          <p:cNvSpPr/>
          <p:nvPr/>
        </p:nvSpPr>
        <p:spPr>
          <a:xfrm>
            <a:off x="1719589" y="8412739"/>
            <a:ext cx="88574" cy="74036"/>
          </a:xfrm>
          <a:custGeom>
            <a:avLst/>
            <a:gdLst>
              <a:gd name="connsiteX0" fmla="*/ 73492 w 88574"/>
              <a:gd name="connsiteY0" fmla="*/ 50224 h 74036"/>
              <a:gd name="connsiteX1" fmla="*/ 59205 w 88574"/>
              <a:gd name="connsiteY1" fmla="*/ 62130 h 74036"/>
              <a:gd name="connsiteX2" fmla="*/ 47299 w 88574"/>
              <a:gd name="connsiteY2" fmla="*/ 74036 h 74036"/>
              <a:gd name="connsiteX3" fmla="*/ 28249 w 88574"/>
              <a:gd name="connsiteY3" fmla="*/ 71655 h 74036"/>
              <a:gd name="connsiteX4" fmla="*/ 18724 w 88574"/>
              <a:gd name="connsiteY4" fmla="*/ 59749 h 74036"/>
              <a:gd name="connsiteX5" fmla="*/ 11580 w 88574"/>
              <a:gd name="connsiteY5" fmla="*/ 54986 h 74036"/>
              <a:gd name="connsiteX6" fmla="*/ 9199 w 88574"/>
              <a:gd name="connsiteY6" fmla="*/ 24030 h 74036"/>
              <a:gd name="connsiteX7" fmla="*/ 21105 w 88574"/>
              <a:gd name="connsiteY7" fmla="*/ 21649 h 74036"/>
              <a:gd name="connsiteX8" fmla="*/ 33011 w 88574"/>
              <a:gd name="connsiteY8" fmla="*/ 2599 h 74036"/>
              <a:gd name="connsiteX9" fmla="*/ 40155 w 88574"/>
              <a:gd name="connsiteY9" fmla="*/ 217 h 74036"/>
              <a:gd name="connsiteX10" fmla="*/ 59205 w 88574"/>
              <a:gd name="connsiteY10" fmla="*/ 2599 h 74036"/>
              <a:gd name="connsiteX11" fmla="*/ 61586 w 88574"/>
              <a:gd name="connsiteY11" fmla="*/ 9742 h 74036"/>
              <a:gd name="connsiteX12" fmla="*/ 63967 w 88574"/>
              <a:gd name="connsiteY12" fmla="*/ 19267 h 74036"/>
              <a:gd name="connsiteX13" fmla="*/ 78255 w 88574"/>
              <a:gd name="connsiteY13" fmla="*/ 26411 h 74036"/>
              <a:gd name="connsiteX14" fmla="*/ 85399 w 88574"/>
              <a:gd name="connsiteY14" fmla="*/ 31174 h 74036"/>
              <a:gd name="connsiteX15" fmla="*/ 85399 w 88574"/>
              <a:gd name="connsiteY15" fmla="*/ 45461 h 74036"/>
              <a:gd name="connsiteX16" fmla="*/ 78255 w 88574"/>
              <a:gd name="connsiteY16" fmla="*/ 50224 h 74036"/>
              <a:gd name="connsiteX17" fmla="*/ 68730 w 88574"/>
              <a:gd name="connsiteY17" fmla="*/ 64511 h 74036"/>
              <a:gd name="connsiteX18" fmla="*/ 59205 w 88574"/>
              <a:gd name="connsiteY18" fmla="*/ 66892 h 74036"/>
              <a:gd name="connsiteX19" fmla="*/ 73492 w 88574"/>
              <a:gd name="connsiteY19" fmla="*/ 50224 h 7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8574" h="74036">
                <a:moveTo>
                  <a:pt x="73492" y="50224"/>
                </a:moveTo>
                <a:cubicBezTo>
                  <a:pt x="73492" y="49430"/>
                  <a:pt x="64935" y="55254"/>
                  <a:pt x="59205" y="62130"/>
                </a:cubicBezTo>
                <a:cubicBezTo>
                  <a:pt x="49283" y="74036"/>
                  <a:pt x="60394" y="65306"/>
                  <a:pt x="47299" y="74036"/>
                </a:cubicBezTo>
                <a:cubicBezTo>
                  <a:pt x="40949" y="73242"/>
                  <a:pt x="34423" y="73339"/>
                  <a:pt x="28249" y="71655"/>
                </a:cubicBezTo>
                <a:cubicBezTo>
                  <a:pt x="16028" y="68322"/>
                  <a:pt x="24631" y="67132"/>
                  <a:pt x="18724" y="59749"/>
                </a:cubicBezTo>
                <a:cubicBezTo>
                  <a:pt x="16936" y="57514"/>
                  <a:pt x="13961" y="56574"/>
                  <a:pt x="11580" y="54986"/>
                </a:cubicBezTo>
                <a:cubicBezTo>
                  <a:pt x="4735" y="44720"/>
                  <a:pt x="0" y="40893"/>
                  <a:pt x="9199" y="24030"/>
                </a:cubicBezTo>
                <a:cubicBezTo>
                  <a:pt x="11137" y="20477"/>
                  <a:pt x="17136" y="22443"/>
                  <a:pt x="21105" y="21649"/>
                </a:cubicBezTo>
                <a:cubicBezTo>
                  <a:pt x="25449" y="8615"/>
                  <a:pt x="22444" y="7883"/>
                  <a:pt x="33011" y="2599"/>
                </a:cubicBezTo>
                <a:cubicBezTo>
                  <a:pt x="35256" y="1476"/>
                  <a:pt x="37774" y="1011"/>
                  <a:pt x="40155" y="217"/>
                </a:cubicBezTo>
                <a:cubicBezTo>
                  <a:pt x="46505" y="1011"/>
                  <a:pt x="53357" y="0"/>
                  <a:pt x="59205" y="2599"/>
                </a:cubicBezTo>
                <a:cubicBezTo>
                  <a:pt x="61498" y="3618"/>
                  <a:pt x="60897" y="7329"/>
                  <a:pt x="61586" y="9742"/>
                </a:cubicBezTo>
                <a:cubicBezTo>
                  <a:pt x="62485" y="12889"/>
                  <a:pt x="62152" y="16544"/>
                  <a:pt x="63967" y="19267"/>
                </a:cubicBezTo>
                <a:cubicBezTo>
                  <a:pt x="66605" y="23225"/>
                  <a:pt x="74179" y="25053"/>
                  <a:pt x="78255" y="26411"/>
                </a:cubicBezTo>
                <a:cubicBezTo>
                  <a:pt x="80636" y="27999"/>
                  <a:pt x="83611" y="28939"/>
                  <a:pt x="85399" y="31174"/>
                </a:cubicBezTo>
                <a:cubicBezTo>
                  <a:pt x="88574" y="35142"/>
                  <a:pt x="88574" y="41493"/>
                  <a:pt x="85399" y="45461"/>
                </a:cubicBezTo>
                <a:cubicBezTo>
                  <a:pt x="83611" y="47696"/>
                  <a:pt x="80636" y="48636"/>
                  <a:pt x="78255" y="50224"/>
                </a:cubicBezTo>
                <a:cubicBezTo>
                  <a:pt x="75080" y="54986"/>
                  <a:pt x="74283" y="63123"/>
                  <a:pt x="68730" y="64511"/>
                </a:cubicBezTo>
                <a:cubicBezTo>
                  <a:pt x="65555" y="65305"/>
                  <a:pt x="62352" y="65993"/>
                  <a:pt x="59205" y="66892"/>
                </a:cubicBezTo>
                <a:cubicBezTo>
                  <a:pt x="56791" y="67582"/>
                  <a:pt x="73492" y="51018"/>
                  <a:pt x="73492" y="50224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4" name="자유형 113"/>
          <p:cNvSpPr/>
          <p:nvPr/>
        </p:nvSpPr>
        <p:spPr>
          <a:xfrm>
            <a:off x="1624710" y="8519315"/>
            <a:ext cx="53674" cy="41704"/>
          </a:xfrm>
          <a:custGeom>
            <a:avLst/>
            <a:gdLst>
              <a:gd name="connsiteX0" fmla="*/ 51690 w 53674"/>
              <a:gd name="connsiteY0" fmla="*/ 29373 h 41704"/>
              <a:gd name="connsiteX1" fmla="*/ 32640 w 53674"/>
              <a:gd name="connsiteY1" fmla="*/ 31754 h 41704"/>
              <a:gd name="connsiteX2" fmla="*/ 18353 w 53674"/>
              <a:gd name="connsiteY2" fmla="*/ 38898 h 41704"/>
              <a:gd name="connsiteX3" fmla="*/ 11209 w 53674"/>
              <a:gd name="connsiteY3" fmla="*/ 41279 h 41704"/>
              <a:gd name="connsiteX4" fmla="*/ 1684 w 53674"/>
              <a:gd name="connsiteY4" fmla="*/ 38898 h 41704"/>
              <a:gd name="connsiteX5" fmla="*/ 4065 w 53674"/>
              <a:gd name="connsiteY5" fmla="*/ 29373 h 41704"/>
              <a:gd name="connsiteX6" fmla="*/ 1684 w 53674"/>
              <a:gd name="connsiteY6" fmla="*/ 10323 h 41704"/>
              <a:gd name="connsiteX7" fmla="*/ 8828 w 53674"/>
              <a:gd name="connsiteY7" fmla="*/ 5560 h 41704"/>
              <a:gd name="connsiteX8" fmla="*/ 25496 w 53674"/>
              <a:gd name="connsiteY8" fmla="*/ 798 h 41704"/>
              <a:gd name="connsiteX9" fmla="*/ 39784 w 53674"/>
              <a:gd name="connsiteY9" fmla="*/ 3179 h 41704"/>
              <a:gd name="connsiteX10" fmla="*/ 44546 w 53674"/>
              <a:gd name="connsiteY10" fmla="*/ 17466 h 41704"/>
              <a:gd name="connsiteX11" fmla="*/ 51690 w 53674"/>
              <a:gd name="connsiteY11" fmla="*/ 29373 h 4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674" h="41704">
                <a:moveTo>
                  <a:pt x="51690" y="29373"/>
                </a:moveTo>
                <a:cubicBezTo>
                  <a:pt x="49706" y="31754"/>
                  <a:pt x="38936" y="30609"/>
                  <a:pt x="32640" y="31754"/>
                </a:cubicBezTo>
                <a:cubicBezTo>
                  <a:pt x="23231" y="33465"/>
                  <a:pt x="27071" y="34538"/>
                  <a:pt x="18353" y="38898"/>
                </a:cubicBezTo>
                <a:cubicBezTo>
                  <a:pt x="16108" y="40021"/>
                  <a:pt x="13590" y="40485"/>
                  <a:pt x="11209" y="41279"/>
                </a:cubicBezTo>
                <a:cubicBezTo>
                  <a:pt x="8034" y="40485"/>
                  <a:pt x="3368" y="41704"/>
                  <a:pt x="1684" y="38898"/>
                </a:cubicBezTo>
                <a:cubicBezTo>
                  <a:pt x="0" y="36092"/>
                  <a:pt x="4065" y="32646"/>
                  <a:pt x="4065" y="29373"/>
                </a:cubicBezTo>
                <a:cubicBezTo>
                  <a:pt x="4065" y="22974"/>
                  <a:pt x="2478" y="16673"/>
                  <a:pt x="1684" y="10323"/>
                </a:cubicBezTo>
                <a:cubicBezTo>
                  <a:pt x="4065" y="8735"/>
                  <a:pt x="5988" y="5915"/>
                  <a:pt x="8828" y="5560"/>
                </a:cubicBezTo>
                <a:cubicBezTo>
                  <a:pt x="27018" y="3286"/>
                  <a:pt x="16030" y="14997"/>
                  <a:pt x="25496" y="798"/>
                </a:cubicBezTo>
                <a:cubicBezTo>
                  <a:pt x="30259" y="1592"/>
                  <a:pt x="36150" y="0"/>
                  <a:pt x="39784" y="3179"/>
                </a:cubicBezTo>
                <a:cubicBezTo>
                  <a:pt x="43562" y="6485"/>
                  <a:pt x="42959" y="12704"/>
                  <a:pt x="44546" y="17466"/>
                </a:cubicBezTo>
                <a:cubicBezTo>
                  <a:pt x="47179" y="25365"/>
                  <a:pt x="53674" y="26992"/>
                  <a:pt x="51690" y="29373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0" name="자유형 119"/>
          <p:cNvSpPr/>
          <p:nvPr/>
        </p:nvSpPr>
        <p:spPr>
          <a:xfrm>
            <a:off x="1702477" y="8331994"/>
            <a:ext cx="107754" cy="97631"/>
          </a:xfrm>
          <a:custGeom>
            <a:avLst/>
            <a:gdLst>
              <a:gd name="connsiteX0" fmla="*/ 117 w 107754"/>
              <a:gd name="connsiteY0" fmla="*/ 76200 h 97631"/>
              <a:gd name="connsiteX1" fmla="*/ 7261 w 107754"/>
              <a:gd name="connsiteY1" fmla="*/ 80962 h 97631"/>
              <a:gd name="connsiteX2" fmla="*/ 16786 w 107754"/>
              <a:gd name="connsiteY2" fmla="*/ 95250 h 97631"/>
              <a:gd name="connsiteX3" fmla="*/ 26311 w 107754"/>
              <a:gd name="connsiteY3" fmla="*/ 97631 h 97631"/>
              <a:gd name="connsiteX4" fmla="*/ 33454 w 107754"/>
              <a:gd name="connsiteY4" fmla="*/ 90487 h 97631"/>
              <a:gd name="connsiteX5" fmla="*/ 40598 w 107754"/>
              <a:gd name="connsiteY5" fmla="*/ 88106 h 97631"/>
              <a:gd name="connsiteX6" fmla="*/ 45361 w 107754"/>
              <a:gd name="connsiteY6" fmla="*/ 80962 h 97631"/>
              <a:gd name="connsiteX7" fmla="*/ 47742 w 107754"/>
              <a:gd name="connsiteY7" fmla="*/ 57150 h 97631"/>
              <a:gd name="connsiteX8" fmla="*/ 54886 w 107754"/>
              <a:gd name="connsiteY8" fmla="*/ 54769 h 97631"/>
              <a:gd name="connsiteX9" fmla="*/ 100129 w 107754"/>
              <a:gd name="connsiteY9" fmla="*/ 54769 h 97631"/>
              <a:gd name="connsiteX10" fmla="*/ 92986 w 107754"/>
              <a:gd name="connsiteY10" fmla="*/ 38100 h 97631"/>
              <a:gd name="connsiteX11" fmla="*/ 100129 w 107754"/>
              <a:gd name="connsiteY11" fmla="*/ 21431 h 97631"/>
              <a:gd name="connsiteX12" fmla="*/ 107273 w 107754"/>
              <a:gd name="connsiteY12" fmla="*/ 16669 h 97631"/>
              <a:gd name="connsiteX13" fmla="*/ 104892 w 107754"/>
              <a:gd name="connsiteY13" fmla="*/ 4762 h 97631"/>
              <a:gd name="connsiteX14" fmla="*/ 90604 w 107754"/>
              <a:gd name="connsiteY14" fmla="*/ 0 h 97631"/>
              <a:gd name="connsiteX15" fmla="*/ 66792 w 107754"/>
              <a:gd name="connsiteY15" fmla="*/ 11906 h 97631"/>
              <a:gd name="connsiteX16" fmla="*/ 52504 w 107754"/>
              <a:gd name="connsiteY16" fmla="*/ 26194 h 97631"/>
              <a:gd name="connsiteX17" fmla="*/ 14404 w 107754"/>
              <a:gd name="connsiteY17" fmla="*/ 33337 h 97631"/>
              <a:gd name="connsiteX18" fmla="*/ 12023 w 107754"/>
              <a:gd name="connsiteY18" fmla="*/ 40481 h 97631"/>
              <a:gd name="connsiteX19" fmla="*/ 7261 w 107754"/>
              <a:gd name="connsiteY19" fmla="*/ 47625 h 97631"/>
              <a:gd name="connsiteX20" fmla="*/ 4879 w 107754"/>
              <a:gd name="connsiteY20" fmla="*/ 57150 h 97631"/>
              <a:gd name="connsiteX21" fmla="*/ 117 w 107754"/>
              <a:gd name="connsiteY21" fmla="*/ 76200 h 97631"/>
              <a:gd name="connsiteX22" fmla="*/ 117 w 107754"/>
              <a:gd name="connsiteY22" fmla="*/ 76200 h 9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7754" h="97631">
                <a:moveTo>
                  <a:pt x="117" y="76200"/>
                </a:moveTo>
                <a:cubicBezTo>
                  <a:pt x="1307" y="76994"/>
                  <a:pt x="5376" y="78808"/>
                  <a:pt x="7261" y="80962"/>
                </a:cubicBezTo>
                <a:cubicBezTo>
                  <a:pt x="11030" y="85270"/>
                  <a:pt x="11233" y="93862"/>
                  <a:pt x="16786" y="95250"/>
                </a:cubicBezTo>
                <a:lnTo>
                  <a:pt x="26311" y="97631"/>
                </a:lnTo>
                <a:cubicBezTo>
                  <a:pt x="28692" y="95250"/>
                  <a:pt x="30652" y="92355"/>
                  <a:pt x="33454" y="90487"/>
                </a:cubicBezTo>
                <a:cubicBezTo>
                  <a:pt x="35543" y="89095"/>
                  <a:pt x="38638" y="89674"/>
                  <a:pt x="40598" y="88106"/>
                </a:cubicBezTo>
                <a:cubicBezTo>
                  <a:pt x="42833" y="86318"/>
                  <a:pt x="43773" y="83343"/>
                  <a:pt x="45361" y="80962"/>
                </a:cubicBezTo>
                <a:cubicBezTo>
                  <a:pt x="43961" y="71163"/>
                  <a:pt x="39159" y="64016"/>
                  <a:pt x="47742" y="57150"/>
                </a:cubicBezTo>
                <a:cubicBezTo>
                  <a:pt x="49702" y="55582"/>
                  <a:pt x="52505" y="55563"/>
                  <a:pt x="54886" y="54769"/>
                </a:cubicBezTo>
                <a:cubicBezTo>
                  <a:pt x="62754" y="55556"/>
                  <a:pt x="91580" y="60112"/>
                  <a:pt x="100129" y="54769"/>
                </a:cubicBezTo>
                <a:cubicBezTo>
                  <a:pt x="103747" y="52508"/>
                  <a:pt x="93711" y="39187"/>
                  <a:pt x="92986" y="38100"/>
                </a:cubicBezTo>
                <a:cubicBezTo>
                  <a:pt x="94807" y="30815"/>
                  <a:pt x="94648" y="26912"/>
                  <a:pt x="100129" y="21431"/>
                </a:cubicBezTo>
                <a:cubicBezTo>
                  <a:pt x="102153" y="19407"/>
                  <a:pt x="104892" y="18256"/>
                  <a:pt x="107273" y="16669"/>
                </a:cubicBezTo>
                <a:cubicBezTo>
                  <a:pt x="106479" y="12700"/>
                  <a:pt x="107754" y="7624"/>
                  <a:pt x="104892" y="4762"/>
                </a:cubicBezTo>
                <a:cubicBezTo>
                  <a:pt x="101342" y="1212"/>
                  <a:pt x="90604" y="0"/>
                  <a:pt x="90604" y="0"/>
                </a:cubicBezTo>
                <a:cubicBezTo>
                  <a:pt x="79848" y="2689"/>
                  <a:pt x="76243" y="2455"/>
                  <a:pt x="66792" y="11906"/>
                </a:cubicBezTo>
                <a:cubicBezTo>
                  <a:pt x="62029" y="16669"/>
                  <a:pt x="58894" y="24064"/>
                  <a:pt x="52504" y="26194"/>
                </a:cubicBezTo>
                <a:cubicBezTo>
                  <a:pt x="30649" y="33478"/>
                  <a:pt x="43212" y="30457"/>
                  <a:pt x="14404" y="33337"/>
                </a:cubicBezTo>
                <a:cubicBezTo>
                  <a:pt x="13610" y="35718"/>
                  <a:pt x="13145" y="38236"/>
                  <a:pt x="12023" y="40481"/>
                </a:cubicBezTo>
                <a:cubicBezTo>
                  <a:pt x="10743" y="43041"/>
                  <a:pt x="8388" y="44995"/>
                  <a:pt x="7261" y="47625"/>
                </a:cubicBezTo>
                <a:cubicBezTo>
                  <a:pt x="5972" y="50633"/>
                  <a:pt x="5778" y="54003"/>
                  <a:pt x="4879" y="57150"/>
                </a:cubicBezTo>
                <a:cubicBezTo>
                  <a:pt x="0" y="74223"/>
                  <a:pt x="4954" y="52014"/>
                  <a:pt x="117" y="76200"/>
                </a:cubicBezTo>
                <a:lnTo>
                  <a:pt x="117" y="76200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1" name="자유형 120"/>
          <p:cNvSpPr/>
          <p:nvPr/>
        </p:nvSpPr>
        <p:spPr>
          <a:xfrm>
            <a:off x="1268743" y="8434117"/>
            <a:ext cx="55713" cy="84274"/>
          </a:xfrm>
          <a:custGeom>
            <a:avLst/>
            <a:gdLst>
              <a:gd name="connsiteX0" fmla="*/ 24276 w 55713"/>
              <a:gd name="connsiteY0" fmla="*/ 74089 h 84274"/>
              <a:gd name="connsiteX1" fmla="*/ 31420 w 55713"/>
              <a:gd name="connsiteY1" fmla="*/ 50277 h 84274"/>
              <a:gd name="connsiteX2" fmla="*/ 38563 w 55713"/>
              <a:gd name="connsiteY2" fmla="*/ 45514 h 84274"/>
              <a:gd name="connsiteX3" fmla="*/ 55232 w 55713"/>
              <a:gd name="connsiteY3" fmla="*/ 26464 h 84274"/>
              <a:gd name="connsiteX4" fmla="*/ 52851 w 55713"/>
              <a:gd name="connsiteY4" fmla="*/ 14558 h 84274"/>
              <a:gd name="connsiteX5" fmla="*/ 38563 w 55713"/>
              <a:gd name="connsiteY5" fmla="*/ 9796 h 84274"/>
              <a:gd name="connsiteX6" fmla="*/ 33801 w 55713"/>
              <a:gd name="connsiteY6" fmla="*/ 2652 h 84274"/>
              <a:gd name="connsiteX7" fmla="*/ 19513 w 55713"/>
              <a:gd name="connsiteY7" fmla="*/ 12177 h 84274"/>
              <a:gd name="connsiteX8" fmla="*/ 14751 w 55713"/>
              <a:gd name="connsiteY8" fmla="*/ 21702 h 84274"/>
              <a:gd name="connsiteX9" fmla="*/ 12370 w 55713"/>
              <a:gd name="connsiteY9" fmla="*/ 31227 h 84274"/>
              <a:gd name="connsiteX10" fmla="*/ 2845 w 55713"/>
              <a:gd name="connsiteY10" fmla="*/ 45514 h 84274"/>
              <a:gd name="connsiteX11" fmla="*/ 463 w 55713"/>
              <a:gd name="connsiteY11" fmla="*/ 55039 h 84274"/>
              <a:gd name="connsiteX12" fmla="*/ 12370 w 55713"/>
              <a:gd name="connsiteY12" fmla="*/ 69327 h 84274"/>
              <a:gd name="connsiteX13" fmla="*/ 24276 w 55713"/>
              <a:gd name="connsiteY13" fmla="*/ 74089 h 8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713" h="84274">
                <a:moveTo>
                  <a:pt x="24276" y="74089"/>
                </a:moveTo>
                <a:cubicBezTo>
                  <a:pt x="25229" y="70275"/>
                  <a:pt x="29679" y="51438"/>
                  <a:pt x="31420" y="50277"/>
                </a:cubicBezTo>
                <a:lnTo>
                  <a:pt x="38563" y="45514"/>
                </a:lnTo>
                <a:cubicBezTo>
                  <a:pt x="49676" y="28846"/>
                  <a:pt x="43326" y="34402"/>
                  <a:pt x="55232" y="26464"/>
                </a:cubicBezTo>
                <a:cubicBezTo>
                  <a:pt x="54438" y="22495"/>
                  <a:pt x="55713" y="17420"/>
                  <a:pt x="52851" y="14558"/>
                </a:cubicBezTo>
                <a:cubicBezTo>
                  <a:pt x="49301" y="11008"/>
                  <a:pt x="38563" y="9796"/>
                  <a:pt x="38563" y="9796"/>
                </a:cubicBezTo>
                <a:cubicBezTo>
                  <a:pt x="36976" y="7415"/>
                  <a:pt x="36516" y="3557"/>
                  <a:pt x="33801" y="2652"/>
                </a:cubicBezTo>
                <a:cubicBezTo>
                  <a:pt x="25847" y="0"/>
                  <a:pt x="22289" y="7318"/>
                  <a:pt x="19513" y="12177"/>
                </a:cubicBezTo>
                <a:cubicBezTo>
                  <a:pt x="17752" y="15259"/>
                  <a:pt x="15997" y="18378"/>
                  <a:pt x="14751" y="21702"/>
                </a:cubicBezTo>
                <a:cubicBezTo>
                  <a:pt x="13602" y="24766"/>
                  <a:pt x="13834" y="28300"/>
                  <a:pt x="12370" y="31227"/>
                </a:cubicBezTo>
                <a:cubicBezTo>
                  <a:pt x="9810" y="36346"/>
                  <a:pt x="2845" y="45514"/>
                  <a:pt x="2845" y="45514"/>
                </a:cubicBezTo>
                <a:cubicBezTo>
                  <a:pt x="2051" y="48689"/>
                  <a:pt x="0" y="51799"/>
                  <a:pt x="463" y="55039"/>
                </a:cubicBezTo>
                <a:cubicBezTo>
                  <a:pt x="1101" y="59506"/>
                  <a:pt x="10254" y="66607"/>
                  <a:pt x="12370" y="69327"/>
                </a:cubicBezTo>
                <a:cubicBezTo>
                  <a:pt x="23996" y="84274"/>
                  <a:pt x="15941" y="83614"/>
                  <a:pt x="24276" y="74089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5" name="자유형 124"/>
          <p:cNvSpPr/>
          <p:nvPr/>
        </p:nvSpPr>
        <p:spPr>
          <a:xfrm>
            <a:off x="1802606" y="8516698"/>
            <a:ext cx="41196" cy="74852"/>
          </a:xfrm>
          <a:custGeom>
            <a:avLst/>
            <a:gdLst>
              <a:gd name="connsiteX0" fmla="*/ 14288 w 41196"/>
              <a:gd name="connsiteY0" fmla="*/ 74852 h 74852"/>
              <a:gd name="connsiteX1" fmla="*/ 7144 w 41196"/>
              <a:gd name="connsiteY1" fmla="*/ 67708 h 74852"/>
              <a:gd name="connsiteX2" fmla="*/ 11907 w 41196"/>
              <a:gd name="connsiteY2" fmla="*/ 39133 h 74852"/>
              <a:gd name="connsiteX3" fmla="*/ 9525 w 41196"/>
              <a:gd name="connsiteY3" fmla="*/ 31990 h 74852"/>
              <a:gd name="connsiteX4" fmla="*/ 4763 w 41196"/>
              <a:gd name="connsiteY4" fmla="*/ 24846 h 74852"/>
              <a:gd name="connsiteX5" fmla="*/ 0 w 41196"/>
              <a:gd name="connsiteY5" fmla="*/ 10558 h 74852"/>
              <a:gd name="connsiteX6" fmla="*/ 4763 w 41196"/>
              <a:gd name="connsiteY6" fmla="*/ 3415 h 74852"/>
              <a:gd name="connsiteX7" fmla="*/ 26194 w 41196"/>
              <a:gd name="connsiteY7" fmla="*/ 12940 h 74852"/>
              <a:gd name="connsiteX8" fmla="*/ 28575 w 41196"/>
              <a:gd name="connsiteY8" fmla="*/ 29608 h 74852"/>
              <a:gd name="connsiteX9" fmla="*/ 30957 w 41196"/>
              <a:gd name="connsiteY9" fmla="*/ 36752 h 74852"/>
              <a:gd name="connsiteX10" fmla="*/ 38100 w 41196"/>
              <a:gd name="connsiteY10" fmla="*/ 41515 h 74852"/>
              <a:gd name="connsiteX11" fmla="*/ 35719 w 41196"/>
              <a:gd name="connsiteY11" fmla="*/ 67708 h 74852"/>
              <a:gd name="connsiteX12" fmla="*/ 19050 w 41196"/>
              <a:gd name="connsiteY12" fmla="*/ 65327 h 74852"/>
              <a:gd name="connsiteX13" fmla="*/ 14288 w 41196"/>
              <a:gd name="connsiteY13" fmla="*/ 74852 h 74852"/>
              <a:gd name="connsiteX14" fmla="*/ 14288 w 41196"/>
              <a:gd name="connsiteY14" fmla="*/ 74852 h 7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196" h="74852">
                <a:moveTo>
                  <a:pt x="14288" y="74852"/>
                </a:moveTo>
                <a:cubicBezTo>
                  <a:pt x="13097" y="73661"/>
                  <a:pt x="7698" y="71030"/>
                  <a:pt x="7144" y="67708"/>
                </a:cubicBezTo>
                <a:cubicBezTo>
                  <a:pt x="5371" y="57072"/>
                  <a:pt x="8799" y="48454"/>
                  <a:pt x="11907" y="39133"/>
                </a:cubicBezTo>
                <a:cubicBezTo>
                  <a:pt x="11113" y="36752"/>
                  <a:pt x="10648" y="34235"/>
                  <a:pt x="9525" y="31990"/>
                </a:cubicBezTo>
                <a:cubicBezTo>
                  <a:pt x="8245" y="29430"/>
                  <a:pt x="5925" y="27461"/>
                  <a:pt x="4763" y="24846"/>
                </a:cubicBezTo>
                <a:cubicBezTo>
                  <a:pt x="2724" y="20258"/>
                  <a:pt x="0" y="10558"/>
                  <a:pt x="0" y="10558"/>
                </a:cubicBezTo>
                <a:cubicBezTo>
                  <a:pt x="1588" y="8177"/>
                  <a:pt x="1969" y="4036"/>
                  <a:pt x="4763" y="3415"/>
                </a:cubicBezTo>
                <a:cubicBezTo>
                  <a:pt x="20132" y="0"/>
                  <a:pt x="20426" y="4287"/>
                  <a:pt x="26194" y="12940"/>
                </a:cubicBezTo>
                <a:cubicBezTo>
                  <a:pt x="26988" y="18496"/>
                  <a:pt x="27474" y="24105"/>
                  <a:pt x="28575" y="29608"/>
                </a:cubicBezTo>
                <a:cubicBezTo>
                  <a:pt x="29067" y="32069"/>
                  <a:pt x="29389" y="34792"/>
                  <a:pt x="30957" y="36752"/>
                </a:cubicBezTo>
                <a:cubicBezTo>
                  <a:pt x="32745" y="38987"/>
                  <a:pt x="35719" y="39927"/>
                  <a:pt x="38100" y="41515"/>
                </a:cubicBezTo>
                <a:cubicBezTo>
                  <a:pt x="37306" y="50246"/>
                  <a:pt x="41196" y="60862"/>
                  <a:pt x="35719" y="67708"/>
                </a:cubicBezTo>
                <a:cubicBezTo>
                  <a:pt x="32213" y="72091"/>
                  <a:pt x="24375" y="63552"/>
                  <a:pt x="19050" y="65327"/>
                </a:cubicBezTo>
                <a:cubicBezTo>
                  <a:pt x="15682" y="66450"/>
                  <a:pt x="16114" y="71808"/>
                  <a:pt x="14288" y="74852"/>
                </a:cubicBezTo>
                <a:lnTo>
                  <a:pt x="14288" y="74852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9" name="자유형 128"/>
          <p:cNvSpPr/>
          <p:nvPr/>
        </p:nvSpPr>
        <p:spPr>
          <a:xfrm>
            <a:off x="1773438" y="8191500"/>
            <a:ext cx="107750" cy="104626"/>
          </a:xfrm>
          <a:custGeom>
            <a:avLst/>
            <a:gdLst>
              <a:gd name="connsiteX0" fmla="*/ 36312 w 107750"/>
              <a:gd name="connsiteY0" fmla="*/ 35719 h 104626"/>
              <a:gd name="connsiteX1" fmla="*/ 33931 w 107750"/>
              <a:gd name="connsiteY1" fmla="*/ 52388 h 104626"/>
              <a:gd name="connsiteX2" fmla="*/ 26787 w 107750"/>
              <a:gd name="connsiteY2" fmla="*/ 59531 h 104626"/>
              <a:gd name="connsiteX3" fmla="*/ 593 w 107750"/>
              <a:gd name="connsiteY3" fmla="*/ 66675 h 104626"/>
              <a:gd name="connsiteX4" fmla="*/ 2975 w 107750"/>
              <a:gd name="connsiteY4" fmla="*/ 83344 h 104626"/>
              <a:gd name="connsiteX5" fmla="*/ 22025 w 107750"/>
              <a:gd name="connsiteY5" fmla="*/ 83344 h 104626"/>
              <a:gd name="connsiteX6" fmla="*/ 48218 w 107750"/>
              <a:gd name="connsiteY6" fmla="*/ 85725 h 104626"/>
              <a:gd name="connsiteX7" fmla="*/ 52981 w 107750"/>
              <a:gd name="connsiteY7" fmla="*/ 92869 h 104626"/>
              <a:gd name="connsiteX8" fmla="*/ 60125 w 107750"/>
              <a:gd name="connsiteY8" fmla="*/ 95250 h 104626"/>
              <a:gd name="connsiteX9" fmla="*/ 64887 w 107750"/>
              <a:gd name="connsiteY9" fmla="*/ 102394 h 104626"/>
              <a:gd name="connsiteX10" fmla="*/ 83937 w 107750"/>
              <a:gd name="connsiteY10" fmla="*/ 90488 h 104626"/>
              <a:gd name="connsiteX11" fmla="*/ 88700 w 107750"/>
              <a:gd name="connsiteY11" fmla="*/ 83344 h 104626"/>
              <a:gd name="connsiteX12" fmla="*/ 86318 w 107750"/>
              <a:gd name="connsiteY12" fmla="*/ 76200 h 104626"/>
              <a:gd name="connsiteX13" fmla="*/ 93462 w 107750"/>
              <a:gd name="connsiteY13" fmla="*/ 73819 h 104626"/>
              <a:gd name="connsiteX14" fmla="*/ 107750 w 107750"/>
              <a:gd name="connsiteY14" fmla="*/ 71438 h 104626"/>
              <a:gd name="connsiteX15" fmla="*/ 105368 w 107750"/>
              <a:gd name="connsiteY15" fmla="*/ 57150 h 104626"/>
              <a:gd name="connsiteX16" fmla="*/ 100606 w 107750"/>
              <a:gd name="connsiteY16" fmla="*/ 50006 h 104626"/>
              <a:gd name="connsiteX17" fmla="*/ 105368 w 107750"/>
              <a:gd name="connsiteY17" fmla="*/ 42863 h 104626"/>
              <a:gd name="connsiteX18" fmla="*/ 107750 w 107750"/>
              <a:gd name="connsiteY18" fmla="*/ 35719 h 104626"/>
              <a:gd name="connsiteX19" fmla="*/ 105368 w 107750"/>
              <a:gd name="connsiteY19" fmla="*/ 28575 h 104626"/>
              <a:gd name="connsiteX20" fmla="*/ 98225 w 107750"/>
              <a:gd name="connsiteY20" fmla="*/ 21431 h 104626"/>
              <a:gd name="connsiteX21" fmla="*/ 93462 w 107750"/>
              <a:gd name="connsiteY21" fmla="*/ 14288 h 104626"/>
              <a:gd name="connsiteX22" fmla="*/ 91081 w 107750"/>
              <a:gd name="connsiteY22" fmla="*/ 7144 h 104626"/>
              <a:gd name="connsiteX23" fmla="*/ 83937 w 107750"/>
              <a:gd name="connsiteY23" fmla="*/ 2381 h 104626"/>
              <a:gd name="connsiteX24" fmla="*/ 81556 w 107750"/>
              <a:gd name="connsiteY24" fmla="*/ 21431 h 104626"/>
              <a:gd name="connsiteX25" fmla="*/ 69650 w 107750"/>
              <a:gd name="connsiteY25" fmla="*/ 35719 h 104626"/>
              <a:gd name="connsiteX26" fmla="*/ 36312 w 107750"/>
              <a:gd name="connsiteY26" fmla="*/ 35719 h 104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7750" h="104626">
                <a:moveTo>
                  <a:pt x="36312" y="35719"/>
                </a:moveTo>
                <a:cubicBezTo>
                  <a:pt x="30359" y="38497"/>
                  <a:pt x="36016" y="47177"/>
                  <a:pt x="33931" y="52388"/>
                </a:cubicBezTo>
                <a:cubicBezTo>
                  <a:pt x="32680" y="55515"/>
                  <a:pt x="29374" y="57375"/>
                  <a:pt x="26787" y="59531"/>
                </a:cubicBezTo>
                <a:cubicBezTo>
                  <a:pt x="17251" y="67477"/>
                  <a:pt x="15927" y="64758"/>
                  <a:pt x="593" y="66675"/>
                </a:cubicBezTo>
                <a:cubicBezTo>
                  <a:pt x="1387" y="72231"/>
                  <a:pt x="0" y="78584"/>
                  <a:pt x="2975" y="83344"/>
                </a:cubicBezTo>
                <a:cubicBezTo>
                  <a:pt x="6407" y="88835"/>
                  <a:pt x="18593" y="84202"/>
                  <a:pt x="22025" y="83344"/>
                </a:cubicBezTo>
                <a:cubicBezTo>
                  <a:pt x="30756" y="84138"/>
                  <a:pt x="39839" y="83147"/>
                  <a:pt x="48218" y="85725"/>
                </a:cubicBezTo>
                <a:cubicBezTo>
                  <a:pt x="50954" y="86567"/>
                  <a:pt x="50746" y="91081"/>
                  <a:pt x="52981" y="92869"/>
                </a:cubicBezTo>
                <a:cubicBezTo>
                  <a:pt x="54941" y="94437"/>
                  <a:pt x="57744" y="94456"/>
                  <a:pt x="60125" y="95250"/>
                </a:cubicBezTo>
                <a:cubicBezTo>
                  <a:pt x="61712" y="97631"/>
                  <a:pt x="62043" y="102078"/>
                  <a:pt x="64887" y="102394"/>
                </a:cubicBezTo>
                <a:cubicBezTo>
                  <a:pt x="84973" y="104626"/>
                  <a:pt x="79293" y="99776"/>
                  <a:pt x="83937" y="90488"/>
                </a:cubicBezTo>
                <a:cubicBezTo>
                  <a:pt x="85217" y="87928"/>
                  <a:pt x="87112" y="85725"/>
                  <a:pt x="88700" y="83344"/>
                </a:cubicBezTo>
                <a:cubicBezTo>
                  <a:pt x="87906" y="80963"/>
                  <a:pt x="85195" y="78445"/>
                  <a:pt x="86318" y="76200"/>
                </a:cubicBezTo>
                <a:cubicBezTo>
                  <a:pt x="87440" y="73955"/>
                  <a:pt x="91012" y="74363"/>
                  <a:pt x="93462" y="73819"/>
                </a:cubicBezTo>
                <a:cubicBezTo>
                  <a:pt x="98175" y="72772"/>
                  <a:pt x="102987" y="72232"/>
                  <a:pt x="107750" y="71438"/>
                </a:cubicBezTo>
                <a:cubicBezTo>
                  <a:pt x="106956" y="66675"/>
                  <a:pt x="106895" y="61731"/>
                  <a:pt x="105368" y="57150"/>
                </a:cubicBezTo>
                <a:cubicBezTo>
                  <a:pt x="104463" y="54435"/>
                  <a:pt x="100606" y="52868"/>
                  <a:pt x="100606" y="50006"/>
                </a:cubicBezTo>
                <a:cubicBezTo>
                  <a:pt x="100606" y="47144"/>
                  <a:pt x="104088" y="45422"/>
                  <a:pt x="105368" y="42863"/>
                </a:cubicBezTo>
                <a:cubicBezTo>
                  <a:pt x="106491" y="40618"/>
                  <a:pt x="106956" y="38100"/>
                  <a:pt x="107750" y="35719"/>
                </a:cubicBezTo>
                <a:cubicBezTo>
                  <a:pt x="106956" y="33338"/>
                  <a:pt x="106760" y="30664"/>
                  <a:pt x="105368" y="28575"/>
                </a:cubicBezTo>
                <a:cubicBezTo>
                  <a:pt x="103500" y="25773"/>
                  <a:pt x="100381" y="24018"/>
                  <a:pt x="98225" y="21431"/>
                </a:cubicBezTo>
                <a:cubicBezTo>
                  <a:pt x="96393" y="19233"/>
                  <a:pt x="95050" y="16669"/>
                  <a:pt x="93462" y="14288"/>
                </a:cubicBezTo>
                <a:cubicBezTo>
                  <a:pt x="92668" y="11907"/>
                  <a:pt x="92649" y="9104"/>
                  <a:pt x="91081" y="7144"/>
                </a:cubicBezTo>
                <a:cubicBezTo>
                  <a:pt x="89293" y="4909"/>
                  <a:pt x="85525" y="0"/>
                  <a:pt x="83937" y="2381"/>
                </a:cubicBezTo>
                <a:cubicBezTo>
                  <a:pt x="80387" y="7706"/>
                  <a:pt x="83108" y="15223"/>
                  <a:pt x="81556" y="21431"/>
                </a:cubicBezTo>
                <a:cubicBezTo>
                  <a:pt x="79139" y="31098"/>
                  <a:pt x="76823" y="30936"/>
                  <a:pt x="69650" y="35719"/>
                </a:cubicBezTo>
                <a:cubicBezTo>
                  <a:pt x="44274" y="32900"/>
                  <a:pt x="42265" y="32941"/>
                  <a:pt x="36312" y="35719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4" name="자유형 133"/>
          <p:cNvSpPr/>
          <p:nvPr/>
        </p:nvSpPr>
        <p:spPr>
          <a:xfrm>
            <a:off x="1812882" y="8515061"/>
            <a:ext cx="70687" cy="107445"/>
          </a:xfrm>
          <a:custGeom>
            <a:avLst/>
            <a:gdLst>
              <a:gd name="connsiteX0" fmla="*/ 51637 w 70687"/>
              <a:gd name="connsiteY0" fmla="*/ 59820 h 107445"/>
              <a:gd name="connsiteX1" fmla="*/ 42112 w 70687"/>
              <a:gd name="connsiteY1" fmla="*/ 74108 h 107445"/>
              <a:gd name="connsiteX2" fmla="*/ 27824 w 70687"/>
              <a:gd name="connsiteY2" fmla="*/ 78870 h 107445"/>
              <a:gd name="connsiteX3" fmla="*/ 20681 w 70687"/>
              <a:gd name="connsiteY3" fmla="*/ 86014 h 107445"/>
              <a:gd name="connsiteX4" fmla="*/ 6393 w 70687"/>
              <a:gd name="connsiteY4" fmla="*/ 95539 h 107445"/>
              <a:gd name="connsiteX5" fmla="*/ 15918 w 70687"/>
              <a:gd name="connsiteY5" fmla="*/ 107445 h 107445"/>
              <a:gd name="connsiteX6" fmla="*/ 37349 w 70687"/>
              <a:gd name="connsiteY6" fmla="*/ 95539 h 107445"/>
              <a:gd name="connsiteX7" fmla="*/ 44493 w 70687"/>
              <a:gd name="connsiteY7" fmla="*/ 90777 h 107445"/>
              <a:gd name="connsiteX8" fmla="*/ 46874 w 70687"/>
              <a:gd name="connsiteY8" fmla="*/ 83633 h 107445"/>
              <a:gd name="connsiteX9" fmla="*/ 54018 w 70687"/>
              <a:gd name="connsiteY9" fmla="*/ 78870 h 107445"/>
              <a:gd name="connsiteX10" fmla="*/ 65924 w 70687"/>
              <a:gd name="connsiteY10" fmla="*/ 64583 h 107445"/>
              <a:gd name="connsiteX11" fmla="*/ 70687 w 70687"/>
              <a:gd name="connsiteY11" fmla="*/ 50295 h 107445"/>
              <a:gd name="connsiteX12" fmla="*/ 65924 w 70687"/>
              <a:gd name="connsiteY12" fmla="*/ 19339 h 107445"/>
              <a:gd name="connsiteX13" fmla="*/ 61162 w 70687"/>
              <a:gd name="connsiteY13" fmla="*/ 12195 h 107445"/>
              <a:gd name="connsiteX14" fmla="*/ 46874 w 70687"/>
              <a:gd name="connsiteY14" fmla="*/ 2670 h 107445"/>
              <a:gd name="connsiteX15" fmla="*/ 27824 w 70687"/>
              <a:gd name="connsiteY15" fmla="*/ 5052 h 107445"/>
              <a:gd name="connsiteX16" fmla="*/ 32587 w 70687"/>
              <a:gd name="connsiteY16" fmla="*/ 31245 h 107445"/>
              <a:gd name="connsiteX17" fmla="*/ 39731 w 70687"/>
              <a:gd name="connsiteY17" fmla="*/ 38389 h 107445"/>
              <a:gd name="connsiteX18" fmla="*/ 44493 w 70687"/>
              <a:gd name="connsiteY18" fmla="*/ 47914 h 107445"/>
              <a:gd name="connsiteX19" fmla="*/ 51637 w 70687"/>
              <a:gd name="connsiteY19" fmla="*/ 59820 h 107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687" h="107445">
                <a:moveTo>
                  <a:pt x="51637" y="59820"/>
                </a:moveTo>
                <a:cubicBezTo>
                  <a:pt x="51240" y="64186"/>
                  <a:pt x="49409" y="70054"/>
                  <a:pt x="42112" y="74108"/>
                </a:cubicBezTo>
                <a:cubicBezTo>
                  <a:pt x="37723" y="76546"/>
                  <a:pt x="27824" y="78870"/>
                  <a:pt x="27824" y="78870"/>
                </a:cubicBezTo>
                <a:cubicBezTo>
                  <a:pt x="25443" y="81251"/>
                  <a:pt x="23483" y="84146"/>
                  <a:pt x="20681" y="86014"/>
                </a:cubicBezTo>
                <a:cubicBezTo>
                  <a:pt x="0" y="99802"/>
                  <a:pt x="29187" y="72745"/>
                  <a:pt x="6393" y="95539"/>
                </a:cubicBezTo>
                <a:cubicBezTo>
                  <a:pt x="8269" y="103046"/>
                  <a:pt x="6523" y="107445"/>
                  <a:pt x="15918" y="107445"/>
                </a:cubicBezTo>
                <a:cubicBezTo>
                  <a:pt x="22206" y="107445"/>
                  <a:pt x="35307" y="96900"/>
                  <a:pt x="37349" y="95539"/>
                </a:cubicBezTo>
                <a:lnTo>
                  <a:pt x="44493" y="90777"/>
                </a:lnTo>
                <a:cubicBezTo>
                  <a:pt x="45287" y="88396"/>
                  <a:pt x="45306" y="85593"/>
                  <a:pt x="46874" y="83633"/>
                </a:cubicBezTo>
                <a:cubicBezTo>
                  <a:pt x="48662" y="81398"/>
                  <a:pt x="51819" y="80702"/>
                  <a:pt x="54018" y="78870"/>
                </a:cubicBezTo>
                <a:cubicBezTo>
                  <a:pt x="57979" y="75569"/>
                  <a:pt x="63719" y="69544"/>
                  <a:pt x="65924" y="64583"/>
                </a:cubicBezTo>
                <a:cubicBezTo>
                  <a:pt x="67963" y="59995"/>
                  <a:pt x="70687" y="50295"/>
                  <a:pt x="70687" y="50295"/>
                </a:cubicBezTo>
                <a:cubicBezTo>
                  <a:pt x="70003" y="43453"/>
                  <a:pt x="70217" y="27924"/>
                  <a:pt x="65924" y="19339"/>
                </a:cubicBezTo>
                <a:cubicBezTo>
                  <a:pt x="64644" y="16779"/>
                  <a:pt x="63316" y="14080"/>
                  <a:pt x="61162" y="12195"/>
                </a:cubicBezTo>
                <a:cubicBezTo>
                  <a:pt x="56854" y="8426"/>
                  <a:pt x="46874" y="2670"/>
                  <a:pt x="46874" y="2670"/>
                </a:cubicBezTo>
                <a:cubicBezTo>
                  <a:pt x="40524" y="3464"/>
                  <a:pt x="31753" y="0"/>
                  <a:pt x="27824" y="5052"/>
                </a:cubicBezTo>
                <a:cubicBezTo>
                  <a:pt x="27589" y="5354"/>
                  <a:pt x="29331" y="26361"/>
                  <a:pt x="32587" y="31245"/>
                </a:cubicBezTo>
                <a:cubicBezTo>
                  <a:pt x="34455" y="34047"/>
                  <a:pt x="37350" y="36008"/>
                  <a:pt x="39731" y="38389"/>
                </a:cubicBezTo>
                <a:cubicBezTo>
                  <a:pt x="41318" y="41564"/>
                  <a:pt x="42221" y="45187"/>
                  <a:pt x="44493" y="47914"/>
                </a:cubicBezTo>
                <a:cubicBezTo>
                  <a:pt x="52958" y="58072"/>
                  <a:pt x="52034" y="55454"/>
                  <a:pt x="51637" y="59820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5" name="자유형 134"/>
          <p:cNvSpPr/>
          <p:nvPr/>
        </p:nvSpPr>
        <p:spPr>
          <a:xfrm>
            <a:off x="3296705" y="8434355"/>
            <a:ext cx="37483" cy="30989"/>
          </a:xfrm>
          <a:custGeom>
            <a:avLst/>
            <a:gdLst>
              <a:gd name="connsiteX0" fmla="*/ 25139 w 37483"/>
              <a:gd name="connsiteY0" fmla="*/ 30989 h 30989"/>
              <a:gd name="connsiteX1" fmla="*/ 17995 w 37483"/>
              <a:gd name="connsiteY1" fmla="*/ 26226 h 30989"/>
              <a:gd name="connsiteX2" fmla="*/ 8470 w 37483"/>
              <a:gd name="connsiteY2" fmla="*/ 23845 h 30989"/>
              <a:gd name="connsiteX3" fmla="*/ 3708 w 37483"/>
              <a:gd name="connsiteY3" fmla="*/ 16701 h 30989"/>
              <a:gd name="connsiteX4" fmla="*/ 1326 w 37483"/>
              <a:gd name="connsiteY4" fmla="*/ 2414 h 30989"/>
              <a:gd name="connsiteX5" fmla="*/ 8470 w 37483"/>
              <a:gd name="connsiteY5" fmla="*/ 33 h 30989"/>
              <a:gd name="connsiteX6" fmla="*/ 29901 w 37483"/>
              <a:gd name="connsiteY6" fmla="*/ 2414 h 30989"/>
              <a:gd name="connsiteX7" fmla="*/ 37045 w 37483"/>
              <a:gd name="connsiteY7" fmla="*/ 19083 h 30989"/>
              <a:gd name="connsiteX8" fmla="*/ 32283 w 37483"/>
              <a:gd name="connsiteY8" fmla="*/ 26226 h 30989"/>
              <a:gd name="connsiteX9" fmla="*/ 25139 w 37483"/>
              <a:gd name="connsiteY9" fmla="*/ 30989 h 3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483" h="30989">
                <a:moveTo>
                  <a:pt x="25139" y="30989"/>
                </a:moveTo>
                <a:cubicBezTo>
                  <a:pt x="22758" y="29401"/>
                  <a:pt x="20626" y="27353"/>
                  <a:pt x="17995" y="26226"/>
                </a:cubicBezTo>
                <a:cubicBezTo>
                  <a:pt x="14987" y="24937"/>
                  <a:pt x="11193" y="25660"/>
                  <a:pt x="8470" y="23845"/>
                </a:cubicBezTo>
                <a:cubicBezTo>
                  <a:pt x="6089" y="22257"/>
                  <a:pt x="5295" y="19082"/>
                  <a:pt x="3708" y="16701"/>
                </a:cubicBezTo>
                <a:cubicBezTo>
                  <a:pt x="2914" y="11939"/>
                  <a:pt x="0" y="7056"/>
                  <a:pt x="1326" y="2414"/>
                </a:cubicBezTo>
                <a:cubicBezTo>
                  <a:pt x="2016" y="0"/>
                  <a:pt x="5960" y="33"/>
                  <a:pt x="8470" y="33"/>
                </a:cubicBezTo>
                <a:cubicBezTo>
                  <a:pt x="15658" y="33"/>
                  <a:pt x="22757" y="1620"/>
                  <a:pt x="29901" y="2414"/>
                </a:cubicBezTo>
                <a:cubicBezTo>
                  <a:pt x="30212" y="3037"/>
                  <a:pt x="37483" y="16454"/>
                  <a:pt x="37045" y="19083"/>
                </a:cubicBezTo>
                <a:cubicBezTo>
                  <a:pt x="36575" y="21906"/>
                  <a:pt x="33870" y="23845"/>
                  <a:pt x="32283" y="26226"/>
                </a:cubicBezTo>
                <a:lnTo>
                  <a:pt x="25139" y="30989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6" name="자유형 135"/>
          <p:cNvSpPr/>
          <p:nvPr/>
        </p:nvSpPr>
        <p:spPr>
          <a:xfrm>
            <a:off x="1922080" y="8084344"/>
            <a:ext cx="61763" cy="40613"/>
          </a:xfrm>
          <a:custGeom>
            <a:avLst/>
            <a:gdLst>
              <a:gd name="connsiteX0" fmla="*/ 49595 w 61763"/>
              <a:gd name="connsiteY0" fmla="*/ 35719 h 40613"/>
              <a:gd name="connsiteX1" fmla="*/ 32926 w 61763"/>
              <a:gd name="connsiteY1" fmla="*/ 26194 h 40613"/>
              <a:gd name="connsiteX2" fmla="*/ 18639 w 61763"/>
              <a:gd name="connsiteY2" fmla="*/ 21431 h 40613"/>
              <a:gd name="connsiteX3" fmla="*/ 11495 w 61763"/>
              <a:gd name="connsiteY3" fmla="*/ 19050 h 40613"/>
              <a:gd name="connsiteX4" fmla="*/ 1970 w 61763"/>
              <a:gd name="connsiteY4" fmla="*/ 4762 h 40613"/>
              <a:gd name="connsiteX5" fmla="*/ 9114 w 61763"/>
              <a:gd name="connsiteY5" fmla="*/ 0 h 40613"/>
              <a:gd name="connsiteX6" fmla="*/ 32926 w 61763"/>
              <a:gd name="connsiteY6" fmla="*/ 7144 h 40613"/>
              <a:gd name="connsiteX7" fmla="*/ 47214 w 61763"/>
              <a:gd name="connsiteY7" fmla="*/ 16669 h 40613"/>
              <a:gd name="connsiteX8" fmla="*/ 49595 w 61763"/>
              <a:gd name="connsiteY8" fmla="*/ 35719 h 40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763" h="40613">
                <a:moveTo>
                  <a:pt x="49595" y="35719"/>
                </a:moveTo>
                <a:cubicBezTo>
                  <a:pt x="47214" y="37306"/>
                  <a:pt x="61763" y="40613"/>
                  <a:pt x="32926" y="26194"/>
                </a:cubicBezTo>
                <a:cubicBezTo>
                  <a:pt x="28436" y="23949"/>
                  <a:pt x="23401" y="23019"/>
                  <a:pt x="18639" y="21431"/>
                </a:cubicBezTo>
                <a:lnTo>
                  <a:pt x="11495" y="19050"/>
                </a:lnTo>
                <a:cubicBezTo>
                  <a:pt x="9842" y="17397"/>
                  <a:pt x="0" y="9685"/>
                  <a:pt x="1970" y="4762"/>
                </a:cubicBezTo>
                <a:cubicBezTo>
                  <a:pt x="3033" y="2105"/>
                  <a:pt x="6733" y="1587"/>
                  <a:pt x="9114" y="0"/>
                </a:cubicBezTo>
                <a:cubicBezTo>
                  <a:pt x="14441" y="1332"/>
                  <a:pt x="29445" y="4823"/>
                  <a:pt x="32926" y="7144"/>
                </a:cubicBezTo>
                <a:lnTo>
                  <a:pt x="47214" y="16669"/>
                </a:lnTo>
                <a:cubicBezTo>
                  <a:pt x="52980" y="28202"/>
                  <a:pt x="51976" y="34132"/>
                  <a:pt x="49595" y="35719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8" name="자유형 137"/>
          <p:cNvSpPr/>
          <p:nvPr/>
        </p:nvSpPr>
        <p:spPr>
          <a:xfrm>
            <a:off x="2296100" y="5498306"/>
            <a:ext cx="35144" cy="19050"/>
          </a:xfrm>
          <a:custGeom>
            <a:avLst/>
            <a:gdLst>
              <a:gd name="connsiteX0" fmla="*/ 4188 w 35144"/>
              <a:gd name="connsiteY0" fmla="*/ 9525 h 19050"/>
              <a:gd name="connsiteX1" fmla="*/ 18475 w 35144"/>
              <a:gd name="connsiteY1" fmla="*/ 16669 h 19050"/>
              <a:gd name="connsiteX2" fmla="*/ 25619 w 35144"/>
              <a:gd name="connsiteY2" fmla="*/ 19050 h 19050"/>
              <a:gd name="connsiteX3" fmla="*/ 35144 w 35144"/>
              <a:gd name="connsiteY3" fmla="*/ 7144 h 19050"/>
              <a:gd name="connsiteX4" fmla="*/ 32763 w 35144"/>
              <a:gd name="connsiteY4" fmla="*/ 0 h 19050"/>
              <a:gd name="connsiteX5" fmla="*/ 13713 w 35144"/>
              <a:gd name="connsiteY5" fmla="*/ 2382 h 19050"/>
              <a:gd name="connsiteX6" fmla="*/ 4188 w 35144"/>
              <a:gd name="connsiteY6" fmla="*/ 9525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144" h="19050">
                <a:moveTo>
                  <a:pt x="4188" y="9525"/>
                </a:moveTo>
                <a:cubicBezTo>
                  <a:pt x="4982" y="11906"/>
                  <a:pt x="0" y="7433"/>
                  <a:pt x="18475" y="16669"/>
                </a:cubicBezTo>
                <a:cubicBezTo>
                  <a:pt x="20720" y="17791"/>
                  <a:pt x="23238" y="18256"/>
                  <a:pt x="25619" y="19050"/>
                </a:cubicBezTo>
                <a:cubicBezTo>
                  <a:pt x="31105" y="15393"/>
                  <a:pt x="35144" y="14813"/>
                  <a:pt x="35144" y="7144"/>
                </a:cubicBezTo>
                <a:cubicBezTo>
                  <a:pt x="35144" y="4634"/>
                  <a:pt x="33557" y="2381"/>
                  <a:pt x="32763" y="0"/>
                </a:cubicBezTo>
                <a:cubicBezTo>
                  <a:pt x="26413" y="794"/>
                  <a:pt x="19655" y="5"/>
                  <a:pt x="13713" y="2382"/>
                </a:cubicBezTo>
                <a:cubicBezTo>
                  <a:pt x="11056" y="3445"/>
                  <a:pt x="3394" y="7144"/>
                  <a:pt x="4188" y="9525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0" name="자유형 139"/>
          <p:cNvSpPr/>
          <p:nvPr/>
        </p:nvSpPr>
        <p:spPr>
          <a:xfrm>
            <a:off x="2590619" y="9672638"/>
            <a:ext cx="32897" cy="36442"/>
          </a:xfrm>
          <a:custGeom>
            <a:avLst/>
            <a:gdLst>
              <a:gd name="connsiteX0" fmla="*/ 16850 w 32897"/>
              <a:gd name="connsiteY0" fmla="*/ 0 h 36442"/>
              <a:gd name="connsiteX1" fmla="*/ 9706 w 32897"/>
              <a:gd name="connsiteY1" fmla="*/ 7143 h 36442"/>
              <a:gd name="connsiteX2" fmla="*/ 7325 w 32897"/>
              <a:gd name="connsiteY2" fmla="*/ 30956 h 36442"/>
              <a:gd name="connsiteX3" fmla="*/ 21612 w 32897"/>
              <a:gd name="connsiteY3" fmla="*/ 35718 h 36442"/>
              <a:gd name="connsiteX4" fmla="*/ 31137 w 32897"/>
              <a:gd name="connsiteY4" fmla="*/ 33337 h 36442"/>
              <a:gd name="connsiteX5" fmla="*/ 23994 w 32897"/>
              <a:gd name="connsiteY5" fmla="*/ 7143 h 36442"/>
              <a:gd name="connsiteX6" fmla="*/ 16850 w 32897"/>
              <a:gd name="connsiteY6" fmla="*/ 0 h 3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97" h="36442">
                <a:moveTo>
                  <a:pt x="16850" y="0"/>
                </a:moveTo>
                <a:cubicBezTo>
                  <a:pt x="14469" y="0"/>
                  <a:pt x="11862" y="4556"/>
                  <a:pt x="9706" y="7143"/>
                </a:cubicBezTo>
                <a:cubicBezTo>
                  <a:pt x="4145" y="13816"/>
                  <a:pt x="0" y="21538"/>
                  <a:pt x="7325" y="30956"/>
                </a:cubicBezTo>
                <a:cubicBezTo>
                  <a:pt x="10407" y="34919"/>
                  <a:pt x="21612" y="35718"/>
                  <a:pt x="21612" y="35718"/>
                </a:cubicBezTo>
                <a:cubicBezTo>
                  <a:pt x="24787" y="34924"/>
                  <a:pt x="30102" y="36442"/>
                  <a:pt x="31137" y="33337"/>
                </a:cubicBezTo>
                <a:cubicBezTo>
                  <a:pt x="32897" y="28057"/>
                  <a:pt x="30295" y="12184"/>
                  <a:pt x="23994" y="7143"/>
                </a:cubicBezTo>
                <a:cubicBezTo>
                  <a:pt x="20704" y="4511"/>
                  <a:pt x="19231" y="0"/>
                  <a:pt x="16850" y="0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1" name="자유형 140"/>
          <p:cNvSpPr/>
          <p:nvPr/>
        </p:nvSpPr>
        <p:spPr>
          <a:xfrm>
            <a:off x="2003860" y="10029031"/>
            <a:ext cx="15440" cy="17463"/>
          </a:xfrm>
          <a:custGeom>
            <a:avLst/>
            <a:gdLst>
              <a:gd name="connsiteX0" fmla="*/ 8296 w 15440"/>
              <a:gd name="connsiteY0" fmla="*/ 794 h 17463"/>
              <a:gd name="connsiteX1" fmla="*/ 5915 w 15440"/>
              <a:gd name="connsiteY1" fmla="*/ 15082 h 17463"/>
              <a:gd name="connsiteX2" fmla="*/ 13059 w 15440"/>
              <a:gd name="connsiteY2" fmla="*/ 17463 h 17463"/>
              <a:gd name="connsiteX3" fmla="*/ 15440 w 15440"/>
              <a:gd name="connsiteY3" fmla="*/ 10319 h 17463"/>
              <a:gd name="connsiteX4" fmla="*/ 8296 w 15440"/>
              <a:gd name="connsiteY4" fmla="*/ 794 h 17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40" h="17463">
                <a:moveTo>
                  <a:pt x="8296" y="794"/>
                </a:moveTo>
                <a:cubicBezTo>
                  <a:pt x="6709" y="1588"/>
                  <a:pt x="0" y="9167"/>
                  <a:pt x="5915" y="15082"/>
                </a:cubicBezTo>
                <a:cubicBezTo>
                  <a:pt x="7690" y="16857"/>
                  <a:pt x="10678" y="16669"/>
                  <a:pt x="13059" y="17463"/>
                </a:cubicBezTo>
                <a:cubicBezTo>
                  <a:pt x="13853" y="15082"/>
                  <a:pt x="15440" y="12829"/>
                  <a:pt x="15440" y="10319"/>
                </a:cubicBezTo>
                <a:cubicBezTo>
                  <a:pt x="15440" y="4846"/>
                  <a:pt x="9883" y="0"/>
                  <a:pt x="8296" y="794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2" name="자유형 141"/>
          <p:cNvSpPr/>
          <p:nvPr/>
        </p:nvSpPr>
        <p:spPr>
          <a:xfrm>
            <a:off x="1995671" y="10086578"/>
            <a:ext cx="15295" cy="17066"/>
          </a:xfrm>
          <a:custGeom>
            <a:avLst/>
            <a:gdLst>
              <a:gd name="connsiteX0" fmla="*/ 14104 w 15295"/>
              <a:gd name="connsiteY0" fmla="*/ 397 h 17066"/>
              <a:gd name="connsiteX1" fmla="*/ 2198 w 15295"/>
              <a:gd name="connsiteY1" fmla="*/ 14685 h 17066"/>
              <a:gd name="connsiteX2" fmla="*/ 9342 w 15295"/>
              <a:gd name="connsiteY2" fmla="*/ 12303 h 17066"/>
              <a:gd name="connsiteX3" fmla="*/ 14104 w 15295"/>
              <a:gd name="connsiteY3" fmla="*/ 397 h 1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95" h="17066">
                <a:moveTo>
                  <a:pt x="14104" y="397"/>
                </a:moveTo>
                <a:cubicBezTo>
                  <a:pt x="12913" y="794"/>
                  <a:pt x="0" y="8094"/>
                  <a:pt x="2198" y="14685"/>
                </a:cubicBezTo>
                <a:cubicBezTo>
                  <a:pt x="2992" y="17066"/>
                  <a:pt x="6961" y="13097"/>
                  <a:pt x="9342" y="12303"/>
                </a:cubicBezTo>
                <a:cubicBezTo>
                  <a:pt x="12476" y="2901"/>
                  <a:pt x="15295" y="0"/>
                  <a:pt x="14104" y="397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3" name="자유형 142"/>
          <p:cNvSpPr/>
          <p:nvPr/>
        </p:nvSpPr>
        <p:spPr>
          <a:xfrm>
            <a:off x="2038350" y="9516665"/>
            <a:ext cx="6447" cy="16040"/>
          </a:xfrm>
          <a:custGeom>
            <a:avLst/>
            <a:gdLst>
              <a:gd name="connsiteX0" fmla="*/ 4763 w 6447"/>
              <a:gd name="connsiteY0" fmla="*/ 1191 h 16040"/>
              <a:gd name="connsiteX1" fmla="*/ 0 w 6447"/>
              <a:gd name="connsiteY1" fmla="*/ 8335 h 16040"/>
              <a:gd name="connsiteX2" fmla="*/ 4763 w 6447"/>
              <a:gd name="connsiteY2" fmla="*/ 15479 h 16040"/>
              <a:gd name="connsiteX3" fmla="*/ 4763 w 6447"/>
              <a:gd name="connsiteY3" fmla="*/ 1191 h 1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47" h="16040">
                <a:moveTo>
                  <a:pt x="4763" y="1191"/>
                </a:moveTo>
                <a:cubicBezTo>
                  <a:pt x="3969" y="0"/>
                  <a:pt x="0" y="5473"/>
                  <a:pt x="0" y="8335"/>
                </a:cubicBezTo>
                <a:cubicBezTo>
                  <a:pt x="0" y="11197"/>
                  <a:pt x="2048" y="14574"/>
                  <a:pt x="4763" y="15479"/>
                </a:cubicBezTo>
                <a:cubicBezTo>
                  <a:pt x="6447" y="16040"/>
                  <a:pt x="5557" y="2382"/>
                  <a:pt x="4763" y="1191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5" name="자유형 144"/>
          <p:cNvSpPr/>
          <p:nvPr/>
        </p:nvSpPr>
        <p:spPr>
          <a:xfrm>
            <a:off x="6694415" y="5711264"/>
            <a:ext cx="37649" cy="45011"/>
          </a:xfrm>
          <a:custGeom>
            <a:avLst/>
            <a:gdLst>
              <a:gd name="connsiteX0" fmla="*/ 20710 w 37649"/>
              <a:gd name="connsiteY0" fmla="*/ 10086 h 45011"/>
              <a:gd name="connsiteX1" fmla="*/ 14360 w 37649"/>
              <a:gd name="connsiteY1" fmla="*/ 32311 h 45011"/>
              <a:gd name="connsiteX2" fmla="*/ 23885 w 37649"/>
              <a:gd name="connsiteY2" fmla="*/ 35486 h 45011"/>
              <a:gd name="connsiteX3" fmla="*/ 33410 w 37649"/>
              <a:gd name="connsiteY3" fmla="*/ 45011 h 45011"/>
              <a:gd name="connsiteX4" fmla="*/ 36585 w 37649"/>
              <a:gd name="connsiteY4" fmla="*/ 35486 h 45011"/>
              <a:gd name="connsiteX5" fmla="*/ 33410 w 37649"/>
              <a:gd name="connsiteY5" fmla="*/ 16436 h 45011"/>
              <a:gd name="connsiteX6" fmla="*/ 20710 w 37649"/>
              <a:gd name="connsiteY6" fmla="*/ 10086 h 45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649" h="45011">
                <a:moveTo>
                  <a:pt x="20710" y="10086"/>
                </a:moveTo>
                <a:cubicBezTo>
                  <a:pt x="17535" y="12732"/>
                  <a:pt x="0" y="0"/>
                  <a:pt x="14360" y="32311"/>
                </a:cubicBezTo>
                <a:cubicBezTo>
                  <a:pt x="15719" y="35369"/>
                  <a:pt x="20710" y="34428"/>
                  <a:pt x="23885" y="35486"/>
                </a:cubicBezTo>
                <a:cubicBezTo>
                  <a:pt x="27060" y="38661"/>
                  <a:pt x="28920" y="45011"/>
                  <a:pt x="33410" y="45011"/>
                </a:cubicBezTo>
                <a:cubicBezTo>
                  <a:pt x="36757" y="45011"/>
                  <a:pt x="36585" y="38833"/>
                  <a:pt x="36585" y="35486"/>
                </a:cubicBezTo>
                <a:cubicBezTo>
                  <a:pt x="36585" y="29048"/>
                  <a:pt x="37649" y="21281"/>
                  <a:pt x="33410" y="16436"/>
                </a:cubicBezTo>
                <a:cubicBezTo>
                  <a:pt x="29002" y="11399"/>
                  <a:pt x="23885" y="7440"/>
                  <a:pt x="20710" y="10086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6" name="자유형 145"/>
          <p:cNvSpPr/>
          <p:nvPr/>
        </p:nvSpPr>
        <p:spPr>
          <a:xfrm>
            <a:off x="5811639" y="5444596"/>
            <a:ext cx="104180" cy="98954"/>
          </a:xfrm>
          <a:custGeom>
            <a:avLst/>
            <a:gdLst>
              <a:gd name="connsiteX0" fmla="*/ 97036 w 104180"/>
              <a:gd name="connsiteY0" fmla="*/ 529 h 98954"/>
              <a:gd name="connsiteX1" fmla="*/ 77986 w 104180"/>
              <a:gd name="connsiteY1" fmla="*/ 6879 h 98954"/>
              <a:gd name="connsiteX2" fmla="*/ 58936 w 104180"/>
              <a:gd name="connsiteY2" fmla="*/ 19579 h 98954"/>
              <a:gd name="connsiteX3" fmla="*/ 36711 w 104180"/>
              <a:gd name="connsiteY3" fmla="*/ 22754 h 98954"/>
              <a:gd name="connsiteX4" fmla="*/ 24011 w 104180"/>
              <a:gd name="connsiteY4" fmla="*/ 29104 h 98954"/>
              <a:gd name="connsiteX5" fmla="*/ 1786 w 104180"/>
              <a:gd name="connsiteY5" fmla="*/ 35454 h 98954"/>
              <a:gd name="connsiteX6" fmla="*/ 4961 w 104180"/>
              <a:gd name="connsiteY6" fmla="*/ 51329 h 98954"/>
              <a:gd name="connsiteX7" fmla="*/ 11311 w 104180"/>
              <a:gd name="connsiteY7" fmla="*/ 60854 h 98954"/>
              <a:gd name="connsiteX8" fmla="*/ 14486 w 104180"/>
              <a:gd name="connsiteY8" fmla="*/ 76729 h 98954"/>
              <a:gd name="connsiteX9" fmla="*/ 43061 w 104180"/>
              <a:gd name="connsiteY9" fmla="*/ 92604 h 98954"/>
              <a:gd name="connsiteX10" fmla="*/ 52586 w 104180"/>
              <a:gd name="connsiteY10" fmla="*/ 98954 h 98954"/>
              <a:gd name="connsiteX11" fmla="*/ 71636 w 104180"/>
              <a:gd name="connsiteY11" fmla="*/ 95779 h 98954"/>
              <a:gd name="connsiteX12" fmla="*/ 77986 w 104180"/>
              <a:gd name="connsiteY12" fmla="*/ 86254 h 98954"/>
              <a:gd name="connsiteX13" fmla="*/ 87511 w 104180"/>
              <a:gd name="connsiteY13" fmla="*/ 73554 h 98954"/>
              <a:gd name="connsiteX14" fmla="*/ 100211 w 104180"/>
              <a:gd name="connsiteY14" fmla="*/ 67204 h 98954"/>
              <a:gd name="connsiteX15" fmla="*/ 97036 w 104180"/>
              <a:gd name="connsiteY15" fmla="*/ 57679 h 98954"/>
              <a:gd name="connsiteX16" fmla="*/ 97036 w 104180"/>
              <a:gd name="connsiteY16" fmla="*/ 10054 h 98954"/>
              <a:gd name="connsiteX17" fmla="*/ 97036 w 104180"/>
              <a:gd name="connsiteY17" fmla="*/ 529 h 9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4180" h="98954">
                <a:moveTo>
                  <a:pt x="97036" y="529"/>
                </a:moveTo>
                <a:cubicBezTo>
                  <a:pt x="93861" y="0"/>
                  <a:pt x="83973" y="3886"/>
                  <a:pt x="77986" y="6879"/>
                </a:cubicBezTo>
                <a:cubicBezTo>
                  <a:pt x="71160" y="10292"/>
                  <a:pt x="66491" y="18500"/>
                  <a:pt x="58936" y="19579"/>
                </a:cubicBezTo>
                <a:lnTo>
                  <a:pt x="36711" y="22754"/>
                </a:lnTo>
                <a:cubicBezTo>
                  <a:pt x="32478" y="24871"/>
                  <a:pt x="28715" y="28581"/>
                  <a:pt x="24011" y="29104"/>
                </a:cubicBezTo>
                <a:cubicBezTo>
                  <a:pt x="0" y="31772"/>
                  <a:pt x="14237" y="16778"/>
                  <a:pt x="1786" y="35454"/>
                </a:cubicBezTo>
                <a:cubicBezTo>
                  <a:pt x="2844" y="40746"/>
                  <a:pt x="3066" y="46276"/>
                  <a:pt x="4961" y="51329"/>
                </a:cubicBezTo>
                <a:cubicBezTo>
                  <a:pt x="6301" y="54902"/>
                  <a:pt x="9971" y="57281"/>
                  <a:pt x="11311" y="60854"/>
                </a:cubicBezTo>
                <a:cubicBezTo>
                  <a:pt x="13206" y="65907"/>
                  <a:pt x="11173" y="72469"/>
                  <a:pt x="14486" y="76729"/>
                </a:cubicBezTo>
                <a:cubicBezTo>
                  <a:pt x="27227" y="93110"/>
                  <a:pt x="30284" y="86215"/>
                  <a:pt x="43061" y="92604"/>
                </a:cubicBezTo>
                <a:cubicBezTo>
                  <a:pt x="46474" y="94311"/>
                  <a:pt x="49411" y="96837"/>
                  <a:pt x="52586" y="98954"/>
                </a:cubicBezTo>
                <a:cubicBezTo>
                  <a:pt x="58936" y="97896"/>
                  <a:pt x="65878" y="98658"/>
                  <a:pt x="71636" y="95779"/>
                </a:cubicBezTo>
                <a:cubicBezTo>
                  <a:pt x="75049" y="94072"/>
                  <a:pt x="75768" y="89359"/>
                  <a:pt x="77986" y="86254"/>
                </a:cubicBezTo>
                <a:cubicBezTo>
                  <a:pt x="81062" y="81948"/>
                  <a:pt x="83493" y="76998"/>
                  <a:pt x="87511" y="73554"/>
                </a:cubicBezTo>
                <a:cubicBezTo>
                  <a:pt x="91105" y="70474"/>
                  <a:pt x="95978" y="69321"/>
                  <a:pt x="100211" y="67204"/>
                </a:cubicBezTo>
                <a:cubicBezTo>
                  <a:pt x="99153" y="64029"/>
                  <a:pt x="97036" y="61026"/>
                  <a:pt x="97036" y="57679"/>
                </a:cubicBezTo>
                <a:cubicBezTo>
                  <a:pt x="97036" y="30161"/>
                  <a:pt x="104180" y="31487"/>
                  <a:pt x="97036" y="10054"/>
                </a:cubicBezTo>
                <a:cubicBezTo>
                  <a:pt x="96563" y="8634"/>
                  <a:pt x="100211" y="1058"/>
                  <a:pt x="97036" y="529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8" name="자유형 147"/>
          <p:cNvSpPr/>
          <p:nvPr/>
        </p:nvSpPr>
        <p:spPr>
          <a:xfrm>
            <a:off x="1028700" y="4288631"/>
            <a:ext cx="40481" cy="55896"/>
          </a:xfrm>
          <a:custGeom>
            <a:avLst/>
            <a:gdLst>
              <a:gd name="connsiteX0" fmla="*/ 38100 w 40481"/>
              <a:gd name="connsiteY0" fmla="*/ 42863 h 55896"/>
              <a:gd name="connsiteX1" fmla="*/ 33338 w 40481"/>
              <a:gd name="connsiteY1" fmla="*/ 50007 h 55896"/>
              <a:gd name="connsiteX2" fmla="*/ 0 w 40481"/>
              <a:gd name="connsiteY2" fmla="*/ 50007 h 55896"/>
              <a:gd name="connsiteX3" fmla="*/ 2381 w 40481"/>
              <a:gd name="connsiteY3" fmla="*/ 26194 h 55896"/>
              <a:gd name="connsiteX4" fmla="*/ 4763 w 40481"/>
              <a:gd name="connsiteY4" fmla="*/ 19050 h 55896"/>
              <a:gd name="connsiteX5" fmla="*/ 2381 w 40481"/>
              <a:gd name="connsiteY5" fmla="*/ 11907 h 55896"/>
              <a:gd name="connsiteX6" fmla="*/ 0 w 40481"/>
              <a:gd name="connsiteY6" fmla="*/ 2382 h 55896"/>
              <a:gd name="connsiteX7" fmla="*/ 7144 w 40481"/>
              <a:gd name="connsiteY7" fmla="*/ 0 h 55896"/>
              <a:gd name="connsiteX8" fmla="*/ 23813 w 40481"/>
              <a:gd name="connsiteY8" fmla="*/ 9525 h 55896"/>
              <a:gd name="connsiteX9" fmla="*/ 26194 w 40481"/>
              <a:gd name="connsiteY9" fmla="*/ 16669 h 55896"/>
              <a:gd name="connsiteX10" fmla="*/ 40481 w 40481"/>
              <a:gd name="connsiteY10" fmla="*/ 23813 h 55896"/>
              <a:gd name="connsiteX11" fmla="*/ 38100 w 40481"/>
              <a:gd name="connsiteY11" fmla="*/ 38100 h 55896"/>
              <a:gd name="connsiteX12" fmla="*/ 38100 w 40481"/>
              <a:gd name="connsiteY12" fmla="*/ 42863 h 55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481" h="55896">
                <a:moveTo>
                  <a:pt x="38100" y="42863"/>
                </a:moveTo>
                <a:cubicBezTo>
                  <a:pt x="37306" y="44848"/>
                  <a:pt x="35573" y="48219"/>
                  <a:pt x="33338" y="50007"/>
                </a:cubicBezTo>
                <a:cubicBezTo>
                  <a:pt x="25976" y="55896"/>
                  <a:pt x="402" y="50044"/>
                  <a:pt x="0" y="50007"/>
                </a:cubicBezTo>
                <a:cubicBezTo>
                  <a:pt x="794" y="42069"/>
                  <a:pt x="1168" y="34078"/>
                  <a:pt x="2381" y="26194"/>
                </a:cubicBezTo>
                <a:cubicBezTo>
                  <a:pt x="2763" y="23713"/>
                  <a:pt x="4763" y="21560"/>
                  <a:pt x="4763" y="19050"/>
                </a:cubicBezTo>
                <a:cubicBezTo>
                  <a:pt x="4763" y="16540"/>
                  <a:pt x="3071" y="14320"/>
                  <a:pt x="2381" y="11907"/>
                </a:cubicBezTo>
                <a:cubicBezTo>
                  <a:pt x="1482" y="8760"/>
                  <a:pt x="794" y="5557"/>
                  <a:pt x="0" y="2382"/>
                </a:cubicBezTo>
                <a:cubicBezTo>
                  <a:pt x="2381" y="1588"/>
                  <a:pt x="4634" y="0"/>
                  <a:pt x="7144" y="0"/>
                </a:cubicBezTo>
                <a:cubicBezTo>
                  <a:pt x="16736" y="0"/>
                  <a:pt x="17647" y="3360"/>
                  <a:pt x="23813" y="9525"/>
                </a:cubicBezTo>
                <a:cubicBezTo>
                  <a:pt x="24607" y="11906"/>
                  <a:pt x="24626" y="14709"/>
                  <a:pt x="26194" y="16669"/>
                </a:cubicBezTo>
                <a:cubicBezTo>
                  <a:pt x="29551" y="20866"/>
                  <a:pt x="35775" y="22244"/>
                  <a:pt x="40481" y="23813"/>
                </a:cubicBezTo>
                <a:cubicBezTo>
                  <a:pt x="39687" y="28575"/>
                  <a:pt x="39047" y="33366"/>
                  <a:pt x="38100" y="38100"/>
                </a:cubicBezTo>
                <a:cubicBezTo>
                  <a:pt x="37458" y="41309"/>
                  <a:pt x="38894" y="40878"/>
                  <a:pt x="38100" y="42863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9" name="자유형 148"/>
          <p:cNvSpPr/>
          <p:nvPr/>
        </p:nvSpPr>
        <p:spPr>
          <a:xfrm>
            <a:off x="844436" y="4407279"/>
            <a:ext cx="116373" cy="74234"/>
          </a:xfrm>
          <a:custGeom>
            <a:avLst/>
            <a:gdLst>
              <a:gd name="connsiteX0" fmla="*/ 89014 w 116373"/>
              <a:gd name="connsiteY0" fmla="*/ 74234 h 74234"/>
              <a:gd name="connsiteX1" fmla="*/ 77108 w 116373"/>
              <a:gd name="connsiteY1" fmla="*/ 71852 h 74234"/>
              <a:gd name="connsiteX2" fmla="*/ 62820 w 116373"/>
              <a:gd name="connsiteY2" fmla="*/ 62327 h 74234"/>
              <a:gd name="connsiteX3" fmla="*/ 58058 w 116373"/>
              <a:gd name="connsiteY3" fmla="*/ 55184 h 74234"/>
              <a:gd name="connsiteX4" fmla="*/ 55677 w 116373"/>
              <a:gd name="connsiteY4" fmla="*/ 48040 h 74234"/>
              <a:gd name="connsiteX5" fmla="*/ 48533 w 116373"/>
              <a:gd name="connsiteY5" fmla="*/ 50421 h 74234"/>
              <a:gd name="connsiteX6" fmla="*/ 41389 w 116373"/>
              <a:gd name="connsiteY6" fmla="*/ 55184 h 74234"/>
              <a:gd name="connsiteX7" fmla="*/ 10433 w 116373"/>
              <a:gd name="connsiteY7" fmla="*/ 55184 h 74234"/>
              <a:gd name="connsiteX8" fmla="*/ 3289 w 116373"/>
              <a:gd name="connsiteY8" fmla="*/ 50421 h 74234"/>
              <a:gd name="connsiteX9" fmla="*/ 12814 w 116373"/>
              <a:gd name="connsiteY9" fmla="*/ 38515 h 74234"/>
              <a:gd name="connsiteX10" fmla="*/ 24720 w 116373"/>
              <a:gd name="connsiteY10" fmla="*/ 26609 h 74234"/>
              <a:gd name="connsiteX11" fmla="*/ 31864 w 116373"/>
              <a:gd name="connsiteY11" fmla="*/ 24227 h 74234"/>
              <a:gd name="connsiteX12" fmla="*/ 46152 w 116373"/>
              <a:gd name="connsiteY12" fmla="*/ 14702 h 74234"/>
              <a:gd name="connsiteX13" fmla="*/ 48533 w 116373"/>
              <a:gd name="connsiteY13" fmla="*/ 2796 h 74234"/>
              <a:gd name="connsiteX14" fmla="*/ 65202 w 116373"/>
              <a:gd name="connsiteY14" fmla="*/ 9940 h 74234"/>
              <a:gd name="connsiteX15" fmla="*/ 69964 w 116373"/>
              <a:gd name="connsiteY15" fmla="*/ 17084 h 74234"/>
              <a:gd name="connsiteX16" fmla="*/ 84252 w 116373"/>
              <a:gd name="connsiteY16" fmla="*/ 24227 h 74234"/>
              <a:gd name="connsiteX17" fmla="*/ 91395 w 116373"/>
              <a:gd name="connsiteY17" fmla="*/ 31371 h 74234"/>
              <a:gd name="connsiteX18" fmla="*/ 98539 w 116373"/>
              <a:gd name="connsiteY18" fmla="*/ 33752 h 74234"/>
              <a:gd name="connsiteX19" fmla="*/ 100920 w 116373"/>
              <a:gd name="connsiteY19" fmla="*/ 40896 h 74234"/>
              <a:gd name="connsiteX20" fmla="*/ 108064 w 116373"/>
              <a:gd name="connsiteY20" fmla="*/ 45659 h 74234"/>
              <a:gd name="connsiteX21" fmla="*/ 110445 w 116373"/>
              <a:gd name="connsiteY21" fmla="*/ 69471 h 74234"/>
              <a:gd name="connsiteX22" fmla="*/ 103302 w 116373"/>
              <a:gd name="connsiteY22" fmla="*/ 71852 h 74234"/>
              <a:gd name="connsiteX23" fmla="*/ 89014 w 116373"/>
              <a:gd name="connsiteY23" fmla="*/ 74234 h 7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6373" h="74234">
                <a:moveTo>
                  <a:pt x="89014" y="74234"/>
                </a:moveTo>
                <a:cubicBezTo>
                  <a:pt x="84648" y="74234"/>
                  <a:pt x="80793" y="73527"/>
                  <a:pt x="77108" y="71852"/>
                </a:cubicBezTo>
                <a:cubicBezTo>
                  <a:pt x="71897" y="69483"/>
                  <a:pt x="62820" y="62327"/>
                  <a:pt x="62820" y="62327"/>
                </a:cubicBezTo>
                <a:cubicBezTo>
                  <a:pt x="61233" y="59946"/>
                  <a:pt x="59338" y="57744"/>
                  <a:pt x="58058" y="55184"/>
                </a:cubicBezTo>
                <a:cubicBezTo>
                  <a:pt x="56936" y="52939"/>
                  <a:pt x="57922" y="49163"/>
                  <a:pt x="55677" y="48040"/>
                </a:cubicBezTo>
                <a:cubicBezTo>
                  <a:pt x="53432" y="46917"/>
                  <a:pt x="50914" y="49627"/>
                  <a:pt x="48533" y="50421"/>
                </a:cubicBezTo>
                <a:cubicBezTo>
                  <a:pt x="46152" y="52009"/>
                  <a:pt x="43949" y="53904"/>
                  <a:pt x="41389" y="55184"/>
                </a:cubicBezTo>
                <a:cubicBezTo>
                  <a:pt x="30765" y="60496"/>
                  <a:pt x="23752" y="56516"/>
                  <a:pt x="10433" y="55184"/>
                </a:cubicBezTo>
                <a:cubicBezTo>
                  <a:pt x="8052" y="53596"/>
                  <a:pt x="4194" y="53136"/>
                  <a:pt x="3289" y="50421"/>
                </a:cubicBezTo>
                <a:cubicBezTo>
                  <a:pt x="0" y="40554"/>
                  <a:pt x="7381" y="40326"/>
                  <a:pt x="12814" y="38515"/>
                </a:cubicBezTo>
                <a:cubicBezTo>
                  <a:pt x="17577" y="31371"/>
                  <a:pt x="16783" y="30578"/>
                  <a:pt x="24720" y="26609"/>
                </a:cubicBezTo>
                <a:cubicBezTo>
                  <a:pt x="26965" y="25486"/>
                  <a:pt x="29670" y="25446"/>
                  <a:pt x="31864" y="24227"/>
                </a:cubicBezTo>
                <a:cubicBezTo>
                  <a:pt x="36868" y="21447"/>
                  <a:pt x="46152" y="14702"/>
                  <a:pt x="46152" y="14702"/>
                </a:cubicBezTo>
                <a:cubicBezTo>
                  <a:pt x="46946" y="10733"/>
                  <a:pt x="45373" y="5324"/>
                  <a:pt x="48533" y="2796"/>
                </a:cubicBezTo>
                <a:cubicBezTo>
                  <a:pt x="52028" y="0"/>
                  <a:pt x="63036" y="8496"/>
                  <a:pt x="65202" y="9940"/>
                </a:cubicBezTo>
                <a:cubicBezTo>
                  <a:pt x="66789" y="12321"/>
                  <a:pt x="67940" y="15060"/>
                  <a:pt x="69964" y="17084"/>
                </a:cubicBezTo>
                <a:cubicBezTo>
                  <a:pt x="74579" y="21699"/>
                  <a:pt x="78443" y="22291"/>
                  <a:pt x="84252" y="24227"/>
                </a:cubicBezTo>
                <a:cubicBezTo>
                  <a:pt x="86633" y="26608"/>
                  <a:pt x="88593" y="29503"/>
                  <a:pt x="91395" y="31371"/>
                </a:cubicBezTo>
                <a:cubicBezTo>
                  <a:pt x="93484" y="32763"/>
                  <a:pt x="96764" y="31977"/>
                  <a:pt x="98539" y="33752"/>
                </a:cubicBezTo>
                <a:cubicBezTo>
                  <a:pt x="100314" y="35527"/>
                  <a:pt x="99352" y="38936"/>
                  <a:pt x="100920" y="40896"/>
                </a:cubicBezTo>
                <a:cubicBezTo>
                  <a:pt x="102708" y="43131"/>
                  <a:pt x="105683" y="44071"/>
                  <a:pt x="108064" y="45659"/>
                </a:cubicBezTo>
                <a:cubicBezTo>
                  <a:pt x="110290" y="52337"/>
                  <a:pt x="116373" y="62061"/>
                  <a:pt x="110445" y="69471"/>
                </a:cubicBezTo>
                <a:cubicBezTo>
                  <a:pt x="108877" y="71431"/>
                  <a:pt x="105796" y="71575"/>
                  <a:pt x="103302" y="71852"/>
                </a:cubicBezTo>
                <a:cubicBezTo>
                  <a:pt x="98568" y="72378"/>
                  <a:pt x="93380" y="74234"/>
                  <a:pt x="89014" y="74234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0" name="자유형 149"/>
          <p:cNvSpPr/>
          <p:nvPr/>
        </p:nvSpPr>
        <p:spPr>
          <a:xfrm>
            <a:off x="702469" y="5010150"/>
            <a:ext cx="110169" cy="82405"/>
          </a:xfrm>
          <a:custGeom>
            <a:avLst/>
            <a:gdLst>
              <a:gd name="connsiteX0" fmla="*/ 19050 w 110169"/>
              <a:gd name="connsiteY0" fmla="*/ 50006 h 82405"/>
              <a:gd name="connsiteX1" fmla="*/ 21431 w 110169"/>
              <a:gd name="connsiteY1" fmla="*/ 64294 h 82405"/>
              <a:gd name="connsiteX2" fmla="*/ 28575 w 110169"/>
              <a:gd name="connsiteY2" fmla="*/ 69056 h 82405"/>
              <a:gd name="connsiteX3" fmla="*/ 35719 w 110169"/>
              <a:gd name="connsiteY3" fmla="*/ 76200 h 82405"/>
              <a:gd name="connsiteX4" fmla="*/ 78581 w 110169"/>
              <a:gd name="connsiteY4" fmla="*/ 73819 h 82405"/>
              <a:gd name="connsiteX5" fmla="*/ 66675 w 110169"/>
              <a:gd name="connsiteY5" fmla="*/ 45244 h 82405"/>
              <a:gd name="connsiteX6" fmla="*/ 66675 w 110169"/>
              <a:gd name="connsiteY6" fmla="*/ 30956 h 82405"/>
              <a:gd name="connsiteX7" fmla="*/ 78581 w 110169"/>
              <a:gd name="connsiteY7" fmla="*/ 33338 h 82405"/>
              <a:gd name="connsiteX8" fmla="*/ 83344 w 110169"/>
              <a:gd name="connsiteY8" fmla="*/ 40481 h 82405"/>
              <a:gd name="connsiteX9" fmla="*/ 109537 w 110169"/>
              <a:gd name="connsiteY9" fmla="*/ 33338 h 82405"/>
              <a:gd name="connsiteX10" fmla="*/ 107156 w 110169"/>
              <a:gd name="connsiteY10" fmla="*/ 16669 h 82405"/>
              <a:gd name="connsiteX11" fmla="*/ 92869 w 110169"/>
              <a:gd name="connsiteY11" fmla="*/ 7144 h 82405"/>
              <a:gd name="connsiteX12" fmla="*/ 78581 w 110169"/>
              <a:gd name="connsiteY12" fmla="*/ 0 h 82405"/>
              <a:gd name="connsiteX13" fmla="*/ 42862 w 110169"/>
              <a:gd name="connsiteY13" fmla="*/ 4763 h 82405"/>
              <a:gd name="connsiteX14" fmla="*/ 35719 w 110169"/>
              <a:gd name="connsiteY14" fmla="*/ 7144 h 82405"/>
              <a:gd name="connsiteX15" fmla="*/ 11906 w 110169"/>
              <a:gd name="connsiteY15" fmla="*/ 4763 h 82405"/>
              <a:gd name="connsiteX16" fmla="*/ 4762 w 110169"/>
              <a:gd name="connsiteY16" fmla="*/ 2381 h 82405"/>
              <a:gd name="connsiteX17" fmla="*/ 2381 w 110169"/>
              <a:gd name="connsiteY17" fmla="*/ 11906 h 82405"/>
              <a:gd name="connsiteX18" fmla="*/ 0 w 110169"/>
              <a:gd name="connsiteY18" fmla="*/ 19050 h 82405"/>
              <a:gd name="connsiteX19" fmla="*/ 14287 w 110169"/>
              <a:gd name="connsiteY19" fmla="*/ 28575 h 82405"/>
              <a:gd name="connsiteX20" fmla="*/ 19050 w 110169"/>
              <a:gd name="connsiteY20" fmla="*/ 50006 h 8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0169" h="82405">
                <a:moveTo>
                  <a:pt x="19050" y="50006"/>
                </a:moveTo>
                <a:cubicBezTo>
                  <a:pt x="20241" y="55959"/>
                  <a:pt x="19272" y="59975"/>
                  <a:pt x="21431" y="64294"/>
                </a:cubicBezTo>
                <a:cubicBezTo>
                  <a:pt x="22711" y="66854"/>
                  <a:pt x="26376" y="67224"/>
                  <a:pt x="28575" y="69056"/>
                </a:cubicBezTo>
                <a:cubicBezTo>
                  <a:pt x="31162" y="71212"/>
                  <a:pt x="33338" y="73819"/>
                  <a:pt x="35719" y="76200"/>
                </a:cubicBezTo>
                <a:cubicBezTo>
                  <a:pt x="50006" y="75406"/>
                  <a:pt x="67134" y="82405"/>
                  <a:pt x="78581" y="73819"/>
                </a:cubicBezTo>
                <a:cubicBezTo>
                  <a:pt x="103438" y="55177"/>
                  <a:pt x="73734" y="47597"/>
                  <a:pt x="66675" y="45244"/>
                </a:cubicBezTo>
                <a:cubicBezTo>
                  <a:pt x="66040" y="43339"/>
                  <a:pt x="60960" y="32861"/>
                  <a:pt x="66675" y="30956"/>
                </a:cubicBezTo>
                <a:cubicBezTo>
                  <a:pt x="70515" y="29676"/>
                  <a:pt x="74612" y="32544"/>
                  <a:pt x="78581" y="33338"/>
                </a:cubicBezTo>
                <a:cubicBezTo>
                  <a:pt x="80169" y="35719"/>
                  <a:pt x="80538" y="39920"/>
                  <a:pt x="83344" y="40481"/>
                </a:cubicBezTo>
                <a:cubicBezTo>
                  <a:pt x="97026" y="43217"/>
                  <a:pt x="100740" y="39203"/>
                  <a:pt x="109537" y="33338"/>
                </a:cubicBezTo>
                <a:cubicBezTo>
                  <a:pt x="108743" y="27782"/>
                  <a:pt x="110169" y="21404"/>
                  <a:pt x="107156" y="16669"/>
                </a:cubicBezTo>
                <a:cubicBezTo>
                  <a:pt x="104083" y="11840"/>
                  <a:pt x="97631" y="10319"/>
                  <a:pt x="92869" y="7144"/>
                </a:cubicBezTo>
                <a:cubicBezTo>
                  <a:pt x="83636" y="988"/>
                  <a:pt x="88441" y="3286"/>
                  <a:pt x="78581" y="0"/>
                </a:cubicBezTo>
                <a:cubicBezTo>
                  <a:pt x="66675" y="1588"/>
                  <a:pt x="54710" y="2788"/>
                  <a:pt x="42862" y="4763"/>
                </a:cubicBezTo>
                <a:cubicBezTo>
                  <a:pt x="40386" y="5176"/>
                  <a:pt x="38229" y="7144"/>
                  <a:pt x="35719" y="7144"/>
                </a:cubicBezTo>
                <a:cubicBezTo>
                  <a:pt x="27742" y="7144"/>
                  <a:pt x="19844" y="5557"/>
                  <a:pt x="11906" y="4763"/>
                </a:cubicBezTo>
                <a:cubicBezTo>
                  <a:pt x="9525" y="3969"/>
                  <a:pt x="6770" y="875"/>
                  <a:pt x="4762" y="2381"/>
                </a:cubicBezTo>
                <a:cubicBezTo>
                  <a:pt x="2144" y="4344"/>
                  <a:pt x="3280" y="8759"/>
                  <a:pt x="2381" y="11906"/>
                </a:cubicBezTo>
                <a:cubicBezTo>
                  <a:pt x="1691" y="14320"/>
                  <a:pt x="794" y="16669"/>
                  <a:pt x="0" y="19050"/>
                </a:cubicBezTo>
                <a:cubicBezTo>
                  <a:pt x="4762" y="22225"/>
                  <a:pt x="12477" y="23145"/>
                  <a:pt x="14287" y="28575"/>
                </a:cubicBezTo>
                <a:cubicBezTo>
                  <a:pt x="19803" y="45122"/>
                  <a:pt x="17859" y="44053"/>
                  <a:pt x="19050" y="50006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1" name="자유형 150"/>
          <p:cNvSpPr/>
          <p:nvPr/>
        </p:nvSpPr>
        <p:spPr>
          <a:xfrm>
            <a:off x="744770" y="5148263"/>
            <a:ext cx="50568" cy="57944"/>
          </a:xfrm>
          <a:custGeom>
            <a:avLst/>
            <a:gdLst>
              <a:gd name="connsiteX0" fmla="*/ 14849 w 50568"/>
              <a:gd name="connsiteY0" fmla="*/ 57150 h 57944"/>
              <a:gd name="connsiteX1" fmla="*/ 36280 w 50568"/>
              <a:gd name="connsiteY1" fmla="*/ 54768 h 57944"/>
              <a:gd name="connsiteX2" fmla="*/ 38661 w 50568"/>
              <a:gd name="connsiteY2" fmla="*/ 47625 h 57944"/>
              <a:gd name="connsiteX3" fmla="*/ 43424 w 50568"/>
              <a:gd name="connsiteY3" fmla="*/ 26193 h 57944"/>
              <a:gd name="connsiteX4" fmla="*/ 45805 w 50568"/>
              <a:gd name="connsiteY4" fmla="*/ 19050 h 57944"/>
              <a:gd name="connsiteX5" fmla="*/ 50568 w 50568"/>
              <a:gd name="connsiteY5" fmla="*/ 11906 h 57944"/>
              <a:gd name="connsiteX6" fmla="*/ 48186 w 50568"/>
              <a:gd name="connsiteY6" fmla="*/ 2381 h 57944"/>
              <a:gd name="connsiteX7" fmla="*/ 41043 w 50568"/>
              <a:gd name="connsiteY7" fmla="*/ 0 h 57944"/>
              <a:gd name="connsiteX8" fmla="*/ 24374 w 50568"/>
              <a:gd name="connsiteY8" fmla="*/ 7143 h 57944"/>
              <a:gd name="connsiteX9" fmla="*/ 14849 w 50568"/>
              <a:gd name="connsiteY9" fmla="*/ 21431 h 57944"/>
              <a:gd name="connsiteX10" fmla="*/ 5324 w 50568"/>
              <a:gd name="connsiteY10" fmla="*/ 30956 h 57944"/>
              <a:gd name="connsiteX11" fmla="*/ 561 w 50568"/>
              <a:gd name="connsiteY11" fmla="*/ 38100 h 57944"/>
              <a:gd name="connsiteX12" fmla="*/ 7705 w 50568"/>
              <a:gd name="connsiteY12" fmla="*/ 42862 h 57944"/>
              <a:gd name="connsiteX13" fmla="*/ 14849 w 50568"/>
              <a:gd name="connsiteY13" fmla="*/ 50006 h 57944"/>
              <a:gd name="connsiteX14" fmla="*/ 14849 w 50568"/>
              <a:gd name="connsiteY14" fmla="*/ 57150 h 5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68" h="57944">
                <a:moveTo>
                  <a:pt x="14849" y="57150"/>
                </a:moveTo>
                <a:cubicBezTo>
                  <a:pt x="18421" y="57944"/>
                  <a:pt x="29606" y="57437"/>
                  <a:pt x="36280" y="54768"/>
                </a:cubicBezTo>
                <a:cubicBezTo>
                  <a:pt x="38610" y="53836"/>
                  <a:pt x="38052" y="50060"/>
                  <a:pt x="38661" y="47625"/>
                </a:cubicBezTo>
                <a:cubicBezTo>
                  <a:pt x="40436" y="40525"/>
                  <a:pt x="41649" y="33293"/>
                  <a:pt x="43424" y="26193"/>
                </a:cubicBezTo>
                <a:cubicBezTo>
                  <a:pt x="44033" y="23758"/>
                  <a:pt x="44683" y="21295"/>
                  <a:pt x="45805" y="19050"/>
                </a:cubicBezTo>
                <a:cubicBezTo>
                  <a:pt x="47085" y="16490"/>
                  <a:pt x="48980" y="14287"/>
                  <a:pt x="50568" y="11906"/>
                </a:cubicBezTo>
                <a:cubicBezTo>
                  <a:pt x="49774" y="8731"/>
                  <a:pt x="50231" y="4937"/>
                  <a:pt x="48186" y="2381"/>
                </a:cubicBezTo>
                <a:cubicBezTo>
                  <a:pt x="46618" y="421"/>
                  <a:pt x="43553" y="0"/>
                  <a:pt x="41043" y="0"/>
                </a:cubicBezTo>
                <a:cubicBezTo>
                  <a:pt x="37539" y="0"/>
                  <a:pt x="26235" y="6213"/>
                  <a:pt x="24374" y="7143"/>
                </a:cubicBezTo>
                <a:cubicBezTo>
                  <a:pt x="18713" y="24130"/>
                  <a:pt x="26740" y="3593"/>
                  <a:pt x="14849" y="21431"/>
                </a:cubicBezTo>
                <a:cubicBezTo>
                  <a:pt x="7592" y="32317"/>
                  <a:pt x="18932" y="26421"/>
                  <a:pt x="5324" y="30956"/>
                </a:cubicBezTo>
                <a:cubicBezTo>
                  <a:pt x="3736" y="33337"/>
                  <a:pt x="0" y="35294"/>
                  <a:pt x="561" y="38100"/>
                </a:cubicBezTo>
                <a:cubicBezTo>
                  <a:pt x="1122" y="40906"/>
                  <a:pt x="5506" y="41030"/>
                  <a:pt x="7705" y="42862"/>
                </a:cubicBezTo>
                <a:cubicBezTo>
                  <a:pt x="10292" y="45018"/>
                  <a:pt x="12155" y="47985"/>
                  <a:pt x="14849" y="50006"/>
                </a:cubicBezTo>
                <a:cubicBezTo>
                  <a:pt x="15484" y="50482"/>
                  <a:pt x="11277" y="56356"/>
                  <a:pt x="14849" y="57150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2" name="자유형 151"/>
          <p:cNvSpPr/>
          <p:nvPr/>
        </p:nvSpPr>
        <p:spPr>
          <a:xfrm>
            <a:off x="1138728" y="5191725"/>
            <a:ext cx="49910" cy="41865"/>
          </a:xfrm>
          <a:custGeom>
            <a:avLst/>
            <a:gdLst>
              <a:gd name="connsiteX0" fmla="*/ 6653 w 49910"/>
              <a:gd name="connsiteY0" fmla="*/ 39881 h 41865"/>
              <a:gd name="connsiteX1" fmla="*/ 16178 w 49910"/>
              <a:gd name="connsiteY1" fmla="*/ 27975 h 41865"/>
              <a:gd name="connsiteX2" fmla="*/ 30466 w 49910"/>
              <a:gd name="connsiteY2" fmla="*/ 23213 h 41865"/>
              <a:gd name="connsiteX3" fmla="*/ 37610 w 49910"/>
              <a:gd name="connsiteY3" fmla="*/ 18450 h 41865"/>
              <a:gd name="connsiteX4" fmla="*/ 47135 w 49910"/>
              <a:gd name="connsiteY4" fmla="*/ 4163 h 41865"/>
              <a:gd name="connsiteX5" fmla="*/ 39991 w 49910"/>
              <a:gd name="connsiteY5" fmla="*/ 1781 h 41865"/>
              <a:gd name="connsiteX6" fmla="*/ 32847 w 49910"/>
              <a:gd name="connsiteY6" fmla="*/ 6544 h 41865"/>
              <a:gd name="connsiteX7" fmla="*/ 11416 w 49910"/>
              <a:gd name="connsiteY7" fmla="*/ 11306 h 41865"/>
              <a:gd name="connsiteX8" fmla="*/ 1891 w 49910"/>
              <a:gd name="connsiteY8" fmla="*/ 16069 h 41865"/>
              <a:gd name="connsiteX9" fmla="*/ 6653 w 49910"/>
              <a:gd name="connsiteY9" fmla="*/ 39881 h 41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910" h="41865">
                <a:moveTo>
                  <a:pt x="6653" y="39881"/>
                </a:moveTo>
                <a:cubicBezTo>
                  <a:pt x="9034" y="41865"/>
                  <a:pt x="7750" y="31721"/>
                  <a:pt x="16178" y="27975"/>
                </a:cubicBezTo>
                <a:cubicBezTo>
                  <a:pt x="20766" y="25936"/>
                  <a:pt x="30466" y="23213"/>
                  <a:pt x="30466" y="23213"/>
                </a:cubicBezTo>
                <a:cubicBezTo>
                  <a:pt x="32847" y="21625"/>
                  <a:pt x="36022" y="20831"/>
                  <a:pt x="37610" y="18450"/>
                </a:cubicBezTo>
                <a:cubicBezTo>
                  <a:pt x="49910" y="0"/>
                  <a:pt x="29201" y="16117"/>
                  <a:pt x="47135" y="4163"/>
                </a:cubicBezTo>
                <a:cubicBezTo>
                  <a:pt x="44754" y="3369"/>
                  <a:pt x="42467" y="1368"/>
                  <a:pt x="39991" y="1781"/>
                </a:cubicBezTo>
                <a:cubicBezTo>
                  <a:pt x="37168" y="2251"/>
                  <a:pt x="35478" y="5417"/>
                  <a:pt x="32847" y="6544"/>
                </a:cubicBezTo>
                <a:cubicBezTo>
                  <a:pt x="29905" y="7805"/>
                  <a:pt x="13534" y="10882"/>
                  <a:pt x="11416" y="11306"/>
                </a:cubicBezTo>
                <a:cubicBezTo>
                  <a:pt x="8241" y="12894"/>
                  <a:pt x="2825" y="12644"/>
                  <a:pt x="1891" y="16069"/>
                </a:cubicBezTo>
                <a:cubicBezTo>
                  <a:pt x="0" y="23003"/>
                  <a:pt x="4272" y="37897"/>
                  <a:pt x="6653" y="39881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3" name="자유형 152"/>
          <p:cNvSpPr/>
          <p:nvPr/>
        </p:nvSpPr>
        <p:spPr>
          <a:xfrm>
            <a:off x="1011336" y="5166780"/>
            <a:ext cx="52314" cy="43652"/>
          </a:xfrm>
          <a:custGeom>
            <a:avLst/>
            <a:gdLst>
              <a:gd name="connsiteX0" fmla="*/ 38795 w 52314"/>
              <a:gd name="connsiteY0" fmla="*/ 36251 h 43652"/>
              <a:gd name="connsiteX1" fmla="*/ 3077 w 52314"/>
              <a:gd name="connsiteY1" fmla="*/ 36251 h 43652"/>
              <a:gd name="connsiteX2" fmla="*/ 10220 w 52314"/>
              <a:gd name="connsiteY2" fmla="*/ 29108 h 43652"/>
              <a:gd name="connsiteX3" fmla="*/ 7839 w 52314"/>
              <a:gd name="connsiteY3" fmla="*/ 19583 h 43652"/>
              <a:gd name="connsiteX4" fmla="*/ 5458 w 52314"/>
              <a:gd name="connsiteY4" fmla="*/ 12439 h 43652"/>
              <a:gd name="connsiteX5" fmla="*/ 12602 w 52314"/>
              <a:gd name="connsiteY5" fmla="*/ 10058 h 43652"/>
              <a:gd name="connsiteX6" fmla="*/ 36414 w 52314"/>
              <a:gd name="connsiteY6" fmla="*/ 12439 h 43652"/>
              <a:gd name="connsiteX7" fmla="*/ 29270 w 52314"/>
              <a:gd name="connsiteY7" fmla="*/ 5295 h 43652"/>
              <a:gd name="connsiteX8" fmla="*/ 36414 w 52314"/>
              <a:gd name="connsiteY8" fmla="*/ 533 h 43652"/>
              <a:gd name="connsiteX9" fmla="*/ 50702 w 52314"/>
              <a:gd name="connsiteY9" fmla="*/ 2914 h 43652"/>
              <a:gd name="connsiteX10" fmla="*/ 41177 w 52314"/>
              <a:gd name="connsiteY10" fmla="*/ 29108 h 43652"/>
              <a:gd name="connsiteX11" fmla="*/ 34033 w 52314"/>
              <a:gd name="connsiteY11" fmla="*/ 31489 h 43652"/>
              <a:gd name="connsiteX12" fmla="*/ 38795 w 52314"/>
              <a:gd name="connsiteY12" fmla="*/ 36251 h 43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314" h="43652">
                <a:moveTo>
                  <a:pt x="38795" y="36251"/>
                </a:moveTo>
                <a:cubicBezTo>
                  <a:pt x="33636" y="37045"/>
                  <a:pt x="19729" y="43652"/>
                  <a:pt x="3077" y="36251"/>
                </a:cubicBezTo>
                <a:cubicBezTo>
                  <a:pt x="0" y="34883"/>
                  <a:pt x="7839" y="31489"/>
                  <a:pt x="10220" y="29108"/>
                </a:cubicBezTo>
                <a:cubicBezTo>
                  <a:pt x="9426" y="25933"/>
                  <a:pt x="8738" y="22730"/>
                  <a:pt x="7839" y="19583"/>
                </a:cubicBezTo>
                <a:cubicBezTo>
                  <a:pt x="7149" y="17169"/>
                  <a:pt x="4335" y="14684"/>
                  <a:pt x="5458" y="12439"/>
                </a:cubicBezTo>
                <a:cubicBezTo>
                  <a:pt x="6581" y="10194"/>
                  <a:pt x="10221" y="10852"/>
                  <a:pt x="12602" y="10058"/>
                </a:cubicBezTo>
                <a:cubicBezTo>
                  <a:pt x="29994" y="15855"/>
                  <a:pt x="22019" y="16037"/>
                  <a:pt x="36414" y="12439"/>
                </a:cubicBezTo>
                <a:cubicBezTo>
                  <a:pt x="34033" y="10058"/>
                  <a:pt x="29270" y="8663"/>
                  <a:pt x="29270" y="5295"/>
                </a:cubicBezTo>
                <a:cubicBezTo>
                  <a:pt x="29270" y="2433"/>
                  <a:pt x="33570" y="849"/>
                  <a:pt x="36414" y="533"/>
                </a:cubicBezTo>
                <a:cubicBezTo>
                  <a:pt x="41213" y="0"/>
                  <a:pt x="45939" y="2120"/>
                  <a:pt x="50702" y="2914"/>
                </a:cubicBezTo>
                <a:cubicBezTo>
                  <a:pt x="48911" y="17239"/>
                  <a:pt x="52314" y="21683"/>
                  <a:pt x="41177" y="29108"/>
                </a:cubicBezTo>
                <a:cubicBezTo>
                  <a:pt x="39088" y="30500"/>
                  <a:pt x="36278" y="30367"/>
                  <a:pt x="34033" y="31489"/>
                </a:cubicBezTo>
                <a:cubicBezTo>
                  <a:pt x="23627" y="36691"/>
                  <a:pt x="43954" y="35457"/>
                  <a:pt x="38795" y="36251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4" name="자유형 153"/>
          <p:cNvSpPr/>
          <p:nvPr/>
        </p:nvSpPr>
        <p:spPr>
          <a:xfrm>
            <a:off x="792476" y="5216216"/>
            <a:ext cx="57697" cy="32540"/>
          </a:xfrm>
          <a:custGeom>
            <a:avLst/>
            <a:gdLst>
              <a:gd name="connsiteX0" fmla="*/ 14768 w 57697"/>
              <a:gd name="connsiteY0" fmla="*/ 27297 h 32540"/>
              <a:gd name="connsiteX1" fmla="*/ 2862 w 57697"/>
              <a:gd name="connsiteY1" fmla="*/ 29678 h 32540"/>
              <a:gd name="connsiteX2" fmla="*/ 5243 w 57697"/>
              <a:gd name="connsiteY2" fmla="*/ 17772 h 32540"/>
              <a:gd name="connsiteX3" fmla="*/ 14768 w 57697"/>
              <a:gd name="connsiteY3" fmla="*/ 3484 h 32540"/>
              <a:gd name="connsiteX4" fmla="*/ 40962 w 57697"/>
              <a:gd name="connsiteY4" fmla="*/ 5865 h 32540"/>
              <a:gd name="connsiteX5" fmla="*/ 31437 w 57697"/>
              <a:gd name="connsiteY5" fmla="*/ 27297 h 32540"/>
              <a:gd name="connsiteX6" fmla="*/ 14768 w 57697"/>
              <a:gd name="connsiteY6" fmla="*/ 27297 h 3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97" h="32540">
                <a:moveTo>
                  <a:pt x="14768" y="27297"/>
                </a:moveTo>
                <a:cubicBezTo>
                  <a:pt x="10799" y="28091"/>
                  <a:pt x="5724" y="32540"/>
                  <a:pt x="2862" y="29678"/>
                </a:cubicBezTo>
                <a:cubicBezTo>
                  <a:pt x="0" y="26816"/>
                  <a:pt x="4365" y="21723"/>
                  <a:pt x="5243" y="17772"/>
                </a:cubicBezTo>
                <a:cubicBezTo>
                  <a:pt x="7917" y="5738"/>
                  <a:pt x="5252" y="9829"/>
                  <a:pt x="14768" y="3484"/>
                </a:cubicBezTo>
                <a:cubicBezTo>
                  <a:pt x="23499" y="4278"/>
                  <a:pt x="34445" y="0"/>
                  <a:pt x="40962" y="5865"/>
                </a:cubicBezTo>
                <a:cubicBezTo>
                  <a:pt x="57697" y="20927"/>
                  <a:pt x="37031" y="25432"/>
                  <a:pt x="31437" y="27297"/>
                </a:cubicBezTo>
                <a:lnTo>
                  <a:pt x="14768" y="27297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5" name="자유형 154"/>
          <p:cNvSpPr/>
          <p:nvPr/>
        </p:nvSpPr>
        <p:spPr>
          <a:xfrm>
            <a:off x="3083719" y="3752190"/>
            <a:ext cx="30754" cy="22472"/>
          </a:xfrm>
          <a:custGeom>
            <a:avLst/>
            <a:gdLst>
              <a:gd name="connsiteX0" fmla="*/ 23812 w 30754"/>
              <a:gd name="connsiteY0" fmla="*/ 660 h 22472"/>
              <a:gd name="connsiteX1" fmla="*/ 4762 w 30754"/>
              <a:gd name="connsiteY1" fmla="*/ 5423 h 22472"/>
              <a:gd name="connsiteX2" fmla="*/ 0 w 30754"/>
              <a:gd name="connsiteY2" fmla="*/ 12566 h 22472"/>
              <a:gd name="connsiteX3" fmla="*/ 28575 w 30754"/>
              <a:gd name="connsiteY3" fmla="*/ 14948 h 22472"/>
              <a:gd name="connsiteX4" fmla="*/ 26194 w 30754"/>
              <a:gd name="connsiteY4" fmla="*/ 7804 h 22472"/>
              <a:gd name="connsiteX5" fmla="*/ 23812 w 30754"/>
              <a:gd name="connsiteY5" fmla="*/ 660 h 2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754" h="22472">
                <a:moveTo>
                  <a:pt x="23812" y="660"/>
                </a:moveTo>
                <a:cubicBezTo>
                  <a:pt x="20240" y="263"/>
                  <a:pt x="7205" y="3469"/>
                  <a:pt x="4762" y="5423"/>
                </a:cubicBezTo>
                <a:cubicBezTo>
                  <a:pt x="2527" y="7211"/>
                  <a:pt x="1587" y="10185"/>
                  <a:pt x="0" y="12566"/>
                </a:cubicBezTo>
                <a:cubicBezTo>
                  <a:pt x="10032" y="17582"/>
                  <a:pt x="15407" y="22472"/>
                  <a:pt x="28575" y="14948"/>
                </a:cubicBezTo>
                <a:cubicBezTo>
                  <a:pt x="30754" y="13703"/>
                  <a:pt x="27317" y="10049"/>
                  <a:pt x="26194" y="7804"/>
                </a:cubicBezTo>
                <a:cubicBezTo>
                  <a:pt x="22292" y="0"/>
                  <a:pt x="27384" y="1057"/>
                  <a:pt x="23812" y="660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6" name="자유형 155"/>
          <p:cNvSpPr/>
          <p:nvPr/>
        </p:nvSpPr>
        <p:spPr>
          <a:xfrm>
            <a:off x="3167063" y="3736186"/>
            <a:ext cx="30642" cy="29454"/>
          </a:xfrm>
          <a:custGeom>
            <a:avLst/>
            <a:gdLst>
              <a:gd name="connsiteX0" fmla="*/ 11906 w 30642"/>
              <a:gd name="connsiteY0" fmla="*/ 4758 h 29454"/>
              <a:gd name="connsiteX1" fmla="*/ 4762 w 30642"/>
              <a:gd name="connsiteY1" fmla="*/ 9520 h 29454"/>
              <a:gd name="connsiteX2" fmla="*/ 0 w 30642"/>
              <a:gd name="connsiteY2" fmla="*/ 23808 h 29454"/>
              <a:gd name="connsiteX3" fmla="*/ 19050 w 30642"/>
              <a:gd name="connsiteY3" fmla="*/ 28570 h 29454"/>
              <a:gd name="connsiteX4" fmla="*/ 23812 w 30642"/>
              <a:gd name="connsiteY4" fmla="*/ 21427 h 29454"/>
              <a:gd name="connsiteX5" fmla="*/ 21431 w 30642"/>
              <a:gd name="connsiteY5" fmla="*/ 2377 h 29454"/>
              <a:gd name="connsiteX6" fmla="*/ 11906 w 30642"/>
              <a:gd name="connsiteY6" fmla="*/ 4758 h 29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642" h="29454">
                <a:moveTo>
                  <a:pt x="11906" y="4758"/>
                </a:moveTo>
                <a:cubicBezTo>
                  <a:pt x="9128" y="5949"/>
                  <a:pt x="6279" y="7093"/>
                  <a:pt x="4762" y="9520"/>
                </a:cubicBezTo>
                <a:cubicBezTo>
                  <a:pt x="2101" y="13777"/>
                  <a:pt x="0" y="23808"/>
                  <a:pt x="0" y="23808"/>
                </a:cubicBezTo>
                <a:cubicBezTo>
                  <a:pt x="3993" y="25139"/>
                  <a:pt x="15954" y="29454"/>
                  <a:pt x="19050" y="28570"/>
                </a:cubicBezTo>
                <a:cubicBezTo>
                  <a:pt x="21802" y="27784"/>
                  <a:pt x="22225" y="23808"/>
                  <a:pt x="23812" y="21427"/>
                </a:cubicBezTo>
                <a:cubicBezTo>
                  <a:pt x="25479" y="16425"/>
                  <a:pt x="30642" y="6061"/>
                  <a:pt x="21431" y="2377"/>
                </a:cubicBezTo>
                <a:cubicBezTo>
                  <a:pt x="15489" y="0"/>
                  <a:pt x="14684" y="3567"/>
                  <a:pt x="11906" y="4758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7" name="자유형 156"/>
          <p:cNvSpPr/>
          <p:nvPr/>
        </p:nvSpPr>
        <p:spPr>
          <a:xfrm>
            <a:off x="3185688" y="3704431"/>
            <a:ext cx="13454" cy="12003"/>
          </a:xfrm>
          <a:custGeom>
            <a:avLst/>
            <a:gdLst>
              <a:gd name="connsiteX0" fmla="*/ 425 w 13454"/>
              <a:gd name="connsiteY0" fmla="*/ 794 h 12003"/>
              <a:gd name="connsiteX1" fmla="*/ 2806 w 13454"/>
              <a:gd name="connsiteY1" fmla="*/ 10319 h 12003"/>
              <a:gd name="connsiteX2" fmla="*/ 12331 w 13454"/>
              <a:gd name="connsiteY2" fmla="*/ 7938 h 12003"/>
              <a:gd name="connsiteX3" fmla="*/ 5187 w 13454"/>
              <a:gd name="connsiteY3" fmla="*/ 5557 h 12003"/>
              <a:gd name="connsiteX4" fmla="*/ 425 w 13454"/>
              <a:gd name="connsiteY4" fmla="*/ 794 h 12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54" h="12003">
                <a:moveTo>
                  <a:pt x="425" y="794"/>
                </a:moveTo>
                <a:cubicBezTo>
                  <a:pt x="28" y="1588"/>
                  <a:pt x="0" y="8635"/>
                  <a:pt x="2806" y="10319"/>
                </a:cubicBezTo>
                <a:cubicBezTo>
                  <a:pt x="5612" y="12003"/>
                  <a:pt x="10867" y="10865"/>
                  <a:pt x="12331" y="7938"/>
                </a:cubicBezTo>
                <a:cubicBezTo>
                  <a:pt x="13454" y="5693"/>
                  <a:pt x="7195" y="7063"/>
                  <a:pt x="5187" y="5557"/>
                </a:cubicBezTo>
                <a:cubicBezTo>
                  <a:pt x="3767" y="4492"/>
                  <a:pt x="822" y="0"/>
                  <a:pt x="425" y="794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9" name="자유형 158"/>
          <p:cNvSpPr/>
          <p:nvPr/>
        </p:nvSpPr>
        <p:spPr>
          <a:xfrm>
            <a:off x="3614738" y="2943224"/>
            <a:ext cx="54740" cy="31223"/>
          </a:xfrm>
          <a:custGeom>
            <a:avLst/>
            <a:gdLst>
              <a:gd name="connsiteX0" fmla="*/ 38100 w 54740"/>
              <a:gd name="connsiteY0" fmla="*/ 4764 h 31223"/>
              <a:gd name="connsiteX1" fmla="*/ 23812 w 54740"/>
              <a:gd name="connsiteY1" fmla="*/ 4764 h 31223"/>
              <a:gd name="connsiteX2" fmla="*/ 21431 w 54740"/>
              <a:gd name="connsiteY2" fmla="*/ 11907 h 31223"/>
              <a:gd name="connsiteX3" fmla="*/ 2381 w 54740"/>
              <a:gd name="connsiteY3" fmla="*/ 11907 h 31223"/>
              <a:gd name="connsiteX4" fmla="*/ 0 w 54740"/>
              <a:gd name="connsiteY4" fmla="*/ 19051 h 31223"/>
              <a:gd name="connsiteX5" fmla="*/ 2381 w 54740"/>
              <a:gd name="connsiteY5" fmla="*/ 26195 h 31223"/>
              <a:gd name="connsiteX6" fmla="*/ 40481 w 54740"/>
              <a:gd name="connsiteY6" fmla="*/ 26195 h 31223"/>
              <a:gd name="connsiteX7" fmla="*/ 42862 w 54740"/>
              <a:gd name="connsiteY7" fmla="*/ 14289 h 31223"/>
              <a:gd name="connsiteX8" fmla="*/ 50006 w 54740"/>
              <a:gd name="connsiteY8" fmla="*/ 11907 h 31223"/>
              <a:gd name="connsiteX9" fmla="*/ 38100 w 54740"/>
              <a:gd name="connsiteY9" fmla="*/ 4764 h 3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740" h="31223">
                <a:moveTo>
                  <a:pt x="38100" y="4764"/>
                </a:moveTo>
                <a:cubicBezTo>
                  <a:pt x="33734" y="3574"/>
                  <a:pt x="28576" y="0"/>
                  <a:pt x="23812" y="4764"/>
                </a:cubicBezTo>
                <a:cubicBezTo>
                  <a:pt x="22037" y="6539"/>
                  <a:pt x="22225" y="9526"/>
                  <a:pt x="21431" y="11907"/>
                </a:cubicBezTo>
                <a:cubicBezTo>
                  <a:pt x="16903" y="11002"/>
                  <a:pt x="7262" y="7026"/>
                  <a:pt x="2381" y="11907"/>
                </a:cubicBezTo>
                <a:cubicBezTo>
                  <a:pt x="606" y="13682"/>
                  <a:pt x="794" y="16670"/>
                  <a:pt x="0" y="19051"/>
                </a:cubicBezTo>
                <a:cubicBezTo>
                  <a:pt x="794" y="21432"/>
                  <a:pt x="202" y="24950"/>
                  <a:pt x="2381" y="26195"/>
                </a:cubicBezTo>
                <a:cubicBezTo>
                  <a:pt x="11179" y="31223"/>
                  <a:pt x="33934" y="26850"/>
                  <a:pt x="40481" y="26195"/>
                </a:cubicBezTo>
                <a:cubicBezTo>
                  <a:pt x="41275" y="22226"/>
                  <a:pt x="40617" y="17657"/>
                  <a:pt x="42862" y="14289"/>
                </a:cubicBezTo>
                <a:cubicBezTo>
                  <a:pt x="44254" y="12200"/>
                  <a:pt x="49074" y="14238"/>
                  <a:pt x="50006" y="11907"/>
                </a:cubicBezTo>
                <a:cubicBezTo>
                  <a:pt x="54740" y="72"/>
                  <a:pt x="42466" y="5954"/>
                  <a:pt x="38100" y="4764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0" name="자유형 159"/>
          <p:cNvSpPr/>
          <p:nvPr/>
        </p:nvSpPr>
        <p:spPr>
          <a:xfrm>
            <a:off x="4697083" y="2261791"/>
            <a:ext cx="12778" cy="6623"/>
          </a:xfrm>
          <a:custGeom>
            <a:avLst/>
            <a:gdLst>
              <a:gd name="connsiteX0" fmla="*/ 8267 w 12778"/>
              <a:gd name="connsiteY0" fmla="*/ 397 h 6623"/>
              <a:gd name="connsiteX1" fmla="*/ 1123 w 12778"/>
              <a:gd name="connsiteY1" fmla="*/ 2778 h 6623"/>
              <a:gd name="connsiteX2" fmla="*/ 10648 w 12778"/>
              <a:gd name="connsiteY2" fmla="*/ 5159 h 6623"/>
              <a:gd name="connsiteX3" fmla="*/ 8267 w 12778"/>
              <a:gd name="connsiteY3" fmla="*/ 397 h 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78" h="6623">
                <a:moveTo>
                  <a:pt x="8267" y="397"/>
                </a:moveTo>
                <a:cubicBezTo>
                  <a:pt x="6680" y="0"/>
                  <a:pt x="0" y="533"/>
                  <a:pt x="1123" y="2778"/>
                </a:cubicBezTo>
                <a:cubicBezTo>
                  <a:pt x="2587" y="5705"/>
                  <a:pt x="7721" y="6623"/>
                  <a:pt x="10648" y="5159"/>
                </a:cubicBezTo>
                <a:cubicBezTo>
                  <a:pt x="12778" y="4094"/>
                  <a:pt x="9854" y="794"/>
                  <a:pt x="8267" y="397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1" name="자유형 160"/>
          <p:cNvSpPr/>
          <p:nvPr/>
        </p:nvSpPr>
        <p:spPr>
          <a:xfrm>
            <a:off x="4681538" y="2136775"/>
            <a:ext cx="21431" cy="31354"/>
          </a:xfrm>
          <a:custGeom>
            <a:avLst/>
            <a:gdLst>
              <a:gd name="connsiteX0" fmla="*/ 14287 w 21431"/>
              <a:gd name="connsiteY0" fmla="*/ 30163 h 31354"/>
              <a:gd name="connsiteX1" fmla="*/ 7143 w 21431"/>
              <a:gd name="connsiteY1" fmla="*/ 15875 h 31354"/>
              <a:gd name="connsiteX2" fmla="*/ 0 w 21431"/>
              <a:gd name="connsiteY2" fmla="*/ 13494 h 31354"/>
              <a:gd name="connsiteX3" fmla="*/ 4762 w 21431"/>
              <a:gd name="connsiteY3" fmla="*/ 1588 h 31354"/>
              <a:gd name="connsiteX4" fmla="*/ 14287 w 21431"/>
              <a:gd name="connsiteY4" fmla="*/ 6350 h 31354"/>
              <a:gd name="connsiteX5" fmla="*/ 16668 w 21431"/>
              <a:gd name="connsiteY5" fmla="*/ 13494 h 31354"/>
              <a:gd name="connsiteX6" fmla="*/ 21431 w 21431"/>
              <a:gd name="connsiteY6" fmla="*/ 23019 h 31354"/>
              <a:gd name="connsiteX7" fmla="*/ 14287 w 21431"/>
              <a:gd name="connsiteY7" fmla="*/ 30163 h 3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431" h="31354">
                <a:moveTo>
                  <a:pt x="14287" y="30163"/>
                </a:moveTo>
                <a:cubicBezTo>
                  <a:pt x="11906" y="28972"/>
                  <a:pt x="11341" y="19233"/>
                  <a:pt x="7143" y="15875"/>
                </a:cubicBezTo>
                <a:cubicBezTo>
                  <a:pt x="5183" y="14307"/>
                  <a:pt x="2381" y="14288"/>
                  <a:pt x="0" y="13494"/>
                </a:cubicBezTo>
                <a:cubicBezTo>
                  <a:pt x="1587" y="9525"/>
                  <a:pt x="939" y="3500"/>
                  <a:pt x="4762" y="1588"/>
                </a:cubicBezTo>
                <a:cubicBezTo>
                  <a:pt x="7937" y="0"/>
                  <a:pt x="11777" y="3840"/>
                  <a:pt x="14287" y="6350"/>
                </a:cubicBezTo>
                <a:cubicBezTo>
                  <a:pt x="16062" y="8125"/>
                  <a:pt x="15679" y="11187"/>
                  <a:pt x="16668" y="13494"/>
                </a:cubicBezTo>
                <a:cubicBezTo>
                  <a:pt x="18066" y="16757"/>
                  <a:pt x="19843" y="19844"/>
                  <a:pt x="21431" y="23019"/>
                </a:cubicBezTo>
                <a:cubicBezTo>
                  <a:pt x="11275" y="26404"/>
                  <a:pt x="16668" y="31354"/>
                  <a:pt x="14287" y="30163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2" name="자유형 161"/>
          <p:cNvSpPr/>
          <p:nvPr/>
        </p:nvSpPr>
        <p:spPr>
          <a:xfrm>
            <a:off x="3130096" y="3207544"/>
            <a:ext cx="13154" cy="11906"/>
          </a:xfrm>
          <a:custGeom>
            <a:avLst/>
            <a:gdLst>
              <a:gd name="connsiteX0" fmla="*/ 10773 w 13154"/>
              <a:gd name="connsiteY0" fmla="*/ 11906 h 11906"/>
              <a:gd name="connsiteX1" fmla="*/ 3629 w 13154"/>
              <a:gd name="connsiteY1" fmla="*/ 9525 h 11906"/>
              <a:gd name="connsiteX2" fmla="*/ 13154 w 13154"/>
              <a:gd name="connsiteY2" fmla="*/ 0 h 11906"/>
              <a:gd name="connsiteX3" fmla="*/ 10773 w 13154"/>
              <a:gd name="connsiteY3" fmla="*/ 11906 h 1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54" h="11906">
                <a:moveTo>
                  <a:pt x="10773" y="11906"/>
                </a:moveTo>
                <a:cubicBezTo>
                  <a:pt x="8392" y="11112"/>
                  <a:pt x="4752" y="11770"/>
                  <a:pt x="3629" y="9525"/>
                </a:cubicBezTo>
                <a:cubicBezTo>
                  <a:pt x="0" y="2267"/>
                  <a:pt x="10433" y="907"/>
                  <a:pt x="13154" y="0"/>
                </a:cubicBezTo>
                <a:lnTo>
                  <a:pt x="10773" y="11906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4" name="자유형 163"/>
          <p:cNvSpPr/>
          <p:nvPr/>
        </p:nvSpPr>
        <p:spPr>
          <a:xfrm>
            <a:off x="5217973" y="659209"/>
            <a:ext cx="27188" cy="31354"/>
          </a:xfrm>
          <a:custGeom>
            <a:avLst/>
            <a:gdLst>
              <a:gd name="connsiteX0" fmla="*/ 18396 w 27188"/>
              <a:gd name="connsiteY0" fmla="*/ 397 h 31354"/>
              <a:gd name="connsiteX1" fmla="*/ 11252 w 27188"/>
              <a:gd name="connsiteY1" fmla="*/ 2779 h 31354"/>
              <a:gd name="connsiteX2" fmla="*/ 11252 w 27188"/>
              <a:gd name="connsiteY2" fmla="*/ 28972 h 31354"/>
              <a:gd name="connsiteX3" fmla="*/ 18396 w 27188"/>
              <a:gd name="connsiteY3" fmla="*/ 31354 h 31354"/>
              <a:gd name="connsiteX4" fmla="*/ 18396 w 27188"/>
              <a:gd name="connsiteY4" fmla="*/ 5160 h 31354"/>
              <a:gd name="connsiteX5" fmla="*/ 18396 w 27188"/>
              <a:gd name="connsiteY5" fmla="*/ 397 h 3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88" h="31354">
                <a:moveTo>
                  <a:pt x="18396" y="397"/>
                </a:moveTo>
                <a:cubicBezTo>
                  <a:pt x="17205" y="0"/>
                  <a:pt x="13212" y="1211"/>
                  <a:pt x="11252" y="2779"/>
                </a:cubicBezTo>
                <a:cubicBezTo>
                  <a:pt x="5393" y="7466"/>
                  <a:pt x="0" y="25220"/>
                  <a:pt x="11252" y="28972"/>
                </a:cubicBezTo>
                <a:lnTo>
                  <a:pt x="18396" y="31354"/>
                </a:lnTo>
                <a:cubicBezTo>
                  <a:pt x="22938" y="13186"/>
                  <a:pt x="27188" y="16151"/>
                  <a:pt x="18396" y="5160"/>
                </a:cubicBezTo>
                <a:cubicBezTo>
                  <a:pt x="16993" y="3407"/>
                  <a:pt x="19587" y="794"/>
                  <a:pt x="18396" y="397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5" name="자유형 164"/>
          <p:cNvSpPr/>
          <p:nvPr/>
        </p:nvSpPr>
        <p:spPr>
          <a:xfrm>
            <a:off x="5253038" y="623418"/>
            <a:ext cx="16668" cy="42539"/>
          </a:xfrm>
          <a:custGeom>
            <a:avLst/>
            <a:gdLst>
              <a:gd name="connsiteX0" fmla="*/ 4762 w 16668"/>
              <a:gd name="connsiteY0" fmla="*/ 38570 h 42539"/>
              <a:gd name="connsiteX1" fmla="*/ 7143 w 16668"/>
              <a:gd name="connsiteY1" fmla="*/ 29045 h 42539"/>
              <a:gd name="connsiteX2" fmla="*/ 16668 w 16668"/>
              <a:gd name="connsiteY2" fmla="*/ 14757 h 42539"/>
              <a:gd name="connsiteX3" fmla="*/ 7143 w 16668"/>
              <a:gd name="connsiteY3" fmla="*/ 470 h 42539"/>
              <a:gd name="connsiteX4" fmla="*/ 0 w 16668"/>
              <a:gd name="connsiteY4" fmla="*/ 5232 h 42539"/>
              <a:gd name="connsiteX5" fmla="*/ 4762 w 16668"/>
              <a:gd name="connsiteY5" fmla="*/ 38570 h 42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68" h="42539">
                <a:moveTo>
                  <a:pt x="4762" y="38570"/>
                </a:moveTo>
                <a:cubicBezTo>
                  <a:pt x="5952" y="42539"/>
                  <a:pt x="5679" y="31972"/>
                  <a:pt x="7143" y="29045"/>
                </a:cubicBezTo>
                <a:cubicBezTo>
                  <a:pt x="9703" y="23925"/>
                  <a:pt x="16668" y="14757"/>
                  <a:pt x="16668" y="14757"/>
                </a:cubicBezTo>
                <a:cubicBezTo>
                  <a:pt x="15177" y="10283"/>
                  <a:pt x="13440" y="1519"/>
                  <a:pt x="7143" y="470"/>
                </a:cubicBezTo>
                <a:cubicBezTo>
                  <a:pt x="4320" y="0"/>
                  <a:pt x="2381" y="3645"/>
                  <a:pt x="0" y="5232"/>
                </a:cubicBezTo>
                <a:cubicBezTo>
                  <a:pt x="2138" y="13786"/>
                  <a:pt x="3572" y="34601"/>
                  <a:pt x="4762" y="38570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6" name="자유형 165"/>
          <p:cNvSpPr/>
          <p:nvPr/>
        </p:nvSpPr>
        <p:spPr>
          <a:xfrm>
            <a:off x="5467167" y="546497"/>
            <a:ext cx="16852" cy="15515"/>
          </a:xfrm>
          <a:custGeom>
            <a:avLst/>
            <a:gdLst>
              <a:gd name="connsiteX0" fmla="*/ 7327 w 16852"/>
              <a:gd name="connsiteY0" fmla="*/ 1191 h 15515"/>
              <a:gd name="connsiteX1" fmla="*/ 12089 w 16852"/>
              <a:gd name="connsiteY1" fmla="*/ 13097 h 15515"/>
              <a:gd name="connsiteX2" fmla="*/ 16852 w 16852"/>
              <a:gd name="connsiteY2" fmla="*/ 5953 h 15515"/>
              <a:gd name="connsiteX3" fmla="*/ 7327 w 16852"/>
              <a:gd name="connsiteY3" fmla="*/ 1191 h 15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52" h="15515">
                <a:moveTo>
                  <a:pt x="7327" y="1191"/>
                </a:moveTo>
                <a:cubicBezTo>
                  <a:pt x="6533" y="2382"/>
                  <a:pt x="0" y="15515"/>
                  <a:pt x="12089" y="13097"/>
                </a:cubicBezTo>
                <a:cubicBezTo>
                  <a:pt x="14895" y="12536"/>
                  <a:pt x="15264" y="8334"/>
                  <a:pt x="16852" y="5953"/>
                </a:cubicBezTo>
                <a:cubicBezTo>
                  <a:pt x="8955" y="3321"/>
                  <a:pt x="8121" y="0"/>
                  <a:pt x="7327" y="1191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8" name="자유형 167"/>
          <p:cNvSpPr/>
          <p:nvPr/>
        </p:nvSpPr>
        <p:spPr>
          <a:xfrm>
            <a:off x="5420983" y="586663"/>
            <a:ext cx="15411" cy="14092"/>
          </a:xfrm>
          <a:custGeom>
            <a:avLst/>
            <a:gdLst>
              <a:gd name="connsiteX0" fmla="*/ 3505 w 15411"/>
              <a:gd name="connsiteY0" fmla="*/ 1506 h 14092"/>
              <a:gd name="connsiteX1" fmla="*/ 1123 w 15411"/>
              <a:gd name="connsiteY1" fmla="*/ 8650 h 14092"/>
              <a:gd name="connsiteX2" fmla="*/ 15411 w 15411"/>
              <a:gd name="connsiteY2" fmla="*/ 8650 h 14092"/>
              <a:gd name="connsiteX3" fmla="*/ 3505 w 15411"/>
              <a:gd name="connsiteY3" fmla="*/ 1506 h 1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11" h="14092">
                <a:moveTo>
                  <a:pt x="3505" y="1506"/>
                </a:moveTo>
                <a:cubicBezTo>
                  <a:pt x="1124" y="1506"/>
                  <a:pt x="0" y="6405"/>
                  <a:pt x="1123" y="8650"/>
                </a:cubicBezTo>
                <a:cubicBezTo>
                  <a:pt x="3844" y="14092"/>
                  <a:pt x="12690" y="9557"/>
                  <a:pt x="15411" y="8650"/>
                </a:cubicBezTo>
                <a:cubicBezTo>
                  <a:pt x="12528" y="0"/>
                  <a:pt x="5886" y="1506"/>
                  <a:pt x="3505" y="1506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2" name="자유형 171"/>
          <p:cNvSpPr/>
          <p:nvPr/>
        </p:nvSpPr>
        <p:spPr>
          <a:xfrm>
            <a:off x="418035" y="2959326"/>
            <a:ext cx="124890" cy="160112"/>
          </a:xfrm>
          <a:custGeom>
            <a:avLst/>
            <a:gdLst>
              <a:gd name="connsiteX0" fmla="*/ 15353 w 124890"/>
              <a:gd name="connsiteY0" fmla="*/ 112487 h 160112"/>
              <a:gd name="connsiteX1" fmla="*/ 5828 w 124890"/>
              <a:gd name="connsiteY1" fmla="*/ 122012 h 160112"/>
              <a:gd name="connsiteX2" fmla="*/ 1065 w 124890"/>
              <a:gd name="connsiteY2" fmla="*/ 129155 h 160112"/>
              <a:gd name="connsiteX3" fmla="*/ 3446 w 124890"/>
              <a:gd name="connsiteY3" fmla="*/ 145824 h 160112"/>
              <a:gd name="connsiteX4" fmla="*/ 17734 w 124890"/>
              <a:gd name="connsiteY4" fmla="*/ 150587 h 160112"/>
              <a:gd name="connsiteX5" fmla="*/ 32021 w 124890"/>
              <a:gd name="connsiteY5" fmla="*/ 155349 h 160112"/>
              <a:gd name="connsiteX6" fmla="*/ 41546 w 124890"/>
              <a:gd name="connsiteY6" fmla="*/ 160112 h 160112"/>
              <a:gd name="connsiteX7" fmla="*/ 48690 w 124890"/>
              <a:gd name="connsiteY7" fmla="*/ 152968 h 160112"/>
              <a:gd name="connsiteX8" fmla="*/ 58215 w 124890"/>
              <a:gd name="connsiteY8" fmla="*/ 148205 h 160112"/>
              <a:gd name="connsiteX9" fmla="*/ 70121 w 124890"/>
              <a:gd name="connsiteY9" fmla="*/ 126774 h 160112"/>
              <a:gd name="connsiteX10" fmla="*/ 72503 w 124890"/>
              <a:gd name="connsiteY10" fmla="*/ 117249 h 160112"/>
              <a:gd name="connsiteX11" fmla="*/ 77265 w 124890"/>
              <a:gd name="connsiteY11" fmla="*/ 110105 h 160112"/>
              <a:gd name="connsiteX12" fmla="*/ 74884 w 124890"/>
              <a:gd name="connsiteY12" fmla="*/ 100580 h 160112"/>
              <a:gd name="connsiteX13" fmla="*/ 72503 w 124890"/>
              <a:gd name="connsiteY13" fmla="*/ 93437 h 160112"/>
              <a:gd name="connsiteX14" fmla="*/ 77265 w 124890"/>
              <a:gd name="connsiteY14" fmla="*/ 57718 h 160112"/>
              <a:gd name="connsiteX15" fmla="*/ 82028 w 124890"/>
              <a:gd name="connsiteY15" fmla="*/ 50574 h 160112"/>
              <a:gd name="connsiteX16" fmla="*/ 84409 w 124890"/>
              <a:gd name="connsiteY16" fmla="*/ 29143 h 160112"/>
              <a:gd name="connsiteX17" fmla="*/ 93934 w 124890"/>
              <a:gd name="connsiteY17" fmla="*/ 24380 h 160112"/>
              <a:gd name="connsiteX18" fmla="*/ 101078 w 124890"/>
              <a:gd name="connsiteY18" fmla="*/ 19618 h 160112"/>
              <a:gd name="connsiteX19" fmla="*/ 115365 w 124890"/>
              <a:gd name="connsiteY19" fmla="*/ 14855 h 160112"/>
              <a:gd name="connsiteX20" fmla="*/ 124890 w 124890"/>
              <a:gd name="connsiteY20" fmla="*/ 5330 h 160112"/>
              <a:gd name="connsiteX21" fmla="*/ 115365 w 124890"/>
              <a:gd name="connsiteY21" fmla="*/ 568 h 160112"/>
              <a:gd name="connsiteX22" fmla="*/ 91553 w 124890"/>
              <a:gd name="connsiteY22" fmla="*/ 2949 h 160112"/>
              <a:gd name="connsiteX23" fmla="*/ 72503 w 124890"/>
              <a:gd name="connsiteY23" fmla="*/ 7712 h 160112"/>
              <a:gd name="connsiteX24" fmla="*/ 62978 w 124890"/>
              <a:gd name="connsiteY24" fmla="*/ 10093 h 160112"/>
              <a:gd name="connsiteX25" fmla="*/ 58215 w 124890"/>
              <a:gd name="connsiteY25" fmla="*/ 17237 h 160112"/>
              <a:gd name="connsiteX26" fmla="*/ 51071 w 124890"/>
              <a:gd name="connsiteY26" fmla="*/ 21999 h 160112"/>
              <a:gd name="connsiteX27" fmla="*/ 46309 w 124890"/>
              <a:gd name="connsiteY27" fmla="*/ 36287 h 160112"/>
              <a:gd name="connsiteX28" fmla="*/ 43928 w 124890"/>
              <a:gd name="connsiteY28" fmla="*/ 43430 h 160112"/>
              <a:gd name="connsiteX29" fmla="*/ 46309 w 124890"/>
              <a:gd name="connsiteY29" fmla="*/ 74387 h 160112"/>
              <a:gd name="connsiteX30" fmla="*/ 48690 w 124890"/>
              <a:gd name="connsiteY30" fmla="*/ 81530 h 160112"/>
              <a:gd name="connsiteX31" fmla="*/ 32021 w 124890"/>
              <a:gd name="connsiteY31" fmla="*/ 102962 h 160112"/>
              <a:gd name="connsiteX32" fmla="*/ 24878 w 124890"/>
              <a:gd name="connsiteY32" fmla="*/ 105343 h 160112"/>
              <a:gd name="connsiteX33" fmla="*/ 15353 w 124890"/>
              <a:gd name="connsiteY33" fmla="*/ 112487 h 160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4890" h="160112">
                <a:moveTo>
                  <a:pt x="15353" y="112487"/>
                </a:moveTo>
                <a:cubicBezTo>
                  <a:pt x="12178" y="115265"/>
                  <a:pt x="17373" y="112776"/>
                  <a:pt x="5828" y="122012"/>
                </a:cubicBezTo>
                <a:cubicBezTo>
                  <a:pt x="3593" y="123800"/>
                  <a:pt x="2653" y="126774"/>
                  <a:pt x="1065" y="129155"/>
                </a:cubicBezTo>
                <a:cubicBezTo>
                  <a:pt x="1859" y="134711"/>
                  <a:pt x="0" y="141394"/>
                  <a:pt x="3446" y="145824"/>
                </a:cubicBezTo>
                <a:cubicBezTo>
                  <a:pt x="6528" y="149787"/>
                  <a:pt x="12971" y="148999"/>
                  <a:pt x="17734" y="150587"/>
                </a:cubicBezTo>
                <a:cubicBezTo>
                  <a:pt x="17736" y="150588"/>
                  <a:pt x="32018" y="155348"/>
                  <a:pt x="32021" y="155349"/>
                </a:cubicBezTo>
                <a:lnTo>
                  <a:pt x="41546" y="160112"/>
                </a:lnTo>
                <a:cubicBezTo>
                  <a:pt x="43927" y="157731"/>
                  <a:pt x="45950" y="154926"/>
                  <a:pt x="48690" y="152968"/>
                </a:cubicBezTo>
                <a:cubicBezTo>
                  <a:pt x="51579" y="150905"/>
                  <a:pt x="55705" y="150715"/>
                  <a:pt x="58215" y="148205"/>
                </a:cubicBezTo>
                <a:cubicBezTo>
                  <a:pt x="65040" y="141380"/>
                  <a:pt x="67725" y="135160"/>
                  <a:pt x="70121" y="126774"/>
                </a:cubicBezTo>
                <a:cubicBezTo>
                  <a:pt x="71020" y="123627"/>
                  <a:pt x="71214" y="120257"/>
                  <a:pt x="72503" y="117249"/>
                </a:cubicBezTo>
                <a:cubicBezTo>
                  <a:pt x="73630" y="114619"/>
                  <a:pt x="75678" y="112486"/>
                  <a:pt x="77265" y="110105"/>
                </a:cubicBezTo>
                <a:cubicBezTo>
                  <a:pt x="76471" y="106930"/>
                  <a:pt x="75783" y="103727"/>
                  <a:pt x="74884" y="100580"/>
                </a:cubicBezTo>
                <a:cubicBezTo>
                  <a:pt x="74195" y="98167"/>
                  <a:pt x="72503" y="95947"/>
                  <a:pt x="72503" y="93437"/>
                </a:cubicBezTo>
                <a:cubicBezTo>
                  <a:pt x="72503" y="90360"/>
                  <a:pt x="73757" y="65903"/>
                  <a:pt x="77265" y="57718"/>
                </a:cubicBezTo>
                <a:cubicBezTo>
                  <a:pt x="78392" y="55087"/>
                  <a:pt x="80440" y="52955"/>
                  <a:pt x="82028" y="50574"/>
                </a:cubicBezTo>
                <a:cubicBezTo>
                  <a:pt x="82822" y="43430"/>
                  <a:pt x="81435" y="35686"/>
                  <a:pt x="84409" y="29143"/>
                </a:cubicBezTo>
                <a:cubicBezTo>
                  <a:pt x="85878" y="25911"/>
                  <a:pt x="90852" y="26141"/>
                  <a:pt x="93934" y="24380"/>
                </a:cubicBezTo>
                <a:cubicBezTo>
                  <a:pt x="96419" y="22960"/>
                  <a:pt x="98463" y="20780"/>
                  <a:pt x="101078" y="19618"/>
                </a:cubicBezTo>
                <a:cubicBezTo>
                  <a:pt x="105665" y="17579"/>
                  <a:pt x="115365" y="14855"/>
                  <a:pt x="115365" y="14855"/>
                </a:cubicBezTo>
                <a:cubicBezTo>
                  <a:pt x="118540" y="11680"/>
                  <a:pt x="124890" y="9820"/>
                  <a:pt x="124890" y="5330"/>
                </a:cubicBezTo>
                <a:cubicBezTo>
                  <a:pt x="124890" y="1780"/>
                  <a:pt x="118906" y="821"/>
                  <a:pt x="115365" y="568"/>
                </a:cubicBezTo>
                <a:cubicBezTo>
                  <a:pt x="107408" y="0"/>
                  <a:pt x="99490" y="2155"/>
                  <a:pt x="91553" y="2949"/>
                </a:cubicBezTo>
                <a:lnTo>
                  <a:pt x="72503" y="7712"/>
                </a:lnTo>
                <a:lnTo>
                  <a:pt x="62978" y="10093"/>
                </a:lnTo>
                <a:cubicBezTo>
                  <a:pt x="61390" y="12474"/>
                  <a:pt x="60239" y="15213"/>
                  <a:pt x="58215" y="17237"/>
                </a:cubicBezTo>
                <a:cubicBezTo>
                  <a:pt x="56191" y="19261"/>
                  <a:pt x="52588" y="19572"/>
                  <a:pt x="51071" y="21999"/>
                </a:cubicBezTo>
                <a:cubicBezTo>
                  <a:pt x="48410" y="26256"/>
                  <a:pt x="47896" y="31524"/>
                  <a:pt x="46309" y="36287"/>
                </a:cubicBezTo>
                <a:lnTo>
                  <a:pt x="43928" y="43430"/>
                </a:lnTo>
                <a:cubicBezTo>
                  <a:pt x="44722" y="53749"/>
                  <a:pt x="45025" y="64117"/>
                  <a:pt x="46309" y="74387"/>
                </a:cubicBezTo>
                <a:cubicBezTo>
                  <a:pt x="46620" y="76877"/>
                  <a:pt x="48690" y="79020"/>
                  <a:pt x="48690" y="81530"/>
                </a:cubicBezTo>
                <a:cubicBezTo>
                  <a:pt x="48690" y="89570"/>
                  <a:pt x="35980" y="101642"/>
                  <a:pt x="32021" y="102962"/>
                </a:cubicBezTo>
                <a:cubicBezTo>
                  <a:pt x="29640" y="103756"/>
                  <a:pt x="27072" y="104124"/>
                  <a:pt x="24878" y="105343"/>
                </a:cubicBezTo>
                <a:cubicBezTo>
                  <a:pt x="13461" y="111686"/>
                  <a:pt x="18528" y="109709"/>
                  <a:pt x="15353" y="112487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3" name="자유형 172"/>
          <p:cNvSpPr/>
          <p:nvPr/>
        </p:nvSpPr>
        <p:spPr>
          <a:xfrm>
            <a:off x="506397" y="3031331"/>
            <a:ext cx="22998" cy="43657"/>
          </a:xfrm>
          <a:custGeom>
            <a:avLst/>
            <a:gdLst>
              <a:gd name="connsiteX0" fmla="*/ 7953 w 22998"/>
              <a:gd name="connsiteY0" fmla="*/ 42863 h 43657"/>
              <a:gd name="connsiteX1" fmla="*/ 15097 w 22998"/>
              <a:gd name="connsiteY1" fmla="*/ 35719 h 43657"/>
              <a:gd name="connsiteX2" fmla="*/ 19859 w 22998"/>
              <a:gd name="connsiteY2" fmla="*/ 21432 h 43657"/>
              <a:gd name="connsiteX3" fmla="*/ 10334 w 22998"/>
              <a:gd name="connsiteY3" fmla="*/ 0 h 43657"/>
              <a:gd name="connsiteX4" fmla="*/ 809 w 22998"/>
              <a:gd name="connsiteY4" fmla="*/ 2382 h 43657"/>
              <a:gd name="connsiteX5" fmla="*/ 7953 w 22998"/>
              <a:gd name="connsiteY5" fmla="*/ 30957 h 43657"/>
              <a:gd name="connsiteX6" fmla="*/ 7953 w 22998"/>
              <a:gd name="connsiteY6" fmla="*/ 42863 h 43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98" h="43657">
                <a:moveTo>
                  <a:pt x="7953" y="42863"/>
                </a:moveTo>
                <a:cubicBezTo>
                  <a:pt x="9143" y="43657"/>
                  <a:pt x="13462" y="38663"/>
                  <a:pt x="15097" y="35719"/>
                </a:cubicBezTo>
                <a:cubicBezTo>
                  <a:pt x="17535" y="31331"/>
                  <a:pt x="19859" y="21432"/>
                  <a:pt x="19859" y="21432"/>
                </a:cubicBezTo>
                <a:cubicBezTo>
                  <a:pt x="18571" y="11124"/>
                  <a:pt x="22998" y="0"/>
                  <a:pt x="10334" y="0"/>
                </a:cubicBezTo>
                <a:cubicBezTo>
                  <a:pt x="7061" y="0"/>
                  <a:pt x="3984" y="1588"/>
                  <a:pt x="809" y="2382"/>
                </a:cubicBezTo>
                <a:cubicBezTo>
                  <a:pt x="1508" y="8675"/>
                  <a:pt x="0" y="24992"/>
                  <a:pt x="7953" y="30957"/>
                </a:cubicBezTo>
                <a:cubicBezTo>
                  <a:pt x="9223" y="31910"/>
                  <a:pt x="6763" y="42069"/>
                  <a:pt x="7953" y="42863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4" name="자유형 173"/>
          <p:cNvSpPr/>
          <p:nvPr/>
        </p:nvSpPr>
        <p:spPr>
          <a:xfrm>
            <a:off x="609520" y="3238050"/>
            <a:ext cx="38180" cy="5213"/>
          </a:xfrm>
          <a:custGeom>
            <a:avLst/>
            <a:gdLst>
              <a:gd name="connsiteX0" fmla="*/ 33418 w 38180"/>
              <a:gd name="connsiteY0" fmla="*/ 5213 h 5213"/>
              <a:gd name="connsiteX1" fmla="*/ 2461 w 38180"/>
              <a:gd name="connsiteY1" fmla="*/ 2831 h 5213"/>
              <a:gd name="connsiteX2" fmla="*/ 9605 w 38180"/>
              <a:gd name="connsiteY2" fmla="*/ 450 h 5213"/>
              <a:gd name="connsiteX3" fmla="*/ 31036 w 38180"/>
              <a:gd name="connsiteY3" fmla="*/ 2831 h 5213"/>
              <a:gd name="connsiteX4" fmla="*/ 33418 w 38180"/>
              <a:gd name="connsiteY4" fmla="*/ 5213 h 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80" h="5213">
                <a:moveTo>
                  <a:pt x="33418" y="5213"/>
                </a:moveTo>
                <a:cubicBezTo>
                  <a:pt x="28656" y="5213"/>
                  <a:pt x="12609" y="4861"/>
                  <a:pt x="2461" y="2831"/>
                </a:cubicBezTo>
                <a:cubicBezTo>
                  <a:pt x="0" y="2339"/>
                  <a:pt x="7095" y="450"/>
                  <a:pt x="9605" y="450"/>
                </a:cubicBezTo>
                <a:cubicBezTo>
                  <a:pt x="16793" y="450"/>
                  <a:pt x="24430" y="0"/>
                  <a:pt x="31036" y="2831"/>
                </a:cubicBezTo>
                <a:cubicBezTo>
                  <a:pt x="33100" y="3715"/>
                  <a:pt x="38180" y="5213"/>
                  <a:pt x="33418" y="5213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7" name="자유형 176"/>
          <p:cNvSpPr/>
          <p:nvPr/>
        </p:nvSpPr>
        <p:spPr>
          <a:xfrm>
            <a:off x="917971" y="3309938"/>
            <a:ext cx="106982" cy="135458"/>
          </a:xfrm>
          <a:custGeom>
            <a:avLst/>
            <a:gdLst>
              <a:gd name="connsiteX0" fmla="*/ 65485 w 106982"/>
              <a:gd name="connsiteY0" fmla="*/ 111918 h 135458"/>
              <a:gd name="connsiteX1" fmla="*/ 60723 w 106982"/>
              <a:gd name="connsiteY1" fmla="*/ 119062 h 135458"/>
              <a:gd name="connsiteX2" fmla="*/ 39292 w 106982"/>
              <a:gd name="connsiteY2" fmla="*/ 130968 h 135458"/>
              <a:gd name="connsiteX3" fmla="*/ 29767 w 106982"/>
              <a:gd name="connsiteY3" fmla="*/ 133350 h 135458"/>
              <a:gd name="connsiteX4" fmla="*/ 13098 w 106982"/>
              <a:gd name="connsiteY4" fmla="*/ 130968 h 135458"/>
              <a:gd name="connsiteX5" fmla="*/ 27385 w 106982"/>
              <a:gd name="connsiteY5" fmla="*/ 111918 h 135458"/>
              <a:gd name="connsiteX6" fmla="*/ 27385 w 106982"/>
              <a:gd name="connsiteY6" fmla="*/ 92868 h 135458"/>
              <a:gd name="connsiteX7" fmla="*/ 29767 w 106982"/>
              <a:gd name="connsiteY7" fmla="*/ 85725 h 135458"/>
              <a:gd name="connsiteX8" fmla="*/ 20242 w 106982"/>
              <a:gd name="connsiteY8" fmla="*/ 76200 h 135458"/>
              <a:gd name="connsiteX9" fmla="*/ 15479 w 106982"/>
              <a:gd name="connsiteY9" fmla="*/ 69056 h 135458"/>
              <a:gd name="connsiteX10" fmla="*/ 39292 w 106982"/>
              <a:gd name="connsiteY10" fmla="*/ 61912 h 135458"/>
              <a:gd name="connsiteX11" fmla="*/ 48817 w 106982"/>
              <a:gd name="connsiteY11" fmla="*/ 57150 h 135458"/>
              <a:gd name="connsiteX12" fmla="*/ 55960 w 106982"/>
              <a:gd name="connsiteY12" fmla="*/ 50006 h 135458"/>
              <a:gd name="connsiteX13" fmla="*/ 58342 w 106982"/>
              <a:gd name="connsiteY13" fmla="*/ 26193 h 135458"/>
              <a:gd name="connsiteX14" fmla="*/ 60723 w 106982"/>
              <a:gd name="connsiteY14" fmla="*/ 19050 h 135458"/>
              <a:gd name="connsiteX15" fmla="*/ 63104 w 106982"/>
              <a:gd name="connsiteY15" fmla="*/ 9525 h 135458"/>
              <a:gd name="connsiteX16" fmla="*/ 65485 w 106982"/>
              <a:gd name="connsiteY16" fmla="*/ 2381 h 135458"/>
              <a:gd name="connsiteX17" fmla="*/ 72629 w 106982"/>
              <a:gd name="connsiteY17" fmla="*/ 0 h 135458"/>
              <a:gd name="connsiteX18" fmla="*/ 84535 w 106982"/>
              <a:gd name="connsiteY18" fmla="*/ 2381 h 135458"/>
              <a:gd name="connsiteX19" fmla="*/ 91679 w 106982"/>
              <a:gd name="connsiteY19" fmla="*/ 4762 h 135458"/>
              <a:gd name="connsiteX20" fmla="*/ 101204 w 106982"/>
              <a:gd name="connsiteY20" fmla="*/ 21431 h 135458"/>
              <a:gd name="connsiteX21" fmla="*/ 98823 w 106982"/>
              <a:gd name="connsiteY21" fmla="*/ 28575 h 135458"/>
              <a:gd name="connsiteX22" fmla="*/ 89298 w 106982"/>
              <a:gd name="connsiteY22" fmla="*/ 30956 h 135458"/>
              <a:gd name="connsiteX23" fmla="*/ 96442 w 106982"/>
              <a:gd name="connsiteY23" fmla="*/ 64293 h 135458"/>
              <a:gd name="connsiteX24" fmla="*/ 98823 w 106982"/>
              <a:gd name="connsiteY24" fmla="*/ 85725 h 135458"/>
              <a:gd name="connsiteX25" fmla="*/ 84535 w 106982"/>
              <a:gd name="connsiteY25" fmla="*/ 88106 h 135458"/>
              <a:gd name="connsiteX26" fmla="*/ 72629 w 106982"/>
              <a:gd name="connsiteY26" fmla="*/ 102393 h 135458"/>
              <a:gd name="connsiteX27" fmla="*/ 65485 w 106982"/>
              <a:gd name="connsiteY27" fmla="*/ 111918 h 135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06982" h="135458">
                <a:moveTo>
                  <a:pt x="65485" y="111918"/>
                </a:moveTo>
                <a:cubicBezTo>
                  <a:pt x="63501" y="114696"/>
                  <a:pt x="62877" y="117177"/>
                  <a:pt x="60723" y="119062"/>
                </a:cubicBezTo>
                <a:cubicBezTo>
                  <a:pt x="52453" y="126299"/>
                  <a:pt x="48311" y="128391"/>
                  <a:pt x="39292" y="130968"/>
                </a:cubicBezTo>
                <a:cubicBezTo>
                  <a:pt x="36145" y="131867"/>
                  <a:pt x="32942" y="132556"/>
                  <a:pt x="29767" y="133350"/>
                </a:cubicBezTo>
                <a:cubicBezTo>
                  <a:pt x="24211" y="132556"/>
                  <a:pt x="16466" y="135458"/>
                  <a:pt x="13098" y="130968"/>
                </a:cubicBezTo>
                <a:cubicBezTo>
                  <a:pt x="0" y="113505"/>
                  <a:pt x="21551" y="113085"/>
                  <a:pt x="27385" y="111918"/>
                </a:cubicBezTo>
                <a:cubicBezTo>
                  <a:pt x="32830" y="95590"/>
                  <a:pt x="27385" y="115856"/>
                  <a:pt x="27385" y="92868"/>
                </a:cubicBezTo>
                <a:cubicBezTo>
                  <a:pt x="27385" y="90358"/>
                  <a:pt x="28973" y="88106"/>
                  <a:pt x="29767" y="85725"/>
                </a:cubicBezTo>
                <a:cubicBezTo>
                  <a:pt x="24570" y="70137"/>
                  <a:pt x="31788" y="85437"/>
                  <a:pt x="20242" y="76200"/>
                </a:cubicBezTo>
                <a:cubicBezTo>
                  <a:pt x="18007" y="74412"/>
                  <a:pt x="17067" y="71437"/>
                  <a:pt x="15479" y="69056"/>
                </a:cubicBezTo>
                <a:cubicBezTo>
                  <a:pt x="30570" y="58994"/>
                  <a:pt x="13362" y="68983"/>
                  <a:pt x="39292" y="61912"/>
                </a:cubicBezTo>
                <a:cubicBezTo>
                  <a:pt x="42717" y="60978"/>
                  <a:pt x="45642" y="58737"/>
                  <a:pt x="48817" y="57150"/>
                </a:cubicBezTo>
                <a:cubicBezTo>
                  <a:pt x="51198" y="54769"/>
                  <a:pt x="54970" y="53225"/>
                  <a:pt x="55960" y="50006"/>
                </a:cubicBezTo>
                <a:cubicBezTo>
                  <a:pt x="58306" y="42381"/>
                  <a:pt x="57129" y="34077"/>
                  <a:pt x="58342" y="26193"/>
                </a:cubicBezTo>
                <a:cubicBezTo>
                  <a:pt x="58724" y="23712"/>
                  <a:pt x="60034" y="21463"/>
                  <a:pt x="60723" y="19050"/>
                </a:cubicBezTo>
                <a:cubicBezTo>
                  <a:pt x="61622" y="15903"/>
                  <a:pt x="62205" y="12672"/>
                  <a:pt x="63104" y="9525"/>
                </a:cubicBezTo>
                <a:cubicBezTo>
                  <a:pt x="63794" y="7111"/>
                  <a:pt x="63710" y="4156"/>
                  <a:pt x="65485" y="2381"/>
                </a:cubicBezTo>
                <a:cubicBezTo>
                  <a:pt x="67260" y="606"/>
                  <a:pt x="70248" y="794"/>
                  <a:pt x="72629" y="0"/>
                </a:cubicBezTo>
                <a:cubicBezTo>
                  <a:pt x="76598" y="794"/>
                  <a:pt x="80609" y="1399"/>
                  <a:pt x="84535" y="2381"/>
                </a:cubicBezTo>
                <a:cubicBezTo>
                  <a:pt x="86970" y="2990"/>
                  <a:pt x="90287" y="2673"/>
                  <a:pt x="91679" y="4762"/>
                </a:cubicBezTo>
                <a:cubicBezTo>
                  <a:pt x="106982" y="27715"/>
                  <a:pt x="81952" y="8595"/>
                  <a:pt x="101204" y="21431"/>
                </a:cubicBezTo>
                <a:cubicBezTo>
                  <a:pt x="100410" y="23812"/>
                  <a:pt x="100783" y="27007"/>
                  <a:pt x="98823" y="28575"/>
                </a:cubicBezTo>
                <a:cubicBezTo>
                  <a:pt x="96267" y="30619"/>
                  <a:pt x="90092" y="27781"/>
                  <a:pt x="89298" y="30956"/>
                </a:cubicBezTo>
                <a:cubicBezTo>
                  <a:pt x="84737" y="49200"/>
                  <a:pt x="89166" y="53381"/>
                  <a:pt x="96442" y="64293"/>
                </a:cubicBezTo>
                <a:cubicBezTo>
                  <a:pt x="96600" y="64768"/>
                  <a:pt x="105490" y="81915"/>
                  <a:pt x="98823" y="85725"/>
                </a:cubicBezTo>
                <a:cubicBezTo>
                  <a:pt x="94631" y="88121"/>
                  <a:pt x="89298" y="87312"/>
                  <a:pt x="84535" y="88106"/>
                </a:cubicBezTo>
                <a:cubicBezTo>
                  <a:pt x="74318" y="108542"/>
                  <a:pt x="86093" y="88929"/>
                  <a:pt x="72629" y="102393"/>
                </a:cubicBezTo>
                <a:cubicBezTo>
                  <a:pt x="70605" y="104417"/>
                  <a:pt x="67469" y="109140"/>
                  <a:pt x="65485" y="111918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8" name="자유형 177"/>
          <p:cNvSpPr/>
          <p:nvPr/>
        </p:nvSpPr>
        <p:spPr>
          <a:xfrm>
            <a:off x="815182" y="3395250"/>
            <a:ext cx="27781" cy="57562"/>
          </a:xfrm>
          <a:custGeom>
            <a:avLst/>
            <a:gdLst>
              <a:gd name="connsiteX0" fmla="*/ 1587 w 27781"/>
              <a:gd name="connsiteY0" fmla="*/ 52800 h 57562"/>
              <a:gd name="connsiteX1" fmla="*/ 18256 w 27781"/>
              <a:gd name="connsiteY1" fmla="*/ 40894 h 57562"/>
              <a:gd name="connsiteX2" fmla="*/ 20637 w 27781"/>
              <a:gd name="connsiteY2" fmla="*/ 33750 h 57562"/>
              <a:gd name="connsiteX3" fmla="*/ 23018 w 27781"/>
              <a:gd name="connsiteY3" fmla="*/ 17081 h 57562"/>
              <a:gd name="connsiteX4" fmla="*/ 27781 w 27781"/>
              <a:gd name="connsiteY4" fmla="*/ 2794 h 57562"/>
              <a:gd name="connsiteX5" fmla="*/ 20637 w 27781"/>
              <a:gd name="connsiteY5" fmla="*/ 413 h 57562"/>
              <a:gd name="connsiteX6" fmla="*/ 8731 w 27781"/>
              <a:gd name="connsiteY6" fmla="*/ 12319 h 57562"/>
              <a:gd name="connsiteX7" fmla="*/ 1587 w 27781"/>
              <a:gd name="connsiteY7" fmla="*/ 52800 h 5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781" h="57562">
                <a:moveTo>
                  <a:pt x="1587" y="52800"/>
                </a:moveTo>
                <a:cubicBezTo>
                  <a:pt x="3174" y="57562"/>
                  <a:pt x="16408" y="43112"/>
                  <a:pt x="18256" y="40894"/>
                </a:cubicBezTo>
                <a:cubicBezTo>
                  <a:pt x="19863" y="38966"/>
                  <a:pt x="19843" y="36131"/>
                  <a:pt x="20637" y="33750"/>
                </a:cubicBezTo>
                <a:cubicBezTo>
                  <a:pt x="21431" y="28194"/>
                  <a:pt x="21756" y="22550"/>
                  <a:pt x="23018" y="17081"/>
                </a:cubicBezTo>
                <a:cubicBezTo>
                  <a:pt x="24147" y="12190"/>
                  <a:pt x="27781" y="2794"/>
                  <a:pt x="27781" y="2794"/>
                </a:cubicBezTo>
                <a:cubicBezTo>
                  <a:pt x="25400" y="2000"/>
                  <a:pt x="23113" y="0"/>
                  <a:pt x="20637" y="413"/>
                </a:cubicBezTo>
                <a:cubicBezTo>
                  <a:pt x="15682" y="1239"/>
                  <a:pt x="10510" y="8317"/>
                  <a:pt x="8731" y="12319"/>
                </a:cubicBezTo>
                <a:cubicBezTo>
                  <a:pt x="2462" y="26425"/>
                  <a:pt x="0" y="48038"/>
                  <a:pt x="1587" y="52800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9" name="자유형 178"/>
          <p:cNvSpPr/>
          <p:nvPr/>
        </p:nvSpPr>
        <p:spPr>
          <a:xfrm>
            <a:off x="733425" y="3356605"/>
            <a:ext cx="94091" cy="44353"/>
          </a:xfrm>
          <a:custGeom>
            <a:avLst/>
            <a:gdLst>
              <a:gd name="connsiteX0" fmla="*/ 76200 w 94091"/>
              <a:gd name="connsiteY0" fmla="*/ 36676 h 44353"/>
              <a:gd name="connsiteX1" fmla="*/ 50006 w 94091"/>
              <a:gd name="connsiteY1" fmla="*/ 29533 h 44353"/>
              <a:gd name="connsiteX2" fmla="*/ 40481 w 94091"/>
              <a:gd name="connsiteY2" fmla="*/ 34295 h 44353"/>
              <a:gd name="connsiteX3" fmla="*/ 33338 w 94091"/>
              <a:gd name="connsiteY3" fmla="*/ 29533 h 44353"/>
              <a:gd name="connsiteX4" fmla="*/ 26194 w 94091"/>
              <a:gd name="connsiteY4" fmla="*/ 31914 h 44353"/>
              <a:gd name="connsiteX5" fmla="*/ 14288 w 94091"/>
              <a:gd name="connsiteY5" fmla="*/ 43820 h 44353"/>
              <a:gd name="connsiteX6" fmla="*/ 0 w 94091"/>
              <a:gd name="connsiteY6" fmla="*/ 41439 h 44353"/>
              <a:gd name="connsiteX7" fmla="*/ 2381 w 94091"/>
              <a:gd name="connsiteY7" fmla="*/ 29533 h 44353"/>
              <a:gd name="connsiteX8" fmla="*/ 16669 w 94091"/>
              <a:gd name="connsiteY8" fmla="*/ 17626 h 44353"/>
              <a:gd name="connsiteX9" fmla="*/ 28575 w 94091"/>
              <a:gd name="connsiteY9" fmla="*/ 15245 h 44353"/>
              <a:gd name="connsiteX10" fmla="*/ 33338 w 94091"/>
              <a:gd name="connsiteY10" fmla="*/ 8101 h 44353"/>
              <a:gd name="connsiteX11" fmla="*/ 47625 w 94091"/>
              <a:gd name="connsiteY11" fmla="*/ 10483 h 44353"/>
              <a:gd name="connsiteX12" fmla="*/ 64294 w 94091"/>
              <a:gd name="connsiteY12" fmla="*/ 8101 h 44353"/>
              <a:gd name="connsiteX13" fmla="*/ 66675 w 94091"/>
              <a:gd name="connsiteY13" fmla="*/ 958 h 44353"/>
              <a:gd name="connsiteX14" fmla="*/ 85725 w 94091"/>
              <a:gd name="connsiteY14" fmla="*/ 5720 h 44353"/>
              <a:gd name="connsiteX15" fmla="*/ 88106 w 94091"/>
              <a:gd name="connsiteY15" fmla="*/ 31914 h 44353"/>
              <a:gd name="connsiteX16" fmla="*/ 76200 w 94091"/>
              <a:gd name="connsiteY16" fmla="*/ 36676 h 4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4091" h="44353">
                <a:moveTo>
                  <a:pt x="76200" y="36676"/>
                </a:moveTo>
                <a:cubicBezTo>
                  <a:pt x="69850" y="36279"/>
                  <a:pt x="63360" y="33984"/>
                  <a:pt x="50006" y="29533"/>
                </a:cubicBezTo>
                <a:cubicBezTo>
                  <a:pt x="46831" y="31120"/>
                  <a:pt x="44031" y="34295"/>
                  <a:pt x="40481" y="34295"/>
                </a:cubicBezTo>
                <a:cubicBezTo>
                  <a:pt x="37619" y="34295"/>
                  <a:pt x="36161" y="30003"/>
                  <a:pt x="33338" y="29533"/>
                </a:cubicBezTo>
                <a:cubicBezTo>
                  <a:pt x="30862" y="29120"/>
                  <a:pt x="28575" y="31120"/>
                  <a:pt x="26194" y="31914"/>
                </a:cubicBezTo>
                <a:cubicBezTo>
                  <a:pt x="23654" y="35723"/>
                  <a:pt x="20002" y="43185"/>
                  <a:pt x="14288" y="43820"/>
                </a:cubicBezTo>
                <a:cubicBezTo>
                  <a:pt x="9489" y="44353"/>
                  <a:pt x="4763" y="42233"/>
                  <a:pt x="0" y="41439"/>
                </a:cubicBezTo>
                <a:cubicBezTo>
                  <a:pt x="794" y="37470"/>
                  <a:pt x="571" y="33153"/>
                  <a:pt x="2381" y="29533"/>
                </a:cubicBezTo>
                <a:cubicBezTo>
                  <a:pt x="3806" y="26683"/>
                  <a:pt x="13303" y="18888"/>
                  <a:pt x="16669" y="17626"/>
                </a:cubicBezTo>
                <a:cubicBezTo>
                  <a:pt x="20459" y="16205"/>
                  <a:pt x="24606" y="16039"/>
                  <a:pt x="28575" y="15245"/>
                </a:cubicBezTo>
                <a:cubicBezTo>
                  <a:pt x="30163" y="12864"/>
                  <a:pt x="30561" y="8795"/>
                  <a:pt x="33338" y="8101"/>
                </a:cubicBezTo>
                <a:cubicBezTo>
                  <a:pt x="38022" y="6930"/>
                  <a:pt x="42797" y="10483"/>
                  <a:pt x="47625" y="10483"/>
                </a:cubicBezTo>
                <a:cubicBezTo>
                  <a:pt x="53238" y="10483"/>
                  <a:pt x="58738" y="8895"/>
                  <a:pt x="64294" y="8101"/>
                </a:cubicBezTo>
                <a:cubicBezTo>
                  <a:pt x="65088" y="5720"/>
                  <a:pt x="64294" y="1752"/>
                  <a:pt x="66675" y="958"/>
                </a:cubicBezTo>
                <a:cubicBezTo>
                  <a:pt x="69548" y="0"/>
                  <a:pt x="81870" y="4435"/>
                  <a:pt x="85725" y="5720"/>
                </a:cubicBezTo>
                <a:cubicBezTo>
                  <a:pt x="88521" y="14107"/>
                  <a:pt x="94091" y="22938"/>
                  <a:pt x="88106" y="31914"/>
                </a:cubicBezTo>
                <a:cubicBezTo>
                  <a:pt x="85682" y="35550"/>
                  <a:pt x="82550" y="37073"/>
                  <a:pt x="76200" y="36676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2" name="자유형 181"/>
          <p:cNvSpPr/>
          <p:nvPr/>
        </p:nvSpPr>
        <p:spPr>
          <a:xfrm>
            <a:off x="1180697" y="3393149"/>
            <a:ext cx="33375" cy="34264"/>
          </a:xfrm>
          <a:custGeom>
            <a:avLst/>
            <a:gdLst>
              <a:gd name="connsiteX0" fmla="*/ 9928 w 33375"/>
              <a:gd name="connsiteY0" fmla="*/ 33470 h 34264"/>
              <a:gd name="connsiteX1" fmla="*/ 403 w 33375"/>
              <a:gd name="connsiteY1" fmla="*/ 14420 h 34264"/>
              <a:gd name="connsiteX2" fmla="*/ 2784 w 33375"/>
              <a:gd name="connsiteY2" fmla="*/ 2514 h 34264"/>
              <a:gd name="connsiteX3" fmla="*/ 12309 w 33375"/>
              <a:gd name="connsiteY3" fmla="*/ 132 h 34264"/>
              <a:gd name="connsiteX4" fmla="*/ 21834 w 33375"/>
              <a:gd name="connsiteY4" fmla="*/ 2514 h 34264"/>
              <a:gd name="connsiteX5" fmla="*/ 28978 w 33375"/>
              <a:gd name="connsiteY5" fmla="*/ 4895 h 34264"/>
              <a:gd name="connsiteX6" fmla="*/ 17072 w 33375"/>
              <a:gd name="connsiteY6" fmla="*/ 16801 h 34264"/>
              <a:gd name="connsiteX7" fmla="*/ 9928 w 33375"/>
              <a:gd name="connsiteY7" fmla="*/ 19182 h 34264"/>
              <a:gd name="connsiteX8" fmla="*/ 9928 w 33375"/>
              <a:gd name="connsiteY8" fmla="*/ 33470 h 3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375" h="34264">
                <a:moveTo>
                  <a:pt x="9928" y="33470"/>
                </a:moveTo>
                <a:cubicBezTo>
                  <a:pt x="8341" y="32676"/>
                  <a:pt x="1088" y="21271"/>
                  <a:pt x="403" y="14420"/>
                </a:cubicBezTo>
                <a:cubicBezTo>
                  <a:pt x="0" y="10393"/>
                  <a:pt x="193" y="5623"/>
                  <a:pt x="2784" y="2514"/>
                </a:cubicBezTo>
                <a:cubicBezTo>
                  <a:pt x="4879" y="0"/>
                  <a:pt x="9134" y="926"/>
                  <a:pt x="12309" y="132"/>
                </a:cubicBezTo>
                <a:cubicBezTo>
                  <a:pt x="15484" y="926"/>
                  <a:pt x="18687" y="1615"/>
                  <a:pt x="21834" y="2514"/>
                </a:cubicBezTo>
                <a:cubicBezTo>
                  <a:pt x="24248" y="3204"/>
                  <a:pt x="28046" y="2564"/>
                  <a:pt x="28978" y="4895"/>
                </a:cubicBezTo>
                <a:cubicBezTo>
                  <a:pt x="33375" y="15885"/>
                  <a:pt x="22201" y="15336"/>
                  <a:pt x="17072" y="16801"/>
                </a:cubicBezTo>
                <a:cubicBezTo>
                  <a:pt x="14658" y="17491"/>
                  <a:pt x="12309" y="18388"/>
                  <a:pt x="9928" y="19182"/>
                </a:cubicBezTo>
                <a:cubicBezTo>
                  <a:pt x="7192" y="27391"/>
                  <a:pt x="11516" y="34264"/>
                  <a:pt x="9928" y="33470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자유형 182"/>
          <p:cNvSpPr/>
          <p:nvPr/>
        </p:nvSpPr>
        <p:spPr>
          <a:xfrm>
            <a:off x="740569" y="3488531"/>
            <a:ext cx="19050" cy="26591"/>
          </a:xfrm>
          <a:custGeom>
            <a:avLst/>
            <a:gdLst>
              <a:gd name="connsiteX0" fmla="*/ 11906 w 19050"/>
              <a:gd name="connsiteY0" fmla="*/ 26194 h 26591"/>
              <a:gd name="connsiteX1" fmla="*/ 0 w 19050"/>
              <a:gd name="connsiteY1" fmla="*/ 14288 h 26591"/>
              <a:gd name="connsiteX2" fmla="*/ 4762 w 19050"/>
              <a:gd name="connsiteY2" fmla="*/ 0 h 26591"/>
              <a:gd name="connsiteX3" fmla="*/ 11906 w 19050"/>
              <a:gd name="connsiteY3" fmla="*/ 2382 h 26591"/>
              <a:gd name="connsiteX4" fmla="*/ 19050 w 19050"/>
              <a:gd name="connsiteY4" fmla="*/ 16669 h 26591"/>
              <a:gd name="connsiteX5" fmla="*/ 11906 w 19050"/>
              <a:gd name="connsiteY5" fmla="*/ 26194 h 26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" h="26591">
                <a:moveTo>
                  <a:pt x="11906" y="26194"/>
                </a:moveTo>
                <a:cubicBezTo>
                  <a:pt x="8731" y="25797"/>
                  <a:pt x="0" y="19581"/>
                  <a:pt x="0" y="14288"/>
                </a:cubicBezTo>
                <a:cubicBezTo>
                  <a:pt x="0" y="9268"/>
                  <a:pt x="3175" y="4763"/>
                  <a:pt x="4762" y="0"/>
                </a:cubicBezTo>
                <a:cubicBezTo>
                  <a:pt x="7143" y="794"/>
                  <a:pt x="9946" y="814"/>
                  <a:pt x="11906" y="2382"/>
                </a:cubicBezTo>
                <a:cubicBezTo>
                  <a:pt x="16104" y="5740"/>
                  <a:pt x="17481" y="11961"/>
                  <a:pt x="19050" y="16669"/>
                </a:cubicBezTo>
                <a:cubicBezTo>
                  <a:pt x="10429" y="22417"/>
                  <a:pt x="15081" y="26591"/>
                  <a:pt x="11906" y="26194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4" name="자유형 183"/>
          <p:cNvSpPr/>
          <p:nvPr/>
        </p:nvSpPr>
        <p:spPr>
          <a:xfrm>
            <a:off x="753734" y="3469481"/>
            <a:ext cx="21912" cy="7938"/>
          </a:xfrm>
          <a:custGeom>
            <a:avLst/>
            <a:gdLst>
              <a:gd name="connsiteX0" fmla="*/ 17791 w 21912"/>
              <a:gd name="connsiteY0" fmla="*/ 7144 h 7938"/>
              <a:gd name="connsiteX1" fmla="*/ 10647 w 21912"/>
              <a:gd name="connsiteY1" fmla="*/ 4763 h 7938"/>
              <a:gd name="connsiteX2" fmla="*/ 1122 w 21912"/>
              <a:gd name="connsiteY2" fmla="*/ 2382 h 7938"/>
              <a:gd name="connsiteX3" fmla="*/ 8266 w 21912"/>
              <a:gd name="connsiteY3" fmla="*/ 0 h 7938"/>
              <a:gd name="connsiteX4" fmla="*/ 17791 w 21912"/>
              <a:gd name="connsiteY4" fmla="*/ 7144 h 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12" h="7938">
                <a:moveTo>
                  <a:pt x="17791" y="7144"/>
                </a:moveTo>
                <a:cubicBezTo>
                  <a:pt x="18188" y="7938"/>
                  <a:pt x="13061" y="5453"/>
                  <a:pt x="10647" y="4763"/>
                </a:cubicBezTo>
                <a:cubicBezTo>
                  <a:pt x="7500" y="3864"/>
                  <a:pt x="2585" y="5309"/>
                  <a:pt x="1122" y="2382"/>
                </a:cubicBezTo>
                <a:cubicBezTo>
                  <a:pt x="0" y="137"/>
                  <a:pt x="5885" y="794"/>
                  <a:pt x="8266" y="0"/>
                </a:cubicBezTo>
                <a:cubicBezTo>
                  <a:pt x="21912" y="2730"/>
                  <a:pt x="17394" y="6350"/>
                  <a:pt x="17791" y="7144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5" name="자유형 184"/>
          <p:cNvSpPr/>
          <p:nvPr/>
        </p:nvSpPr>
        <p:spPr>
          <a:xfrm>
            <a:off x="757659" y="3438525"/>
            <a:ext cx="18629" cy="17860"/>
          </a:xfrm>
          <a:custGeom>
            <a:avLst/>
            <a:gdLst>
              <a:gd name="connsiteX0" fmla="*/ 16247 w 18629"/>
              <a:gd name="connsiteY0" fmla="*/ 16669 h 17860"/>
              <a:gd name="connsiteX1" fmla="*/ 1960 w 18629"/>
              <a:gd name="connsiteY1" fmla="*/ 14288 h 17860"/>
              <a:gd name="connsiteX2" fmla="*/ 4341 w 18629"/>
              <a:gd name="connsiteY2" fmla="*/ 7144 h 17860"/>
              <a:gd name="connsiteX3" fmla="*/ 18629 w 18629"/>
              <a:gd name="connsiteY3" fmla="*/ 0 h 17860"/>
              <a:gd name="connsiteX4" fmla="*/ 16247 w 18629"/>
              <a:gd name="connsiteY4" fmla="*/ 7144 h 17860"/>
              <a:gd name="connsiteX5" fmla="*/ 16247 w 18629"/>
              <a:gd name="connsiteY5" fmla="*/ 16669 h 1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629" h="17860">
                <a:moveTo>
                  <a:pt x="16247" y="16669"/>
                </a:moveTo>
                <a:cubicBezTo>
                  <a:pt x="13866" y="17860"/>
                  <a:pt x="5730" y="17304"/>
                  <a:pt x="1960" y="14288"/>
                </a:cubicBezTo>
                <a:cubicBezTo>
                  <a:pt x="0" y="12720"/>
                  <a:pt x="2773" y="9104"/>
                  <a:pt x="4341" y="7144"/>
                </a:cubicBezTo>
                <a:cubicBezTo>
                  <a:pt x="7699" y="2947"/>
                  <a:pt x="13922" y="1569"/>
                  <a:pt x="18629" y="0"/>
                </a:cubicBezTo>
                <a:cubicBezTo>
                  <a:pt x="17835" y="2381"/>
                  <a:pt x="17370" y="4899"/>
                  <a:pt x="16247" y="7144"/>
                </a:cubicBezTo>
                <a:cubicBezTo>
                  <a:pt x="14967" y="9704"/>
                  <a:pt x="18628" y="15478"/>
                  <a:pt x="16247" y="16669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6" name="자유형 185"/>
          <p:cNvSpPr/>
          <p:nvPr/>
        </p:nvSpPr>
        <p:spPr>
          <a:xfrm>
            <a:off x="882891" y="3479006"/>
            <a:ext cx="23678" cy="19447"/>
          </a:xfrm>
          <a:custGeom>
            <a:avLst/>
            <a:gdLst>
              <a:gd name="connsiteX0" fmla="*/ 12459 w 23678"/>
              <a:gd name="connsiteY0" fmla="*/ 19050 h 19447"/>
              <a:gd name="connsiteX1" fmla="*/ 553 w 23678"/>
              <a:gd name="connsiteY1" fmla="*/ 4763 h 19447"/>
              <a:gd name="connsiteX2" fmla="*/ 7697 w 23678"/>
              <a:gd name="connsiteY2" fmla="*/ 0 h 19447"/>
              <a:gd name="connsiteX3" fmla="*/ 21984 w 23678"/>
              <a:gd name="connsiteY3" fmla="*/ 7144 h 19447"/>
              <a:gd name="connsiteX4" fmla="*/ 12459 w 23678"/>
              <a:gd name="connsiteY4" fmla="*/ 19050 h 19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78" h="19447">
                <a:moveTo>
                  <a:pt x="12459" y="19050"/>
                </a:moveTo>
                <a:cubicBezTo>
                  <a:pt x="8887" y="18653"/>
                  <a:pt x="0" y="7527"/>
                  <a:pt x="553" y="4763"/>
                </a:cubicBezTo>
                <a:cubicBezTo>
                  <a:pt x="1114" y="1957"/>
                  <a:pt x="5316" y="1588"/>
                  <a:pt x="7697" y="0"/>
                </a:cubicBezTo>
                <a:cubicBezTo>
                  <a:pt x="10036" y="780"/>
                  <a:pt x="21325" y="3849"/>
                  <a:pt x="21984" y="7144"/>
                </a:cubicBezTo>
                <a:cubicBezTo>
                  <a:pt x="23678" y="15609"/>
                  <a:pt x="16031" y="19447"/>
                  <a:pt x="12459" y="19050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9" name="자유형 188"/>
          <p:cNvSpPr/>
          <p:nvPr/>
        </p:nvSpPr>
        <p:spPr>
          <a:xfrm>
            <a:off x="1197274" y="5257800"/>
            <a:ext cx="25435" cy="14288"/>
          </a:xfrm>
          <a:custGeom>
            <a:avLst/>
            <a:gdLst>
              <a:gd name="connsiteX0" fmla="*/ 12401 w 25435"/>
              <a:gd name="connsiteY0" fmla="*/ 14288 h 14288"/>
              <a:gd name="connsiteX1" fmla="*/ 2876 w 25435"/>
              <a:gd name="connsiteY1" fmla="*/ 2381 h 14288"/>
              <a:gd name="connsiteX2" fmla="*/ 10020 w 25435"/>
              <a:gd name="connsiteY2" fmla="*/ 0 h 14288"/>
              <a:gd name="connsiteX3" fmla="*/ 24307 w 25435"/>
              <a:gd name="connsiteY3" fmla="*/ 2381 h 14288"/>
              <a:gd name="connsiteX4" fmla="*/ 12401 w 25435"/>
              <a:gd name="connsiteY4" fmla="*/ 14288 h 14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35" h="14288">
                <a:moveTo>
                  <a:pt x="12401" y="14288"/>
                </a:moveTo>
                <a:cubicBezTo>
                  <a:pt x="8829" y="14288"/>
                  <a:pt x="0" y="8132"/>
                  <a:pt x="2876" y="2381"/>
                </a:cubicBezTo>
                <a:cubicBezTo>
                  <a:pt x="3999" y="136"/>
                  <a:pt x="7639" y="794"/>
                  <a:pt x="10020" y="0"/>
                </a:cubicBezTo>
                <a:lnTo>
                  <a:pt x="24307" y="2381"/>
                </a:lnTo>
                <a:cubicBezTo>
                  <a:pt x="25435" y="6328"/>
                  <a:pt x="15973" y="14288"/>
                  <a:pt x="12401" y="14288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1" name="자유형 190"/>
          <p:cNvSpPr/>
          <p:nvPr/>
        </p:nvSpPr>
        <p:spPr>
          <a:xfrm>
            <a:off x="979843" y="5076721"/>
            <a:ext cx="17668" cy="19551"/>
          </a:xfrm>
          <a:custGeom>
            <a:avLst/>
            <a:gdLst>
              <a:gd name="connsiteX0" fmla="*/ 8376 w 17668"/>
              <a:gd name="connsiteY0" fmla="*/ 19154 h 19551"/>
              <a:gd name="connsiteX1" fmla="*/ 1232 w 17668"/>
              <a:gd name="connsiteY1" fmla="*/ 4867 h 19551"/>
              <a:gd name="connsiteX2" fmla="*/ 8376 w 17668"/>
              <a:gd name="connsiteY2" fmla="*/ 104 h 19551"/>
              <a:gd name="connsiteX3" fmla="*/ 15520 w 17668"/>
              <a:gd name="connsiteY3" fmla="*/ 2485 h 19551"/>
              <a:gd name="connsiteX4" fmla="*/ 8376 w 17668"/>
              <a:gd name="connsiteY4" fmla="*/ 19154 h 19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68" h="19551">
                <a:moveTo>
                  <a:pt x="8376" y="19154"/>
                </a:moveTo>
                <a:cubicBezTo>
                  <a:pt x="5995" y="19551"/>
                  <a:pt x="0" y="7948"/>
                  <a:pt x="1232" y="4867"/>
                </a:cubicBezTo>
                <a:cubicBezTo>
                  <a:pt x="2295" y="2210"/>
                  <a:pt x="5995" y="1692"/>
                  <a:pt x="8376" y="104"/>
                </a:cubicBezTo>
                <a:cubicBezTo>
                  <a:pt x="10757" y="898"/>
                  <a:pt x="15165" y="0"/>
                  <a:pt x="15520" y="2485"/>
                </a:cubicBezTo>
                <a:cubicBezTo>
                  <a:pt x="17668" y="17526"/>
                  <a:pt x="10757" y="18757"/>
                  <a:pt x="8376" y="19154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3" name="자유형 192"/>
          <p:cNvSpPr/>
          <p:nvPr/>
        </p:nvSpPr>
        <p:spPr>
          <a:xfrm>
            <a:off x="838080" y="3519488"/>
            <a:ext cx="13241" cy="22621"/>
          </a:xfrm>
          <a:custGeom>
            <a:avLst/>
            <a:gdLst>
              <a:gd name="connsiteX0" fmla="*/ 12026 w 13241"/>
              <a:gd name="connsiteY0" fmla="*/ 21431 h 22621"/>
              <a:gd name="connsiteX1" fmla="*/ 4883 w 13241"/>
              <a:gd name="connsiteY1" fmla="*/ 19050 h 22621"/>
              <a:gd name="connsiteX2" fmla="*/ 4883 w 13241"/>
              <a:gd name="connsiteY2" fmla="*/ 0 h 22621"/>
              <a:gd name="connsiteX3" fmla="*/ 12026 w 13241"/>
              <a:gd name="connsiteY3" fmla="*/ 2381 h 22621"/>
              <a:gd name="connsiteX4" fmla="*/ 9645 w 13241"/>
              <a:gd name="connsiteY4" fmla="*/ 11906 h 22621"/>
              <a:gd name="connsiteX5" fmla="*/ 12026 w 13241"/>
              <a:gd name="connsiteY5" fmla="*/ 21431 h 2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41" h="22621">
                <a:moveTo>
                  <a:pt x="12026" y="21431"/>
                </a:moveTo>
                <a:cubicBezTo>
                  <a:pt x="11232" y="22621"/>
                  <a:pt x="6658" y="20825"/>
                  <a:pt x="4883" y="19050"/>
                </a:cubicBezTo>
                <a:cubicBezTo>
                  <a:pt x="0" y="14167"/>
                  <a:pt x="3977" y="4531"/>
                  <a:pt x="4883" y="0"/>
                </a:cubicBezTo>
                <a:cubicBezTo>
                  <a:pt x="7264" y="794"/>
                  <a:pt x="11094" y="51"/>
                  <a:pt x="12026" y="2381"/>
                </a:cubicBezTo>
                <a:cubicBezTo>
                  <a:pt x="13241" y="5420"/>
                  <a:pt x="10544" y="8759"/>
                  <a:pt x="9645" y="11906"/>
                </a:cubicBezTo>
                <a:cubicBezTo>
                  <a:pt x="7013" y="21119"/>
                  <a:pt x="12820" y="20241"/>
                  <a:pt x="12026" y="21431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6" name="자유형 195"/>
          <p:cNvSpPr/>
          <p:nvPr/>
        </p:nvSpPr>
        <p:spPr>
          <a:xfrm>
            <a:off x="1224099" y="3411120"/>
            <a:ext cx="28571" cy="34152"/>
          </a:xfrm>
          <a:custGeom>
            <a:avLst/>
            <a:gdLst>
              <a:gd name="connsiteX0" fmla="*/ 26057 w 28571"/>
              <a:gd name="connsiteY0" fmla="*/ 32168 h 34152"/>
              <a:gd name="connsiteX1" fmla="*/ 23676 w 28571"/>
              <a:gd name="connsiteY1" fmla="*/ 25024 h 34152"/>
              <a:gd name="connsiteX2" fmla="*/ 9389 w 28571"/>
              <a:gd name="connsiteY2" fmla="*/ 20261 h 34152"/>
              <a:gd name="connsiteX3" fmla="*/ 2245 w 28571"/>
              <a:gd name="connsiteY3" fmla="*/ 25024 h 34152"/>
              <a:gd name="connsiteX4" fmla="*/ 4626 w 28571"/>
              <a:gd name="connsiteY4" fmla="*/ 17880 h 34152"/>
              <a:gd name="connsiteX5" fmla="*/ 9389 w 28571"/>
              <a:gd name="connsiteY5" fmla="*/ 1211 h 34152"/>
              <a:gd name="connsiteX6" fmla="*/ 26057 w 28571"/>
              <a:gd name="connsiteY6" fmla="*/ 3593 h 34152"/>
              <a:gd name="connsiteX7" fmla="*/ 23676 w 28571"/>
              <a:gd name="connsiteY7" fmla="*/ 13118 h 34152"/>
              <a:gd name="connsiteX8" fmla="*/ 26057 w 28571"/>
              <a:gd name="connsiteY8" fmla="*/ 32168 h 34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71" h="34152">
                <a:moveTo>
                  <a:pt x="26057" y="32168"/>
                </a:moveTo>
                <a:cubicBezTo>
                  <a:pt x="26057" y="34152"/>
                  <a:pt x="25718" y="26483"/>
                  <a:pt x="23676" y="25024"/>
                </a:cubicBezTo>
                <a:cubicBezTo>
                  <a:pt x="19591" y="22106"/>
                  <a:pt x="9389" y="20261"/>
                  <a:pt x="9389" y="20261"/>
                </a:cubicBezTo>
                <a:cubicBezTo>
                  <a:pt x="7008" y="21849"/>
                  <a:pt x="4805" y="26304"/>
                  <a:pt x="2245" y="25024"/>
                </a:cubicBezTo>
                <a:cubicBezTo>
                  <a:pt x="0" y="23902"/>
                  <a:pt x="3905" y="20284"/>
                  <a:pt x="4626" y="17880"/>
                </a:cubicBezTo>
                <a:cubicBezTo>
                  <a:pt x="6287" y="12345"/>
                  <a:pt x="7801" y="6767"/>
                  <a:pt x="9389" y="1211"/>
                </a:cubicBezTo>
                <a:cubicBezTo>
                  <a:pt x="14945" y="2005"/>
                  <a:pt x="21746" y="0"/>
                  <a:pt x="26057" y="3593"/>
                </a:cubicBezTo>
                <a:cubicBezTo>
                  <a:pt x="28571" y="5688"/>
                  <a:pt x="24082" y="9871"/>
                  <a:pt x="23676" y="13118"/>
                </a:cubicBezTo>
                <a:cubicBezTo>
                  <a:pt x="23282" y="16268"/>
                  <a:pt x="26057" y="30184"/>
                  <a:pt x="26057" y="32168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7" name="자유형 196"/>
          <p:cNvSpPr/>
          <p:nvPr/>
        </p:nvSpPr>
        <p:spPr>
          <a:xfrm>
            <a:off x="1149389" y="3521868"/>
            <a:ext cx="22599" cy="27583"/>
          </a:xfrm>
          <a:custGeom>
            <a:avLst/>
            <a:gdLst>
              <a:gd name="connsiteX0" fmla="*/ 17424 w 22599"/>
              <a:gd name="connsiteY0" fmla="*/ 21432 h 27583"/>
              <a:gd name="connsiteX1" fmla="*/ 3136 w 22599"/>
              <a:gd name="connsiteY1" fmla="*/ 23813 h 27583"/>
              <a:gd name="connsiteX2" fmla="*/ 7899 w 22599"/>
              <a:gd name="connsiteY2" fmla="*/ 9526 h 27583"/>
              <a:gd name="connsiteX3" fmla="*/ 17424 w 22599"/>
              <a:gd name="connsiteY3" fmla="*/ 1 h 27583"/>
              <a:gd name="connsiteX4" fmla="*/ 22186 w 22599"/>
              <a:gd name="connsiteY4" fmla="*/ 7145 h 27583"/>
              <a:gd name="connsiteX5" fmla="*/ 19805 w 22599"/>
              <a:gd name="connsiteY5" fmla="*/ 14288 h 27583"/>
              <a:gd name="connsiteX6" fmla="*/ 17424 w 22599"/>
              <a:gd name="connsiteY6" fmla="*/ 21432 h 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99" h="27583">
                <a:moveTo>
                  <a:pt x="17424" y="21432"/>
                </a:moveTo>
                <a:cubicBezTo>
                  <a:pt x="14646" y="23019"/>
                  <a:pt x="6152" y="27583"/>
                  <a:pt x="3136" y="23813"/>
                </a:cubicBezTo>
                <a:cubicBezTo>
                  <a:pt x="0" y="19893"/>
                  <a:pt x="6311" y="14288"/>
                  <a:pt x="7899" y="9526"/>
                </a:cubicBezTo>
                <a:cubicBezTo>
                  <a:pt x="11074" y="0"/>
                  <a:pt x="7898" y="3176"/>
                  <a:pt x="17424" y="1"/>
                </a:cubicBezTo>
                <a:cubicBezTo>
                  <a:pt x="19011" y="2382"/>
                  <a:pt x="21716" y="4322"/>
                  <a:pt x="22186" y="7145"/>
                </a:cubicBezTo>
                <a:cubicBezTo>
                  <a:pt x="22599" y="9621"/>
                  <a:pt x="20414" y="11853"/>
                  <a:pt x="19805" y="14288"/>
                </a:cubicBezTo>
                <a:cubicBezTo>
                  <a:pt x="19612" y="15058"/>
                  <a:pt x="20202" y="19845"/>
                  <a:pt x="17424" y="21432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8" name="자유형 197"/>
          <p:cNvSpPr/>
          <p:nvPr/>
        </p:nvSpPr>
        <p:spPr>
          <a:xfrm>
            <a:off x="1157288" y="3462338"/>
            <a:ext cx="19050" cy="42465"/>
          </a:xfrm>
          <a:custGeom>
            <a:avLst/>
            <a:gdLst>
              <a:gd name="connsiteX0" fmla="*/ 16668 w 19050"/>
              <a:gd name="connsiteY0" fmla="*/ 40481 h 42465"/>
              <a:gd name="connsiteX1" fmla="*/ 7143 w 19050"/>
              <a:gd name="connsiteY1" fmla="*/ 38100 h 42465"/>
              <a:gd name="connsiteX2" fmla="*/ 4762 w 19050"/>
              <a:gd name="connsiteY2" fmla="*/ 23812 h 42465"/>
              <a:gd name="connsiteX3" fmla="*/ 0 w 19050"/>
              <a:gd name="connsiteY3" fmla="*/ 16668 h 42465"/>
              <a:gd name="connsiteX4" fmla="*/ 11906 w 19050"/>
              <a:gd name="connsiteY4" fmla="*/ 0 h 42465"/>
              <a:gd name="connsiteX5" fmla="*/ 11906 w 19050"/>
              <a:gd name="connsiteY5" fmla="*/ 21431 h 42465"/>
              <a:gd name="connsiteX6" fmla="*/ 19050 w 19050"/>
              <a:gd name="connsiteY6" fmla="*/ 26193 h 42465"/>
              <a:gd name="connsiteX7" fmla="*/ 16668 w 19050"/>
              <a:gd name="connsiteY7" fmla="*/ 40481 h 42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50" h="42465">
                <a:moveTo>
                  <a:pt x="16668" y="40481"/>
                </a:moveTo>
                <a:cubicBezTo>
                  <a:pt x="14684" y="42465"/>
                  <a:pt x="9045" y="40763"/>
                  <a:pt x="7143" y="38100"/>
                </a:cubicBezTo>
                <a:cubicBezTo>
                  <a:pt x="4337" y="34171"/>
                  <a:pt x="6289" y="28393"/>
                  <a:pt x="4762" y="23812"/>
                </a:cubicBezTo>
                <a:cubicBezTo>
                  <a:pt x="3857" y="21097"/>
                  <a:pt x="1587" y="19049"/>
                  <a:pt x="0" y="16668"/>
                </a:cubicBezTo>
                <a:cubicBezTo>
                  <a:pt x="5556" y="0"/>
                  <a:pt x="0" y="3968"/>
                  <a:pt x="11906" y="0"/>
                </a:cubicBezTo>
                <a:cubicBezTo>
                  <a:pt x="9925" y="7924"/>
                  <a:pt x="7175" y="13151"/>
                  <a:pt x="11906" y="21431"/>
                </a:cubicBezTo>
                <a:cubicBezTo>
                  <a:pt x="13326" y="23916"/>
                  <a:pt x="16669" y="24606"/>
                  <a:pt x="19050" y="26193"/>
                </a:cubicBezTo>
                <a:cubicBezTo>
                  <a:pt x="16448" y="39201"/>
                  <a:pt x="18652" y="38497"/>
                  <a:pt x="16668" y="40481"/>
                </a:cubicBez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2008329" y="7640147"/>
            <a:ext cx="1324800" cy="1234800"/>
            <a:chOff x="-1611560" y="7640147"/>
            <a:chExt cx="1324800" cy="1234800"/>
          </a:xfrm>
        </p:grpSpPr>
        <p:sp>
          <p:nvSpPr>
            <p:cNvPr id="119" name="자유형 118"/>
            <p:cNvSpPr/>
            <p:nvPr/>
          </p:nvSpPr>
          <p:spPr>
            <a:xfrm>
              <a:off x="-1611560" y="7640147"/>
              <a:ext cx="1324800" cy="1234800"/>
            </a:xfrm>
            <a:custGeom>
              <a:avLst/>
              <a:gdLst>
                <a:gd name="connsiteX0" fmla="*/ 1875111 w 2287861"/>
                <a:gd name="connsiteY0" fmla="*/ 238125 h 2152650"/>
                <a:gd name="connsiteX1" fmla="*/ 1840186 w 2287861"/>
                <a:gd name="connsiteY1" fmla="*/ 225425 h 2152650"/>
                <a:gd name="connsiteX2" fmla="*/ 1798911 w 2287861"/>
                <a:gd name="connsiteY2" fmla="*/ 215900 h 2152650"/>
                <a:gd name="connsiteX3" fmla="*/ 1751286 w 2287861"/>
                <a:gd name="connsiteY3" fmla="*/ 238125 h 2152650"/>
                <a:gd name="connsiteX4" fmla="*/ 1722711 w 2287861"/>
                <a:gd name="connsiteY4" fmla="*/ 282575 h 2152650"/>
                <a:gd name="connsiteX5" fmla="*/ 1706836 w 2287861"/>
                <a:gd name="connsiteY5" fmla="*/ 320675 h 2152650"/>
                <a:gd name="connsiteX6" fmla="*/ 1697311 w 2287861"/>
                <a:gd name="connsiteY6" fmla="*/ 323850 h 2152650"/>
                <a:gd name="connsiteX7" fmla="*/ 1665561 w 2287861"/>
                <a:gd name="connsiteY7" fmla="*/ 304800 h 2152650"/>
                <a:gd name="connsiteX8" fmla="*/ 1636986 w 2287861"/>
                <a:gd name="connsiteY8" fmla="*/ 298450 h 2152650"/>
                <a:gd name="connsiteX9" fmla="*/ 1586186 w 2287861"/>
                <a:gd name="connsiteY9" fmla="*/ 323850 h 2152650"/>
                <a:gd name="connsiteX10" fmla="*/ 1557611 w 2287861"/>
                <a:gd name="connsiteY10" fmla="*/ 317500 h 2152650"/>
                <a:gd name="connsiteX11" fmla="*/ 1544911 w 2287861"/>
                <a:gd name="connsiteY11" fmla="*/ 307975 h 2152650"/>
                <a:gd name="connsiteX12" fmla="*/ 1535386 w 2287861"/>
                <a:gd name="connsiteY12" fmla="*/ 311150 h 2152650"/>
                <a:gd name="connsiteX13" fmla="*/ 1500461 w 2287861"/>
                <a:gd name="connsiteY13" fmla="*/ 307975 h 2152650"/>
                <a:gd name="connsiteX14" fmla="*/ 1468711 w 2287861"/>
                <a:gd name="connsiteY14" fmla="*/ 282575 h 2152650"/>
                <a:gd name="connsiteX15" fmla="*/ 1452836 w 2287861"/>
                <a:gd name="connsiteY15" fmla="*/ 276225 h 2152650"/>
                <a:gd name="connsiteX16" fmla="*/ 1440136 w 2287861"/>
                <a:gd name="connsiteY16" fmla="*/ 304800 h 2152650"/>
                <a:gd name="connsiteX17" fmla="*/ 1430611 w 2287861"/>
                <a:gd name="connsiteY17" fmla="*/ 301625 h 2152650"/>
                <a:gd name="connsiteX18" fmla="*/ 1405211 w 2287861"/>
                <a:gd name="connsiteY18" fmla="*/ 295275 h 2152650"/>
                <a:gd name="connsiteX19" fmla="*/ 1395686 w 2287861"/>
                <a:gd name="connsiteY19" fmla="*/ 273050 h 2152650"/>
                <a:gd name="connsiteX20" fmla="*/ 1354411 w 2287861"/>
                <a:gd name="connsiteY20" fmla="*/ 292100 h 2152650"/>
                <a:gd name="connsiteX21" fmla="*/ 1344886 w 2287861"/>
                <a:gd name="connsiteY21" fmla="*/ 307975 h 2152650"/>
                <a:gd name="connsiteX22" fmla="*/ 1332186 w 2287861"/>
                <a:gd name="connsiteY22" fmla="*/ 317500 h 2152650"/>
                <a:gd name="connsiteX23" fmla="*/ 1290911 w 2287861"/>
                <a:gd name="connsiteY23" fmla="*/ 336550 h 2152650"/>
                <a:gd name="connsiteX24" fmla="*/ 1217886 w 2287861"/>
                <a:gd name="connsiteY24" fmla="*/ 314325 h 2152650"/>
                <a:gd name="connsiteX25" fmla="*/ 1195661 w 2287861"/>
                <a:gd name="connsiteY25" fmla="*/ 298450 h 2152650"/>
                <a:gd name="connsiteX26" fmla="*/ 1202011 w 2287861"/>
                <a:gd name="connsiteY26" fmla="*/ 260350 h 2152650"/>
                <a:gd name="connsiteX27" fmla="*/ 1221061 w 2287861"/>
                <a:gd name="connsiteY27" fmla="*/ 260350 h 2152650"/>
                <a:gd name="connsiteX28" fmla="*/ 1224236 w 2287861"/>
                <a:gd name="connsiteY28" fmla="*/ 206375 h 2152650"/>
                <a:gd name="connsiteX29" fmla="*/ 1214711 w 2287861"/>
                <a:gd name="connsiteY29" fmla="*/ 180975 h 2152650"/>
                <a:gd name="connsiteX30" fmla="*/ 1192486 w 2287861"/>
                <a:gd name="connsiteY30" fmla="*/ 190500 h 2152650"/>
                <a:gd name="connsiteX31" fmla="*/ 1157561 w 2287861"/>
                <a:gd name="connsiteY31" fmla="*/ 149225 h 2152650"/>
                <a:gd name="connsiteX32" fmla="*/ 1179786 w 2287861"/>
                <a:gd name="connsiteY32" fmla="*/ 152400 h 2152650"/>
                <a:gd name="connsiteX33" fmla="*/ 1202011 w 2287861"/>
                <a:gd name="connsiteY33" fmla="*/ 133350 h 2152650"/>
                <a:gd name="connsiteX34" fmla="*/ 1202011 w 2287861"/>
                <a:gd name="connsiteY34" fmla="*/ 92075 h 2152650"/>
                <a:gd name="connsiteX35" fmla="*/ 1173436 w 2287861"/>
                <a:gd name="connsiteY35" fmla="*/ 85725 h 2152650"/>
                <a:gd name="connsiteX36" fmla="*/ 1179786 w 2287861"/>
                <a:gd name="connsiteY36" fmla="*/ 44450 h 2152650"/>
                <a:gd name="connsiteX37" fmla="*/ 1154386 w 2287861"/>
                <a:gd name="connsiteY37" fmla="*/ 41275 h 2152650"/>
                <a:gd name="connsiteX38" fmla="*/ 1128986 w 2287861"/>
                <a:gd name="connsiteY38" fmla="*/ 41275 h 2152650"/>
                <a:gd name="connsiteX39" fmla="*/ 1109936 w 2287861"/>
                <a:gd name="connsiteY39" fmla="*/ 85725 h 2152650"/>
                <a:gd name="connsiteX40" fmla="*/ 1084536 w 2287861"/>
                <a:gd name="connsiteY40" fmla="*/ 107950 h 2152650"/>
                <a:gd name="connsiteX41" fmla="*/ 1090886 w 2287861"/>
                <a:gd name="connsiteY41" fmla="*/ 155575 h 2152650"/>
                <a:gd name="connsiteX42" fmla="*/ 1046436 w 2287861"/>
                <a:gd name="connsiteY42" fmla="*/ 158750 h 2152650"/>
                <a:gd name="connsiteX43" fmla="*/ 1017861 w 2287861"/>
                <a:gd name="connsiteY43" fmla="*/ 142875 h 2152650"/>
                <a:gd name="connsiteX44" fmla="*/ 995636 w 2287861"/>
                <a:gd name="connsiteY44" fmla="*/ 136525 h 2152650"/>
                <a:gd name="connsiteX45" fmla="*/ 986111 w 2287861"/>
                <a:gd name="connsiteY45" fmla="*/ 111125 h 2152650"/>
                <a:gd name="connsiteX46" fmla="*/ 979761 w 2287861"/>
                <a:gd name="connsiteY46" fmla="*/ 69850 h 2152650"/>
                <a:gd name="connsiteX47" fmla="*/ 944836 w 2287861"/>
                <a:gd name="connsiteY47" fmla="*/ 44450 h 2152650"/>
                <a:gd name="connsiteX48" fmla="*/ 919436 w 2287861"/>
                <a:gd name="connsiteY48" fmla="*/ 31750 h 2152650"/>
                <a:gd name="connsiteX49" fmla="*/ 887686 w 2287861"/>
                <a:gd name="connsiteY49" fmla="*/ 31750 h 2152650"/>
                <a:gd name="connsiteX50" fmla="*/ 887686 w 2287861"/>
                <a:gd name="connsiteY50" fmla="*/ 6350 h 2152650"/>
                <a:gd name="connsiteX51" fmla="*/ 852761 w 2287861"/>
                <a:gd name="connsiteY51" fmla="*/ 0 h 2152650"/>
                <a:gd name="connsiteX52" fmla="*/ 849586 w 2287861"/>
                <a:gd name="connsiteY52" fmla="*/ 22225 h 2152650"/>
                <a:gd name="connsiteX53" fmla="*/ 801961 w 2287861"/>
                <a:gd name="connsiteY53" fmla="*/ 28575 h 2152650"/>
                <a:gd name="connsiteX54" fmla="*/ 760686 w 2287861"/>
                <a:gd name="connsiteY54" fmla="*/ 44450 h 2152650"/>
                <a:gd name="connsiteX55" fmla="*/ 741636 w 2287861"/>
                <a:gd name="connsiteY55" fmla="*/ 66675 h 2152650"/>
                <a:gd name="connsiteX56" fmla="*/ 754336 w 2287861"/>
                <a:gd name="connsiteY56" fmla="*/ 95250 h 2152650"/>
                <a:gd name="connsiteX57" fmla="*/ 760686 w 2287861"/>
                <a:gd name="connsiteY57" fmla="*/ 117475 h 2152650"/>
                <a:gd name="connsiteX58" fmla="*/ 728936 w 2287861"/>
                <a:gd name="connsiteY58" fmla="*/ 142875 h 2152650"/>
                <a:gd name="connsiteX59" fmla="*/ 719411 w 2287861"/>
                <a:gd name="connsiteY59" fmla="*/ 158750 h 2152650"/>
                <a:gd name="connsiteX60" fmla="*/ 728936 w 2287861"/>
                <a:gd name="connsiteY60" fmla="*/ 177800 h 2152650"/>
                <a:gd name="connsiteX61" fmla="*/ 713061 w 2287861"/>
                <a:gd name="connsiteY61" fmla="*/ 212725 h 2152650"/>
                <a:gd name="connsiteX62" fmla="*/ 694011 w 2287861"/>
                <a:gd name="connsiteY62" fmla="*/ 215900 h 2152650"/>
                <a:gd name="connsiteX63" fmla="*/ 681311 w 2287861"/>
                <a:gd name="connsiteY63" fmla="*/ 231775 h 2152650"/>
                <a:gd name="connsiteX64" fmla="*/ 646386 w 2287861"/>
                <a:gd name="connsiteY64" fmla="*/ 244475 h 2152650"/>
                <a:gd name="connsiteX65" fmla="*/ 636861 w 2287861"/>
                <a:gd name="connsiteY65" fmla="*/ 244475 h 2152650"/>
                <a:gd name="connsiteX66" fmla="*/ 627336 w 2287861"/>
                <a:gd name="connsiteY66" fmla="*/ 241300 h 2152650"/>
                <a:gd name="connsiteX67" fmla="*/ 601936 w 2287861"/>
                <a:gd name="connsiteY67" fmla="*/ 288925 h 2152650"/>
                <a:gd name="connsiteX68" fmla="*/ 567011 w 2287861"/>
                <a:gd name="connsiteY68" fmla="*/ 292100 h 2152650"/>
                <a:gd name="connsiteX69" fmla="*/ 544786 w 2287861"/>
                <a:gd name="connsiteY69" fmla="*/ 269875 h 2152650"/>
                <a:gd name="connsiteX70" fmla="*/ 509861 w 2287861"/>
                <a:gd name="connsiteY70" fmla="*/ 279400 h 2152650"/>
                <a:gd name="connsiteX71" fmla="*/ 513036 w 2287861"/>
                <a:gd name="connsiteY71" fmla="*/ 292100 h 2152650"/>
                <a:gd name="connsiteX72" fmla="*/ 519386 w 2287861"/>
                <a:gd name="connsiteY72" fmla="*/ 314325 h 2152650"/>
                <a:gd name="connsiteX73" fmla="*/ 506686 w 2287861"/>
                <a:gd name="connsiteY73" fmla="*/ 323850 h 2152650"/>
                <a:gd name="connsiteX74" fmla="*/ 474936 w 2287861"/>
                <a:gd name="connsiteY74" fmla="*/ 307975 h 2152650"/>
                <a:gd name="connsiteX75" fmla="*/ 449536 w 2287861"/>
                <a:gd name="connsiteY75" fmla="*/ 304800 h 2152650"/>
                <a:gd name="connsiteX76" fmla="*/ 424136 w 2287861"/>
                <a:gd name="connsiteY76" fmla="*/ 314325 h 2152650"/>
                <a:gd name="connsiteX77" fmla="*/ 405086 w 2287861"/>
                <a:gd name="connsiteY77" fmla="*/ 279400 h 2152650"/>
                <a:gd name="connsiteX78" fmla="*/ 411436 w 2287861"/>
                <a:gd name="connsiteY78" fmla="*/ 244475 h 2152650"/>
                <a:gd name="connsiteX79" fmla="*/ 392386 w 2287861"/>
                <a:gd name="connsiteY79" fmla="*/ 219075 h 2152650"/>
                <a:gd name="connsiteX80" fmla="*/ 373336 w 2287861"/>
                <a:gd name="connsiteY80" fmla="*/ 234950 h 2152650"/>
                <a:gd name="connsiteX81" fmla="*/ 373336 w 2287861"/>
                <a:gd name="connsiteY81" fmla="*/ 200025 h 2152650"/>
                <a:gd name="connsiteX82" fmla="*/ 360636 w 2287861"/>
                <a:gd name="connsiteY82" fmla="*/ 171450 h 2152650"/>
                <a:gd name="connsiteX83" fmla="*/ 373336 w 2287861"/>
                <a:gd name="connsiteY83" fmla="*/ 123825 h 2152650"/>
                <a:gd name="connsiteX84" fmla="*/ 354286 w 2287861"/>
                <a:gd name="connsiteY84" fmla="*/ 95250 h 2152650"/>
                <a:gd name="connsiteX85" fmla="*/ 274911 w 2287861"/>
                <a:gd name="connsiteY85" fmla="*/ 95250 h 2152650"/>
                <a:gd name="connsiteX86" fmla="*/ 239986 w 2287861"/>
                <a:gd name="connsiteY86" fmla="*/ 136525 h 2152650"/>
                <a:gd name="connsiteX87" fmla="*/ 246336 w 2287861"/>
                <a:gd name="connsiteY87" fmla="*/ 171450 h 2152650"/>
                <a:gd name="connsiteX88" fmla="*/ 284436 w 2287861"/>
                <a:gd name="connsiteY88" fmla="*/ 203200 h 2152650"/>
                <a:gd name="connsiteX89" fmla="*/ 306661 w 2287861"/>
                <a:gd name="connsiteY89" fmla="*/ 244475 h 2152650"/>
                <a:gd name="connsiteX90" fmla="*/ 268561 w 2287861"/>
                <a:gd name="connsiteY90" fmla="*/ 215900 h 2152650"/>
                <a:gd name="connsiteX91" fmla="*/ 224111 w 2287861"/>
                <a:gd name="connsiteY91" fmla="*/ 212725 h 2152650"/>
                <a:gd name="connsiteX92" fmla="*/ 201886 w 2287861"/>
                <a:gd name="connsiteY92" fmla="*/ 269875 h 2152650"/>
                <a:gd name="connsiteX93" fmla="*/ 192361 w 2287861"/>
                <a:gd name="connsiteY93" fmla="*/ 349250 h 2152650"/>
                <a:gd name="connsiteX94" fmla="*/ 138386 w 2287861"/>
                <a:gd name="connsiteY94" fmla="*/ 361950 h 2152650"/>
                <a:gd name="connsiteX95" fmla="*/ 132036 w 2287861"/>
                <a:gd name="connsiteY95" fmla="*/ 393700 h 2152650"/>
                <a:gd name="connsiteX96" fmla="*/ 141561 w 2287861"/>
                <a:gd name="connsiteY96" fmla="*/ 419100 h 2152650"/>
                <a:gd name="connsiteX97" fmla="*/ 116161 w 2287861"/>
                <a:gd name="connsiteY97" fmla="*/ 425450 h 2152650"/>
                <a:gd name="connsiteX98" fmla="*/ 93936 w 2287861"/>
                <a:gd name="connsiteY98" fmla="*/ 412750 h 2152650"/>
                <a:gd name="connsiteX99" fmla="*/ 78061 w 2287861"/>
                <a:gd name="connsiteY99" fmla="*/ 482600 h 2152650"/>
                <a:gd name="connsiteX100" fmla="*/ 135211 w 2287861"/>
                <a:gd name="connsiteY100" fmla="*/ 495300 h 2152650"/>
                <a:gd name="connsiteX101" fmla="*/ 163786 w 2287861"/>
                <a:gd name="connsiteY101" fmla="*/ 498475 h 2152650"/>
                <a:gd name="connsiteX102" fmla="*/ 195536 w 2287861"/>
                <a:gd name="connsiteY102" fmla="*/ 492125 h 2152650"/>
                <a:gd name="connsiteX103" fmla="*/ 186011 w 2287861"/>
                <a:gd name="connsiteY103" fmla="*/ 514350 h 2152650"/>
                <a:gd name="connsiteX104" fmla="*/ 163786 w 2287861"/>
                <a:gd name="connsiteY104" fmla="*/ 539750 h 2152650"/>
                <a:gd name="connsiteX105" fmla="*/ 211411 w 2287861"/>
                <a:gd name="connsiteY105" fmla="*/ 590550 h 2152650"/>
                <a:gd name="connsiteX106" fmla="*/ 230461 w 2287861"/>
                <a:gd name="connsiteY106" fmla="*/ 628650 h 2152650"/>
                <a:gd name="connsiteX107" fmla="*/ 265386 w 2287861"/>
                <a:gd name="connsiteY107" fmla="*/ 679450 h 2152650"/>
                <a:gd name="connsiteX108" fmla="*/ 325711 w 2287861"/>
                <a:gd name="connsiteY108" fmla="*/ 695325 h 2152650"/>
                <a:gd name="connsiteX109" fmla="*/ 284436 w 2287861"/>
                <a:gd name="connsiteY109" fmla="*/ 717550 h 2152650"/>
                <a:gd name="connsiteX110" fmla="*/ 316186 w 2287861"/>
                <a:gd name="connsiteY110" fmla="*/ 733425 h 2152650"/>
                <a:gd name="connsiteX111" fmla="*/ 284436 w 2287861"/>
                <a:gd name="connsiteY111" fmla="*/ 784225 h 2152650"/>
                <a:gd name="connsiteX112" fmla="*/ 255861 w 2287861"/>
                <a:gd name="connsiteY112" fmla="*/ 781050 h 2152650"/>
                <a:gd name="connsiteX113" fmla="*/ 274911 w 2287861"/>
                <a:gd name="connsiteY113" fmla="*/ 819150 h 2152650"/>
                <a:gd name="connsiteX114" fmla="*/ 233636 w 2287861"/>
                <a:gd name="connsiteY114" fmla="*/ 819150 h 2152650"/>
                <a:gd name="connsiteX115" fmla="*/ 224111 w 2287861"/>
                <a:gd name="connsiteY115" fmla="*/ 777875 h 2152650"/>
                <a:gd name="connsiteX116" fmla="*/ 236811 w 2287861"/>
                <a:gd name="connsiteY116" fmla="*/ 762000 h 2152650"/>
                <a:gd name="connsiteX117" fmla="*/ 211411 w 2287861"/>
                <a:gd name="connsiteY117" fmla="*/ 711200 h 2152650"/>
                <a:gd name="connsiteX118" fmla="*/ 192361 w 2287861"/>
                <a:gd name="connsiteY118" fmla="*/ 755650 h 2152650"/>
                <a:gd name="connsiteX119" fmla="*/ 173311 w 2287861"/>
                <a:gd name="connsiteY119" fmla="*/ 733425 h 2152650"/>
                <a:gd name="connsiteX120" fmla="*/ 151086 w 2287861"/>
                <a:gd name="connsiteY120" fmla="*/ 714375 h 2152650"/>
                <a:gd name="connsiteX121" fmla="*/ 138386 w 2287861"/>
                <a:gd name="connsiteY121" fmla="*/ 736600 h 2152650"/>
                <a:gd name="connsiteX122" fmla="*/ 147911 w 2287861"/>
                <a:gd name="connsiteY122" fmla="*/ 768350 h 2152650"/>
                <a:gd name="connsiteX123" fmla="*/ 154261 w 2287861"/>
                <a:gd name="connsiteY123" fmla="*/ 790575 h 2152650"/>
                <a:gd name="connsiteX124" fmla="*/ 208236 w 2287861"/>
                <a:gd name="connsiteY124" fmla="*/ 784225 h 2152650"/>
                <a:gd name="connsiteX125" fmla="*/ 217761 w 2287861"/>
                <a:gd name="connsiteY125" fmla="*/ 819150 h 2152650"/>
                <a:gd name="connsiteX126" fmla="*/ 160611 w 2287861"/>
                <a:gd name="connsiteY126" fmla="*/ 869950 h 2152650"/>
                <a:gd name="connsiteX127" fmla="*/ 125686 w 2287861"/>
                <a:gd name="connsiteY127" fmla="*/ 873125 h 2152650"/>
                <a:gd name="connsiteX128" fmla="*/ 154261 w 2287861"/>
                <a:gd name="connsiteY128" fmla="*/ 895350 h 2152650"/>
                <a:gd name="connsiteX129" fmla="*/ 122511 w 2287861"/>
                <a:gd name="connsiteY129" fmla="*/ 911225 h 2152650"/>
                <a:gd name="connsiteX130" fmla="*/ 84411 w 2287861"/>
                <a:gd name="connsiteY130" fmla="*/ 885825 h 2152650"/>
                <a:gd name="connsiteX131" fmla="*/ 71711 w 2287861"/>
                <a:gd name="connsiteY131" fmla="*/ 914400 h 2152650"/>
                <a:gd name="connsiteX132" fmla="*/ 93936 w 2287861"/>
                <a:gd name="connsiteY132" fmla="*/ 962025 h 2152650"/>
                <a:gd name="connsiteX133" fmla="*/ 90761 w 2287861"/>
                <a:gd name="connsiteY133" fmla="*/ 984250 h 2152650"/>
                <a:gd name="connsiteX134" fmla="*/ 116161 w 2287861"/>
                <a:gd name="connsiteY134" fmla="*/ 993775 h 2152650"/>
                <a:gd name="connsiteX135" fmla="*/ 147911 w 2287861"/>
                <a:gd name="connsiteY135" fmla="*/ 1019175 h 2152650"/>
                <a:gd name="connsiteX136" fmla="*/ 170136 w 2287861"/>
                <a:gd name="connsiteY136" fmla="*/ 1009650 h 2152650"/>
                <a:gd name="connsiteX137" fmla="*/ 186011 w 2287861"/>
                <a:gd name="connsiteY137" fmla="*/ 946150 h 2152650"/>
                <a:gd name="connsiteX138" fmla="*/ 166961 w 2287861"/>
                <a:gd name="connsiteY138" fmla="*/ 908050 h 2152650"/>
                <a:gd name="connsiteX139" fmla="*/ 189186 w 2287861"/>
                <a:gd name="connsiteY139" fmla="*/ 898525 h 2152650"/>
                <a:gd name="connsiteX140" fmla="*/ 211411 w 2287861"/>
                <a:gd name="connsiteY140" fmla="*/ 946150 h 2152650"/>
                <a:gd name="connsiteX141" fmla="*/ 211411 w 2287861"/>
                <a:gd name="connsiteY141" fmla="*/ 984250 h 2152650"/>
                <a:gd name="connsiteX142" fmla="*/ 230461 w 2287861"/>
                <a:gd name="connsiteY142" fmla="*/ 1009650 h 2152650"/>
                <a:gd name="connsiteX143" fmla="*/ 230461 w 2287861"/>
                <a:gd name="connsiteY143" fmla="*/ 1038225 h 2152650"/>
                <a:gd name="connsiteX144" fmla="*/ 208236 w 2287861"/>
                <a:gd name="connsiteY144" fmla="*/ 1060450 h 2152650"/>
                <a:gd name="connsiteX145" fmla="*/ 233636 w 2287861"/>
                <a:gd name="connsiteY145" fmla="*/ 1152525 h 2152650"/>
                <a:gd name="connsiteX146" fmla="*/ 192361 w 2287861"/>
                <a:gd name="connsiteY146" fmla="*/ 1181100 h 2152650"/>
                <a:gd name="connsiteX147" fmla="*/ 170136 w 2287861"/>
                <a:gd name="connsiteY147" fmla="*/ 1250950 h 2152650"/>
                <a:gd name="connsiteX148" fmla="*/ 186011 w 2287861"/>
                <a:gd name="connsiteY148" fmla="*/ 1270000 h 2152650"/>
                <a:gd name="connsiteX149" fmla="*/ 230461 w 2287861"/>
                <a:gd name="connsiteY149" fmla="*/ 1241425 h 2152650"/>
                <a:gd name="connsiteX150" fmla="*/ 255861 w 2287861"/>
                <a:gd name="connsiteY150" fmla="*/ 1241425 h 2152650"/>
                <a:gd name="connsiteX151" fmla="*/ 284436 w 2287861"/>
                <a:gd name="connsiteY151" fmla="*/ 1231900 h 2152650"/>
                <a:gd name="connsiteX152" fmla="*/ 300311 w 2287861"/>
                <a:gd name="connsiteY152" fmla="*/ 1266825 h 2152650"/>
                <a:gd name="connsiteX153" fmla="*/ 255861 w 2287861"/>
                <a:gd name="connsiteY153" fmla="*/ 1282700 h 2152650"/>
                <a:gd name="connsiteX154" fmla="*/ 195536 w 2287861"/>
                <a:gd name="connsiteY154" fmla="*/ 1282700 h 2152650"/>
                <a:gd name="connsiteX155" fmla="*/ 198711 w 2287861"/>
                <a:gd name="connsiteY155" fmla="*/ 1304925 h 2152650"/>
                <a:gd name="connsiteX156" fmla="*/ 170136 w 2287861"/>
                <a:gd name="connsiteY156" fmla="*/ 1336675 h 2152650"/>
                <a:gd name="connsiteX157" fmla="*/ 201886 w 2287861"/>
                <a:gd name="connsiteY157" fmla="*/ 1352550 h 2152650"/>
                <a:gd name="connsiteX158" fmla="*/ 179661 w 2287861"/>
                <a:gd name="connsiteY158" fmla="*/ 1387475 h 2152650"/>
                <a:gd name="connsiteX159" fmla="*/ 186011 w 2287861"/>
                <a:gd name="connsiteY159" fmla="*/ 1416050 h 2152650"/>
                <a:gd name="connsiteX160" fmla="*/ 151086 w 2287861"/>
                <a:gd name="connsiteY160" fmla="*/ 1422400 h 2152650"/>
                <a:gd name="connsiteX161" fmla="*/ 141561 w 2287861"/>
                <a:gd name="connsiteY161" fmla="*/ 1387475 h 2152650"/>
                <a:gd name="connsiteX162" fmla="*/ 122511 w 2287861"/>
                <a:gd name="connsiteY162" fmla="*/ 1374775 h 2152650"/>
                <a:gd name="connsiteX163" fmla="*/ 106636 w 2287861"/>
                <a:gd name="connsiteY163" fmla="*/ 1327150 h 2152650"/>
                <a:gd name="connsiteX164" fmla="*/ 81236 w 2287861"/>
                <a:gd name="connsiteY164" fmla="*/ 1314450 h 2152650"/>
                <a:gd name="connsiteX165" fmla="*/ 74886 w 2287861"/>
                <a:gd name="connsiteY165" fmla="*/ 1298575 h 2152650"/>
                <a:gd name="connsiteX166" fmla="*/ 55836 w 2287861"/>
                <a:gd name="connsiteY166" fmla="*/ 1304925 h 2152650"/>
                <a:gd name="connsiteX167" fmla="*/ 36786 w 2287861"/>
                <a:gd name="connsiteY167" fmla="*/ 1358900 h 2152650"/>
                <a:gd name="connsiteX168" fmla="*/ 36786 w 2287861"/>
                <a:gd name="connsiteY168" fmla="*/ 1406525 h 2152650"/>
                <a:gd name="connsiteX169" fmla="*/ 11386 w 2287861"/>
                <a:gd name="connsiteY169" fmla="*/ 1387475 h 2152650"/>
                <a:gd name="connsiteX170" fmla="*/ 14561 w 2287861"/>
                <a:gd name="connsiteY170" fmla="*/ 1444625 h 2152650"/>
                <a:gd name="connsiteX171" fmla="*/ 27261 w 2287861"/>
                <a:gd name="connsiteY171" fmla="*/ 1517650 h 2152650"/>
                <a:gd name="connsiteX172" fmla="*/ 49486 w 2287861"/>
                <a:gd name="connsiteY172" fmla="*/ 1533525 h 2152650"/>
                <a:gd name="connsiteX173" fmla="*/ 52661 w 2287861"/>
                <a:gd name="connsiteY173" fmla="*/ 1536700 h 2152650"/>
                <a:gd name="connsiteX174" fmla="*/ 49486 w 2287861"/>
                <a:gd name="connsiteY174" fmla="*/ 1558925 h 2152650"/>
                <a:gd name="connsiteX175" fmla="*/ 52661 w 2287861"/>
                <a:gd name="connsiteY175" fmla="*/ 1606550 h 2152650"/>
                <a:gd name="connsiteX176" fmla="*/ 87586 w 2287861"/>
                <a:gd name="connsiteY176" fmla="*/ 1619250 h 2152650"/>
                <a:gd name="connsiteX177" fmla="*/ 87586 w 2287861"/>
                <a:gd name="connsiteY177" fmla="*/ 1641475 h 2152650"/>
                <a:gd name="connsiteX178" fmla="*/ 122511 w 2287861"/>
                <a:gd name="connsiteY178" fmla="*/ 1651000 h 2152650"/>
                <a:gd name="connsiteX179" fmla="*/ 128861 w 2287861"/>
                <a:gd name="connsiteY179" fmla="*/ 1644650 h 2152650"/>
                <a:gd name="connsiteX180" fmla="*/ 163786 w 2287861"/>
                <a:gd name="connsiteY180" fmla="*/ 1654175 h 2152650"/>
                <a:gd name="connsiteX181" fmla="*/ 192361 w 2287861"/>
                <a:gd name="connsiteY181" fmla="*/ 1660525 h 2152650"/>
                <a:gd name="connsiteX182" fmla="*/ 205061 w 2287861"/>
                <a:gd name="connsiteY182" fmla="*/ 1676400 h 2152650"/>
                <a:gd name="connsiteX183" fmla="*/ 201886 w 2287861"/>
                <a:gd name="connsiteY183" fmla="*/ 1701800 h 2152650"/>
                <a:gd name="connsiteX184" fmla="*/ 224111 w 2287861"/>
                <a:gd name="connsiteY184" fmla="*/ 1695450 h 2152650"/>
                <a:gd name="connsiteX185" fmla="*/ 246336 w 2287861"/>
                <a:gd name="connsiteY185" fmla="*/ 1676400 h 2152650"/>
                <a:gd name="connsiteX186" fmla="*/ 246336 w 2287861"/>
                <a:gd name="connsiteY186" fmla="*/ 1676400 h 2152650"/>
                <a:gd name="connsiteX187" fmla="*/ 278086 w 2287861"/>
                <a:gd name="connsiteY187" fmla="*/ 1676400 h 2152650"/>
                <a:gd name="connsiteX188" fmla="*/ 278086 w 2287861"/>
                <a:gd name="connsiteY188" fmla="*/ 1704975 h 2152650"/>
                <a:gd name="connsiteX189" fmla="*/ 303486 w 2287861"/>
                <a:gd name="connsiteY189" fmla="*/ 1704975 h 2152650"/>
                <a:gd name="connsiteX190" fmla="*/ 287611 w 2287861"/>
                <a:gd name="connsiteY190" fmla="*/ 1727200 h 2152650"/>
                <a:gd name="connsiteX191" fmla="*/ 316186 w 2287861"/>
                <a:gd name="connsiteY191" fmla="*/ 1746250 h 2152650"/>
                <a:gd name="connsiteX192" fmla="*/ 306661 w 2287861"/>
                <a:gd name="connsiteY192" fmla="*/ 1774825 h 2152650"/>
                <a:gd name="connsiteX193" fmla="*/ 303486 w 2287861"/>
                <a:gd name="connsiteY193" fmla="*/ 1809750 h 2152650"/>
                <a:gd name="connsiteX194" fmla="*/ 322536 w 2287861"/>
                <a:gd name="connsiteY194" fmla="*/ 1838325 h 2152650"/>
                <a:gd name="connsiteX195" fmla="*/ 306661 w 2287861"/>
                <a:gd name="connsiteY195" fmla="*/ 1873250 h 2152650"/>
                <a:gd name="connsiteX196" fmla="*/ 332061 w 2287861"/>
                <a:gd name="connsiteY196" fmla="*/ 1898650 h 2152650"/>
                <a:gd name="connsiteX197" fmla="*/ 376511 w 2287861"/>
                <a:gd name="connsiteY197" fmla="*/ 1889125 h 2152650"/>
                <a:gd name="connsiteX198" fmla="*/ 386036 w 2287861"/>
                <a:gd name="connsiteY198" fmla="*/ 1930400 h 2152650"/>
                <a:gd name="connsiteX199" fmla="*/ 360636 w 2287861"/>
                <a:gd name="connsiteY199" fmla="*/ 1946275 h 2152650"/>
                <a:gd name="connsiteX200" fmla="*/ 354286 w 2287861"/>
                <a:gd name="connsiteY200" fmla="*/ 1974850 h 2152650"/>
                <a:gd name="connsiteX201" fmla="*/ 325711 w 2287861"/>
                <a:gd name="connsiteY201" fmla="*/ 1990725 h 2152650"/>
                <a:gd name="connsiteX202" fmla="*/ 332061 w 2287861"/>
                <a:gd name="connsiteY202" fmla="*/ 2019300 h 2152650"/>
                <a:gd name="connsiteX203" fmla="*/ 325711 w 2287861"/>
                <a:gd name="connsiteY203" fmla="*/ 2041525 h 2152650"/>
                <a:gd name="connsiteX204" fmla="*/ 386036 w 2287861"/>
                <a:gd name="connsiteY204" fmla="*/ 2022475 h 2152650"/>
                <a:gd name="connsiteX205" fmla="*/ 401911 w 2287861"/>
                <a:gd name="connsiteY205" fmla="*/ 2066925 h 2152650"/>
                <a:gd name="connsiteX206" fmla="*/ 395561 w 2287861"/>
                <a:gd name="connsiteY206" fmla="*/ 2098675 h 2152650"/>
                <a:gd name="connsiteX207" fmla="*/ 398736 w 2287861"/>
                <a:gd name="connsiteY207" fmla="*/ 2152650 h 2152650"/>
                <a:gd name="connsiteX208" fmla="*/ 420961 w 2287861"/>
                <a:gd name="connsiteY208" fmla="*/ 2124075 h 2152650"/>
                <a:gd name="connsiteX209" fmla="*/ 459061 w 2287861"/>
                <a:gd name="connsiteY209" fmla="*/ 2098675 h 2152650"/>
                <a:gd name="connsiteX210" fmla="*/ 516211 w 2287861"/>
                <a:gd name="connsiteY210" fmla="*/ 2111375 h 2152650"/>
                <a:gd name="connsiteX211" fmla="*/ 519386 w 2287861"/>
                <a:gd name="connsiteY211" fmla="*/ 2070100 h 2152650"/>
                <a:gd name="connsiteX212" fmla="*/ 538436 w 2287861"/>
                <a:gd name="connsiteY212" fmla="*/ 2038350 h 2152650"/>
                <a:gd name="connsiteX213" fmla="*/ 544786 w 2287861"/>
                <a:gd name="connsiteY213" fmla="*/ 2000250 h 2152650"/>
                <a:gd name="connsiteX214" fmla="*/ 532086 w 2287861"/>
                <a:gd name="connsiteY214" fmla="*/ 1978025 h 2152650"/>
                <a:gd name="connsiteX215" fmla="*/ 547961 w 2287861"/>
                <a:gd name="connsiteY215" fmla="*/ 1952625 h 2152650"/>
                <a:gd name="connsiteX216" fmla="*/ 595586 w 2287861"/>
                <a:gd name="connsiteY216" fmla="*/ 1927225 h 2152650"/>
                <a:gd name="connsiteX217" fmla="*/ 598761 w 2287861"/>
                <a:gd name="connsiteY217" fmla="*/ 1901825 h 2152650"/>
                <a:gd name="connsiteX218" fmla="*/ 620986 w 2287861"/>
                <a:gd name="connsiteY218" fmla="*/ 1914525 h 2152650"/>
                <a:gd name="connsiteX219" fmla="*/ 649561 w 2287861"/>
                <a:gd name="connsiteY219" fmla="*/ 1908175 h 2152650"/>
                <a:gd name="connsiteX220" fmla="*/ 630511 w 2287861"/>
                <a:gd name="connsiteY220" fmla="*/ 1882775 h 2152650"/>
                <a:gd name="connsiteX221" fmla="*/ 649561 w 2287861"/>
                <a:gd name="connsiteY221" fmla="*/ 1863725 h 2152650"/>
                <a:gd name="connsiteX222" fmla="*/ 684486 w 2287861"/>
                <a:gd name="connsiteY222" fmla="*/ 1889125 h 2152650"/>
                <a:gd name="connsiteX223" fmla="*/ 722586 w 2287861"/>
                <a:gd name="connsiteY223" fmla="*/ 1854200 h 2152650"/>
                <a:gd name="connsiteX224" fmla="*/ 738461 w 2287861"/>
                <a:gd name="connsiteY224" fmla="*/ 1806575 h 2152650"/>
                <a:gd name="connsiteX225" fmla="*/ 732111 w 2287861"/>
                <a:gd name="connsiteY225" fmla="*/ 1797050 h 2152650"/>
                <a:gd name="connsiteX226" fmla="*/ 757511 w 2287861"/>
                <a:gd name="connsiteY226" fmla="*/ 1784350 h 2152650"/>
                <a:gd name="connsiteX227" fmla="*/ 767036 w 2287861"/>
                <a:gd name="connsiteY227" fmla="*/ 1724025 h 2152650"/>
                <a:gd name="connsiteX228" fmla="*/ 763861 w 2287861"/>
                <a:gd name="connsiteY228" fmla="*/ 1670050 h 2152650"/>
                <a:gd name="connsiteX229" fmla="*/ 773386 w 2287861"/>
                <a:gd name="connsiteY229" fmla="*/ 1622425 h 2152650"/>
                <a:gd name="connsiteX230" fmla="*/ 776561 w 2287861"/>
                <a:gd name="connsiteY230" fmla="*/ 1609725 h 2152650"/>
                <a:gd name="connsiteX231" fmla="*/ 795611 w 2287861"/>
                <a:gd name="connsiteY231" fmla="*/ 1612900 h 2152650"/>
                <a:gd name="connsiteX232" fmla="*/ 805136 w 2287861"/>
                <a:gd name="connsiteY232" fmla="*/ 1657350 h 2152650"/>
                <a:gd name="connsiteX233" fmla="*/ 811486 w 2287861"/>
                <a:gd name="connsiteY233" fmla="*/ 1689100 h 2152650"/>
                <a:gd name="connsiteX234" fmla="*/ 805136 w 2287861"/>
                <a:gd name="connsiteY234" fmla="*/ 1736725 h 2152650"/>
                <a:gd name="connsiteX235" fmla="*/ 805136 w 2287861"/>
                <a:gd name="connsiteY235" fmla="*/ 1806575 h 2152650"/>
                <a:gd name="connsiteX236" fmla="*/ 805136 w 2287861"/>
                <a:gd name="connsiteY236" fmla="*/ 1835150 h 2152650"/>
                <a:gd name="connsiteX237" fmla="*/ 824186 w 2287861"/>
                <a:gd name="connsiteY237" fmla="*/ 1838325 h 2152650"/>
                <a:gd name="connsiteX238" fmla="*/ 821011 w 2287861"/>
                <a:gd name="connsiteY238" fmla="*/ 1863725 h 2152650"/>
                <a:gd name="connsiteX239" fmla="*/ 881336 w 2287861"/>
                <a:gd name="connsiteY239" fmla="*/ 1870075 h 2152650"/>
                <a:gd name="connsiteX240" fmla="*/ 928961 w 2287861"/>
                <a:gd name="connsiteY240" fmla="*/ 1895475 h 2152650"/>
                <a:gd name="connsiteX241" fmla="*/ 951186 w 2287861"/>
                <a:gd name="connsiteY241" fmla="*/ 1914525 h 2152650"/>
                <a:gd name="connsiteX242" fmla="*/ 928961 w 2287861"/>
                <a:gd name="connsiteY242" fmla="*/ 1857375 h 2152650"/>
                <a:gd name="connsiteX243" fmla="*/ 1001986 w 2287861"/>
                <a:gd name="connsiteY243" fmla="*/ 1860550 h 2152650"/>
                <a:gd name="connsiteX244" fmla="*/ 1017861 w 2287861"/>
                <a:gd name="connsiteY244" fmla="*/ 1870075 h 2152650"/>
                <a:gd name="connsiteX245" fmla="*/ 1033736 w 2287861"/>
                <a:gd name="connsiteY245" fmla="*/ 1851025 h 2152650"/>
                <a:gd name="connsiteX246" fmla="*/ 1024211 w 2287861"/>
                <a:gd name="connsiteY246" fmla="*/ 1809750 h 2152650"/>
                <a:gd name="connsiteX247" fmla="*/ 1046436 w 2287861"/>
                <a:gd name="connsiteY247" fmla="*/ 1825625 h 2152650"/>
                <a:gd name="connsiteX248" fmla="*/ 1094061 w 2287861"/>
                <a:gd name="connsiteY248" fmla="*/ 1825625 h 2152650"/>
                <a:gd name="connsiteX249" fmla="*/ 1068661 w 2287861"/>
                <a:gd name="connsiteY249" fmla="*/ 1797050 h 2152650"/>
                <a:gd name="connsiteX250" fmla="*/ 1062311 w 2287861"/>
                <a:gd name="connsiteY250" fmla="*/ 1768475 h 2152650"/>
                <a:gd name="connsiteX251" fmla="*/ 1075011 w 2287861"/>
                <a:gd name="connsiteY251" fmla="*/ 1758950 h 2152650"/>
                <a:gd name="connsiteX252" fmla="*/ 1075011 w 2287861"/>
                <a:gd name="connsiteY252" fmla="*/ 1727200 h 2152650"/>
                <a:gd name="connsiteX253" fmla="*/ 1062311 w 2287861"/>
                <a:gd name="connsiteY253" fmla="*/ 1727200 h 2152650"/>
                <a:gd name="connsiteX254" fmla="*/ 1075011 w 2287861"/>
                <a:gd name="connsiteY254" fmla="*/ 1701800 h 2152650"/>
                <a:gd name="connsiteX255" fmla="*/ 1094061 w 2287861"/>
                <a:gd name="connsiteY255" fmla="*/ 1708150 h 2152650"/>
                <a:gd name="connsiteX256" fmla="*/ 1103586 w 2287861"/>
                <a:gd name="connsiteY256" fmla="*/ 1666875 h 2152650"/>
                <a:gd name="connsiteX257" fmla="*/ 1097236 w 2287861"/>
                <a:gd name="connsiteY257" fmla="*/ 1647825 h 2152650"/>
                <a:gd name="connsiteX258" fmla="*/ 1103586 w 2287861"/>
                <a:gd name="connsiteY258" fmla="*/ 1612900 h 2152650"/>
                <a:gd name="connsiteX259" fmla="*/ 1132161 w 2287861"/>
                <a:gd name="connsiteY259" fmla="*/ 1577975 h 2152650"/>
                <a:gd name="connsiteX260" fmla="*/ 1113111 w 2287861"/>
                <a:gd name="connsiteY260" fmla="*/ 1571625 h 2152650"/>
                <a:gd name="connsiteX261" fmla="*/ 1116286 w 2287861"/>
                <a:gd name="connsiteY261" fmla="*/ 1546225 h 2152650"/>
                <a:gd name="connsiteX262" fmla="*/ 1148036 w 2287861"/>
                <a:gd name="connsiteY262" fmla="*/ 1546225 h 2152650"/>
                <a:gd name="connsiteX263" fmla="*/ 1189311 w 2287861"/>
                <a:gd name="connsiteY263" fmla="*/ 1530350 h 2152650"/>
                <a:gd name="connsiteX264" fmla="*/ 1205186 w 2287861"/>
                <a:gd name="connsiteY264" fmla="*/ 1511300 h 2152650"/>
                <a:gd name="connsiteX265" fmla="*/ 1227411 w 2287861"/>
                <a:gd name="connsiteY265" fmla="*/ 1479550 h 2152650"/>
                <a:gd name="connsiteX266" fmla="*/ 1275036 w 2287861"/>
                <a:gd name="connsiteY266" fmla="*/ 1460500 h 2152650"/>
                <a:gd name="connsiteX267" fmla="*/ 1306786 w 2287861"/>
                <a:gd name="connsiteY267" fmla="*/ 1409700 h 2152650"/>
                <a:gd name="connsiteX268" fmla="*/ 1354411 w 2287861"/>
                <a:gd name="connsiteY268" fmla="*/ 1431925 h 2152650"/>
                <a:gd name="connsiteX269" fmla="*/ 1392511 w 2287861"/>
                <a:gd name="connsiteY269" fmla="*/ 1425575 h 2152650"/>
                <a:gd name="connsiteX270" fmla="*/ 1440136 w 2287861"/>
                <a:gd name="connsiteY270" fmla="*/ 1358900 h 2152650"/>
                <a:gd name="connsiteX271" fmla="*/ 1440136 w 2287861"/>
                <a:gd name="connsiteY271" fmla="*/ 1339850 h 2152650"/>
                <a:gd name="connsiteX272" fmla="*/ 1481411 w 2287861"/>
                <a:gd name="connsiteY272" fmla="*/ 1298575 h 2152650"/>
                <a:gd name="connsiteX273" fmla="*/ 1500461 w 2287861"/>
                <a:gd name="connsiteY273" fmla="*/ 1349375 h 2152650"/>
                <a:gd name="connsiteX274" fmla="*/ 1509986 w 2287861"/>
                <a:gd name="connsiteY274" fmla="*/ 1355725 h 2152650"/>
                <a:gd name="connsiteX275" fmla="*/ 1522686 w 2287861"/>
                <a:gd name="connsiteY275" fmla="*/ 1339850 h 2152650"/>
                <a:gd name="connsiteX276" fmla="*/ 1557611 w 2287861"/>
                <a:gd name="connsiteY276" fmla="*/ 1352550 h 2152650"/>
                <a:gd name="connsiteX277" fmla="*/ 1563961 w 2287861"/>
                <a:gd name="connsiteY277" fmla="*/ 1330325 h 2152650"/>
                <a:gd name="connsiteX278" fmla="*/ 1605236 w 2287861"/>
                <a:gd name="connsiteY278" fmla="*/ 1317625 h 2152650"/>
                <a:gd name="connsiteX279" fmla="*/ 1605236 w 2287861"/>
                <a:gd name="connsiteY279" fmla="*/ 1317625 h 2152650"/>
                <a:gd name="connsiteX280" fmla="*/ 1608411 w 2287861"/>
                <a:gd name="connsiteY280" fmla="*/ 1377950 h 2152650"/>
                <a:gd name="connsiteX281" fmla="*/ 1624286 w 2287861"/>
                <a:gd name="connsiteY281" fmla="*/ 1403350 h 2152650"/>
                <a:gd name="connsiteX282" fmla="*/ 1602061 w 2287861"/>
                <a:gd name="connsiteY282" fmla="*/ 1428750 h 2152650"/>
                <a:gd name="connsiteX283" fmla="*/ 1598886 w 2287861"/>
                <a:gd name="connsiteY283" fmla="*/ 1473200 h 2152650"/>
                <a:gd name="connsiteX284" fmla="*/ 1551261 w 2287861"/>
                <a:gd name="connsiteY284" fmla="*/ 1479550 h 2152650"/>
                <a:gd name="connsiteX285" fmla="*/ 1541736 w 2287861"/>
                <a:gd name="connsiteY285" fmla="*/ 1470025 h 2152650"/>
                <a:gd name="connsiteX286" fmla="*/ 1538561 w 2287861"/>
                <a:gd name="connsiteY286" fmla="*/ 1444625 h 2152650"/>
                <a:gd name="connsiteX287" fmla="*/ 1541736 w 2287861"/>
                <a:gd name="connsiteY287" fmla="*/ 1416050 h 2152650"/>
                <a:gd name="connsiteX288" fmla="*/ 1525861 w 2287861"/>
                <a:gd name="connsiteY288" fmla="*/ 1387475 h 2152650"/>
                <a:gd name="connsiteX289" fmla="*/ 1497286 w 2287861"/>
                <a:gd name="connsiteY289" fmla="*/ 1387475 h 2152650"/>
                <a:gd name="connsiteX290" fmla="*/ 1468711 w 2287861"/>
                <a:gd name="connsiteY290" fmla="*/ 1425575 h 2152650"/>
                <a:gd name="connsiteX291" fmla="*/ 1481411 w 2287861"/>
                <a:gd name="connsiteY291" fmla="*/ 1450975 h 2152650"/>
                <a:gd name="connsiteX292" fmla="*/ 1462361 w 2287861"/>
                <a:gd name="connsiteY292" fmla="*/ 1460500 h 2152650"/>
                <a:gd name="connsiteX293" fmla="*/ 1459186 w 2287861"/>
                <a:gd name="connsiteY293" fmla="*/ 1489075 h 2152650"/>
                <a:gd name="connsiteX294" fmla="*/ 1443311 w 2287861"/>
                <a:gd name="connsiteY294" fmla="*/ 1501775 h 2152650"/>
                <a:gd name="connsiteX295" fmla="*/ 1408386 w 2287861"/>
                <a:gd name="connsiteY295" fmla="*/ 1511300 h 2152650"/>
                <a:gd name="connsiteX296" fmla="*/ 1373461 w 2287861"/>
                <a:gd name="connsiteY296" fmla="*/ 1546225 h 2152650"/>
                <a:gd name="connsiteX297" fmla="*/ 1367111 w 2287861"/>
                <a:gd name="connsiteY297" fmla="*/ 1612900 h 2152650"/>
                <a:gd name="connsiteX298" fmla="*/ 1348061 w 2287861"/>
                <a:gd name="connsiteY298" fmla="*/ 1619250 h 2152650"/>
                <a:gd name="connsiteX299" fmla="*/ 1338536 w 2287861"/>
                <a:gd name="connsiteY299" fmla="*/ 1606550 h 2152650"/>
                <a:gd name="connsiteX300" fmla="*/ 1294086 w 2287861"/>
                <a:gd name="connsiteY300" fmla="*/ 1660525 h 2152650"/>
                <a:gd name="connsiteX301" fmla="*/ 1287736 w 2287861"/>
                <a:gd name="connsiteY301" fmla="*/ 1695450 h 2152650"/>
                <a:gd name="connsiteX302" fmla="*/ 1309961 w 2287861"/>
                <a:gd name="connsiteY302" fmla="*/ 1730375 h 2152650"/>
                <a:gd name="connsiteX303" fmla="*/ 1360761 w 2287861"/>
                <a:gd name="connsiteY303" fmla="*/ 1743075 h 2152650"/>
                <a:gd name="connsiteX304" fmla="*/ 1405211 w 2287861"/>
                <a:gd name="connsiteY304" fmla="*/ 1724025 h 2152650"/>
                <a:gd name="connsiteX305" fmla="*/ 1417911 w 2287861"/>
                <a:gd name="connsiteY305" fmla="*/ 1746250 h 2152650"/>
                <a:gd name="connsiteX306" fmla="*/ 1456011 w 2287861"/>
                <a:gd name="connsiteY306" fmla="*/ 1733550 h 2152650"/>
                <a:gd name="connsiteX307" fmla="*/ 1494111 w 2287861"/>
                <a:gd name="connsiteY307" fmla="*/ 1746250 h 2152650"/>
                <a:gd name="connsiteX308" fmla="*/ 1535386 w 2287861"/>
                <a:gd name="connsiteY308" fmla="*/ 1781175 h 2152650"/>
                <a:gd name="connsiteX309" fmla="*/ 1525861 w 2287861"/>
                <a:gd name="connsiteY309" fmla="*/ 1809750 h 2152650"/>
                <a:gd name="connsiteX310" fmla="*/ 1567136 w 2287861"/>
                <a:gd name="connsiteY310" fmla="*/ 1847850 h 2152650"/>
                <a:gd name="connsiteX311" fmla="*/ 1598886 w 2287861"/>
                <a:gd name="connsiteY311" fmla="*/ 1885950 h 2152650"/>
                <a:gd name="connsiteX312" fmla="*/ 1624286 w 2287861"/>
                <a:gd name="connsiteY312" fmla="*/ 1860550 h 2152650"/>
                <a:gd name="connsiteX313" fmla="*/ 1611586 w 2287861"/>
                <a:gd name="connsiteY313" fmla="*/ 1822450 h 2152650"/>
                <a:gd name="connsiteX314" fmla="*/ 1630636 w 2287861"/>
                <a:gd name="connsiteY314" fmla="*/ 1806575 h 2152650"/>
                <a:gd name="connsiteX315" fmla="*/ 1668736 w 2287861"/>
                <a:gd name="connsiteY315" fmla="*/ 1803400 h 2152650"/>
                <a:gd name="connsiteX316" fmla="*/ 1697311 w 2287861"/>
                <a:gd name="connsiteY316" fmla="*/ 1809750 h 2152650"/>
                <a:gd name="connsiteX317" fmla="*/ 1687786 w 2287861"/>
                <a:gd name="connsiteY317" fmla="*/ 1771650 h 2152650"/>
                <a:gd name="connsiteX318" fmla="*/ 1716361 w 2287861"/>
                <a:gd name="connsiteY318" fmla="*/ 1758950 h 2152650"/>
                <a:gd name="connsiteX319" fmla="*/ 1744936 w 2287861"/>
                <a:gd name="connsiteY319" fmla="*/ 1752600 h 2152650"/>
                <a:gd name="connsiteX320" fmla="*/ 1757636 w 2287861"/>
                <a:gd name="connsiteY320" fmla="*/ 1720850 h 2152650"/>
                <a:gd name="connsiteX321" fmla="*/ 1767161 w 2287861"/>
                <a:gd name="connsiteY321" fmla="*/ 1689100 h 2152650"/>
                <a:gd name="connsiteX322" fmla="*/ 1710011 w 2287861"/>
                <a:gd name="connsiteY322" fmla="*/ 1670050 h 2152650"/>
                <a:gd name="connsiteX323" fmla="*/ 1722711 w 2287861"/>
                <a:gd name="connsiteY323" fmla="*/ 1625600 h 2152650"/>
                <a:gd name="connsiteX324" fmla="*/ 1732236 w 2287861"/>
                <a:gd name="connsiteY324" fmla="*/ 1609725 h 2152650"/>
                <a:gd name="connsiteX325" fmla="*/ 1760811 w 2287861"/>
                <a:gd name="connsiteY325" fmla="*/ 1622425 h 2152650"/>
                <a:gd name="connsiteX326" fmla="*/ 1789386 w 2287861"/>
                <a:gd name="connsiteY326" fmla="*/ 1638300 h 2152650"/>
                <a:gd name="connsiteX327" fmla="*/ 1811611 w 2287861"/>
                <a:gd name="connsiteY327" fmla="*/ 1622425 h 2152650"/>
                <a:gd name="connsiteX328" fmla="*/ 1837011 w 2287861"/>
                <a:gd name="connsiteY328" fmla="*/ 1644650 h 2152650"/>
                <a:gd name="connsiteX329" fmla="*/ 1875111 w 2287861"/>
                <a:gd name="connsiteY329" fmla="*/ 1606550 h 2152650"/>
                <a:gd name="connsiteX330" fmla="*/ 1862411 w 2287861"/>
                <a:gd name="connsiteY330" fmla="*/ 1546225 h 2152650"/>
                <a:gd name="connsiteX331" fmla="*/ 1814786 w 2287861"/>
                <a:gd name="connsiteY331" fmla="*/ 1524000 h 2152650"/>
                <a:gd name="connsiteX332" fmla="*/ 1849711 w 2287861"/>
                <a:gd name="connsiteY332" fmla="*/ 1514475 h 2152650"/>
                <a:gd name="connsiteX333" fmla="*/ 1817961 w 2287861"/>
                <a:gd name="connsiteY333" fmla="*/ 1479550 h 2152650"/>
                <a:gd name="connsiteX334" fmla="*/ 1783036 w 2287861"/>
                <a:gd name="connsiteY334" fmla="*/ 1473200 h 2152650"/>
                <a:gd name="connsiteX335" fmla="*/ 1760811 w 2287861"/>
                <a:gd name="connsiteY335" fmla="*/ 1444625 h 2152650"/>
                <a:gd name="connsiteX336" fmla="*/ 1706836 w 2287861"/>
                <a:gd name="connsiteY336" fmla="*/ 1400175 h 2152650"/>
                <a:gd name="connsiteX337" fmla="*/ 1681436 w 2287861"/>
                <a:gd name="connsiteY337" fmla="*/ 1384300 h 2152650"/>
                <a:gd name="connsiteX338" fmla="*/ 1687786 w 2287861"/>
                <a:gd name="connsiteY338" fmla="*/ 1355725 h 2152650"/>
                <a:gd name="connsiteX339" fmla="*/ 1681436 w 2287861"/>
                <a:gd name="connsiteY339" fmla="*/ 1333500 h 2152650"/>
                <a:gd name="connsiteX340" fmla="*/ 1722711 w 2287861"/>
                <a:gd name="connsiteY340" fmla="*/ 1295400 h 2152650"/>
                <a:gd name="connsiteX341" fmla="*/ 1690961 w 2287861"/>
                <a:gd name="connsiteY341" fmla="*/ 1270000 h 2152650"/>
                <a:gd name="connsiteX342" fmla="*/ 1710011 w 2287861"/>
                <a:gd name="connsiteY342" fmla="*/ 1247775 h 2152650"/>
                <a:gd name="connsiteX343" fmla="*/ 1757636 w 2287861"/>
                <a:gd name="connsiteY343" fmla="*/ 1216025 h 2152650"/>
                <a:gd name="connsiteX344" fmla="*/ 1757636 w 2287861"/>
                <a:gd name="connsiteY344" fmla="*/ 1177925 h 2152650"/>
                <a:gd name="connsiteX345" fmla="*/ 1798911 w 2287861"/>
                <a:gd name="connsiteY345" fmla="*/ 1158875 h 2152650"/>
                <a:gd name="connsiteX346" fmla="*/ 1852886 w 2287861"/>
                <a:gd name="connsiteY346" fmla="*/ 1155700 h 2152650"/>
                <a:gd name="connsiteX347" fmla="*/ 1913211 w 2287861"/>
                <a:gd name="connsiteY347" fmla="*/ 1155700 h 2152650"/>
                <a:gd name="connsiteX348" fmla="*/ 1925911 w 2287861"/>
                <a:gd name="connsiteY348" fmla="*/ 1168400 h 2152650"/>
                <a:gd name="connsiteX349" fmla="*/ 1910036 w 2287861"/>
                <a:gd name="connsiteY349" fmla="*/ 1196975 h 2152650"/>
                <a:gd name="connsiteX350" fmla="*/ 1903686 w 2287861"/>
                <a:gd name="connsiteY350" fmla="*/ 1212850 h 2152650"/>
                <a:gd name="connsiteX351" fmla="*/ 1935436 w 2287861"/>
                <a:gd name="connsiteY351" fmla="*/ 1222375 h 2152650"/>
                <a:gd name="connsiteX352" fmla="*/ 1954486 w 2287861"/>
                <a:gd name="connsiteY352" fmla="*/ 1231900 h 2152650"/>
                <a:gd name="connsiteX353" fmla="*/ 1973536 w 2287861"/>
                <a:gd name="connsiteY353" fmla="*/ 1273175 h 2152650"/>
                <a:gd name="connsiteX354" fmla="*/ 1967186 w 2287861"/>
                <a:gd name="connsiteY354" fmla="*/ 1295400 h 2152650"/>
                <a:gd name="connsiteX355" fmla="*/ 1998936 w 2287861"/>
                <a:gd name="connsiteY355" fmla="*/ 1311275 h 2152650"/>
                <a:gd name="connsiteX356" fmla="*/ 1995761 w 2287861"/>
                <a:gd name="connsiteY356" fmla="*/ 1346200 h 2152650"/>
                <a:gd name="connsiteX357" fmla="*/ 1957661 w 2287861"/>
                <a:gd name="connsiteY357" fmla="*/ 1368425 h 2152650"/>
                <a:gd name="connsiteX358" fmla="*/ 1938611 w 2287861"/>
                <a:gd name="connsiteY358" fmla="*/ 1393825 h 2152650"/>
                <a:gd name="connsiteX359" fmla="*/ 1948136 w 2287861"/>
                <a:gd name="connsiteY359" fmla="*/ 1431925 h 2152650"/>
                <a:gd name="connsiteX360" fmla="*/ 1948136 w 2287861"/>
                <a:gd name="connsiteY360" fmla="*/ 1454150 h 2152650"/>
                <a:gd name="connsiteX361" fmla="*/ 1941786 w 2287861"/>
                <a:gd name="connsiteY361" fmla="*/ 1482725 h 2152650"/>
                <a:gd name="connsiteX362" fmla="*/ 1944961 w 2287861"/>
                <a:gd name="connsiteY362" fmla="*/ 1492250 h 2152650"/>
                <a:gd name="connsiteX363" fmla="*/ 1976711 w 2287861"/>
                <a:gd name="connsiteY363" fmla="*/ 1520825 h 2152650"/>
                <a:gd name="connsiteX364" fmla="*/ 1995761 w 2287861"/>
                <a:gd name="connsiteY364" fmla="*/ 1514475 h 2152650"/>
                <a:gd name="connsiteX365" fmla="*/ 2059261 w 2287861"/>
                <a:gd name="connsiteY365" fmla="*/ 1539875 h 2152650"/>
                <a:gd name="connsiteX366" fmla="*/ 2078311 w 2287861"/>
                <a:gd name="connsiteY366" fmla="*/ 1520825 h 2152650"/>
                <a:gd name="connsiteX367" fmla="*/ 2059261 w 2287861"/>
                <a:gd name="connsiteY367" fmla="*/ 1479550 h 2152650"/>
                <a:gd name="connsiteX368" fmla="*/ 2059261 w 2287861"/>
                <a:gd name="connsiteY368" fmla="*/ 1444625 h 2152650"/>
                <a:gd name="connsiteX369" fmla="*/ 2040211 w 2287861"/>
                <a:gd name="connsiteY369" fmla="*/ 1416050 h 2152650"/>
                <a:gd name="connsiteX370" fmla="*/ 2056086 w 2287861"/>
                <a:gd name="connsiteY370" fmla="*/ 1400175 h 2152650"/>
                <a:gd name="connsiteX371" fmla="*/ 2081486 w 2287861"/>
                <a:gd name="connsiteY371" fmla="*/ 1371600 h 2152650"/>
                <a:gd name="connsiteX372" fmla="*/ 2110061 w 2287861"/>
                <a:gd name="connsiteY372" fmla="*/ 1323975 h 2152650"/>
                <a:gd name="connsiteX373" fmla="*/ 2167211 w 2287861"/>
                <a:gd name="connsiteY373" fmla="*/ 1371600 h 2152650"/>
                <a:gd name="connsiteX374" fmla="*/ 2230711 w 2287861"/>
                <a:gd name="connsiteY374" fmla="*/ 1355725 h 2152650"/>
                <a:gd name="connsiteX375" fmla="*/ 2249761 w 2287861"/>
                <a:gd name="connsiteY375" fmla="*/ 1346200 h 2152650"/>
                <a:gd name="connsiteX376" fmla="*/ 2243411 w 2287861"/>
                <a:gd name="connsiteY376" fmla="*/ 1323975 h 2152650"/>
                <a:gd name="connsiteX377" fmla="*/ 2246586 w 2287861"/>
                <a:gd name="connsiteY377" fmla="*/ 1295400 h 2152650"/>
                <a:gd name="connsiteX378" fmla="*/ 2227536 w 2287861"/>
                <a:gd name="connsiteY378" fmla="*/ 1273175 h 2152650"/>
                <a:gd name="connsiteX379" fmla="*/ 2256111 w 2287861"/>
                <a:gd name="connsiteY379" fmla="*/ 1238250 h 2152650"/>
                <a:gd name="connsiteX380" fmla="*/ 2271986 w 2287861"/>
                <a:gd name="connsiteY380" fmla="*/ 1216025 h 2152650"/>
                <a:gd name="connsiteX381" fmla="*/ 2265636 w 2287861"/>
                <a:gd name="connsiteY381" fmla="*/ 1174750 h 2152650"/>
                <a:gd name="connsiteX382" fmla="*/ 2275161 w 2287861"/>
                <a:gd name="connsiteY382" fmla="*/ 1136650 h 2152650"/>
                <a:gd name="connsiteX383" fmla="*/ 2246586 w 2287861"/>
                <a:gd name="connsiteY383" fmla="*/ 1120775 h 2152650"/>
                <a:gd name="connsiteX384" fmla="*/ 2224361 w 2287861"/>
                <a:gd name="connsiteY384" fmla="*/ 1146175 h 2152650"/>
                <a:gd name="connsiteX385" fmla="*/ 2195786 w 2287861"/>
                <a:gd name="connsiteY385" fmla="*/ 1133475 h 2152650"/>
                <a:gd name="connsiteX386" fmla="*/ 2170386 w 2287861"/>
                <a:gd name="connsiteY386" fmla="*/ 1136650 h 2152650"/>
                <a:gd name="connsiteX387" fmla="*/ 2129111 w 2287861"/>
                <a:gd name="connsiteY387" fmla="*/ 1171575 h 2152650"/>
                <a:gd name="connsiteX388" fmla="*/ 2103711 w 2287861"/>
                <a:gd name="connsiteY388" fmla="*/ 1184275 h 2152650"/>
                <a:gd name="connsiteX389" fmla="*/ 2065611 w 2287861"/>
                <a:gd name="connsiteY389" fmla="*/ 1184275 h 2152650"/>
                <a:gd name="connsiteX390" fmla="*/ 2062436 w 2287861"/>
                <a:gd name="connsiteY390" fmla="*/ 1181100 h 2152650"/>
                <a:gd name="connsiteX391" fmla="*/ 2068786 w 2287861"/>
                <a:gd name="connsiteY391" fmla="*/ 1155700 h 2152650"/>
                <a:gd name="connsiteX392" fmla="*/ 2033861 w 2287861"/>
                <a:gd name="connsiteY392" fmla="*/ 1143000 h 2152650"/>
                <a:gd name="connsiteX393" fmla="*/ 2011636 w 2287861"/>
                <a:gd name="connsiteY393" fmla="*/ 1136650 h 2152650"/>
                <a:gd name="connsiteX394" fmla="*/ 1995761 w 2287861"/>
                <a:gd name="connsiteY394" fmla="*/ 1089025 h 2152650"/>
                <a:gd name="connsiteX395" fmla="*/ 1983061 w 2287861"/>
                <a:gd name="connsiteY395" fmla="*/ 1060450 h 2152650"/>
                <a:gd name="connsiteX396" fmla="*/ 1989411 w 2287861"/>
                <a:gd name="connsiteY396" fmla="*/ 1041400 h 2152650"/>
                <a:gd name="connsiteX397" fmla="*/ 1989411 w 2287861"/>
                <a:gd name="connsiteY397" fmla="*/ 1016000 h 2152650"/>
                <a:gd name="connsiteX398" fmla="*/ 2021161 w 2287861"/>
                <a:gd name="connsiteY398" fmla="*/ 1009650 h 2152650"/>
                <a:gd name="connsiteX399" fmla="*/ 2062436 w 2287861"/>
                <a:gd name="connsiteY399" fmla="*/ 1057275 h 2152650"/>
                <a:gd name="connsiteX400" fmla="*/ 2081486 w 2287861"/>
                <a:gd name="connsiteY400" fmla="*/ 1082675 h 2152650"/>
                <a:gd name="connsiteX401" fmla="*/ 2141811 w 2287861"/>
                <a:gd name="connsiteY401" fmla="*/ 1031875 h 2152650"/>
                <a:gd name="connsiteX402" fmla="*/ 2160861 w 2287861"/>
                <a:gd name="connsiteY402" fmla="*/ 1000125 h 2152650"/>
                <a:gd name="connsiteX403" fmla="*/ 2198961 w 2287861"/>
                <a:gd name="connsiteY403" fmla="*/ 958850 h 2152650"/>
                <a:gd name="connsiteX404" fmla="*/ 2249761 w 2287861"/>
                <a:gd name="connsiteY404" fmla="*/ 939800 h 2152650"/>
                <a:gd name="connsiteX405" fmla="*/ 2262461 w 2287861"/>
                <a:gd name="connsiteY405" fmla="*/ 920750 h 2152650"/>
                <a:gd name="connsiteX406" fmla="*/ 2287861 w 2287861"/>
                <a:gd name="connsiteY406" fmla="*/ 876300 h 2152650"/>
                <a:gd name="connsiteX407" fmla="*/ 2278336 w 2287861"/>
                <a:gd name="connsiteY407" fmla="*/ 822325 h 2152650"/>
                <a:gd name="connsiteX408" fmla="*/ 2252936 w 2287861"/>
                <a:gd name="connsiteY408" fmla="*/ 774700 h 2152650"/>
                <a:gd name="connsiteX409" fmla="*/ 2205311 w 2287861"/>
                <a:gd name="connsiteY409" fmla="*/ 739775 h 2152650"/>
                <a:gd name="connsiteX410" fmla="*/ 2157686 w 2287861"/>
                <a:gd name="connsiteY410" fmla="*/ 682625 h 2152650"/>
                <a:gd name="connsiteX411" fmla="*/ 2148161 w 2287861"/>
                <a:gd name="connsiteY411" fmla="*/ 641350 h 2152650"/>
                <a:gd name="connsiteX412" fmla="*/ 2091011 w 2287861"/>
                <a:gd name="connsiteY412" fmla="*/ 584200 h 2152650"/>
                <a:gd name="connsiteX413" fmla="*/ 2075136 w 2287861"/>
                <a:gd name="connsiteY413" fmla="*/ 568325 h 2152650"/>
                <a:gd name="connsiteX414" fmla="*/ 2043386 w 2287861"/>
                <a:gd name="connsiteY414" fmla="*/ 530225 h 2152650"/>
                <a:gd name="connsiteX415" fmla="*/ 2037036 w 2287861"/>
                <a:gd name="connsiteY415" fmla="*/ 438150 h 2152650"/>
                <a:gd name="connsiteX416" fmla="*/ 2024336 w 2287861"/>
                <a:gd name="connsiteY416" fmla="*/ 406400 h 2152650"/>
                <a:gd name="connsiteX417" fmla="*/ 1992586 w 2287861"/>
                <a:gd name="connsiteY417" fmla="*/ 368300 h 2152650"/>
                <a:gd name="connsiteX418" fmla="*/ 1979886 w 2287861"/>
                <a:gd name="connsiteY418" fmla="*/ 317500 h 2152650"/>
                <a:gd name="connsiteX419" fmla="*/ 1951311 w 2287861"/>
                <a:gd name="connsiteY419" fmla="*/ 295275 h 2152650"/>
                <a:gd name="connsiteX420" fmla="*/ 1875111 w 2287861"/>
                <a:gd name="connsiteY420" fmla="*/ 238125 h 2152650"/>
                <a:gd name="connsiteX0" fmla="*/ 1875111 w 2287861"/>
                <a:gd name="connsiteY0" fmla="*/ 238125 h 2152650"/>
                <a:gd name="connsiteX1" fmla="*/ 1840186 w 2287861"/>
                <a:gd name="connsiteY1" fmla="*/ 225425 h 2152650"/>
                <a:gd name="connsiteX2" fmla="*/ 1798911 w 2287861"/>
                <a:gd name="connsiteY2" fmla="*/ 215900 h 2152650"/>
                <a:gd name="connsiteX3" fmla="*/ 1751286 w 2287861"/>
                <a:gd name="connsiteY3" fmla="*/ 238125 h 2152650"/>
                <a:gd name="connsiteX4" fmla="*/ 1722711 w 2287861"/>
                <a:gd name="connsiteY4" fmla="*/ 282575 h 2152650"/>
                <a:gd name="connsiteX5" fmla="*/ 1706836 w 2287861"/>
                <a:gd name="connsiteY5" fmla="*/ 320675 h 2152650"/>
                <a:gd name="connsiteX6" fmla="*/ 1697311 w 2287861"/>
                <a:gd name="connsiteY6" fmla="*/ 323850 h 2152650"/>
                <a:gd name="connsiteX7" fmla="*/ 1665561 w 2287861"/>
                <a:gd name="connsiteY7" fmla="*/ 304800 h 2152650"/>
                <a:gd name="connsiteX8" fmla="*/ 1636986 w 2287861"/>
                <a:gd name="connsiteY8" fmla="*/ 298450 h 2152650"/>
                <a:gd name="connsiteX9" fmla="*/ 1586186 w 2287861"/>
                <a:gd name="connsiteY9" fmla="*/ 323850 h 2152650"/>
                <a:gd name="connsiteX10" fmla="*/ 1557611 w 2287861"/>
                <a:gd name="connsiteY10" fmla="*/ 317500 h 2152650"/>
                <a:gd name="connsiteX11" fmla="*/ 1544911 w 2287861"/>
                <a:gd name="connsiteY11" fmla="*/ 307975 h 2152650"/>
                <a:gd name="connsiteX12" fmla="*/ 1535386 w 2287861"/>
                <a:gd name="connsiteY12" fmla="*/ 311150 h 2152650"/>
                <a:gd name="connsiteX13" fmla="*/ 1500461 w 2287861"/>
                <a:gd name="connsiteY13" fmla="*/ 307975 h 2152650"/>
                <a:gd name="connsiteX14" fmla="*/ 1468711 w 2287861"/>
                <a:gd name="connsiteY14" fmla="*/ 282575 h 2152650"/>
                <a:gd name="connsiteX15" fmla="*/ 1452836 w 2287861"/>
                <a:gd name="connsiteY15" fmla="*/ 276225 h 2152650"/>
                <a:gd name="connsiteX16" fmla="*/ 1440136 w 2287861"/>
                <a:gd name="connsiteY16" fmla="*/ 304800 h 2152650"/>
                <a:gd name="connsiteX17" fmla="*/ 1430611 w 2287861"/>
                <a:gd name="connsiteY17" fmla="*/ 301625 h 2152650"/>
                <a:gd name="connsiteX18" fmla="*/ 1405211 w 2287861"/>
                <a:gd name="connsiteY18" fmla="*/ 295275 h 2152650"/>
                <a:gd name="connsiteX19" fmla="*/ 1395686 w 2287861"/>
                <a:gd name="connsiteY19" fmla="*/ 273050 h 2152650"/>
                <a:gd name="connsiteX20" fmla="*/ 1354411 w 2287861"/>
                <a:gd name="connsiteY20" fmla="*/ 292100 h 2152650"/>
                <a:gd name="connsiteX21" fmla="*/ 1344886 w 2287861"/>
                <a:gd name="connsiteY21" fmla="*/ 307975 h 2152650"/>
                <a:gd name="connsiteX22" fmla="*/ 1332186 w 2287861"/>
                <a:gd name="connsiteY22" fmla="*/ 317500 h 2152650"/>
                <a:gd name="connsiteX23" fmla="*/ 1290911 w 2287861"/>
                <a:gd name="connsiteY23" fmla="*/ 336550 h 2152650"/>
                <a:gd name="connsiteX24" fmla="*/ 1217886 w 2287861"/>
                <a:gd name="connsiteY24" fmla="*/ 314325 h 2152650"/>
                <a:gd name="connsiteX25" fmla="*/ 1195661 w 2287861"/>
                <a:gd name="connsiteY25" fmla="*/ 298450 h 2152650"/>
                <a:gd name="connsiteX26" fmla="*/ 1202011 w 2287861"/>
                <a:gd name="connsiteY26" fmla="*/ 260350 h 2152650"/>
                <a:gd name="connsiteX27" fmla="*/ 1221061 w 2287861"/>
                <a:gd name="connsiteY27" fmla="*/ 260350 h 2152650"/>
                <a:gd name="connsiteX28" fmla="*/ 1224236 w 2287861"/>
                <a:gd name="connsiteY28" fmla="*/ 206375 h 2152650"/>
                <a:gd name="connsiteX29" fmla="*/ 1214711 w 2287861"/>
                <a:gd name="connsiteY29" fmla="*/ 180975 h 2152650"/>
                <a:gd name="connsiteX30" fmla="*/ 1192486 w 2287861"/>
                <a:gd name="connsiteY30" fmla="*/ 190500 h 2152650"/>
                <a:gd name="connsiteX31" fmla="*/ 1157561 w 2287861"/>
                <a:gd name="connsiteY31" fmla="*/ 149225 h 2152650"/>
                <a:gd name="connsiteX32" fmla="*/ 1179786 w 2287861"/>
                <a:gd name="connsiteY32" fmla="*/ 152400 h 2152650"/>
                <a:gd name="connsiteX33" fmla="*/ 1202011 w 2287861"/>
                <a:gd name="connsiteY33" fmla="*/ 133350 h 2152650"/>
                <a:gd name="connsiteX34" fmla="*/ 1202011 w 2287861"/>
                <a:gd name="connsiteY34" fmla="*/ 92075 h 2152650"/>
                <a:gd name="connsiteX35" fmla="*/ 1173436 w 2287861"/>
                <a:gd name="connsiteY35" fmla="*/ 85725 h 2152650"/>
                <a:gd name="connsiteX36" fmla="*/ 1179786 w 2287861"/>
                <a:gd name="connsiteY36" fmla="*/ 44450 h 2152650"/>
                <a:gd name="connsiteX37" fmla="*/ 1154386 w 2287861"/>
                <a:gd name="connsiteY37" fmla="*/ 41275 h 2152650"/>
                <a:gd name="connsiteX38" fmla="*/ 1128986 w 2287861"/>
                <a:gd name="connsiteY38" fmla="*/ 41275 h 2152650"/>
                <a:gd name="connsiteX39" fmla="*/ 1109936 w 2287861"/>
                <a:gd name="connsiteY39" fmla="*/ 85725 h 2152650"/>
                <a:gd name="connsiteX40" fmla="*/ 1084536 w 2287861"/>
                <a:gd name="connsiteY40" fmla="*/ 107950 h 2152650"/>
                <a:gd name="connsiteX41" fmla="*/ 1090886 w 2287861"/>
                <a:gd name="connsiteY41" fmla="*/ 155575 h 2152650"/>
                <a:gd name="connsiteX42" fmla="*/ 1046436 w 2287861"/>
                <a:gd name="connsiteY42" fmla="*/ 158750 h 2152650"/>
                <a:gd name="connsiteX43" fmla="*/ 1017861 w 2287861"/>
                <a:gd name="connsiteY43" fmla="*/ 142875 h 2152650"/>
                <a:gd name="connsiteX44" fmla="*/ 995636 w 2287861"/>
                <a:gd name="connsiteY44" fmla="*/ 136525 h 2152650"/>
                <a:gd name="connsiteX45" fmla="*/ 986111 w 2287861"/>
                <a:gd name="connsiteY45" fmla="*/ 111125 h 2152650"/>
                <a:gd name="connsiteX46" fmla="*/ 979761 w 2287861"/>
                <a:gd name="connsiteY46" fmla="*/ 69850 h 2152650"/>
                <a:gd name="connsiteX47" fmla="*/ 944836 w 2287861"/>
                <a:gd name="connsiteY47" fmla="*/ 44450 h 2152650"/>
                <a:gd name="connsiteX48" fmla="*/ 919436 w 2287861"/>
                <a:gd name="connsiteY48" fmla="*/ 31750 h 2152650"/>
                <a:gd name="connsiteX49" fmla="*/ 887686 w 2287861"/>
                <a:gd name="connsiteY49" fmla="*/ 31750 h 2152650"/>
                <a:gd name="connsiteX50" fmla="*/ 887686 w 2287861"/>
                <a:gd name="connsiteY50" fmla="*/ 6350 h 2152650"/>
                <a:gd name="connsiteX51" fmla="*/ 852761 w 2287861"/>
                <a:gd name="connsiteY51" fmla="*/ 0 h 2152650"/>
                <a:gd name="connsiteX52" fmla="*/ 849586 w 2287861"/>
                <a:gd name="connsiteY52" fmla="*/ 22225 h 2152650"/>
                <a:gd name="connsiteX53" fmla="*/ 801961 w 2287861"/>
                <a:gd name="connsiteY53" fmla="*/ 28575 h 2152650"/>
                <a:gd name="connsiteX54" fmla="*/ 760686 w 2287861"/>
                <a:gd name="connsiteY54" fmla="*/ 44450 h 2152650"/>
                <a:gd name="connsiteX55" fmla="*/ 741636 w 2287861"/>
                <a:gd name="connsiteY55" fmla="*/ 66675 h 2152650"/>
                <a:gd name="connsiteX56" fmla="*/ 754336 w 2287861"/>
                <a:gd name="connsiteY56" fmla="*/ 95250 h 2152650"/>
                <a:gd name="connsiteX57" fmla="*/ 760686 w 2287861"/>
                <a:gd name="connsiteY57" fmla="*/ 117475 h 2152650"/>
                <a:gd name="connsiteX58" fmla="*/ 728936 w 2287861"/>
                <a:gd name="connsiteY58" fmla="*/ 142875 h 2152650"/>
                <a:gd name="connsiteX59" fmla="*/ 719411 w 2287861"/>
                <a:gd name="connsiteY59" fmla="*/ 158750 h 2152650"/>
                <a:gd name="connsiteX60" fmla="*/ 728936 w 2287861"/>
                <a:gd name="connsiteY60" fmla="*/ 177800 h 2152650"/>
                <a:gd name="connsiteX61" fmla="*/ 713061 w 2287861"/>
                <a:gd name="connsiteY61" fmla="*/ 212725 h 2152650"/>
                <a:gd name="connsiteX62" fmla="*/ 694011 w 2287861"/>
                <a:gd name="connsiteY62" fmla="*/ 215900 h 2152650"/>
                <a:gd name="connsiteX63" fmla="*/ 681311 w 2287861"/>
                <a:gd name="connsiteY63" fmla="*/ 231775 h 2152650"/>
                <a:gd name="connsiteX64" fmla="*/ 646386 w 2287861"/>
                <a:gd name="connsiteY64" fmla="*/ 244475 h 2152650"/>
                <a:gd name="connsiteX65" fmla="*/ 636861 w 2287861"/>
                <a:gd name="connsiteY65" fmla="*/ 244475 h 2152650"/>
                <a:gd name="connsiteX66" fmla="*/ 627336 w 2287861"/>
                <a:gd name="connsiteY66" fmla="*/ 241300 h 2152650"/>
                <a:gd name="connsiteX67" fmla="*/ 601936 w 2287861"/>
                <a:gd name="connsiteY67" fmla="*/ 288925 h 2152650"/>
                <a:gd name="connsiteX68" fmla="*/ 567011 w 2287861"/>
                <a:gd name="connsiteY68" fmla="*/ 292100 h 2152650"/>
                <a:gd name="connsiteX69" fmla="*/ 544786 w 2287861"/>
                <a:gd name="connsiteY69" fmla="*/ 269875 h 2152650"/>
                <a:gd name="connsiteX70" fmla="*/ 509861 w 2287861"/>
                <a:gd name="connsiteY70" fmla="*/ 279400 h 2152650"/>
                <a:gd name="connsiteX71" fmla="*/ 513036 w 2287861"/>
                <a:gd name="connsiteY71" fmla="*/ 292100 h 2152650"/>
                <a:gd name="connsiteX72" fmla="*/ 519386 w 2287861"/>
                <a:gd name="connsiteY72" fmla="*/ 314325 h 2152650"/>
                <a:gd name="connsiteX73" fmla="*/ 506686 w 2287861"/>
                <a:gd name="connsiteY73" fmla="*/ 323850 h 2152650"/>
                <a:gd name="connsiteX74" fmla="*/ 474936 w 2287861"/>
                <a:gd name="connsiteY74" fmla="*/ 307975 h 2152650"/>
                <a:gd name="connsiteX75" fmla="*/ 449536 w 2287861"/>
                <a:gd name="connsiteY75" fmla="*/ 304800 h 2152650"/>
                <a:gd name="connsiteX76" fmla="*/ 424136 w 2287861"/>
                <a:gd name="connsiteY76" fmla="*/ 314325 h 2152650"/>
                <a:gd name="connsiteX77" fmla="*/ 405086 w 2287861"/>
                <a:gd name="connsiteY77" fmla="*/ 279400 h 2152650"/>
                <a:gd name="connsiteX78" fmla="*/ 411436 w 2287861"/>
                <a:gd name="connsiteY78" fmla="*/ 244475 h 2152650"/>
                <a:gd name="connsiteX79" fmla="*/ 392386 w 2287861"/>
                <a:gd name="connsiteY79" fmla="*/ 219075 h 2152650"/>
                <a:gd name="connsiteX80" fmla="*/ 373336 w 2287861"/>
                <a:gd name="connsiteY80" fmla="*/ 234950 h 2152650"/>
                <a:gd name="connsiteX81" fmla="*/ 373336 w 2287861"/>
                <a:gd name="connsiteY81" fmla="*/ 200025 h 2152650"/>
                <a:gd name="connsiteX82" fmla="*/ 360636 w 2287861"/>
                <a:gd name="connsiteY82" fmla="*/ 171450 h 2152650"/>
                <a:gd name="connsiteX83" fmla="*/ 373336 w 2287861"/>
                <a:gd name="connsiteY83" fmla="*/ 123825 h 2152650"/>
                <a:gd name="connsiteX84" fmla="*/ 354286 w 2287861"/>
                <a:gd name="connsiteY84" fmla="*/ 95250 h 2152650"/>
                <a:gd name="connsiteX85" fmla="*/ 274911 w 2287861"/>
                <a:gd name="connsiteY85" fmla="*/ 95250 h 2152650"/>
                <a:gd name="connsiteX86" fmla="*/ 239986 w 2287861"/>
                <a:gd name="connsiteY86" fmla="*/ 136525 h 2152650"/>
                <a:gd name="connsiteX87" fmla="*/ 246336 w 2287861"/>
                <a:gd name="connsiteY87" fmla="*/ 171450 h 2152650"/>
                <a:gd name="connsiteX88" fmla="*/ 284436 w 2287861"/>
                <a:gd name="connsiteY88" fmla="*/ 203200 h 2152650"/>
                <a:gd name="connsiteX89" fmla="*/ 306661 w 2287861"/>
                <a:gd name="connsiteY89" fmla="*/ 244475 h 2152650"/>
                <a:gd name="connsiteX90" fmla="*/ 268561 w 2287861"/>
                <a:gd name="connsiteY90" fmla="*/ 215900 h 2152650"/>
                <a:gd name="connsiteX91" fmla="*/ 224111 w 2287861"/>
                <a:gd name="connsiteY91" fmla="*/ 212725 h 2152650"/>
                <a:gd name="connsiteX92" fmla="*/ 201886 w 2287861"/>
                <a:gd name="connsiteY92" fmla="*/ 269875 h 2152650"/>
                <a:gd name="connsiteX93" fmla="*/ 192361 w 2287861"/>
                <a:gd name="connsiteY93" fmla="*/ 349250 h 2152650"/>
                <a:gd name="connsiteX94" fmla="*/ 138386 w 2287861"/>
                <a:gd name="connsiteY94" fmla="*/ 361950 h 2152650"/>
                <a:gd name="connsiteX95" fmla="*/ 132036 w 2287861"/>
                <a:gd name="connsiteY95" fmla="*/ 393700 h 2152650"/>
                <a:gd name="connsiteX96" fmla="*/ 141561 w 2287861"/>
                <a:gd name="connsiteY96" fmla="*/ 419100 h 2152650"/>
                <a:gd name="connsiteX97" fmla="*/ 116161 w 2287861"/>
                <a:gd name="connsiteY97" fmla="*/ 425450 h 2152650"/>
                <a:gd name="connsiteX98" fmla="*/ 93936 w 2287861"/>
                <a:gd name="connsiteY98" fmla="*/ 412750 h 2152650"/>
                <a:gd name="connsiteX99" fmla="*/ 78061 w 2287861"/>
                <a:gd name="connsiteY99" fmla="*/ 482600 h 2152650"/>
                <a:gd name="connsiteX100" fmla="*/ 135211 w 2287861"/>
                <a:gd name="connsiteY100" fmla="*/ 495300 h 2152650"/>
                <a:gd name="connsiteX101" fmla="*/ 163786 w 2287861"/>
                <a:gd name="connsiteY101" fmla="*/ 498475 h 2152650"/>
                <a:gd name="connsiteX102" fmla="*/ 195536 w 2287861"/>
                <a:gd name="connsiteY102" fmla="*/ 492125 h 2152650"/>
                <a:gd name="connsiteX103" fmla="*/ 186011 w 2287861"/>
                <a:gd name="connsiteY103" fmla="*/ 514350 h 2152650"/>
                <a:gd name="connsiteX104" fmla="*/ 163786 w 2287861"/>
                <a:gd name="connsiteY104" fmla="*/ 539750 h 2152650"/>
                <a:gd name="connsiteX105" fmla="*/ 211411 w 2287861"/>
                <a:gd name="connsiteY105" fmla="*/ 590550 h 2152650"/>
                <a:gd name="connsiteX106" fmla="*/ 230461 w 2287861"/>
                <a:gd name="connsiteY106" fmla="*/ 628650 h 2152650"/>
                <a:gd name="connsiteX107" fmla="*/ 265386 w 2287861"/>
                <a:gd name="connsiteY107" fmla="*/ 679450 h 2152650"/>
                <a:gd name="connsiteX108" fmla="*/ 325711 w 2287861"/>
                <a:gd name="connsiteY108" fmla="*/ 695325 h 2152650"/>
                <a:gd name="connsiteX109" fmla="*/ 284436 w 2287861"/>
                <a:gd name="connsiteY109" fmla="*/ 717550 h 2152650"/>
                <a:gd name="connsiteX110" fmla="*/ 316186 w 2287861"/>
                <a:gd name="connsiteY110" fmla="*/ 733425 h 2152650"/>
                <a:gd name="connsiteX111" fmla="*/ 284436 w 2287861"/>
                <a:gd name="connsiteY111" fmla="*/ 784225 h 2152650"/>
                <a:gd name="connsiteX112" fmla="*/ 255861 w 2287861"/>
                <a:gd name="connsiteY112" fmla="*/ 781050 h 2152650"/>
                <a:gd name="connsiteX113" fmla="*/ 274911 w 2287861"/>
                <a:gd name="connsiteY113" fmla="*/ 819150 h 2152650"/>
                <a:gd name="connsiteX114" fmla="*/ 233636 w 2287861"/>
                <a:gd name="connsiteY114" fmla="*/ 819150 h 2152650"/>
                <a:gd name="connsiteX115" fmla="*/ 224111 w 2287861"/>
                <a:gd name="connsiteY115" fmla="*/ 777875 h 2152650"/>
                <a:gd name="connsiteX116" fmla="*/ 236811 w 2287861"/>
                <a:gd name="connsiteY116" fmla="*/ 762000 h 2152650"/>
                <a:gd name="connsiteX117" fmla="*/ 211411 w 2287861"/>
                <a:gd name="connsiteY117" fmla="*/ 711200 h 2152650"/>
                <a:gd name="connsiteX118" fmla="*/ 192361 w 2287861"/>
                <a:gd name="connsiteY118" fmla="*/ 755650 h 2152650"/>
                <a:gd name="connsiteX119" fmla="*/ 173311 w 2287861"/>
                <a:gd name="connsiteY119" fmla="*/ 733425 h 2152650"/>
                <a:gd name="connsiteX120" fmla="*/ 151086 w 2287861"/>
                <a:gd name="connsiteY120" fmla="*/ 714375 h 2152650"/>
                <a:gd name="connsiteX121" fmla="*/ 138386 w 2287861"/>
                <a:gd name="connsiteY121" fmla="*/ 736600 h 2152650"/>
                <a:gd name="connsiteX122" fmla="*/ 147911 w 2287861"/>
                <a:gd name="connsiteY122" fmla="*/ 768350 h 2152650"/>
                <a:gd name="connsiteX123" fmla="*/ 154261 w 2287861"/>
                <a:gd name="connsiteY123" fmla="*/ 790575 h 2152650"/>
                <a:gd name="connsiteX124" fmla="*/ 208236 w 2287861"/>
                <a:gd name="connsiteY124" fmla="*/ 784225 h 2152650"/>
                <a:gd name="connsiteX125" fmla="*/ 217761 w 2287861"/>
                <a:gd name="connsiteY125" fmla="*/ 819150 h 2152650"/>
                <a:gd name="connsiteX126" fmla="*/ 160611 w 2287861"/>
                <a:gd name="connsiteY126" fmla="*/ 869950 h 2152650"/>
                <a:gd name="connsiteX127" fmla="*/ 125686 w 2287861"/>
                <a:gd name="connsiteY127" fmla="*/ 873125 h 2152650"/>
                <a:gd name="connsiteX128" fmla="*/ 154261 w 2287861"/>
                <a:gd name="connsiteY128" fmla="*/ 895350 h 2152650"/>
                <a:gd name="connsiteX129" fmla="*/ 122511 w 2287861"/>
                <a:gd name="connsiteY129" fmla="*/ 911225 h 2152650"/>
                <a:gd name="connsiteX130" fmla="*/ 84411 w 2287861"/>
                <a:gd name="connsiteY130" fmla="*/ 885825 h 2152650"/>
                <a:gd name="connsiteX131" fmla="*/ 71711 w 2287861"/>
                <a:gd name="connsiteY131" fmla="*/ 914400 h 2152650"/>
                <a:gd name="connsiteX132" fmla="*/ 93936 w 2287861"/>
                <a:gd name="connsiteY132" fmla="*/ 962025 h 2152650"/>
                <a:gd name="connsiteX133" fmla="*/ 90761 w 2287861"/>
                <a:gd name="connsiteY133" fmla="*/ 984250 h 2152650"/>
                <a:gd name="connsiteX134" fmla="*/ 116161 w 2287861"/>
                <a:gd name="connsiteY134" fmla="*/ 993775 h 2152650"/>
                <a:gd name="connsiteX135" fmla="*/ 147911 w 2287861"/>
                <a:gd name="connsiteY135" fmla="*/ 1019175 h 2152650"/>
                <a:gd name="connsiteX136" fmla="*/ 170136 w 2287861"/>
                <a:gd name="connsiteY136" fmla="*/ 1009650 h 2152650"/>
                <a:gd name="connsiteX137" fmla="*/ 186011 w 2287861"/>
                <a:gd name="connsiteY137" fmla="*/ 946150 h 2152650"/>
                <a:gd name="connsiteX138" fmla="*/ 166961 w 2287861"/>
                <a:gd name="connsiteY138" fmla="*/ 908050 h 2152650"/>
                <a:gd name="connsiteX139" fmla="*/ 189186 w 2287861"/>
                <a:gd name="connsiteY139" fmla="*/ 898525 h 2152650"/>
                <a:gd name="connsiteX140" fmla="*/ 211411 w 2287861"/>
                <a:gd name="connsiteY140" fmla="*/ 946150 h 2152650"/>
                <a:gd name="connsiteX141" fmla="*/ 211411 w 2287861"/>
                <a:gd name="connsiteY141" fmla="*/ 984250 h 2152650"/>
                <a:gd name="connsiteX142" fmla="*/ 230461 w 2287861"/>
                <a:gd name="connsiteY142" fmla="*/ 1009650 h 2152650"/>
                <a:gd name="connsiteX143" fmla="*/ 230461 w 2287861"/>
                <a:gd name="connsiteY143" fmla="*/ 1038225 h 2152650"/>
                <a:gd name="connsiteX144" fmla="*/ 208236 w 2287861"/>
                <a:gd name="connsiteY144" fmla="*/ 1060450 h 2152650"/>
                <a:gd name="connsiteX145" fmla="*/ 233636 w 2287861"/>
                <a:gd name="connsiteY145" fmla="*/ 1152525 h 2152650"/>
                <a:gd name="connsiteX146" fmla="*/ 192361 w 2287861"/>
                <a:gd name="connsiteY146" fmla="*/ 1181100 h 2152650"/>
                <a:gd name="connsiteX147" fmla="*/ 170136 w 2287861"/>
                <a:gd name="connsiteY147" fmla="*/ 1250950 h 2152650"/>
                <a:gd name="connsiteX148" fmla="*/ 186011 w 2287861"/>
                <a:gd name="connsiteY148" fmla="*/ 1270000 h 2152650"/>
                <a:gd name="connsiteX149" fmla="*/ 230461 w 2287861"/>
                <a:gd name="connsiteY149" fmla="*/ 1241425 h 2152650"/>
                <a:gd name="connsiteX150" fmla="*/ 255861 w 2287861"/>
                <a:gd name="connsiteY150" fmla="*/ 1241425 h 2152650"/>
                <a:gd name="connsiteX151" fmla="*/ 284436 w 2287861"/>
                <a:gd name="connsiteY151" fmla="*/ 1231900 h 2152650"/>
                <a:gd name="connsiteX152" fmla="*/ 300311 w 2287861"/>
                <a:gd name="connsiteY152" fmla="*/ 1266825 h 2152650"/>
                <a:gd name="connsiteX153" fmla="*/ 255861 w 2287861"/>
                <a:gd name="connsiteY153" fmla="*/ 1282700 h 2152650"/>
                <a:gd name="connsiteX154" fmla="*/ 195536 w 2287861"/>
                <a:gd name="connsiteY154" fmla="*/ 1282700 h 2152650"/>
                <a:gd name="connsiteX155" fmla="*/ 198711 w 2287861"/>
                <a:gd name="connsiteY155" fmla="*/ 1304925 h 2152650"/>
                <a:gd name="connsiteX156" fmla="*/ 170136 w 2287861"/>
                <a:gd name="connsiteY156" fmla="*/ 1336675 h 2152650"/>
                <a:gd name="connsiteX157" fmla="*/ 201886 w 2287861"/>
                <a:gd name="connsiteY157" fmla="*/ 1352550 h 2152650"/>
                <a:gd name="connsiteX158" fmla="*/ 179661 w 2287861"/>
                <a:gd name="connsiteY158" fmla="*/ 1387475 h 2152650"/>
                <a:gd name="connsiteX159" fmla="*/ 186011 w 2287861"/>
                <a:gd name="connsiteY159" fmla="*/ 1416050 h 2152650"/>
                <a:gd name="connsiteX160" fmla="*/ 151086 w 2287861"/>
                <a:gd name="connsiteY160" fmla="*/ 1422400 h 2152650"/>
                <a:gd name="connsiteX161" fmla="*/ 141561 w 2287861"/>
                <a:gd name="connsiteY161" fmla="*/ 1387475 h 2152650"/>
                <a:gd name="connsiteX162" fmla="*/ 122511 w 2287861"/>
                <a:gd name="connsiteY162" fmla="*/ 1374775 h 2152650"/>
                <a:gd name="connsiteX163" fmla="*/ 106636 w 2287861"/>
                <a:gd name="connsiteY163" fmla="*/ 1327150 h 2152650"/>
                <a:gd name="connsiteX164" fmla="*/ 81236 w 2287861"/>
                <a:gd name="connsiteY164" fmla="*/ 1314450 h 2152650"/>
                <a:gd name="connsiteX165" fmla="*/ 74886 w 2287861"/>
                <a:gd name="connsiteY165" fmla="*/ 1298575 h 2152650"/>
                <a:gd name="connsiteX166" fmla="*/ 55836 w 2287861"/>
                <a:gd name="connsiteY166" fmla="*/ 1304925 h 2152650"/>
                <a:gd name="connsiteX167" fmla="*/ 36786 w 2287861"/>
                <a:gd name="connsiteY167" fmla="*/ 1358900 h 2152650"/>
                <a:gd name="connsiteX168" fmla="*/ 36786 w 2287861"/>
                <a:gd name="connsiteY168" fmla="*/ 1406525 h 2152650"/>
                <a:gd name="connsiteX169" fmla="*/ 11386 w 2287861"/>
                <a:gd name="connsiteY169" fmla="*/ 1387475 h 2152650"/>
                <a:gd name="connsiteX170" fmla="*/ 14561 w 2287861"/>
                <a:gd name="connsiteY170" fmla="*/ 1444625 h 2152650"/>
                <a:gd name="connsiteX171" fmla="*/ 27261 w 2287861"/>
                <a:gd name="connsiteY171" fmla="*/ 1517650 h 2152650"/>
                <a:gd name="connsiteX172" fmla="*/ 49486 w 2287861"/>
                <a:gd name="connsiteY172" fmla="*/ 1533525 h 2152650"/>
                <a:gd name="connsiteX173" fmla="*/ 52661 w 2287861"/>
                <a:gd name="connsiteY173" fmla="*/ 1536700 h 2152650"/>
                <a:gd name="connsiteX174" fmla="*/ 49486 w 2287861"/>
                <a:gd name="connsiteY174" fmla="*/ 1558925 h 2152650"/>
                <a:gd name="connsiteX175" fmla="*/ 52661 w 2287861"/>
                <a:gd name="connsiteY175" fmla="*/ 1606550 h 2152650"/>
                <a:gd name="connsiteX176" fmla="*/ 87586 w 2287861"/>
                <a:gd name="connsiteY176" fmla="*/ 1619250 h 2152650"/>
                <a:gd name="connsiteX177" fmla="*/ 87586 w 2287861"/>
                <a:gd name="connsiteY177" fmla="*/ 1641475 h 2152650"/>
                <a:gd name="connsiteX178" fmla="*/ 122511 w 2287861"/>
                <a:gd name="connsiteY178" fmla="*/ 1651000 h 2152650"/>
                <a:gd name="connsiteX179" fmla="*/ 128861 w 2287861"/>
                <a:gd name="connsiteY179" fmla="*/ 1644650 h 2152650"/>
                <a:gd name="connsiteX180" fmla="*/ 163786 w 2287861"/>
                <a:gd name="connsiteY180" fmla="*/ 1654175 h 2152650"/>
                <a:gd name="connsiteX181" fmla="*/ 192361 w 2287861"/>
                <a:gd name="connsiteY181" fmla="*/ 1660525 h 2152650"/>
                <a:gd name="connsiteX182" fmla="*/ 205061 w 2287861"/>
                <a:gd name="connsiteY182" fmla="*/ 1676400 h 2152650"/>
                <a:gd name="connsiteX183" fmla="*/ 201886 w 2287861"/>
                <a:gd name="connsiteY183" fmla="*/ 1701800 h 2152650"/>
                <a:gd name="connsiteX184" fmla="*/ 224111 w 2287861"/>
                <a:gd name="connsiteY184" fmla="*/ 1695450 h 2152650"/>
                <a:gd name="connsiteX185" fmla="*/ 246336 w 2287861"/>
                <a:gd name="connsiteY185" fmla="*/ 1676400 h 2152650"/>
                <a:gd name="connsiteX186" fmla="*/ 246336 w 2287861"/>
                <a:gd name="connsiteY186" fmla="*/ 1676400 h 2152650"/>
                <a:gd name="connsiteX187" fmla="*/ 278086 w 2287861"/>
                <a:gd name="connsiteY187" fmla="*/ 1676400 h 2152650"/>
                <a:gd name="connsiteX188" fmla="*/ 278086 w 2287861"/>
                <a:gd name="connsiteY188" fmla="*/ 1704975 h 2152650"/>
                <a:gd name="connsiteX189" fmla="*/ 303486 w 2287861"/>
                <a:gd name="connsiteY189" fmla="*/ 1704975 h 2152650"/>
                <a:gd name="connsiteX190" fmla="*/ 287611 w 2287861"/>
                <a:gd name="connsiteY190" fmla="*/ 1727200 h 2152650"/>
                <a:gd name="connsiteX191" fmla="*/ 316186 w 2287861"/>
                <a:gd name="connsiteY191" fmla="*/ 1746250 h 2152650"/>
                <a:gd name="connsiteX192" fmla="*/ 306661 w 2287861"/>
                <a:gd name="connsiteY192" fmla="*/ 1774825 h 2152650"/>
                <a:gd name="connsiteX193" fmla="*/ 303486 w 2287861"/>
                <a:gd name="connsiteY193" fmla="*/ 1809750 h 2152650"/>
                <a:gd name="connsiteX194" fmla="*/ 322536 w 2287861"/>
                <a:gd name="connsiteY194" fmla="*/ 1838325 h 2152650"/>
                <a:gd name="connsiteX195" fmla="*/ 306661 w 2287861"/>
                <a:gd name="connsiteY195" fmla="*/ 1873250 h 2152650"/>
                <a:gd name="connsiteX196" fmla="*/ 332061 w 2287861"/>
                <a:gd name="connsiteY196" fmla="*/ 1898650 h 2152650"/>
                <a:gd name="connsiteX197" fmla="*/ 376511 w 2287861"/>
                <a:gd name="connsiteY197" fmla="*/ 1889125 h 2152650"/>
                <a:gd name="connsiteX198" fmla="*/ 386036 w 2287861"/>
                <a:gd name="connsiteY198" fmla="*/ 1930400 h 2152650"/>
                <a:gd name="connsiteX199" fmla="*/ 360636 w 2287861"/>
                <a:gd name="connsiteY199" fmla="*/ 1946275 h 2152650"/>
                <a:gd name="connsiteX200" fmla="*/ 354286 w 2287861"/>
                <a:gd name="connsiteY200" fmla="*/ 1974850 h 2152650"/>
                <a:gd name="connsiteX201" fmla="*/ 325711 w 2287861"/>
                <a:gd name="connsiteY201" fmla="*/ 1990725 h 2152650"/>
                <a:gd name="connsiteX202" fmla="*/ 332061 w 2287861"/>
                <a:gd name="connsiteY202" fmla="*/ 2019300 h 2152650"/>
                <a:gd name="connsiteX203" fmla="*/ 325711 w 2287861"/>
                <a:gd name="connsiteY203" fmla="*/ 2041525 h 2152650"/>
                <a:gd name="connsiteX204" fmla="*/ 386036 w 2287861"/>
                <a:gd name="connsiteY204" fmla="*/ 2022475 h 2152650"/>
                <a:gd name="connsiteX205" fmla="*/ 401911 w 2287861"/>
                <a:gd name="connsiteY205" fmla="*/ 2066925 h 2152650"/>
                <a:gd name="connsiteX206" fmla="*/ 395561 w 2287861"/>
                <a:gd name="connsiteY206" fmla="*/ 2098675 h 2152650"/>
                <a:gd name="connsiteX207" fmla="*/ 398736 w 2287861"/>
                <a:gd name="connsiteY207" fmla="*/ 2152650 h 2152650"/>
                <a:gd name="connsiteX208" fmla="*/ 420961 w 2287861"/>
                <a:gd name="connsiteY208" fmla="*/ 2124075 h 2152650"/>
                <a:gd name="connsiteX209" fmla="*/ 459061 w 2287861"/>
                <a:gd name="connsiteY209" fmla="*/ 2098675 h 2152650"/>
                <a:gd name="connsiteX210" fmla="*/ 516211 w 2287861"/>
                <a:gd name="connsiteY210" fmla="*/ 2111375 h 2152650"/>
                <a:gd name="connsiteX211" fmla="*/ 519386 w 2287861"/>
                <a:gd name="connsiteY211" fmla="*/ 2070100 h 2152650"/>
                <a:gd name="connsiteX212" fmla="*/ 538436 w 2287861"/>
                <a:gd name="connsiteY212" fmla="*/ 2038350 h 2152650"/>
                <a:gd name="connsiteX213" fmla="*/ 544786 w 2287861"/>
                <a:gd name="connsiteY213" fmla="*/ 2000250 h 2152650"/>
                <a:gd name="connsiteX214" fmla="*/ 532086 w 2287861"/>
                <a:gd name="connsiteY214" fmla="*/ 1978025 h 2152650"/>
                <a:gd name="connsiteX215" fmla="*/ 547961 w 2287861"/>
                <a:gd name="connsiteY215" fmla="*/ 1952625 h 2152650"/>
                <a:gd name="connsiteX216" fmla="*/ 595586 w 2287861"/>
                <a:gd name="connsiteY216" fmla="*/ 1927225 h 2152650"/>
                <a:gd name="connsiteX217" fmla="*/ 598761 w 2287861"/>
                <a:gd name="connsiteY217" fmla="*/ 1901825 h 2152650"/>
                <a:gd name="connsiteX218" fmla="*/ 620986 w 2287861"/>
                <a:gd name="connsiteY218" fmla="*/ 1914525 h 2152650"/>
                <a:gd name="connsiteX219" fmla="*/ 649561 w 2287861"/>
                <a:gd name="connsiteY219" fmla="*/ 1908175 h 2152650"/>
                <a:gd name="connsiteX220" fmla="*/ 630511 w 2287861"/>
                <a:gd name="connsiteY220" fmla="*/ 1882775 h 2152650"/>
                <a:gd name="connsiteX221" fmla="*/ 649561 w 2287861"/>
                <a:gd name="connsiteY221" fmla="*/ 1863725 h 2152650"/>
                <a:gd name="connsiteX222" fmla="*/ 684486 w 2287861"/>
                <a:gd name="connsiteY222" fmla="*/ 1889125 h 2152650"/>
                <a:gd name="connsiteX223" fmla="*/ 722586 w 2287861"/>
                <a:gd name="connsiteY223" fmla="*/ 1854200 h 2152650"/>
                <a:gd name="connsiteX224" fmla="*/ 738461 w 2287861"/>
                <a:gd name="connsiteY224" fmla="*/ 1806575 h 2152650"/>
                <a:gd name="connsiteX225" fmla="*/ 732111 w 2287861"/>
                <a:gd name="connsiteY225" fmla="*/ 1797050 h 2152650"/>
                <a:gd name="connsiteX226" fmla="*/ 757511 w 2287861"/>
                <a:gd name="connsiteY226" fmla="*/ 1784350 h 2152650"/>
                <a:gd name="connsiteX227" fmla="*/ 767036 w 2287861"/>
                <a:gd name="connsiteY227" fmla="*/ 1724025 h 2152650"/>
                <a:gd name="connsiteX228" fmla="*/ 763861 w 2287861"/>
                <a:gd name="connsiteY228" fmla="*/ 1670050 h 2152650"/>
                <a:gd name="connsiteX229" fmla="*/ 773386 w 2287861"/>
                <a:gd name="connsiteY229" fmla="*/ 1622425 h 2152650"/>
                <a:gd name="connsiteX230" fmla="*/ 776561 w 2287861"/>
                <a:gd name="connsiteY230" fmla="*/ 1609725 h 2152650"/>
                <a:gd name="connsiteX231" fmla="*/ 795611 w 2287861"/>
                <a:gd name="connsiteY231" fmla="*/ 1612900 h 2152650"/>
                <a:gd name="connsiteX232" fmla="*/ 805136 w 2287861"/>
                <a:gd name="connsiteY232" fmla="*/ 1657350 h 2152650"/>
                <a:gd name="connsiteX233" fmla="*/ 811486 w 2287861"/>
                <a:gd name="connsiteY233" fmla="*/ 1689100 h 2152650"/>
                <a:gd name="connsiteX234" fmla="*/ 805136 w 2287861"/>
                <a:gd name="connsiteY234" fmla="*/ 1736725 h 2152650"/>
                <a:gd name="connsiteX235" fmla="*/ 805136 w 2287861"/>
                <a:gd name="connsiteY235" fmla="*/ 1806575 h 2152650"/>
                <a:gd name="connsiteX236" fmla="*/ 805136 w 2287861"/>
                <a:gd name="connsiteY236" fmla="*/ 1835150 h 2152650"/>
                <a:gd name="connsiteX237" fmla="*/ 824186 w 2287861"/>
                <a:gd name="connsiteY237" fmla="*/ 1838325 h 2152650"/>
                <a:gd name="connsiteX238" fmla="*/ 821011 w 2287861"/>
                <a:gd name="connsiteY238" fmla="*/ 1863725 h 2152650"/>
                <a:gd name="connsiteX239" fmla="*/ 881336 w 2287861"/>
                <a:gd name="connsiteY239" fmla="*/ 1870075 h 2152650"/>
                <a:gd name="connsiteX240" fmla="*/ 928961 w 2287861"/>
                <a:gd name="connsiteY240" fmla="*/ 1895475 h 2152650"/>
                <a:gd name="connsiteX241" fmla="*/ 951186 w 2287861"/>
                <a:gd name="connsiteY241" fmla="*/ 1914525 h 2152650"/>
                <a:gd name="connsiteX242" fmla="*/ 928961 w 2287861"/>
                <a:gd name="connsiteY242" fmla="*/ 1857375 h 2152650"/>
                <a:gd name="connsiteX243" fmla="*/ 1001986 w 2287861"/>
                <a:gd name="connsiteY243" fmla="*/ 1860550 h 2152650"/>
                <a:gd name="connsiteX244" fmla="*/ 1017861 w 2287861"/>
                <a:gd name="connsiteY244" fmla="*/ 1870075 h 2152650"/>
                <a:gd name="connsiteX245" fmla="*/ 1033736 w 2287861"/>
                <a:gd name="connsiteY245" fmla="*/ 1851025 h 2152650"/>
                <a:gd name="connsiteX246" fmla="*/ 1024211 w 2287861"/>
                <a:gd name="connsiteY246" fmla="*/ 1809750 h 2152650"/>
                <a:gd name="connsiteX247" fmla="*/ 1046436 w 2287861"/>
                <a:gd name="connsiteY247" fmla="*/ 1825625 h 2152650"/>
                <a:gd name="connsiteX248" fmla="*/ 1094061 w 2287861"/>
                <a:gd name="connsiteY248" fmla="*/ 1825625 h 2152650"/>
                <a:gd name="connsiteX249" fmla="*/ 1068661 w 2287861"/>
                <a:gd name="connsiteY249" fmla="*/ 1797050 h 2152650"/>
                <a:gd name="connsiteX250" fmla="*/ 1062311 w 2287861"/>
                <a:gd name="connsiteY250" fmla="*/ 1768475 h 2152650"/>
                <a:gd name="connsiteX251" fmla="*/ 1075011 w 2287861"/>
                <a:gd name="connsiteY251" fmla="*/ 1758950 h 2152650"/>
                <a:gd name="connsiteX252" fmla="*/ 1075011 w 2287861"/>
                <a:gd name="connsiteY252" fmla="*/ 1727200 h 2152650"/>
                <a:gd name="connsiteX253" fmla="*/ 1062311 w 2287861"/>
                <a:gd name="connsiteY253" fmla="*/ 1727200 h 2152650"/>
                <a:gd name="connsiteX254" fmla="*/ 1075011 w 2287861"/>
                <a:gd name="connsiteY254" fmla="*/ 1701800 h 2152650"/>
                <a:gd name="connsiteX255" fmla="*/ 1094061 w 2287861"/>
                <a:gd name="connsiteY255" fmla="*/ 1708150 h 2152650"/>
                <a:gd name="connsiteX256" fmla="*/ 1103586 w 2287861"/>
                <a:gd name="connsiteY256" fmla="*/ 1666875 h 2152650"/>
                <a:gd name="connsiteX257" fmla="*/ 1097236 w 2287861"/>
                <a:gd name="connsiteY257" fmla="*/ 1647825 h 2152650"/>
                <a:gd name="connsiteX258" fmla="*/ 1103586 w 2287861"/>
                <a:gd name="connsiteY258" fmla="*/ 1612900 h 2152650"/>
                <a:gd name="connsiteX259" fmla="*/ 1132161 w 2287861"/>
                <a:gd name="connsiteY259" fmla="*/ 1577975 h 2152650"/>
                <a:gd name="connsiteX260" fmla="*/ 1113111 w 2287861"/>
                <a:gd name="connsiteY260" fmla="*/ 1571625 h 2152650"/>
                <a:gd name="connsiteX261" fmla="*/ 1116286 w 2287861"/>
                <a:gd name="connsiteY261" fmla="*/ 1546225 h 2152650"/>
                <a:gd name="connsiteX262" fmla="*/ 1148036 w 2287861"/>
                <a:gd name="connsiteY262" fmla="*/ 1546225 h 2152650"/>
                <a:gd name="connsiteX263" fmla="*/ 1189311 w 2287861"/>
                <a:gd name="connsiteY263" fmla="*/ 1530350 h 2152650"/>
                <a:gd name="connsiteX264" fmla="*/ 1205186 w 2287861"/>
                <a:gd name="connsiteY264" fmla="*/ 1511300 h 2152650"/>
                <a:gd name="connsiteX265" fmla="*/ 1227411 w 2287861"/>
                <a:gd name="connsiteY265" fmla="*/ 1479550 h 2152650"/>
                <a:gd name="connsiteX266" fmla="*/ 1275036 w 2287861"/>
                <a:gd name="connsiteY266" fmla="*/ 1460500 h 2152650"/>
                <a:gd name="connsiteX267" fmla="*/ 1306786 w 2287861"/>
                <a:gd name="connsiteY267" fmla="*/ 1409700 h 2152650"/>
                <a:gd name="connsiteX268" fmla="*/ 1354411 w 2287861"/>
                <a:gd name="connsiteY268" fmla="*/ 1431925 h 2152650"/>
                <a:gd name="connsiteX269" fmla="*/ 1392511 w 2287861"/>
                <a:gd name="connsiteY269" fmla="*/ 1425575 h 2152650"/>
                <a:gd name="connsiteX270" fmla="*/ 1440136 w 2287861"/>
                <a:gd name="connsiteY270" fmla="*/ 1358900 h 2152650"/>
                <a:gd name="connsiteX271" fmla="*/ 1440136 w 2287861"/>
                <a:gd name="connsiteY271" fmla="*/ 1339850 h 2152650"/>
                <a:gd name="connsiteX272" fmla="*/ 1481411 w 2287861"/>
                <a:gd name="connsiteY272" fmla="*/ 1298575 h 2152650"/>
                <a:gd name="connsiteX273" fmla="*/ 1500461 w 2287861"/>
                <a:gd name="connsiteY273" fmla="*/ 1349375 h 2152650"/>
                <a:gd name="connsiteX274" fmla="*/ 1509986 w 2287861"/>
                <a:gd name="connsiteY274" fmla="*/ 1355725 h 2152650"/>
                <a:gd name="connsiteX275" fmla="*/ 1522686 w 2287861"/>
                <a:gd name="connsiteY275" fmla="*/ 1339850 h 2152650"/>
                <a:gd name="connsiteX276" fmla="*/ 1557611 w 2287861"/>
                <a:gd name="connsiteY276" fmla="*/ 1352550 h 2152650"/>
                <a:gd name="connsiteX277" fmla="*/ 1563961 w 2287861"/>
                <a:gd name="connsiteY277" fmla="*/ 1330325 h 2152650"/>
                <a:gd name="connsiteX278" fmla="*/ 1605236 w 2287861"/>
                <a:gd name="connsiteY278" fmla="*/ 1317625 h 2152650"/>
                <a:gd name="connsiteX279" fmla="*/ 1605236 w 2287861"/>
                <a:gd name="connsiteY279" fmla="*/ 1317625 h 2152650"/>
                <a:gd name="connsiteX280" fmla="*/ 1608411 w 2287861"/>
                <a:gd name="connsiteY280" fmla="*/ 1377950 h 2152650"/>
                <a:gd name="connsiteX281" fmla="*/ 1624286 w 2287861"/>
                <a:gd name="connsiteY281" fmla="*/ 1403350 h 2152650"/>
                <a:gd name="connsiteX282" fmla="*/ 1602061 w 2287861"/>
                <a:gd name="connsiteY282" fmla="*/ 1428750 h 2152650"/>
                <a:gd name="connsiteX283" fmla="*/ 1598886 w 2287861"/>
                <a:gd name="connsiteY283" fmla="*/ 1473200 h 2152650"/>
                <a:gd name="connsiteX284" fmla="*/ 1551261 w 2287861"/>
                <a:gd name="connsiteY284" fmla="*/ 1479550 h 2152650"/>
                <a:gd name="connsiteX285" fmla="*/ 1541736 w 2287861"/>
                <a:gd name="connsiteY285" fmla="*/ 1470025 h 2152650"/>
                <a:gd name="connsiteX286" fmla="*/ 1538561 w 2287861"/>
                <a:gd name="connsiteY286" fmla="*/ 1444625 h 2152650"/>
                <a:gd name="connsiteX287" fmla="*/ 1541736 w 2287861"/>
                <a:gd name="connsiteY287" fmla="*/ 1416050 h 2152650"/>
                <a:gd name="connsiteX288" fmla="*/ 1525861 w 2287861"/>
                <a:gd name="connsiteY288" fmla="*/ 1387475 h 2152650"/>
                <a:gd name="connsiteX289" fmla="*/ 1497286 w 2287861"/>
                <a:gd name="connsiteY289" fmla="*/ 1387475 h 2152650"/>
                <a:gd name="connsiteX290" fmla="*/ 1468711 w 2287861"/>
                <a:gd name="connsiteY290" fmla="*/ 1425575 h 2152650"/>
                <a:gd name="connsiteX291" fmla="*/ 1481411 w 2287861"/>
                <a:gd name="connsiteY291" fmla="*/ 1450975 h 2152650"/>
                <a:gd name="connsiteX292" fmla="*/ 1462361 w 2287861"/>
                <a:gd name="connsiteY292" fmla="*/ 1460500 h 2152650"/>
                <a:gd name="connsiteX293" fmla="*/ 1459186 w 2287861"/>
                <a:gd name="connsiteY293" fmla="*/ 1489075 h 2152650"/>
                <a:gd name="connsiteX294" fmla="*/ 1443311 w 2287861"/>
                <a:gd name="connsiteY294" fmla="*/ 1501775 h 2152650"/>
                <a:gd name="connsiteX295" fmla="*/ 1408386 w 2287861"/>
                <a:gd name="connsiteY295" fmla="*/ 1511300 h 2152650"/>
                <a:gd name="connsiteX296" fmla="*/ 1373461 w 2287861"/>
                <a:gd name="connsiteY296" fmla="*/ 1546225 h 2152650"/>
                <a:gd name="connsiteX297" fmla="*/ 1367111 w 2287861"/>
                <a:gd name="connsiteY297" fmla="*/ 1612900 h 2152650"/>
                <a:gd name="connsiteX298" fmla="*/ 1348061 w 2287861"/>
                <a:gd name="connsiteY298" fmla="*/ 1619250 h 2152650"/>
                <a:gd name="connsiteX299" fmla="*/ 1338536 w 2287861"/>
                <a:gd name="connsiteY299" fmla="*/ 1606550 h 2152650"/>
                <a:gd name="connsiteX300" fmla="*/ 1294086 w 2287861"/>
                <a:gd name="connsiteY300" fmla="*/ 1660525 h 2152650"/>
                <a:gd name="connsiteX301" fmla="*/ 1287736 w 2287861"/>
                <a:gd name="connsiteY301" fmla="*/ 1695450 h 2152650"/>
                <a:gd name="connsiteX302" fmla="*/ 1309961 w 2287861"/>
                <a:gd name="connsiteY302" fmla="*/ 1730375 h 2152650"/>
                <a:gd name="connsiteX303" fmla="*/ 1360761 w 2287861"/>
                <a:gd name="connsiteY303" fmla="*/ 1743075 h 2152650"/>
                <a:gd name="connsiteX304" fmla="*/ 1405211 w 2287861"/>
                <a:gd name="connsiteY304" fmla="*/ 1724025 h 2152650"/>
                <a:gd name="connsiteX305" fmla="*/ 1417911 w 2287861"/>
                <a:gd name="connsiteY305" fmla="*/ 1746250 h 2152650"/>
                <a:gd name="connsiteX306" fmla="*/ 1456011 w 2287861"/>
                <a:gd name="connsiteY306" fmla="*/ 1733550 h 2152650"/>
                <a:gd name="connsiteX307" fmla="*/ 1494111 w 2287861"/>
                <a:gd name="connsiteY307" fmla="*/ 1746250 h 2152650"/>
                <a:gd name="connsiteX308" fmla="*/ 1535386 w 2287861"/>
                <a:gd name="connsiteY308" fmla="*/ 1781175 h 2152650"/>
                <a:gd name="connsiteX309" fmla="*/ 1525861 w 2287861"/>
                <a:gd name="connsiteY309" fmla="*/ 1809750 h 2152650"/>
                <a:gd name="connsiteX310" fmla="*/ 1567136 w 2287861"/>
                <a:gd name="connsiteY310" fmla="*/ 1847850 h 2152650"/>
                <a:gd name="connsiteX311" fmla="*/ 1598886 w 2287861"/>
                <a:gd name="connsiteY311" fmla="*/ 1885950 h 2152650"/>
                <a:gd name="connsiteX312" fmla="*/ 1624286 w 2287861"/>
                <a:gd name="connsiteY312" fmla="*/ 1860550 h 2152650"/>
                <a:gd name="connsiteX313" fmla="*/ 1611586 w 2287861"/>
                <a:gd name="connsiteY313" fmla="*/ 1822450 h 2152650"/>
                <a:gd name="connsiteX314" fmla="*/ 1630636 w 2287861"/>
                <a:gd name="connsiteY314" fmla="*/ 1806575 h 2152650"/>
                <a:gd name="connsiteX315" fmla="*/ 1668736 w 2287861"/>
                <a:gd name="connsiteY315" fmla="*/ 1803400 h 2152650"/>
                <a:gd name="connsiteX316" fmla="*/ 1697311 w 2287861"/>
                <a:gd name="connsiteY316" fmla="*/ 1809750 h 2152650"/>
                <a:gd name="connsiteX317" fmla="*/ 1687786 w 2287861"/>
                <a:gd name="connsiteY317" fmla="*/ 1771650 h 2152650"/>
                <a:gd name="connsiteX318" fmla="*/ 1716361 w 2287861"/>
                <a:gd name="connsiteY318" fmla="*/ 1758950 h 2152650"/>
                <a:gd name="connsiteX319" fmla="*/ 1744936 w 2287861"/>
                <a:gd name="connsiteY319" fmla="*/ 1752600 h 2152650"/>
                <a:gd name="connsiteX320" fmla="*/ 1757636 w 2287861"/>
                <a:gd name="connsiteY320" fmla="*/ 1720850 h 2152650"/>
                <a:gd name="connsiteX321" fmla="*/ 1767161 w 2287861"/>
                <a:gd name="connsiteY321" fmla="*/ 1689100 h 2152650"/>
                <a:gd name="connsiteX322" fmla="*/ 1710011 w 2287861"/>
                <a:gd name="connsiteY322" fmla="*/ 1670050 h 2152650"/>
                <a:gd name="connsiteX323" fmla="*/ 1722711 w 2287861"/>
                <a:gd name="connsiteY323" fmla="*/ 1625600 h 2152650"/>
                <a:gd name="connsiteX324" fmla="*/ 1732236 w 2287861"/>
                <a:gd name="connsiteY324" fmla="*/ 1609725 h 2152650"/>
                <a:gd name="connsiteX325" fmla="*/ 1760811 w 2287861"/>
                <a:gd name="connsiteY325" fmla="*/ 1622425 h 2152650"/>
                <a:gd name="connsiteX326" fmla="*/ 1789386 w 2287861"/>
                <a:gd name="connsiteY326" fmla="*/ 1638300 h 2152650"/>
                <a:gd name="connsiteX327" fmla="*/ 1811611 w 2287861"/>
                <a:gd name="connsiteY327" fmla="*/ 1622425 h 2152650"/>
                <a:gd name="connsiteX328" fmla="*/ 1837011 w 2287861"/>
                <a:gd name="connsiteY328" fmla="*/ 1644650 h 2152650"/>
                <a:gd name="connsiteX329" fmla="*/ 1875111 w 2287861"/>
                <a:gd name="connsiteY329" fmla="*/ 1606550 h 2152650"/>
                <a:gd name="connsiteX330" fmla="*/ 1862411 w 2287861"/>
                <a:gd name="connsiteY330" fmla="*/ 1546225 h 2152650"/>
                <a:gd name="connsiteX331" fmla="*/ 1814786 w 2287861"/>
                <a:gd name="connsiteY331" fmla="*/ 1524000 h 2152650"/>
                <a:gd name="connsiteX332" fmla="*/ 1849711 w 2287861"/>
                <a:gd name="connsiteY332" fmla="*/ 1514475 h 2152650"/>
                <a:gd name="connsiteX333" fmla="*/ 1817961 w 2287861"/>
                <a:gd name="connsiteY333" fmla="*/ 1479550 h 2152650"/>
                <a:gd name="connsiteX334" fmla="*/ 1783036 w 2287861"/>
                <a:gd name="connsiteY334" fmla="*/ 1473200 h 2152650"/>
                <a:gd name="connsiteX335" fmla="*/ 1760811 w 2287861"/>
                <a:gd name="connsiteY335" fmla="*/ 1444625 h 2152650"/>
                <a:gd name="connsiteX336" fmla="*/ 1706836 w 2287861"/>
                <a:gd name="connsiteY336" fmla="*/ 1400175 h 2152650"/>
                <a:gd name="connsiteX337" fmla="*/ 1681436 w 2287861"/>
                <a:gd name="connsiteY337" fmla="*/ 1384300 h 2152650"/>
                <a:gd name="connsiteX338" fmla="*/ 1687786 w 2287861"/>
                <a:gd name="connsiteY338" fmla="*/ 1355725 h 2152650"/>
                <a:gd name="connsiteX339" fmla="*/ 1681436 w 2287861"/>
                <a:gd name="connsiteY339" fmla="*/ 1333500 h 2152650"/>
                <a:gd name="connsiteX340" fmla="*/ 1722711 w 2287861"/>
                <a:gd name="connsiteY340" fmla="*/ 1295400 h 2152650"/>
                <a:gd name="connsiteX341" fmla="*/ 1690961 w 2287861"/>
                <a:gd name="connsiteY341" fmla="*/ 1270000 h 2152650"/>
                <a:gd name="connsiteX342" fmla="*/ 1710011 w 2287861"/>
                <a:gd name="connsiteY342" fmla="*/ 1247775 h 2152650"/>
                <a:gd name="connsiteX343" fmla="*/ 1757636 w 2287861"/>
                <a:gd name="connsiteY343" fmla="*/ 1216025 h 2152650"/>
                <a:gd name="connsiteX344" fmla="*/ 1757636 w 2287861"/>
                <a:gd name="connsiteY344" fmla="*/ 1177925 h 2152650"/>
                <a:gd name="connsiteX345" fmla="*/ 1798911 w 2287861"/>
                <a:gd name="connsiteY345" fmla="*/ 1158875 h 2152650"/>
                <a:gd name="connsiteX346" fmla="*/ 1852886 w 2287861"/>
                <a:gd name="connsiteY346" fmla="*/ 1155700 h 2152650"/>
                <a:gd name="connsiteX347" fmla="*/ 1913211 w 2287861"/>
                <a:gd name="connsiteY347" fmla="*/ 1155700 h 2152650"/>
                <a:gd name="connsiteX348" fmla="*/ 1925911 w 2287861"/>
                <a:gd name="connsiteY348" fmla="*/ 1168400 h 2152650"/>
                <a:gd name="connsiteX349" fmla="*/ 1910036 w 2287861"/>
                <a:gd name="connsiteY349" fmla="*/ 1196975 h 2152650"/>
                <a:gd name="connsiteX350" fmla="*/ 1903686 w 2287861"/>
                <a:gd name="connsiteY350" fmla="*/ 1212850 h 2152650"/>
                <a:gd name="connsiteX351" fmla="*/ 1935436 w 2287861"/>
                <a:gd name="connsiteY351" fmla="*/ 1222375 h 2152650"/>
                <a:gd name="connsiteX352" fmla="*/ 1954486 w 2287861"/>
                <a:gd name="connsiteY352" fmla="*/ 1231900 h 2152650"/>
                <a:gd name="connsiteX353" fmla="*/ 1973536 w 2287861"/>
                <a:gd name="connsiteY353" fmla="*/ 1273175 h 2152650"/>
                <a:gd name="connsiteX354" fmla="*/ 1967186 w 2287861"/>
                <a:gd name="connsiteY354" fmla="*/ 1295400 h 2152650"/>
                <a:gd name="connsiteX355" fmla="*/ 1998936 w 2287861"/>
                <a:gd name="connsiteY355" fmla="*/ 1311275 h 2152650"/>
                <a:gd name="connsiteX356" fmla="*/ 1995761 w 2287861"/>
                <a:gd name="connsiteY356" fmla="*/ 1346200 h 2152650"/>
                <a:gd name="connsiteX357" fmla="*/ 1957661 w 2287861"/>
                <a:gd name="connsiteY357" fmla="*/ 1368425 h 2152650"/>
                <a:gd name="connsiteX358" fmla="*/ 1938611 w 2287861"/>
                <a:gd name="connsiteY358" fmla="*/ 1393825 h 2152650"/>
                <a:gd name="connsiteX359" fmla="*/ 1948136 w 2287861"/>
                <a:gd name="connsiteY359" fmla="*/ 1431925 h 2152650"/>
                <a:gd name="connsiteX360" fmla="*/ 1948136 w 2287861"/>
                <a:gd name="connsiteY360" fmla="*/ 1454150 h 2152650"/>
                <a:gd name="connsiteX361" fmla="*/ 1941786 w 2287861"/>
                <a:gd name="connsiteY361" fmla="*/ 1482725 h 2152650"/>
                <a:gd name="connsiteX362" fmla="*/ 1944961 w 2287861"/>
                <a:gd name="connsiteY362" fmla="*/ 1492250 h 2152650"/>
                <a:gd name="connsiteX363" fmla="*/ 1976711 w 2287861"/>
                <a:gd name="connsiteY363" fmla="*/ 1520825 h 2152650"/>
                <a:gd name="connsiteX364" fmla="*/ 1995761 w 2287861"/>
                <a:gd name="connsiteY364" fmla="*/ 1514475 h 2152650"/>
                <a:gd name="connsiteX365" fmla="*/ 2059261 w 2287861"/>
                <a:gd name="connsiteY365" fmla="*/ 1539875 h 2152650"/>
                <a:gd name="connsiteX366" fmla="*/ 2078311 w 2287861"/>
                <a:gd name="connsiteY366" fmla="*/ 1520825 h 2152650"/>
                <a:gd name="connsiteX367" fmla="*/ 2059261 w 2287861"/>
                <a:gd name="connsiteY367" fmla="*/ 1479550 h 2152650"/>
                <a:gd name="connsiteX368" fmla="*/ 2059261 w 2287861"/>
                <a:gd name="connsiteY368" fmla="*/ 1444625 h 2152650"/>
                <a:gd name="connsiteX369" fmla="*/ 2040211 w 2287861"/>
                <a:gd name="connsiteY369" fmla="*/ 1416050 h 2152650"/>
                <a:gd name="connsiteX370" fmla="*/ 2056086 w 2287861"/>
                <a:gd name="connsiteY370" fmla="*/ 1400175 h 2152650"/>
                <a:gd name="connsiteX371" fmla="*/ 2081486 w 2287861"/>
                <a:gd name="connsiteY371" fmla="*/ 1371600 h 2152650"/>
                <a:gd name="connsiteX372" fmla="*/ 2110061 w 2287861"/>
                <a:gd name="connsiteY372" fmla="*/ 1323975 h 2152650"/>
                <a:gd name="connsiteX373" fmla="*/ 2167211 w 2287861"/>
                <a:gd name="connsiteY373" fmla="*/ 1371600 h 2152650"/>
                <a:gd name="connsiteX374" fmla="*/ 2230711 w 2287861"/>
                <a:gd name="connsiteY374" fmla="*/ 1355725 h 2152650"/>
                <a:gd name="connsiteX375" fmla="*/ 2249761 w 2287861"/>
                <a:gd name="connsiteY375" fmla="*/ 1346200 h 2152650"/>
                <a:gd name="connsiteX376" fmla="*/ 2243411 w 2287861"/>
                <a:gd name="connsiteY376" fmla="*/ 1323975 h 2152650"/>
                <a:gd name="connsiteX377" fmla="*/ 2246586 w 2287861"/>
                <a:gd name="connsiteY377" fmla="*/ 1295400 h 2152650"/>
                <a:gd name="connsiteX378" fmla="*/ 2227536 w 2287861"/>
                <a:gd name="connsiteY378" fmla="*/ 1273175 h 2152650"/>
                <a:gd name="connsiteX379" fmla="*/ 2256111 w 2287861"/>
                <a:gd name="connsiteY379" fmla="*/ 1238250 h 2152650"/>
                <a:gd name="connsiteX380" fmla="*/ 2271986 w 2287861"/>
                <a:gd name="connsiteY380" fmla="*/ 1216025 h 2152650"/>
                <a:gd name="connsiteX381" fmla="*/ 2265636 w 2287861"/>
                <a:gd name="connsiteY381" fmla="*/ 1174750 h 2152650"/>
                <a:gd name="connsiteX382" fmla="*/ 2275161 w 2287861"/>
                <a:gd name="connsiteY382" fmla="*/ 1136650 h 2152650"/>
                <a:gd name="connsiteX383" fmla="*/ 2246586 w 2287861"/>
                <a:gd name="connsiteY383" fmla="*/ 1120775 h 2152650"/>
                <a:gd name="connsiteX384" fmla="*/ 2224361 w 2287861"/>
                <a:gd name="connsiteY384" fmla="*/ 1146175 h 2152650"/>
                <a:gd name="connsiteX385" fmla="*/ 2195786 w 2287861"/>
                <a:gd name="connsiteY385" fmla="*/ 1133475 h 2152650"/>
                <a:gd name="connsiteX386" fmla="*/ 2170386 w 2287861"/>
                <a:gd name="connsiteY386" fmla="*/ 1136650 h 2152650"/>
                <a:gd name="connsiteX387" fmla="*/ 2129111 w 2287861"/>
                <a:gd name="connsiteY387" fmla="*/ 1171575 h 2152650"/>
                <a:gd name="connsiteX388" fmla="*/ 2103711 w 2287861"/>
                <a:gd name="connsiteY388" fmla="*/ 1184275 h 2152650"/>
                <a:gd name="connsiteX389" fmla="*/ 2065611 w 2287861"/>
                <a:gd name="connsiteY389" fmla="*/ 1184275 h 2152650"/>
                <a:gd name="connsiteX390" fmla="*/ 2062436 w 2287861"/>
                <a:gd name="connsiteY390" fmla="*/ 1181100 h 2152650"/>
                <a:gd name="connsiteX391" fmla="*/ 2068786 w 2287861"/>
                <a:gd name="connsiteY391" fmla="*/ 1155700 h 2152650"/>
                <a:gd name="connsiteX392" fmla="*/ 2033861 w 2287861"/>
                <a:gd name="connsiteY392" fmla="*/ 1143000 h 2152650"/>
                <a:gd name="connsiteX393" fmla="*/ 2011636 w 2287861"/>
                <a:gd name="connsiteY393" fmla="*/ 1136650 h 2152650"/>
                <a:gd name="connsiteX394" fmla="*/ 1995761 w 2287861"/>
                <a:gd name="connsiteY394" fmla="*/ 1089025 h 2152650"/>
                <a:gd name="connsiteX395" fmla="*/ 1983061 w 2287861"/>
                <a:gd name="connsiteY395" fmla="*/ 1060450 h 2152650"/>
                <a:gd name="connsiteX396" fmla="*/ 1989411 w 2287861"/>
                <a:gd name="connsiteY396" fmla="*/ 1041400 h 2152650"/>
                <a:gd name="connsiteX397" fmla="*/ 1989411 w 2287861"/>
                <a:gd name="connsiteY397" fmla="*/ 1016000 h 2152650"/>
                <a:gd name="connsiteX398" fmla="*/ 2021161 w 2287861"/>
                <a:gd name="connsiteY398" fmla="*/ 1009650 h 2152650"/>
                <a:gd name="connsiteX399" fmla="*/ 2062436 w 2287861"/>
                <a:gd name="connsiteY399" fmla="*/ 1057275 h 2152650"/>
                <a:gd name="connsiteX400" fmla="*/ 2081486 w 2287861"/>
                <a:gd name="connsiteY400" fmla="*/ 1082675 h 2152650"/>
                <a:gd name="connsiteX401" fmla="*/ 2141811 w 2287861"/>
                <a:gd name="connsiteY401" fmla="*/ 1031875 h 2152650"/>
                <a:gd name="connsiteX402" fmla="*/ 2160861 w 2287861"/>
                <a:gd name="connsiteY402" fmla="*/ 1000125 h 2152650"/>
                <a:gd name="connsiteX403" fmla="*/ 2198961 w 2287861"/>
                <a:gd name="connsiteY403" fmla="*/ 958850 h 2152650"/>
                <a:gd name="connsiteX404" fmla="*/ 2249761 w 2287861"/>
                <a:gd name="connsiteY404" fmla="*/ 939800 h 2152650"/>
                <a:gd name="connsiteX405" fmla="*/ 2262461 w 2287861"/>
                <a:gd name="connsiteY405" fmla="*/ 920750 h 2152650"/>
                <a:gd name="connsiteX406" fmla="*/ 2287861 w 2287861"/>
                <a:gd name="connsiteY406" fmla="*/ 876300 h 2152650"/>
                <a:gd name="connsiteX407" fmla="*/ 2278336 w 2287861"/>
                <a:gd name="connsiteY407" fmla="*/ 822325 h 2152650"/>
                <a:gd name="connsiteX408" fmla="*/ 2252936 w 2287861"/>
                <a:gd name="connsiteY408" fmla="*/ 774700 h 2152650"/>
                <a:gd name="connsiteX409" fmla="*/ 2205311 w 2287861"/>
                <a:gd name="connsiteY409" fmla="*/ 739775 h 2152650"/>
                <a:gd name="connsiteX410" fmla="*/ 2157686 w 2287861"/>
                <a:gd name="connsiteY410" fmla="*/ 682625 h 2152650"/>
                <a:gd name="connsiteX411" fmla="*/ 2148161 w 2287861"/>
                <a:gd name="connsiteY411" fmla="*/ 641350 h 2152650"/>
                <a:gd name="connsiteX412" fmla="*/ 2091011 w 2287861"/>
                <a:gd name="connsiteY412" fmla="*/ 584200 h 2152650"/>
                <a:gd name="connsiteX413" fmla="*/ 2075136 w 2287861"/>
                <a:gd name="connsiteY413" fmla="*/ 568325 h 2152650"/>
                <a:gd name="connsiteX414" fmla="*/ 2043386 w 2287861"/>
                <a:gd name="connsiteY414" fmla="*/ 530225 h 2152650"/>
                <a:gd name="connsiteX415" fmla="*/ 2037036 w 2287861"/>
                <a:gd name="connsiteY415" fmla="*/ 438150 h 2152650"/>
                <a:gd name="connsiteX416" fmla="*/ 2024336 w 2287861"/>
                <a:gd name="connsiteY416" fmla="*/ 406400 h 2152650"/>
                <a:gd name="connsiteX417" fmla="*/ 1992586 w 2287861"/>
                <a:gd name="connsiteY417" fmla="*/ 368300 h 2152650"/>
                <a:gd name="connsiteX418" fmla="*/ 1979886 w 2287861"/>
                <a:gd name="connsiteY418" fmla="*/ 317500 h 2152650"/>
                <a:gd name="connsiteX419" fmla="*/ 1951311 w 2287861"/>
                <a:gd name="connsiteY419" fmla="*/ 295275 h 2152650"/>
                <a:gd name="connsiteX420" fmla="*/ 1875111 w 2287861"/>
                <a:gd name="connsiteY420" fmla="*/ 238125 h 2152650"/>
                <a:gd name="connsiteX0" fmla="*/ 1875111 w 2287861"/>
                <a:gd name="connsiteY0" fmla="*/ 238125 h 2152650"/>
                <a:gd name="connsiteX1" fmla="*/ 1840186 w 2287861"/>
                <a:gd name="connsiteY1" fmla="*/ 225425 h 2152650"/>
                <a:gd name="connsiteX2" fmla="*/ 1798911 w 2287861"/>
                <a:gd name="connsiteY2" fmla="*/ 215900 h 2152650"/>
                <a:gd name="connsiteX3" fmla="*/ 1751286 w 2287861"/>
                <a:gd name="connsiteY3" fmla="*/ 238125 h 2152650"/>
                <a:gd name="connsiteX4" fmla="*/ 1722711 w 2287861"/>
                <a:gd name="connsiteY4" fmla="*/ 282575 h 2152650"/>
                <a:gd name="connsiteX5" fmla="*/ 1706836 w 2287861"/>
                <a:gd name="connsiteY5" fmla="*/ 320675 h 2152650"/>
                <a:gd name="connsiteX6" fmla="*/ 1697311 w 2287861"/>
                <a:gd name="connsiteY6" fmla="*/ 323850 h 2152650"/>
                <a:gd name="connsiteX7" fmla="*/ 1665561 w 2287861"/>
                <a:gd name="connsiteY7" fmla="*/ 304800 h 2152650"/>
                <a:gd name="connsiteX8" fmla="*/ 1636986 w 2287861"/>
                <a:gd name="connsiteY8" fmla="*/ 298450 h 2152650"/>
                <a:gd name="connsiteX9" fmla="*/ 1586186 w 2287861"/>
                <a:gd name="connsiteY9" fmla="*/ 323850 h 2152650"/>
                <a:gd name="connsiteX10" fmla="*/ 1557611 w 2287861"/>
                <a:gd name="connsiteY10" fmla="*/ 317500 h 2152650"/>
                <a:gd name="connsiteX11" fmla="*/ 1544911 w 2287861"/>
                <a:gd name="connsiteY11" fmla="*/ 307975 h 2152650"/>
                <a:gd name="connsiteX12" fmla="*/ 1535386 w 2287861"/>
                <a:gd name="connsiteY12" fmla="*/ 311150 h 2152650"/>
                <a:gd name="connsiteX13" fmla="*/ 1500461 w 2287861"/>
                <a:gd name="connsiteY13" fmla="*/ 307975 h 2152650"/>
                <a:gd name="connsiteX14" fmla="*/ 1468711 w 2287861"/>
                <a:gd name="connsiteY14" fmla="*/ 282575 h 2152650"/>
                <a:gd name="connsiteX15" fmla="*/ 1452836 w 2287861"/>
                <a:gd name="connsiteY15" fmla="*/ 276225 h 2152650"/>
                <a:gd name="connsiteX16" fmla="*/ 1440136 w 2287861"/>
                <a:gd name="connsiteY16" fmla="*/ 304800 h 2152650"/>
                <a:gd name="connsiteX17" fmla="*/ 1430611 w 2287861"/>
                <a:gd name="connsiteY17" fmla="*/ 301625 h 2152650"/>
                <a:gd name="connsiteX18" fmla="*/ 1405211 w 2287861"/>
                <a:gd name="connsiteY18" fmla="*/ 295275 h 2152650"/>
                <a:gd name="connsiteX19" fmla="*/ 1395686 w 2287861"/>
                <a:gd name="connsiteY19" fmla="*/ 273050 h 2152650"/>
                <a:gd name="connsiteX20" fmla="*/ 1354411 w 2287861"/>
                <a:gd name="connsiteY20" fmla="*/ 292100 h 2152650"/>
                <a:gd name="connsiteX21" fmla="*/ 1344886 w 2287861"/>
                <a:gd name="connsiteY21" fmla="*/ 307975 h 2152650"/>
                <a:gd name="connsiteX22" fmla="*/ 1332186 w 2287861"/>
                <a:gd name="connsiteY22" fmla="*/ 317500 h 2152650"/>
                <a:gd name="connsiteX23" fmla="*/ 1290911 w 2287861"/>
                <a:gd name="connsiteY23" fmla="*/ 336550 h 2152650"/>
                <a:gd name="connsiteX24" fmla="*/ 1217886 w 2287861"/>
                <a:gd name="connsiteY24" fmla="*/ 314325 h 2152650"/>
                <a:gd name="connsiteX25" fmla="*/ 1195661 w 2287861"/>
                <a:gd name="connsiteY25" fmla="*/ 298450 h 2152650"/>
                <a:gd name="connsiteX26" fmla="*/ 1202011 w 2287861"/>
                <a:gd name="connsiteY26" fmla="*/ 260350 h 2152650"/>
                <a:gd name="connsiteX27" fmla="*/ 1221061 w 2287861"/>
                <a:gd name="connsiteY27" fmla="*/ 260350 h 2152650"/>
                <a:gd name="connsiteX28" fmla="*/ 1224236 w 2287861"/>
                <a:gd name="connsiteY28" fmla="*/ 206375 h 2152650"/>
                <a:gd name="connsiteX29" fmla="*/ 1214711 w 2287861"/>
                <a:gd name="connsiteY29" fmla="*/ 180975 h 2152650"/>
                <a:gd name="connsiteX30" fmla="*/ 1192486 w 2287861"/>
                <a:gd name="connsiteY30" fmla="*/ 190500 h 2152650"/>
                <a:gd name="connsiteX31" fmla="*/ 1157561 w 2287861"/>
                <a:gd name="connsiteY31" fmla="*/ 149225 h 2152650"/>
                <a:gd name="connsiteX32" fmla="*/ 1179786 w 2287861"/>
                <a:gd name="connsiteY32" fmla="*/ 152400 h 2152650"/>
                <a:gd name="connsiteX33" fmla="*/ 1202011 w 2287861"/>
                <a:gd name="connsiteY33" fmla="*/ 133350 h 2152650"/>
                <a:gd name="connsiteX34" fmla="*/ 1202011 w 2287861"/>
                <a:gd name="connsiteY34" fmla="*/ 92075 h 2152650"/>
                <a:gd name="connsiteX35" fmla="*/ 1173436 w 2287861"/>
                <a:gd name="connsiteY35" fmla="*/ 85725 h 2152650"/>
                <a:gd name="connsiteX36" fmla="*/ 1179786 w 2287861"/>
                <a:gd name="connsiteY36" fmla="*/ 44450 h 2152650"/>
                <a:gd name="connsiteX37" fmla="*/ 1154386 w 2287861"/>
                <a:gd name="connsiteY37" fmla="*/ 41275 h 2152650"/>
                <a:gd name="connsiteX38" fmla="*/ 1128986 w 2287861"/>
                <a:gd name="connsiteY38" fmla="*/ 41275 h 2152650"/>
                <a:gd name="connsiteX39" fmla="*/ 1109936 w 2287861"/>
                <a:gd name="connsiteY39" fmla="*/ 85725 h 2152650"/>
                <a:gd name="connsiteX40" fmla="*/ 1084536 w 2287861"/>
                <a:gd name="connsiteY40" fmla="*/ 107950 h 2152650"/>
                <a:gd name="connsiteX41" fmla="*/ 1090886 w 2287861"/>
                <a:gd name="connsiteY41" fmla="*/ 155575 h 2152650"/>
                <a:gd name="connsiteX42" fmla="*/ 1046436 w 2287861"/>
                <a:gd name="connsiteY42" fmla="*/ 158750 h 2152650"/>
                <a:gd name="connsiteX43" fmla="*/ 1017861 w 2287861"/>
                <a:gd name="connsiteY43" fmla="*/ 142875 h 2152650"/>
                <a:gd name="connsiteX44" fmla="*/ 995636 w 2287861"/>
                <a:gd name="connsiteY44" fmla="*/ 136525 h 2152650"/>
                <a:gd name="connsiteX45" fmla="*/ 986111 w 2287861"/>
                <a:gd name="connsiteY45" fmla="*/ 111125 h 2152650"/>
                <a:gd name="connsiteX46" fmla="*/ 979761 w 2287861"/>
                <a:gd name="connsiteY46" fmla="*/ 69850 h 2152650"/>
                <a:gd name="connsiteX47" fmla="*/ 944836 w 2287861"/>
                <a:gd name="connsiteY47" fmla="*/ 44450 h 2152650"/>
                <a:gd name="connsiteX48" fmla="*/ 919436 w 2287861"/>
                <a:gd name="connsiteY48" fmla="*/ 31750 h 2152650"/>
                <a:gd name="connsiteX49" fmla="*/ 887686 w 2287861"/>
                <a:gd name="connsiteY49" fmla="*/ 31750 h 2152650"/>
                <a:gd name="connsiteX50" fmla="*/ 887686 w 2287861"/>
                <a:gd name="connsiteY50" fmla="*/ 6350 h 2152650"/>
                <a:gd name="connsiteX51" fmla="*/ 852761 w 2287861"/>
                <a:gd name="connsiteY51" fmla="*/ 0 h 2152650"/>
                <a:gd name="connsiteX52" fmla="*/ 849586 w 2287861"/>
                <a:gd name="connsiteY52" fmla="*/ 22225 h 2152650"/>
                <a:gd name="connsiteX53" fmla="*/ 801961 w 2287861"/>
                <a:gd name="connsiteY53" fmla="*/ 28575 h 2152650"/>
                <a:gd name="connsiteX54" fmla="*/ 760686 w 2287861"/>
                <a:gd name="connsiteY54" fmla="*/ 44450 h 2152650"/>
                <a:gd name="connsiteX55" fmla="*/ 741636 w 2287861"/>
                <a:gd name="connsiteY55" fmla="*/ 66675 h 2152650"/>
                <a:gd name="connsiteX56" fmla="*/ 754336 w 2287861"/>
                <a:gd name="connsiteY56" fmla="*/ 95250 h 2152650"/>
                <a:gd name="connsiteX57" fmla="*/ 760686 w 2287861"/>
                <a:gd name="connsiteY57" fmla="*/ 117475 h 2152650"/>
                <a:gd name="connsiteX58" fmla="*/ 728936 w 2287861"/>
                <a:gd name="connsiteY58" fmla="*/ 142875 h 2152650"/>
                <a:gd name="connsiteX59" fmla="*/ 719411 w 2287861"/>
                <a:gd name="connsiteY59" fmla="*/ 158750 h 2152650"/>
                <a:gd name="connsiteX60" fmla="*/ 728936 w 2287861"/>
                <a:gd name="connsiteY60" fmla="*/ 177800 h 2152650"/>
                <a:gd name="connsiteX61" fmla="*/ 713061 w 2287861"/>
                <a:gd name="connsiteY61" fmla="*/ 212725 h 2152650"/>
                <a:gd name="connsiteX62" fmla="*/ 694011 w 2287861"/>
                <a:gd name="connsiteY62" fmla="*/ 215900 h 2152650"/>
                <a:gd name="connsiteX63" fmla="*/ 681311 w 2287861"/>
                <a:gd name="connsiteY63" fmla="*/ 231775 h 2152650"/>
                <a:gd name="connsiteX64" fmla="*/ 646386 w 2287861"/>
                <a:gd name="connsiteY64" fmla="*/ 244475 h 2152650"/>
                <a:gd name="connsiteX65" fmla="*/ 636861 w 2287861"/>
                <a:gd name="connsiteY65" fmla="*/ 244475 h 2152650"/>
                <a:gd name="connsiteX66" fmla="*/ 627336 w 2287861"/>
                <a:gd name="connsiteY66" fmla="*/ 241300 h 2152650"/>
                <a:gd name="connsiteX67" fmla="*/ 601936 w 2287861"/>
                <a:gd name="connsiteY67" fmla="*/ 288925 h 2152650"/>
                <a:gd name="connsiteX68" fmla="*/ 567011 w 2287861"/>
                <a:gd name="connsiteY68" fmla="*/ 292100 h 2152650"/>
                <a:gd name="connsiteX69" fmla="*/ 544786 w 2287861"/>
                <a:gd name="connsiteY69" fmla="*/ 269875 h 2152650"/>
                <a:gd name="connsiteX70" fmla="*/ 509861 w 2287861"/>
                <a:gd name="connsiteY70" fmla="*/ 279400 h 2152650"/>
                <a:gd name="connsiteX71" fmla="*/ 513036 w 2287861"/>
                <a:gd name="connsiteY71" fmla="*/ 292100 h 2152650"/>
                <a:gd name="connsiteX72" fmla="*/ 519386 w 2287861"/>
                <a:gd name="connsiteY72" fmla="*/ 314325 h 2152650"/>
                <a:gd name="connsiteX73" fmla="*/ 506686 w 2287861"/>
                <a:gd name="connsiteY73" fmla="*/ 323850 h 2152650"/>
                <a:gd name="connsiteX74" fmla="*/ 474936 w 2287861"/>
                <a:gd name="connsiteY74" fmla="*/ 307975 h 2152650"/>
                <a:gd name="connsiteX75" fmla="*/ 449536 w 2287861"/>
                <a:gd name="connsiteY75" fmla="*/ 304800 h 2152650"/>
                <a:gd name="connsiteX76" fmla="*/ 424136 w 2287861"/>
                <a:gd name="connsiteY76" fmla="*/ 314325 h 2152650"/>
                <a:gd name="connsiteX77" fmla="*/ 405086 w 2287861"/>
                <a:gd name="connsiteY77" fmla="*/ 279400 h 2152650"/>
                <a:gd name="connsiteX78" fmla="*/ 411436 w 2287861"/>
                <a:gd name="connsiteY78" fmla="*/ 244475 h 2152650"/>
                <a:gd name="connsiteX79" fmla="*/ 392386 w 2287861"/>
                <a:gd name="connsiteY79" fmla="*/ 219075 h 2152650"/>
                <a:gd name="connsiteX80" fmla="*/ 373336 w 2287861"/>
                <a:gd name="connsiteY80" fmla="*/ 234950 h 2152650"/>
                <a:gd name="connsiteX81" fmla="*/ 373336 w 2287861"/>
                <a:gd name="connsiteY81" fmla="*/ 200025 h 2152650"/>
                <a:gd name="connsiteX82" fmla="*/ 360636 w 2287861"/>
                <a:gd name="connsiteY82" fmla="*/ 171450 h 2152650"/>
                <a:gd name="connsiteX83" fmla="*/ 373336 w 2287861"/>
                <a:gd name="connsiteY83" fmla="*/ 123825 h 2152650"/>
                <a:gd name="connsiteX84" fmla="*/ 354286 w 2287861"/>
                <a:gd name="connsiteY84" fmla="*/ 95250 h 2152650"/>
                <a:gd name="connsiteX85" fmla="*/ 274911 w 2287861"/>
                <a:gd name="connsiteY85" fmla="*/ 95250 h 2152650"/>
                <a:gd name="connsiteX86" fmla="*/ 239986 w 2287861"/>
                <a:gd name="connsiteY86" fmla="*/ 136525 h 2152650"/>
                <a:gd name="connsiteX87" fmla="*/ 246336 w 2287861"/>
                <a:gd name="connsiteY87" fmla="*/ 171450 h 2152650"/>
                <a:gd name="connsiteX88" fmla="*/ 284436 w 2287861"/>
                <a:gd name="connsiteY88" fmla="*/ 203200 h 2152650"/>
                <a:gd name="connsiteX89" fmla="*/ 306661 w 2287861"/>
                <a:gd name="connsiteY89" fmla="*/ 244475 h 2152650"/>
                <a:gd name="connsiteX90" fmla="*/ 268561 w 2287861"/>
                <a:gd name="connsiteY90" fmla="*/ 215900 h 2152650"/>
                <a:gd name="connsiteX91" fmla="*/ 224111 w 2287861"/>
                <a:gd name="connsiteY91" fmla="*/ 212725 h 2152650"/>
                <a:gd name="connsiteX92" fmla="*/ 201886 w 2287861"/>
                <a:gd name="connsiteY92" fmla="*/ 269875 h 2152650"/>
                <a:gd name="connsiteX93" fmla="*/ 192361 w 2287861"/>
                <a:gd name="connsiteY93" fmla="*/ 349250 h 2152650"/>
                <a:gd name="connsiteX94" fmla="*/ 138386 w 2287861"/>
                <a:gd name="connsiteY94" fmla="*/ 361950 h 2152650"/>
                <a:gd name="connsiteX95" fmla="*/ 132036 w 2287861"/>
                <a:gd name="connsiteY95" fmla="*/ 393700 h 2152650"/>
                <a:gd name="connsiteX96" fmla="*/ 141561 w 2287861"/>
                <a:gd name="connsiteY96" fmla="*/ 419100 h 2152650"/>
                <a:gd name="connsiteX97" fmla="*/ 116161 w 2287861"/>
                <a:gd name="connsiteY97" fmla="*/ 425450 h 2152650"/>
                <a:gd name="connsiteX98" fmla="*/ 93936 w 2287861"/>
                <a:gd name="connsiteY98" fmla="*/ 412750 h 2152650"/>
                <a:gd name="connsiteX99" fmla="*/ 78061 w 2287861"/>
                <a:gd name="connsiteY99" fmla="*/ 482600 h 2152650"/>
                <a:gd name="connsiteX100" fmla="*/ 135211 w 2287861"/>
                <a:gd name="connsiteY100" fmla="*/ 495300 h 2152650"/>
                <a:gd name="connsiteX101" fmla="*/ 163786 w 2287861"/>
                <a:gd name="connsiteY101" fmla="*/ 498475 h 2152650"/>
                <a:gd name="connsiteX102" fmla="*/ 195536 w 2287861"/>
                <a:gd name="connsiteY102" fmla="*/ 492125 h 2152650"/>
                <a:gd name="connsiteX103" fmla="*/ 186011 w 2287861"/>
                <a:gd name="connsiteY103" fmla="*/ 514350 h 2152650"/>
                <a:gd name="connsiteX104" fmla="*/ 163786 w 2287861"/>
                <a:gd name="connsiteY104" fmla="*/ 539750 h 2152650"/>
                <a:gd name="connsiteX105" fmla="*/ 211411 w 2287861"/>
                <a:gd name="connsiteY105" fmla="*/ 590550 h 2152650"/>
                <a:gd name="connsiteX106" fmla="*/ 230461 w 2287861"/>
                <a:gd name="connsiteY106" fmla="*/ 628650 h 2152650"/>
                <a:gd name="connsiteX107" fmla="*/ 265386 w 2287861"/>
                <a:gd name="connsiteY107" fmla="*/ 679450 h 2152650"/>
                <a:gd name="connsiteX108" fmla="*/ 325711 w 2287861"/>
                <a:gd name="connsiteY108" fmla="*/ 695325 h 2152650"/>
                <a:gd name="connsiteX109" fmla="*/ 284436 w 2287861"/>
                <a:gd name="connsiteY109" fmla="*/ 717550 h 2152650"/>
                <a:gd name="connsiteX110" fmla="*/ 316186 w 2287861"/>
                <a:gd name="connsiteY110" fmla="*/ 733425 h 2152650"/>
                <a:gd name="connsiteX111" fmla="*/ 284436 w 2287861"/>
                <a:gd name="connsiteY111" fmla="*/ 784225 h 2152650"/>
                <a:gd name="connsiteX112" fmla="*/ 255861 w 2287861"/>
                <a:gd name="connsiteY112" fmla="*/ 781050 h 2152650"/>
                <a:gd name="connsiteX113" fmla="*/ 274911 w 2287861"/>
                <a:gd name="connsiteY113" fmla="*/ 819150 h 2152650"/>
                <a:gd name="connsiteX114" fmla="*/ 233636 w 2287861"/>
                <a:gd name="connsiteY114" fmla="*/ 819150 h 2152650"/>
                <a:gd name="connsiteX115" fmla="*/ 224111 w 2287861"/>
                <a:gd name="connsiteY115" fmla="*/ 777875 h 2152650"/>
                <a:gd name="connsiteX116" fmla="*/ 236811 w 2287861"/>
                <a:gd name="connsiteY116" fmla="*/ 762000 h 2152650"/>
                <a:gd name="connsiteX117" fmla="*/ 211411 w 2287861"/>
                <a:gd name="connsiteY117" fmla="*/ 711200 h 2152650"/>
                <a:gd name="connsiteX118" fmla="*/ 192361 w 2287861"/>
                <a:gd name="connsiteY118" fmla="*/ 755650 h 2152650"/>
                <a:gd name="connsiteX119" fmla="*/ 173311 w 2287861"/>
                <a:gd name="connsiteY119" fmla="*/ 733425 h 2152650"/>
                <a:gd name="connsiteX120" fmla="*/ 151086 w 2287861"/>
                <a:gd name="connsiteY120" fmla="*/ 714375 h 2152650"/>
                <a:gd name="connsiteX121" fmla="*/ 138386 w 2287861"/>
                <a:gd name="connsiteY121" fmla="*/ 736600 h 2152650"/>
                <a:gd name="connsiteX122" fmla="*/ 147911 w 2287861"/>
                <a:gd name="connsiteY122" fmla="*/ 768350 h 2152650"/>
                <a:gd name="connsiteX123" fmla="*/ 154261 w 2287861"/>
                <a:gd name="connsiteY123" fmla="*/ 790575 h 2152650"/>
                <a:gd name="connsiteX124" fmla="*/ 208236 w 2287861"/>
                <a:gd name="connsiteY124" fmla="*/ 784225 h 2152650"/>
                <a:gd name="connsiteX125" fmla="*/ 217761 w 2287861"/>
                <a:gd name="connsiteY125" fmla="*/ 819150 h 2152650"/>
                <a:gd name="connsiteX126" fmla="*/ 160611 w 2287861"/>
                <a:gd name="connsiteY126" fmla="*/ 869950 h 2152650"/>
                <a:gd name="connsiteX127" fmla="*/ 125686 w 2287861"/>
                <a:gd name="connsiteY127" fmla="*/ 873125 h 2152650"/>
                <a:gd name="connsiteX128" fmla="*/ 154261 w 2287861"/>
                <a:gd name="connsiteY128" fmla="*/ 895350 h 2152650"/>
                <a:gd name="connsiteX129" fmla="*/ 122511 w 2287861"/>
                <a:gd name="connsiteY129" fmla="*/ 911225 h 2152650"/>
                <a:gd name="connsiteX130" fmla="*/ 84411 w 2287861"/>
                <a:gd name="connsiteY130" fmla="*/ 885825 h 2152650"/>
                <a:gd name="connsiteX131" fmla="*/ 71711 w 2287861"/>
                <a:gd name="connsiteY131" fmla="*/ 914400 h 2152650"/>
                <a:gd name="connsiteX132" fmla="*/ 93936 w 2287861"/>
                <a:gd name="connsiteY132" fmla="*/ 962025 h 2152650"/>
                <a:gd name="connsiteX133" fmla="*/ 90761 w 2287861"/>
                <a:gd name="connsiteY133" fmla="*/ 984250 h 2152650"/>
                <a:gd name="connsiteX134" fmla="*/ 116161 w 2287861"/>
                <a:gd name="connsiteY134" fmla="*/ 993775 h 2152650"/>
                <a:gd name="connsiteX135" fmla="*/ 147911 w 2287861"/>
                <a:gd name="connsiteY135" fmla="*/ 1019175 h 2152650"/>
                <a:gd name="connsiteX136" fmla="*/ 170136 w 2287861"/>
                <a:gd name="connsiteY136" fmla="*/ 1009650 h 2152650"/>
                <a:gd name="connsiteX137" fmla="*/ 186011 w 2287861"/>
                <a:gd name="connsiteY137" fmla="*/ 946150 h 2152650"/>
                <a:gd name="connsiteX138" fmla="*/ 166961 w 2287861"/>
                <a:gd name="connsiteY138" fmla="*/ 908050 h 2152650"/>
                <a:gd name="connsiteX139" fmla="*/ 189186 w 2287861"/>
                <a:gd name="connsiteY139" fmla="*/ 898525 h 2152650"/>
                <a:gd name="connsiteX140" fmla="*/ 211411 w 2287861"/>
                <a:gd name="connsiteY140" fmla="*/ 946150 h 2152650"/>
                <a:gd name="connsiteX141" fmla="*/ 211411 w 2287861"/>
                <a:gd name="connsiteY141" fmla="*/ 984250 h 2152650"/>
                <a:gd name="connsiteX142" fmla="*/ 230461 w 2287861"/>
                <a:gd name="connsiteY142" fmla="*/ 1009650 h 2152650"/>
                <a:gd name="connsiteX143" fmla="*/ 230461 w 2287861"/>
                <a:gd name="connsiteY143" fmla="*/ 1038225 h 2152650"/>
                <a:gd name="connsiteX144" fmla="*/ 208236 w 2287861"/>
                <a:gd name="connsiteY144" fmla="*/ 1060450 h 2152650"/>
                <a:gd name="connsiteX145" fmla="*/ 233636 w 2287861"/>
                <a:gd name="connsiteY145" fmla="*/ 1152525 h 2152650"/>
                <a:gd name="connsiteX146" fmla="*/ 192361 w 2287861"/>
                <a:gd name="connsiteY146" fmla="*/ 1181100 h 2152650"/>
                <a:gd name="connsiteX147" fmla="*/ 170136 w 2287861"/>
                <a:gd name="connsiteY147" fmla="*/ 1250950 h 2152650"/>
                <a:gd name="connsiteX148" fmla="*/ 186011 w 2287861"/>
                <a:gd name="connsiteY148" fmla="*/ 1270000 h 2152650"/>
                <a:gd name="connsiteX149" fmla="*/ 230461 w 2287861"/>
                <a:gd name="connsiteY149" fmla="*/ 1241425 h 2152650"/>
                <a:gd name="connsiteX150" fmla="*/ 255861 w 2287861"/>
                <a:gd name="connsiteY150" fmla="*/ 1241425 h 2152650"/>
                <a:gd name="connsiteX151" fmla="*/ 284436 w 2287861"/>
                <a:gd name="connsiteY151" fmla="*/ 1231900 h 2152650"/>
                <a:gd name="connsiteX152" fmla="*/ 300311 w 2287861"/>
                <a:gd name="connsiteY152" fmla="*/ 1266825 h 2152650"/>
                <a:gd name="connsiteX153" fmla="*/ 255861 w 2287861"/>
                <a:gd name="connsiteY153" fmla="*/ 1282700 h 2152650"/>
                <a:gd name="connsiteX154" fmla="*/ 195536 w 2287861"/>
                <a:gd name="connsiteY154" fmla="*/ 1282700 h 2152650"/>
                <a:gd name="connsiteX155" fmla="*/ 198711 w 2287861"/>
                <a:gd name="connsiteY155" fmla="*/ 1304925 h 2152650"/>
                <a:gd name="connsiteX156" fmla="*/ 170136 w 2287861"/>
                <a:gd name="connsiteY156" fmla="*/ 1336675 h 2152650"/>
                <a:gd name="connsiteX157" fmla="*/ 201886 w 2287861"/>
                <a:gd name="connsiteY157" fmla="*/ 1352550 h 2152650"/>
                <a:gd name="connsiteX158" fmla="*/ 179661 w 2287861"/>
                <a:gd name="connsiteY158" fmla="*/ 1387475 h 2152650"/>
                <a:gd name="connsiteX159" fmla="*/ 186011 w 2287861"/>
                <a:gd name="connsiteY159" fmla="*/ 1416050 h 2152650"/>
                <a:gd name="connsiteX160" fmla="*/ 151086 w 2287861"/>
                <a:gd name="connsiteY160" fmla="*/ 1422400 h 2152650"/>
                <a:gd name="connsiteX161" fmla="*/ 141561 w 2287861"/>
                <a:gd name="connsiteY161" fmla="*/ 1387475 h 2152650"/>
                <a:gd name="connsiteX162" fmla="*/ 122511 w 2287861"/>
                <a:gd name="connsiteY162" fmla="*/ 1374775 h 2152650"/>
                <a:gd name="connsiteX163" fmla="*/ 106636 w 2287861"/>
                <a:gd name="connsiteY163" fmla="*/ 1327150 h 2152650"/>
                <a:gd name="connsiteX164" fmla="*/ 81236 w 2287861"/>
                <a:gd name="connsiteY164" fmla="*/ 1314450 h 2152650"/>
                <a:gd name="connsiteX165" fmla="*/ 74886 w 2287861"/>
                <a:gd name="connsiteY165" fmla="*/ 1298575 h 2152650"/>
                <a:gd name="connsiteX166" fmla="*/ 55836 w 2287861"/>
                <a:gd name="connsiteY166" fmla="*/ 1304925 h 2152650"/>
                <a:gd name="connsiteX167" fmla="*/ 36786 w 2287861"/>
                <a:gd name="connsiteY167" fmla="*/ 1358900 h 2152650"/>
                <a:gd name="connsiteX168" fmla="*/ 36786 w 2287861"/>
                <a:gd name="connsiteY168" fmla="*/ 1406525 h 2152650"/>
                <a:gd name="connsiteX169" fmla="*/ 11386 w 2287861"/>
                <a:gd name="connsiteY169" fmla="*/ 1387475 h 2152650"/>
                <a:gd name="connsiteX170" fmla="*/ 14561 w 2287861"/>
                <a:gd name="connsiteY170" fmla="*/ 1444625 h 2152650"/>
                <a:gd name="connsiteX171" fmla="*/ 27261 w 2287861"/>
                <a:gd name="connsiteY171" fmla="*/ 1517650 h 2152650"/>
                <a:gd name="connsiteX172" fmla="*/ 49486 w 2287861"/>
                <a:gd name="connsiteY172" fmla="*/ 1533525 h 2152650"/>
                <a:gd name="connsiteX173" fmla="*/ 52661 w 2287861"/>
                <a:gd name="connsiteY173" fmla="*/ 1536700 h 2152650"/>
                <a:gd name="connsiteX174" fmla="*/ 49486 w 2287861"/>
                <a:gd name="connsiteY174" fmla="*/ 1558925 h 2152650"/>
                <a:gd name="connsiteX175" fmla="*/ 52661 w 2287861"/>
                <a:gd name="connsiteY175" fmla="*/ 1606550 h 2152650"/>
                <a:gd name="connsiteX176" fmla="*/ 87586 w 2287861"/>
                <a:gd name="connsiteY176" fmla="*/ 1619250 h 2152650"/>
                <a:gd name="connsiteX177" fmla="*/ 87586 w 2287861"/>
                <a:gd name="connsiteY177" fmla="*/ 1641475 h 2152650"/>
                <a:gd name="connsiteX178" fmla="*/ 122511 w 2287861"/>
                <a:gd name="connsiteY178" fmla="*/ 1651000 h 2152650"/>
                <a:gd name="connsiteX179" fmla="*/ 128861 w 2287861"/>
                <a:gd name="connsiteY179" fmla="*/ 1644650 h 2152650"/>
                <a:gd name="connsiteX180" fmla="*/ 163786 w 2287861"/>
                <a:gd name="connsiteY180" fmla="*/ 1654175 h 2152650"/>
                <a:gd name="connsiteX181" fmla="*/ 192361 w 2287861"/>
                <a:gd name="connsiteY181" fmla="*/ 1660525 h 2152650"/>
                <a:gd name="connsiteX182" fmla="*/ 205061 w 2287861"/>
                <a:gd name="connsiteY182" fmla="*/ 1676400 h 2152650"/>
                <a:gd name="connsiteX183" fmla="*/ 201886 w 2287861"/>
                <a:gd name="connsiteY183" fmla="*/ 1701800 h 2152650"/>
                <a:gd name="connsiteX184" fmla="*/ 224111 w 2287861"/>
                <a:gd name="connsiteY184" fmla="*/ 1695450 h 2152650"/>
                <a:gd name="connsiteX185" fmla="*/ 246336 w 2287861"/>
                <a:gd name="connsiteY185" fmla="*/ 1676400 h 2152650"/>
                <a:gd name="connsiteX186" fmla="*/ 246336 w 2287861"/>
                <a:gd name="connsiteY186" fmla="*/ 1676400 h 2152650"/>
                <a:gd name="connsiteX187" fmla="*/ 278086 w 2287861"/>
                <a:gd name="connsiteY187" fmla="*/ 1676400 h 2152650"/>
                <a:gd name="connsiteX188" fmla="*/ 278086 w 2287861"/>
                <a:gd name="connsiteY188" fmla="*/ 1704975 h 2152650"/>
                <a:gd name="connsiteX189" fmla="*/ 303486 w 2287861"/>
                <a:gd name="connsiteY189" fmla="*/ 1704975 h 2152650"/>
                <a:gd name="connsiteX190" fmla="*/ 287611 w 2287861"/>
                <a:gd name="connsiteY190" fmla="*/ 1727200 h 2152650"/>
                <a:gd name="connsiteX191" fmla="*/ 316186 w 2287861"/>
                <a:gd name="connsiteY191" fmla="*/ 1746250 h 2152650"/>
                <a:gd name="connsiteX192" fmla="*/ 306661 w 2287861"/>
                <a:gd name="connsiteY192" fmla="*/ 1774825 h 2152650"/>
                <a:gd name="connsiteX193" fmla="*/ 303486 w 2287861"/>
                <a:gd name="connsiteY193" fmla="*/ 1809750 h 2152650"/>
                <a:gd name="connsiteX194" fmla="*/ 322536 w 2287861"/>
                <a:gd name="connsiteY194" fmla="*/ 1838325 h 2152650"/>
                <a:gd name="connsiteX195" fmla="*/ 306661 w 2287861"/>
                <a:gd name="connsiteY195" fmla="*/ 1873250 h 2152650"/>
                <a:gd name="connsiteX196" fmla="*/ 332061 w 2287861"/>
                <a:gd name="connsiteY196" fmla="*/ 1898650 h 2152650"/>
                <a:gd name="connsiteX197" fmla="*/ 376511 w 2287861"/>
                <a:gd name="connsiteY197" fmla="*/ 1889125 h 2152650"/>
                <a:gd name="connsiteX198" fmla="*/ 386036 w 2287861"/>
                <a:gd name="connsiteY198" fmla="*/ 1930400 h 2152650"/>
                <a:gd name="connsiteX199" fmla="*/ 360636 w 2287861"/>
                <a:gd name="connsiteY199" fmla="*/ 1946275 h 2152650"/>
                <a:gd name="connsiteX200" fmla="*/ 354286 w 2287861"/>
                <a:gd name="connsiteY200" fmla="*/ 1974850 h 2152650"/>
                <a:gd name="connsiteX201" fmla="*/ 325711 w 2287861"/>
                <a:gd name="connsiteY201" fmla="*/ 1990725 h 2152650"/>
                <a:gd name="connsiteX202" fmla="*/ 332061 w 2287861"/>
                <a:gd name="connsiteY202" fmla="*/ 2019300 h 2152650"/>
                <a:gd name="connsiteX203" fmla="*/ 325711 w 2287861"/>
                <a:gd name="connsiteY203" fmla="*/ 2041525 h 2152650"/>
                <a:gd name="connsiteX204" fmla="*/ 386036 w 2287861"/>
                <a:gd name="connsiteY204" fmla="*/ 2022475 h 2152650"/>
                <a:gd name="connsiteX205" fmla="*/ 401911 w 2287861"/>
                <a:gd name="connsiteY205" fmla="*/ 2066925 h 2152650"/>
                <a:gd name="connsiteX206" fmla="*/ 395561 w 2287861"/>
                <a:gd name="connsiteY206" fmla="*/ 2098675 h 2152650"/>
                <a:gd name="connsiteX207" fmla="*/ 398736 w 2287861"/>
                <a:gd name="connsiteY207" fmla="*/ 2152650 h 2152650"/>
                <a:gd name="connsiteX208" fmla="*/ 420961 w 2287861"/>
                <a:gd name="connsiteY208" fmla="*/ 2124075 h 2152650"/>
                <a:gd name="connsiteX209" fmla="*/ 459061 w 2287861"/>
                <a:gd name="connsiteY209" fmla="*/ 2098675 h 2152650"/>
                <a:gd name="connsiteX210" fmla="*/ 516211 w 2287861"/>
                <a:gd name="connsiteY210" fmla="*/ 2111375 h 2152650"/>
                <a:gd name="connsiteX211" fmla="*/ 519386 w 2287861"/>
                <a:gd name="connsiteY211" fmla="*/ 2070100 h 2152650"/>
                <a:gd name="connsiteX212" fmla="*/ 538436 w 2287861"/>
                <a:gd name="connsiteY212" fmla="*/ 2038350 h 2152650"/>
                <a:gd name="connsiteX213" fmla="*/ 544786 w 2287861"/>
                <a:gd name="connsiteY213" fmla="*/ 2000250 h 2152650"/>
                <a:gd name="connsiteX214" fmla="*/ 532086 w 2287861"/>
                <a:gd name="connsiteY214" fmla="*/ 1978025 h 2152650"/>
                <a:gd name="connsiteX215" fmla="*/ 547961 w 2287861"/>
                <a:gd name="connsiteY215" fmla="*/ 1952625 h 2152650"/>
                <a:gd name="connsiteX216" fmla="*/ 595586 w 2287861"/>
                <a:gd name="connsiteY216" fmla="*/ 1927225 h 2152650"/>
                <a:gd name="connsiteX217" fmla="*/ 598761 w 2287861"/>
                <a:gd name="connsiteY217" fmla="*/ 1901825 h 2152650"/>
                <a:gd name="connsiteX218" fmla="*/ 620986 w 2287861"/>
                <a:gd name="connsiteY218" fmla="*/ 1914525 h 2152650"/>
                <a:gd name="connsiteX219" fmla="*/ 649561 w 2287861"/>
                <a:gd name="connsiteY219" fmla="*/ 1908175 h 2152650"/>
                <a:gd name="connsiteX220" fmla="*/ 630511 w 2287861"/>
                <a:gd name="connsiteY220" fmla="*/ 1882775 h 2152650"/>
                <a:gd name="connsiteX221" fmla="*/ 649561 w 2287861"/>
                <a:gd name="connsiteY221" fmla="*/ 1863725 h 2152650"/>
                <a:gd name="connsiteX222" fmla="*/ 684486 w 2287861"/>
                <a:gd name="connsiteY222" fmla="*/ 1889125 h 2152650"/>
                <a:gd name="connsiteX223" fmla="*/ 722586 w 2287861"/>
                <a:gd name="connsiteY223" fmla="*/ 1854200 h 2152650"/>
                <a:gd name="connsiteX224" fmla="*/ 738461 w 2287861"/>
                <a:gd name="connsiteY224" fmla="*/ 1806575 h 2152650"/>
                <a:gd name="connsiteX225" fmla="*/ 732111 w 2287861"/>
                <a:gd name="connsiteY225" fmla="*/ 1797050 h 2152650"/>
                <a:gd name="connsiteX226" fmla="*/ 757511 w 2287861"/>
                <a:gd name="connsiteY226" fmla="*/ 1784350 h 2152650"/>
                <a:gd name="connsiteX227" fmla="*/ 767036 w 2287861"/>
                <a:gd name="connsiteY227" fmla="*/ 1724025 h 2152650"/>
                <a:gd name="connsiteX228" fmla="*/ 763861 w 2287861"/>
                <a:gd name="connsiteY228" fmla="*/ 1670050 h 2152650"/>
                <a:gd name="connsiteX229" fmla="*/ 773386 w 2287861"/>
                <a:gd name="connsiteY229" fmla="*/ 1622425 h 2152650"/>
                <a:gd name="connsiteX230" fmla="*/ 776561 w 2287861"/>
                <a:gd name="connsiteY230" fmla="*/ 1609725 h 2152650"/>
                <a:gd name="connsiteX231" fmla="*/ 795611 w 2287861"/>
                <a:gd name="connsiteY231" fmla="*/ 1612900 h 2152650"/>
                <a:gd name="connsiteX232" fmla="*/ 805136 w 2287861"/>
                <a:gd name="connsiteY232" fmla="*/ 1657350 h 2152650"/>
                <a:gd name="connsiteX233" fmla="*/ 811486 w 2287861"/>
                <a:gd name="connsiteY233" fmla="*/ 1689100 h 2152650"/>
                <a:gd name="connsiteX234" fmla="*/ 805136 w 2287861"/>
                <a:gd name="connsiteY234" fmla="*/ 1736725 h 2152650"/>
                <a:gd name="connsiteX235" fmla="*/ 805136 w 2287861"/>
                <a:gd name="connsiteY235" fmla="*/ 1806575 h 2152650"/>
                <a:gd name="connsiteX236" fmla="*/ 805136 w 2287861"/>
                <a:gd name="connsiteY236" fmla="*/ 1835150 h 2152650"/>
                <a:gd name="connsiteX237" fmla="*/ 824186 w 2287861"/>
                <a:gd name="connsiteY237" fmla="*/ 1838325 h 2152650"/>
                <a:gd name="connsiteX238" fmla="*/ 821011 w 2287861"/>
                <a:gd name="connsiteY238" fmla="*/ 1863725 h 2152650"/>
                <a:gd name="connsiteX239" fmla="*/ 881336 w 2287861"/>
                <a:gd name="connsiteY239" fmla="*/ 1870075 h 2152650"/>
                <a:gd name="connsiteX240" fmla="*/ 928961 w 2287861"/>
                <a:gd name="connsiteY240" fmla="*/ 1895475 h 2152650"/>
                <a:gd name="connsiteX241" fmla="*/ 951186 w 2287861"/>
                <a:gd name="connsiteY241" fmla="*/ 1914525 h 2152650"/>
                <a:gd name="connsiteX242" fmla="*/ 928961 w 2287861"/>
                <a:gd name="connsiteY242" fmla="*/ 1857375 h 2152650"/>
                <a:gd name="connsiteX243" fmla="*/ 1001986 w 2287861"/>
                <a:gd name="connsiteY243" fmla="*/ 1860550 h 2152650"/>
                <a:gd name="connsiteX244" fmla="*/ 1017861 w 2287861"/>
                <a:gd name="connsiteY244" fmla="*/ 1870075 h 2152650"/>
                <a:gd name="connsiteX245" fmla="*/ 1033736 w 2287861"/>
                <a:gd name="connsiteY245" fmla="*/ 1851025 h 2152650"/>
                <a:gd name="connsiteX246" fmla="*/ 1024211 w 2287861"/>
                <a:gd name="connsiteY246" fmla="*/ 1809750 h 2152650"/>
                <a:gd name="connsiteX247" fmla="*/ 1046436 w 2287861"/>
                <a:gd name="connsiteY247" fmla="*/ 1825625 h 2152650"/>
                <a:gd name="connsiteX248" fmla="*/ 1094061 w 2287861"/>
                <a:gd name="connsiteY248" fmla="*/ 1825625 h 2152650"/>
                <a:gd name="connsiteX249" fmla="*/ 1068661 w 2287861"/>
                <a:gd name="connsiteY249" fmla="*/ 1797050 h 2152650"/>
                <a:gd name="connsiteX250" fmla="*/ 1062311 w 2287861"/>
                <a:gd name="connsiteY250" fmla="*/ 1768475 h 2152650"/>
                <a:gd name="connsiteX251" fmla="*/ 1075011 w 2287861"/>
                <a:gd name="connsiteY251" fmla="*/ 1758950 h 2152650"/>
                <a:gd name="connsiteX252" fmla="*/ 1075011 w 2287861"/>
                <a:gd name="connsiteY252" fmla="*/ 1727200 h 2152650"/>
                <a:gd name="connsiteX253" fmla="*/ 1062311 w 2287861"/>
                <a:gd name="connsiteY253" fmla="*/ 1727200 h 2152650"/>
                <a:gd name="connsiteX254" fmla="*/ 1075011 w 2287861"/>
                <a:gd name="connsiteY254" fmla="*/ 1701800 h 2152650"/>
                <a:gd name="connsiteX255" fmla="*/ 1094061 w 2287861"/>
                <a:gd name="connsiteY255" fmla="*/ 1708150 h 2152650"/>
                <a:gd name="connsiteX256" fmla="*/ 1103586 w 2287861"/>
                <a:gd name="connsiteY256" fmla="*/ 1666875 h 2152650"/>
                <a:gd name="connsiteX257" fmla="*/ 1097236 w 2287861"/>
                <a:gd name="connsiteY257" fmla="*/ 1647825 h 2152650"/>
                <a:gd name="connsiteX258" fmla="*/ 1103586 w 2287861"/>
                <a:gd name="connsiteY258" fmla="*/ 1612900 h 2152650"/>
                <a:gd name="connsiteX259" fmla="*/ 1132161 w 2287861"/>
                <a:gd name="connsiteY259" fmla="*/ 1577975 h 2152650"/>
                <a:gd name="connsiteX260" fmla="*/ 1113111 w 2287861"/>
                <a:gd name="connsiteY260" fmla="*/ 1571625 h 2152650"/>
                <a:gd name="connsiteX261" fmla="*/ 1116286 w 2287861"/>
                <a:gd name="connsiteY261" fmla="*/ 1546225 h 2152650"/>
                <a:gd name="connsiteX262" fmla="*/ 1148036 w 2287861"/>
                <a:gd name="connsiteY262" fmla="*/ 1546225 h 2152650"/>
                <a:gd name="connsiteX263" fmla="*/ 1189311 w 2287861"/>
                <a:gd name="connsiteY263" fmla="*/ 1530350 h 2152650"/>
                <a:gd name="connsiteX264" fmla="*/ 1205186 w 2287861"/>
                <a:gd name="connsiteY264" fmla="*/ 1511300 h 2152650"/>
                <a:gd name="connsiteX265" fmla="*/ 1227411 w 2287861"/>
                <a:gd name="connsiteY265" fmla="*/ 1479550 h 2152650"/>
                <a:gd name="connsiteX266" fmla="*/ 1275036 w 2287861"/>
                <a:gd name="connsiteY266" fmla="*/ 1460500 h 2152650"/>
                <a:gd name="connsiteX267" fmla="*/ 1306786 w 2287861"/>
                <a:gd name="connsiteY267" fmla="*/ 1409700 h 2152650"/>
                <a:gd name="connsiteX268" fmla="*/ 1354411 w 2287861"/>
                <a:gd name="connsiteY268" fmla="*/ 1431925 h 2152650"/>
                <a:gd name="connsiteX269" fmla="*/ 1392511 w 2287861"/>
                <a:gd name="connsiteY269" fmla="*/ 1425575 h 2152650"/>
                <a:gd name="connsiteX270" fmla="*/ 1440136 w 2287861"/>
                <a:gd name="connsiteY270" fmla="*/ 1358900 h 2152650"/>
                <a:gd name="connsiteX271" fmla="*/ 1440136 w 2287861"/>
                <a:gd name="connsiteY271" fmla="*/ 1339850 h 2152650"/>
                <a:gd name="connsiteX272" fmla="*/ 1481411 w 2287861"/>
                <a:gd name="connsiteY272" fmla="*/ 1298575 h 2152650"/>
                <a:gd name="connsiteX273" fmla="*/ 1500461 w 2287861"/>
                <a:gd name="connsiteY273" fmla="*/ 1349375 h 2152650"/>
                <a:gd name="connsiteX274" fmla="*/ 1509986 w 2287861"/>
                <a:gd name="connsiteY274" fmla="*/ 1355725 h 2152650"/>
                <a:gd name="connsiteX275" fmla="*/ 1522686 w 2287861"/>
                <a:gd name="connsiteY275" fmla="*/ 1339850 h 2152650"/>
                <a:gd name="connsiteX276" fmla="*/ 1557611 w 2287861"/>
                <a:gd name="connsiteY276" fmla="*/ 1352550 h 2152650"/>
                <a:gd name="connsiteX277" fmla="*/ 1563961 w 2287861"/>
                <a:gd name="connsiteY277" fmla="*/ 1330325 h 2152650"/>
                <a:gd name="connsiteX278" fmla="*/ 1605236 w 2287861"/>
                <a:gd name="connsiteY278" fmla="*/ 1317625 h 2152650"/>
                <a:gd name="connsiteX279" fmla="*/ 1605236 w 2287861"/>
                <a:gd name="connsiteY279" fmla="*/ 1317625 h 2152650"/>
                <a:gd name="connsiteX280" fmla="*/ 1608411 w 2287861"/>
                <a:gd name="connsiteY280" fmla="*/ 1377950 h 2152650"/>
                <a:gd name="connsiteX281" fmla="*/ 1624286 w 2287861"/>
                <a:gd name="connsiteY281" fmla="*/ 1403350 h 2152650"/>
                <a:gd name="connsiteX282" fmla="*/ 1602061 w 2287861"/>
                <a:gd name="connsiteY282" fmla="*/ 1428750 h 2152650"/>
                <a:gd name="connsiteX283" fmla="*/ 1598886 w 2287861"/>
                <a:gd name="connsiteY283" fmla="*/ 1473200 h 2152650"/>
                <a:gd name="connsiteX284" fmla="*/ 1551261 w 2287861"/>
                <a:gd name="connsiteY284" fmla="*/ 1479550 h 2152650"/>
                <a:gd name="connsiteX285" fmla="*/ 1541736 w 2287861"/>
                <a:gd name="connsiteY285" fmla="*/ 1470025 h 2152650"/>
                <a:gd name="connsiteX286" fmla="*/ 1538561 w 2287861"/>
                <a:gd name="connsiteY286" fmla="*/ 1444625 h 2152650"/>
                <a:gd name="connsiteX287" fmla="*/ 1541736 w 2287861"/>
                <a:gd name="connsiteY287" fmla="*/ 1416050 h 2152650"/>
                <a:gd name="connsiteX288" fmla="*/ 1525861 w 2287861"/>
                <a:gd name="connsiteY288" fmla="*/ 1387475 h 2152650"/>
                <a:gd name="connsiteX289" fmla="*/ 1497286 w 2287861"/>
                <a:gd name="connsiteY289" fmla="*/ 1387475 h 2152650"/>
                <a:gd name="connsiteX290" fmla="*/ 1468711 w 2287861"/>
                <a:gd name="connsiteY290" fmla="*/ 1425575 h 2152650"/>
                <a:gd name="connsiteX291" fmla="*/ 1481411 w 2287861"/>
                <a:gd name="connsiteY291" fmla="*/ 1450975 h 2152650"/>
                <a:gd name="connsiteX292" fmla="*/ 1462361 w 2287861"/>
                <a:gd name="connsiteY292" fmla="*/ 1543844 h 2152650"/>
                <a:gd name="connsiteX293" fmla="*/ 1459186 w 2287861"/>
                <a:gd name="connsiteY293" fmla="*/ 1489075 h 2152650"/>
                <a:gd name="connsiteX294" fmla="*/ 1443311 w 2287861"/>
                <a:gd name="connsiteY294" fmla="*/ 1501775 h 2152650"/>
                <a:gd name="connsiteX295" fmla="*/ 1408386 w 2287861"/>
                <a:gd name="connsiteY295" fmla="*/ 1511300 h 2152650"/>
                <a:gd name="connsiteX296" fmla="*/ 1373461 w 2287861"/>
                <a:gd name="connsiteY296" fmla="*/ 1546225 h 2152650"/>
                <a:gd name="connsiteX297" fmla="*/ 1367111 w 2287861"/>
                <a:gd name="connsiteY297" fmla="*/ 1612900 h 2152650"/>
                <a:gd name="connsiteX298" fmla="*/ 1348061 w 2287861"/>
                <a:gd name="connsiteY298" fmla="*/ 1619250 h 2152650"/>
                <a:gd name="connsiteX299" fmla="*/ 1338536 w 2287861"/>
                <a:gd name="connsiteY299" fmla="*/ 1606550 h 2152650"/>
                <a:gd name="connsiteX300" fmla="*/ 1294086 w 2287861"/>
                <a:gd name="connsiteY300" fmla="*/ 1660525 h 2152650"/>
                <a:gd name="connsiteX301" fmla="*/ 1287736 w 2287861"/>
                <a:gd name="connsiteY301" fmla="*/ 1695450 h 2152650"/>
                <a:gd name="connsiteX302" fmla="*/ 1309961 w 2287861"/>
                <a:gd name="connsiteY302" fmla="*/ 1730375 h 2152650"/>
                <a:gd name="connsiteX303" fmla="*/ 1360761 w 2287861"/>
                <a:gd name="connsiteY303" fmla="*/ 1743075 h 2152650"/>
                <a:gd name="connsiteX304" fmla="*/ 1405211 w 2287861"/>
                <a:gd name="connsiteY304" fmla="*/ 1724025 h 2152650"/>
                <a:gd name="connsiteX305" fmla="*/ 1417911 w 2287861"/>
                <a:gd name="connsiteY305" fmla="*/ 1746250 h 2152650"/>
                <a:gd name="connsiteX306" fmla="*/ 1456011 w 2287861"/>
                <a:gd name="connsiteY306" fmla="*/ 1733550 h 2152650"/>
                <a:gd name="connsiteX307" fmla="*/ 1494111 w 2287861"/>
                <a:gd name="connsiteY307" fmla="*/ 1746250 h 2152650"/>
                <a:gd name="connsiteX308" fmla="*/ 1535386 w 2287861"/>
                <a:gd name="connsiteY308" fmla="*/ 1781175 h 2152650"/>
                <a:gd name="connsiteX309" fmla="*/ 1525861 w 2287861"/>
                <a:gd name="connsiteY309" fmla="*/ 1809750 h 2152650"/>
                <a:gd name="connsiteX310" fmla="*/ 1567136 w 2287861"/>
                <a:gd name="connsiteY310" fmla="*/ 1847850 h 2152650"/>
                <a:gd name="connsiteX311" fmla="*/ 1598886 w 2287861"/>
                <a:gd name="connsiteY311" fmla="*/ 1885950 h 2152650"/>
                <a:gd name="connsiteX312" fmla="*/ 1624286 w 2287861"/>
                <a:gd name="connsiteY312" fmla="*/ 1860550 h 2152650"/>
                <a:gd name="connsiteX313" fmla="*/ 1611586 w 2287861"/>
                <a:gd name="connsiteY313" fmla="*/ 1822450 h 2152650"/>
                <a:gd name="connsiteX314" fmla="*/ 1630636 w 2287861"/>
                <a:gd name="connsiteY314" fmla="*/ 1806575 h 2152650"/>
                <a:gd name="connsiteX315" fmla="*/ 1668736 w 2287861"/>
                <a:gd name="connsiteY315" fmla="*/ 1803400 h 2152650"/>
                <a:gd name="connsiteX316" fmla="*/ 1697311 w 2287861"/>
                <a:gd name="connsiteY316" fmla="*/ 1809750 h 2152650"/>
                <a:gd name="connsiteX317" fmla="*/ 1687786 w 2287861"/>
                <a:gd name="connsiteY317" fmla="*/ 1771650 h 2152650"/>
                <a:gd name="connsiteX318" fmla="*/ 1716361 w 2287861"/>
                <a:gd name="connsiteY318" fmla="*/ 1758950 h 2152650"/>
                <a:gd name="connsiteX319" fmla="*/ 1744936 w 2287861"/>
                <a:gd name="connsiteY319" fmla="*/ 1752600 h 2152650"/>
                <a:gd name="connsiteX320" fmla="*/ 1757636 w 2287861"/>
                <a:gd name="connsiteY320" fmla="*/ 1720850 h 2152650"/>
                <a:gd name="connsiteX321" fmla="*/ 1767161 w 2287861"/>
                <a:gd name="connsiteY321" fmla="*/ 1689100 h 2152650"/>
                <a:gd name="connsiteX322" fmla="*/ 1710011 w 2287861"/>
                <a:gd name="connsiteY322" fmla="*/ 1670050 h 2152650"/>
                <a:gd name="connsiteX323" fmla="*/ 1722711 w 2287861"/>
                <a:gd name="connsiteY323" fmla="*/ 1625600 h 2152650"/>
                <a:gd name="connsiteX324" fmla="*/ 1732236 w 2287861"/>
                <a:gd name="connsiteY324" fmla="*/ 1609725 h 2152650"/>
                <a:gd name="connsiteX325" fmla="*/ 1760811 w 2287861"/>
                <a:gd name="connsiteY325" fmla="*/ 1622425 h 2152650"/>
                <a:gd name="connsiteX326" fmla="*/ 1789386 w 2287861"/>
                <a:gd name="connsiteY326" fmla="*/ 1638300 h 2152650"/>
                <a:gd name="connsiteX327" fmla="*/ 1811611 w 2287861"/>
                <a:gd name="connsiteY327" fmla="*/ 1622425 h 2152650"/>
                <a:gd name="connsiteX328" fmla="*/ 1837011 w 2287861"/>
                <a:gd name="connsiteY328" fmla="*/ 1644650 h 2152650"/>
                <a:gd name="connsiteX329" fmla="*/ 1875111 w 2287861"/>
                <a:gd name="connsiteY329" fmla="*/ 1606550 h 2152650"/>
                <a:gd name="connsiteX330" fmla="*/ 1862411 w 2287861"/>
                <a:gd name="connsiteY330" fmla="*/ 1546225 h 2152650"/>
                <a:gd name="connsiteX331" fmla="*/ 1814786 w 2287861"/>
                <a:gd name="connsiteY331" fmla="*/ 1524000 h 2152650"/>
                <a:gd name="connsiteX332" fmla="*/ 1849711 w 2287861"/>
                <a:gd name="connsiteY332" fmla="*/ 1514475 h 2152650"/>
                <a:gd name="connsiteX333" fmla="*/ 1817961 w 2287861"/>
                <a:gd name="connsiteY333" fmla="*/ 1479550 h 2152650"/>
                <a:gd name="connsiteX334" fmla="*/ 1783036 w 2287861"/>
                <a:gd name="connsiteY334" fmla="*/ 1473200 h 2152650"/>
                <a:gd name="connsiteX335" fmla="*/ 1760811 w 2287861"/>
                <a:gd name="connsiteY335" fmla="*/ 1444625 h 2152650"/>
                <a:gd name="connsiteX336" fmla="*/ 1706836 w 2287861"/>
                <a:gd name="connsiteY336" fmla="*/ 1400175 h 2152650"/>
                <a:gd name="connsiteX337" fmla="*/ 1681436 w 2287861"/>
                <a:gd name="connsiteY337" fmla="*/ 1384300 h 2152650"/>
                <a:gd name="connsiteX338" fmla="*/ 1687786 w 2287861"/>
                <a:gd name="connsiteY338" fmla="*/ 1355725 h 2152650"/>
                <a:gd name="connsiteX339" fmla="*/ 1681436 w 2287861"/>
                <a:gd name="connsiteY339" fmla="*/ 1333500 h 2152650"/>
                <a:gd name="connsiteX340" fmla="*/ 1722711 w 2287861"/>
                <a:gd name="connsiteY340" fmla="*/ 1295400 h 2152650"/>
                <a:gd name="connsiteX341" fmla="*/ 1690961 w 2287861"/>
                <a:gd name="connsiteY341" fmla="*/ 1270000 h 2152650"/>
                <a:gd name="connsiteX342" fmla="*/ 1710011 w 2287861"/>
                <a:gd name="connsiteY342" fmla="*/ 1247775 h 2152650"/>
                <a:gd name="connsiteX343" fmla="*/ 1757636 w 2287861"/>
                <a:gd name="connsiteY343" fmla="*/ 1216025 h 2152650"/>
                <a:gd name="connsiteX344" fmla="*/ 1757636 w 2287861"/>
                <a:gd name="connsiteY344" fmla="*/ 1177925 h 2152650"/>
                <a:gd name="connsiteX345" fmla="*/ 1798911 w 2287861"/>
                <a:gd name="connsiteY345" fmla="*/ 1158875 h 2152650"/>
                <a:gd name="connsiteX346" fmla="*/ 1852886 w 2287861"/>
                <a:gd name="connsiteY346" fmla="*/ 1155700 h 2152650"/>
                <a:gd name="connsiteX347" fmla="*/ 1913211 w 2287861"/>
                <a:gd name="connsiteY347" fmla="*/ 1155700 h 2152650"/>
                <a:gd name="connsiteX348" fmla="*/ 1925911 w 2287861"/>
                <a:gd name="connsiteY348" fmla="*/ 1168400 h 2152650"/>
                <a:gd name="connsiteX349" fmla="*/ 1910036 w 2287861"/>
                <a:gd name="connsiteY349" fmla="*/ 1196975 h 2152650"/>
                <a:gd name="connsiteX350" fmla="*/ 1903686 w 2287861"/>
                <a:gd name="connsiteY350" fmla="*/ 1212850 h 2152650"/>
                <a:gd name="connsiteX351" fmla="*/ 1935436 w 2287861"/>
                <a:gd name="connsiteY351" fmla="*/ 1222375 h 2152650"/>
                <a:gd name="connsiteX352" fmla="*/ 1954486 w 2287861"/>
                <a:gd name="connsiteY352" fmla="*/ 1231900 h 2152650"/>
                <a:gd name="connsiteX353" fmla="*/ 1973536 w 2287861"/>
                <a:gd name="connsiteY353" fmla="*/ 1273175 h 2152650"/>
                <a:gd name="connsiteX354" fmla="*/ 1967186 w 2287861"/>
                <a:gd name="connsiteY354" fmla="*/ 1295400 h 2152650"/>
                <a:gd name="connsiteX355" fmla="*/ 1998936 w 2287861"/>
                <a:gd name="connsiteY355" fmla="*/ 1311275 h 2152650"/>
                <a:gd name="connsiteX356" fmla="*/ 1995761 w 2287861"/>
                <a:gd name="connsiteY356" fmla="*/ 1346200 h 2152650"/>
                <a:gd name="connsiteX357" fmla="*/ 1957661 w 2287861"/>
                <a:gd name="connsiteY357" fmla="*/ 1368425 h 2152650"/>
                <a:gd name="connsiteX358" fmla="*/ 1938611 w 2287861"/>
                <a:gd name="connsiteY358" fmla="*/ 1393825 h 2152650"/>
                <a:gd name="connsiteX359" fmla="*/ 1948136 w 2287861"/>
                <a:gd name="connsiteY359" fmla="*/ 1431925 h 2152650"/>
                <a:gd name="connsiteX360" fmla="*/ 1948136 w 2287861"/>
                <a:gd name="connsiteY360" fmla="*/ 1454150 h 2152650"/>
                <a:gd name="connsiteX361" fmla="*/ 1941786 w 2287861"/>
                <a:gd name="connsiteY361" fmla="*/ 1482725 h 2152650"/>
                <a:gd name="connsiteX362" fmla="*/ 1944961 w 2287861"/>
                <a:gd name="connsiteY362" fmla="*/ 1492250 h 2152650"/>
                <a:gd name="connsiteX363" fmla="*/ 1976711 w 2287861"/>
                <a:gd name="connsiteY363" fmla="*/ 1520825 h 2152650"/>
                <a:gd name="connsiteX364" fmla="*/ 1995761 w 2287861"/>
                <a:gd name="connsiteY364" fmla="*/ 1514475 h 2152650"/>
                <a:gd name="connsiteX365" fmla="*/ 2059261 w 2287861"/>
                <a:gd name="connsiteY365" fmla="*/ 1539875 h 2152650"/>
                <a:gd name="connsiteX366" fmla="*/ 2078311 w 2287861"/>
                <a:gd name="connsiteY366" fmla="*/ 1520825 h 2152650"/>
                <a:gd name="connsiteX367" fmla="*/ 2059261 w 2287861"/>
                <a:gd name="connsiteY367" fmla="*/ 1479550 h 2152650"/>
                <a:gd name="connsiteX368" fmla="*/ 2059261 w 2287861"/>
                <a:gd name="connsiteY368" fmla="*/ 1444625 h 2152650"/>
                <a:gd name="connsiteX369" fmla="*/ 2040211 w 2287861"/>
                <a:gd name="connsiteY369" fmla="*/ 1416050 h 2152650"/>
                <a:gd name="connsiteX370" fmla="*/ 2056086 w 2287861"/>
                <a:gd name="connsiteY370" fmla="*/ 1400175 h 2152650"/>
                <a:gd name="connsiteX371" fmla="*/ 2081486 w 2287861"/>
                <a:gd name="connsiteY371" fmla="*/ 1371600 h 2152650"/>
                <a:gd name="connsiteX372" fmla="*/ 2110061 w 2287861"/>
                <a:gd name="connsiteY372" fmla="*/ 1323975 h 2152650"/>
                <a:gd name="connsiteX373" fmla="*/ 2167211 w 2287861"/>
                <a:gd name="connsiteY373" fmla="*/ 1371600 h 2152650"/>
                <a:gd name="connsiteX374" fmla="*/ 2230711 w 2287861"/>
                <a:gd name="connsiteY374" fmla="*/ 1355725 h 2152650"/>
                <a:gd name="connsiteX375" fmla="*/ 2249761 w 2287861"/>
                <a:gd name="connsiteY375" fmla="*/ 1346200 h 2152650"/>
                <a:gd name="connsiteX376" fmla="*/ 2243411 w 2287861"/>
                <a:gd name="connsiteY376" fmla="*/ 1323975 h 2152650"/>
                <a:gd name="connsiteX377" fmla="*/ 2246586 w 2287861"/>
                <a:gd name="connsiteY377" fmla="*/ 1295400 h 2152650"/>
                <a:gd name="connsiteX378" fmla="*/ 2227536 w 2287861"/>
                <a:gd name="connsiteY378" fmla="*/ 1273175 h 2152650"/>
                <a:gd name="connsiteX379" fmla="*/ 2256111 w 2287861"/>
                <a:gd name="connsiteY379" fmla="*/ 1238250 h 2152650"/>
                <a:gd name="connsiteX380" fmla="*/ 2271986 w 2287861"/>
                <a:gd name="connsiteY380" fmla="*/ 1216025 h 2152650"/>
                <a:gd name="connsiteX381" fmla="*/ 2265636 w 2287861"/>
                <a:gd name="connsiteY381" fmla="*/ 1174750 h 2152650"/>
                <a:gd name="connsiteX382" fmla="*/ 2275161 w 2287861"/>
                <a:gd name="connsiteY382" fmla="*/ 1136650 h 2152650"/>
                <a:gd name="connsiteX383" fmla="*/ 2246586 w 2287861"/>
                <a:gd name="connsiteY383" fmla="*/ 1120775 h 2152650"/>
                <a:gd name="connsiteX384" fmla="*/ 2224361 w 2287861"/>
                <a:gd name="connsiteY384" fmla="*/ 1146175 h 2152650"/>
                <a:gd name="connsiteX385" fmla="*/ 2195786 w 2287861"/>
                <a:gd name="connsiteY385" fmla="*/ 1133475 h 2152650"/>
                <a:gd name="connsiteX386" fmla="*/ 2170386 w 2287861"/>
                <a:gd name="connsiteY386" fmla="*/ 1136650 h 2152650"/>
                <a:gd name="connsiteX387" fmla="*/ 2129111 w 2287861"/>
                <a:gd name="connsiteY387" fmla="*/ 1171575 h 2152650"/>
                <a:gd name="connsiteX388" fmla="*/ 2103711 w 2287861"/>
                <a:gd name="connsiteY388" fmla="*/ 1184275 h 2152650"/>
                <a:gd name="connsiteX389" fmla="*/ 2065611 w 2287861"/>
                <a:gd name="connsiteY389" fmla="*/ 1184275 h 2152650"/>
                <a:gd name="connsiteX390" fmla="*/ 2062436 w 2287861"/>
                <a:gd name="connsiteY390" fmla="*/ 1181100 h 2152650"/>
                <a:gd name="connsiteX391" fmla="*/ 2068786 w 2287861"/>
                <a:gd name="connsiteY391" fmla="*/ 1155700 h 2152650"/>
                <a:gd name="connsiteX392" fmla="*/ 2033861 w 2287861"/>
                <a:gd name="connsiteY392" fmla="*/ 1143000 h 2152650"/>
                <a:gd name="connsiteX393" fmla="*/ 2011636 w 2287861"/>
                <a:gd name="connsiteY393" fmla="*/ 1136650 h 2152650"/>
                <a:gd name="connsiteX394" fmla="*/ 1995761 w 2287861"/>
                <a:gd name="connsiteY394" fmla="*/ 1089025 h 2152650"/>
                <a:gd name="connsiteX395" fmla="*/ 1983061 w 2287861"/>
                <a:gd name="connsiteY395" fmla="*/ 1060450 h 2152650"/>
                <a:gd name="connsiteX396" fmla="*/ 1989411 w 2287861"/>
                <a:gd name="connsiteY396" fmla="*/ 1041400 h 2152650"/>
                <a:gd name="connsiteX397" fmla="*/ 1989411 w 2287861"/>
                <a:gd name="connsiteY397" fmla="*/ 1016000 h 2152650"/>
                <a:gd name="connsiteX398" fmla="*/ 2021161 w 2287861"/>
                <a:gd name="connsiteY398" fmla="*/ 1009650 h 2152650"/>
                <a:gd name="connsiteX399" fmla="*/ 2062436 w 2287861"/>
                <a:gd name="connsiteY399" fmla="*/ 1057275 h 2152650"/>
                <a:gd name="connsiteX400" fmla="*/ 2081486 w 2287861"/>
                <a:gd name="connsiteY400" fmla="*/ 1082675 h 2152650"/>
                <a:gd name="connsiteX401" fmla="*/ 2141811 w 2287861"/>
                <a:gd name="connsiteY401" fmla="*/ 1031875 h 2152650"/>
                <a:gd name="connsiteX402" fmla="*/ 2160861 w 2287861"/>
                <a:gd name="connsiteY402" fmla="*/ 1000125 h 2152650"/>
                <a:gd name="connsiteX403" fmla="*/ 2198961 w 2287861"/>
                <a:gd name="connsiteY403" fmla="*/ 958850 h 2152650"/>
                <a:gd name="connsiteX404" fmla="*/ 2249761 w 2287861"/>
                <a:gd name="connsiteY404" fmla="*/ 939800 h 2152650"/>
                <a:gd name="connsiteX405" fmla="*/ 2262461 w 2287861"/>
                <a:gd name="connsiteY405" fmla="*/ 920750 h 2152650"/>
                <a:gd name="connsiteX406" fmla="*/ 2287861 w 2287861"/>
                <a:gd name="connsiteY406" fmla="*/ 876300 h 2152650"/>
                <a:gd name="connsiteX407" fmla="*/ 2278336 w 2287861"/>
                <a:gd name="connsiteY407" fmla="*/ 822325 h 2152650"/>
                <a:gd name="connsiteX408" fmla="*/ 2252936 w 2287861"/>
                <a:gd name="connsiteY408" fmla="*/ 774700 h 2152650"/>
                <a:gd name="connsiteX409" fmla="*/ 2205311 w 2287861"/>
                <a:gd name="connsiteY409" fmla="*/ 739775 h 2152650"/>
                <a:gd name="connsiteX410" fmla="*/ 2157686 w 2287861"/>
                <a:gd name="connsiteY410" fmla="*/ 682625 h 2152650"/>
                <a:gd name="connsiteX411" fmla="*/ 2148161 w 2287861"/>
                <a:gd name="connsiteY411" fmla="*/ 641350 h 2152650"/>
                <a:gd name="connsiteX412" fmla="*/ 2091011 w 2287861"/>
                <a:gd name="connsiteY412" fmla="*/ 584200 h 2152650"/>
                <a:gd name="connsiteX413" fmla="*/ 2075136 w 2287861"/>
                <a:gd name="connsiteY413" fmla="*/ 568325 h 2152650"/>
                <a:gd name="connsiteX414" fmla="*/ 2043386 w 2287861"/>
                <a:gd name="connsiteY414" fmla="*/ 530225 h 2152650"/>
                <a:gd name="connsiteX415" fmla="*/ 2037036 w 2287861"/>
                <a:gd name="connsiteY415" fmla="*/ 438150 h 2152650"/>
                <a:gd name="connsiteX416" fmla="*/ 2024336 w 2287861"/>
                <a:gd name="connsiteY416" fmla="*/ 406400 h 2152650"/>
                <a:gd name="connsiteX417" fmla="*/ 1992586 w 2287861"/>
                <a:gd name="connsiteY417" fmla="*/ 368300 h 2152650"/>
                <a:gd name="connsiteX418" fmla="*/ 1979886 w 2287861"/>
                <a:gd name="connsiteY418" fmla="*/ 317500 h 2152650"/>
                <a:gd name="connsiteX419" fmla="*/ 1951311 w 2287861"/>
                <a:gd name="connsiteY419" fmla="*/ 295275 h 2152650"/>
                <a:gd name="connsiteX420" fmla="*/ 1875111 w 2287861"/>
                <a:gd name="connsiteY420" fmla="*/ 238125 h 215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</a:cxnLst>
              <a:rect l="l" t="t" r="r" b="b"/>
              <a:pathLst>
                <a:path w="2287861" h="2152650">
                  <a:moveTo>
                    <a:pt x="1875111" y="238125"/>
                  </a:moveTo>
                  <a:cubicBezTo>
                    <a:pt x="1842022" y="221581"/>
                    <a:pt x="1851728" y="213883"/>
                    <a:pt x="1840186" y="225425"/>
                  </a:cubicBezTo>
                  <a:lnTo>
                    <a:pt x="1798911" y="215900"/>
                  </a:lnTo>
                  <a:lnTo>
                    <a:pt x="1751286" y="238125"/>
                  </a:lnTo>
                  <a:lnTo>
                    <a:pt x="1722711" y="282575"/>
                  </a:lnTo>
                  <a:cubicBezTo>
                    <a:pt x="1717419" y="295275"/>
                    <a:pt x="1714047" y="308958"/>
                    <a:pt x="1706836" y="320675"/>
                  </a:cubicBezTo>
                  <a:cubicBezTo>
                    <a:pt x="1705082" y="323525"/>
                    <a:pt x="1701544" y="326496"/>
                    <a:pt x="1697311" y="323850"/>
                  </a:cubicBezTo>
                  <a:cubicBezTo>
                    <a:pt x="1670218" y="303530"/>
                    <a:pt x="1681965" y="307446"/>
                    <a:pt x="1665561" y="304800"/>
                  </a:cubicBezTo>
                  <a:cubicBezTo>
                    <a:pt x="1639134" y="298193"/>
                    <a:pt x="1649686" y="294746"/>
                    <a:pt x="1636986" y="298450"/>
                  </a:cubicBezTo>
                  <a:cubicBezTo>
                    <a:pt x="1590545" y="328305"/>
                    <a:pt x="1589361" y="309033"/>
                    <a:pt x="1586186" y="323850"/>
                  </a:cubicBezTo>
                  <a:lnTo>
                    <a:pt x="1557611" y="317500"/>
                  </a:lnTo>
                  <a:cubicBezTo>
                    <a:pt x="1553378" y="314325"/>
                    <a:pt x="1549999" y="309429"/>
                    <a:pt x="1544911" y="307975"/>
                  </a:cubicBezTo>
                  <a:cubicBezTo>
                    <a:pt x="1541693" y="307056"/>
                    <a:pt x="1535386" y="311150"/>
                    <a:pt x="1535386" y="311150"/>
                  </a:cubicBezTo>
                  <a:lnTo>
                    <a:pt x="1500461" y="307975"/>
                  </a:lnTo>
                  <a:cubicBezTo>
                    <a:pt x="1489878" y="299508"/>
                    <a:pt x="1477707" y="286808"/>
                    <a:pt x="1468711" y="282575"/>
                  </a:cubicBezTo>
                  <a:lnTo>
                    <a:pt x="1452836" y="276225"/>
                  </a:lnTo>
                  <a:cubicBezTo>
                    <a:pt x="1448603" y="285750"/>
                    <a:pt x="1447000" y="296956"/>
                    <a:pt x="1440136" y="304800"/>
                  </a:cubicBezTo>
                  <a:cubicBezTo>
                    <a:pt x="1437932" y="307319"/>
                    <a:pt x="1437490" y="305329"/>
                    <a:pt x="1430611" y="301625"/>
                  </a:cubicBezTo>
                  <a:lnTo>
                    <a:pt x="1405211" y="295275"/>
                  </a:lnTo>
                  <a:lnTo>
                    <a:pt x="1395686" y="273050"/>
                  </a:lnTo>
                  <a:lnTo>
                    <a:pt x="1354411" y="292100"/>
                  </a:lnTo>
                  <a:lnTo>
                    <a:pt x="1344886" y="307975"/>
                  </a:lnTo>
                  <a:lnTo>
                    <a:pt x="1332186" y="317500"/>
                  </a:lnTo>
                  <a:lnTo>
                    <a:pt x="1290911" y="336550"/>
                  </a:lnTo>
                  <a:lnTo>
                    <a:pt x="1217886" y="314325"/>
                  </a:lnTo>
                  <a:lnTo>
                    <a:pt x="1195661" y="298450"/>
                  </a:lnTo>
                  <a:lnTo>
                    <a:pt x="1202011" y="260350"/>
                  </a:lnTo>
                  <a:lnTo>
                    <a:pt x="1221061" y="260350"/>
                  </a:lnTo>
                  <a:lnTo>
                    <a:pt x="1224236" y="206375"/>
                  </a:lnTo>
                  <a:lnTo>
                    <a:pt x="1214711" y="180975"/>
                  </a:lnTo>
                  <a:lnTo>
                    <a:pt x="1192486" y="190500"/>
                  </a:lnTo>
                  <a:lnTo>
                    <a:pt x="1157561" y="149225"/>
                  </a:lnTo>
                  <a:lnTo>
                    <a:pt x="1179786" y="152400"/>
                  </a:lnTo>
                  <a:lnTo>
                    <a:pt x="1202011" y="133350"/>
                  </a:lnTo>
                  <a:lnTo>
                    <a:pt x="1202011" y="92075"/>
                  </a:lnTo>
                  <a:lnTo>
                    <a:pt x="1173436" y="85725"/>
                  </a:lnTo>
                  <a:lnTo>
                    <a:pt x="1179786" y="44450"/>
                  </a:lnTo>
                  <a:lnTo>
                    <a:pt x="1154386" y="41275"/>
                  </a:lnTo>
                  <a:lnTo>
                    <a:pt x="1128986" y="41275"/>
                  </a:lnTo>
                  <a:lnTo>
                    <a:pt x="1109936" y="85725"/>
                  </a:lnTo>
                  <a:lnTo>
                    <a:pt x="1084536" y="107950"/>
                  </a:lnTo>
                  <a:lnTo>
                    <a:pt x="1090886" y="155575"/>
                  </a:lnTo>
                  <a:lnTo>
                    <a:pt x="1046436" y="158750"/>
                  </a:lnTo>
                  <a:cubicBezTo>
                    <a:pt x="1019697" y="145381"/>
                    <a:pt x="1027729" y="152743"/>
                    <a:pt x="1017861" y="142875"/>
                  </a:cubicBezTo>
                  <a:cubicBezTo>
                    <a:pt x="997807" y="136190"/>
                    <a:pt x="1005504" y="136525"/>
                    <a:pt x="995636" y="136525"/>
                  </a:cubicBezTo>
                  <a:lnTo>
                    <a:pt x="986111" y="111125"/>
                  </a:lnTo>
                  <a:lnTo>
                    <a:pt x="979761" y="69850"/>
                  </a:lnTo>
                  <a:lnTo>
                    <a:pt x="944836" y="44450"/>
                  </a:lnTo>
                  <a:lnTo>
                    <a:pt x="919436" y="31750"/>
                  </a:lnTo>
                  <a:lnTo>
                    <a:pt x="887686" y="31750"/>
                  </a:lnTo>
                  <a:lnTo>
                    <a:pt x="887686" y="6350"/>
                  </a:lnTo>
                  <a:lnTo>
                    <a:pt x="852761" y="0"/>
                  </a:lnTo>
                  <a:lnTo>
                    <a:pt x="849586" y="22225"/>
                  </a:lnTo>
                  <a:lnTo>
                    <a:pt x="801961" y="28575"/>
                  </a:lnTo>
                  <a:lnTo>
                    <a:pt x="760686" y="44450"/>
                  </a:lnTo>
                  <a:lnTo>
                    <a:pt x="741636" y="66675"/>
                  </a:lnTo>
                  <a:lnTo>
                    <a:pt x="754336" y="95250"/>
                  </a:lnTo>
                  <a:lnTo>
                    <a:pt x="760686" y="117475"/>
                  </a:lnTo>
                  <a:lnTo>
                    <a:pt x="728936" y="142875"/>
                  </a:lnTo>
                  <a:lnTo>
                    <a:pt x="719411" y="158750"/>
                  </a:lnTo>
                  <a:lnTo>
                    <a:pt x="728936" y="177800"/>
                  </a:lnTo>
                  <a:lnTo>
                    <a:pt x="713061" y="212725"/>
                  </a:lnTo>
                  <a:lnTo>
                    <a:pt x="694011" y="215900"/>
                  </a:lnTo>
                  <a:lnTo>
                    <a:pt x="681311" y="231775"/>
                  </a:lnTo>
                  <a:cubicBezTo>
                    <a:pt x="657858" y="247410"/>
                    <a:pt x="669893" y="244475"/>
                    <a:pt x="646386" y="244475"/>
                  </a:cubicBezTo>
                  <a:lnTo>
                    <a:pt x="636861" y="244475"/>
                  </a:lnTo>
                  <a:lnTo>
                    <a:pt x="627336" y="241300"/>
                  </a:lnTo>
                  <a:lnTo>
                    <a:pt x="601936" y="288925"/>
                  </a:lnTo>
                  <a:cubicBezTo>
                    <a:pt x="575520" y="292699"/>
                    <a:pt x="580769" y="296333"/>
                    <a:pt x="567011" y="292100"/>
                  </a:cubicBezTo>
                  <a:lnTo>
                    <a:pt x="544786" y="269875"/>
                  </a:lnTo>
                  <a:lnTo>
                    <a:pt x="509861" y="279400"/>
                  </a:lnTo>
                  <a:lnTo>
                    <a:pt x="513036" y="292100"/>
                  </a:lnTo>
                  <a:lnTo>
                    <a:pt x="519386" y="314325"/>
                  </a:lnTo>
                  <a:lnTo>
                    <a:pt x="506686" y="323850"/>
                  </a:lnTo>
                  <a:lnTo>
                    <a:pt x="474936" y="307975"/>
                  </a:lnTo>
                  <a:lnTo>
                    <a:pt x="449536" y="304800"/>
                  </a:lnTo>
                  <a:lnTo>
                    <a:pt x="424136" y="314325"/>
                  </a:lnTo>
                  <a:lnTo>
                    <a:pt x="405086" y="279400"/>
                  </a:lnTo>
                  <a:lnTo>
                    <a:pt x="411436" y="244475"/>
                  </a:lnTo>
                  <a:lnTo>
                    <a:pt x="392386" y="219075"/>
                  </a:lnTo>
                  <a:lnTo>
                    <a:pt x="373336" y="234950"/>
                  </a:lnTo>
                  <a:lnTo>
                    <a:pt x="373336" y="200025"/>
                  </a:lnTo>
                  <a:lnTo>
                    <a:pt x="360636" y="171450"/>
                  </a:lnTo>
                  <a:lnTo>
                    <a:pt x="373336" y="123825"/>
                  </a:lnTo>
                  <a:lnTo>
                    <a:pt x="354286" y="95250"/>
                  </a:lnTo>
                  <a:lnTo>
                    <a:pt x="274911" y="95250"/>
                  </a:lnTo>
                  <a:lnTo>
                    <a:pt x="239986" y="136525"/>
                  </a:lnTo>
                  <a:lnTo>
                    <a:pt x="246336" y="171450"/>
                  </a:lnTo>
                  <a:cubicBezTo>
                    <a:pt x="277035" y="205560"/>
                    <a:pt x="260673" y="203200"/>
                    <a:pt x="284436" y="203200"/>
                  </a:cubicBezTo>
                  <a:lnTo>
                    <a:pt x="306661" y="244475"/>
                  </a:lnTo>
                  <a:lnTo>
                    <a:pt x="268561" y="215900"/>
                  </a:lnTo>
                  <a:lnTo>
                    <a:pt x="224111" y="212725"/>
                  </a:lnTo>
                  <a:lnTo>
                    <a:pt x="201886" y="269875"/>
                  </a:lnTo>
                  <a:lnTo>
                    <a:pt x="192361" y="349250"/>
                  </a:lnTo>
                  <a:lnTo>
                    <a:pt x="138386" y="361950"/>
                  </a:lnTo>
                  <a:cubicBezTo>
                    <a:pt x="131806" y="391558"/>
                    <a:pt x="132036" y="380768"/>
                    <a:pt x="132036" y="393700"/>
                  </a:cubicBezTo>
                  <a:lnTo>
                    <a:pt x="141561" y="419100"/>
                  </a:lnTo>
                  <a:lnTo>
                    <a:pt x="116161" y="425450"/>
                  </a:lnTo>
                  <a:lnTo>
                    <a:pt x="93936" y="412750"/>
                  </a:lnTo>
                  <a:lnTo>
                    <a:pt x="78061" y="482600"/>
                  </a:lnTo>
                  <a:lnTo>
                    <a:pt x="135211" y="495300"/>
                  </a:lnTo>
                  <a:lnTo>
                    <a:pt x="163786" y="498475"/>
                  </a:lnTo>
                  <a:lnTo>
                    <a:pt x="195536" y="492125"/>
                  </a:lnTo>
                  <a:lnTo>
                    <a:pt x="186011" y="514350"/>
                  </a:lnTo>
                  <a:lnTo>
                    <a:pt x="163786" y="539750"/>
                  </a:lnTo>
                  <a:lnTo>
                    <a:pt x="211411" y="590550"/>
                  </a:lnTo>
                  <a:lnTo>
                    <a:pt x="230461" y="628650"/>
                  </a:lnTo>
                  <a:cubicBezTo>
                    <a:pt x="265961" y="683514"/>
                    <a:pt x="265386" y="704055"/>
                    <a:pt x="265386" y="679450"/>
                  </a:cubicBezTo>
                  <a:lnTo>
                    <a:pt x="325711" y="695325"/>
                  </a:lnTo>
                  <a:lnTo>
                    <a:pt x="284436" y="717550"/>
                  </a:lnTo>
                  <a:lnTo>
                    <a:pt x="316186" y="733425"/>
                  </a:lnTo>
                  <a:lnTo>
                    <a:pt x="284436" y="784225"/>
                  </a:lnTo>
                  <a:lnTo>
                    <a:pt x="255861" y="781050"/>
                  </a:lnTo>
                  <a:lnTo>
                    <a:pt x="274911" y="819150"/>
                  </a:lnTo>
                  <a:lnTo>
                    <a:pt x="233636" y="819150"/>
                  </a:lnTo>
                  <a:lnTo>
                    <a:pt x="224111" y="777875"/>
                  </a:lnTo>
                  <a:lnTo>
                    <a:pt x="236811" y="762000"/>
                  </a:lnTo>
                  <a:lnTo>
                    <a:pt x="211411" y="711200"/>
                  </a:lnTo>
                  <a:cubicBezTo>
                    <a:pt x="191917" y="753436"/>
                    <a:pt x="192361" y="737322"/>
                    <a:pt x="192361" y="755650"/>
                  </a:cubicBezTo>
                  <a:lnTo>
                    <a:pt x="173311" y="733425"/>
                  </a:lnTo>
                  <a:lnTo>
                    <a:pt x="151086" y="714375"/>
                  </a:lnTo>
                  <a:lnTo>
                    <a:pt x="138386" y="736600"/>
                  </a:lnTo>
                  <a:lnTo>
                    <a:pt x="147911" y="768350"/>
                  </a:lnTo>
                  <a:lnTo>
                    <a:pt x="154261" y="790575"/>
                  </a:lnTo>
                  <a:lnTo>
                    <a:pt x="208236" y="784225"/>
                  </a:lnTo>
                  <a:lnTo>
                    <a:pt x="217761" y="819150"/>
                  </a:lnTo>
                  <a:lnTo>
                    <a:pt x="160611" y="869950"/>
                  </a:lnTo>
                  <a:lnTo>
                    <a:pt x="125686" y="873125"/>
                  </a:lnTo>
                  <a:lnTo>
                    <a:pt x="154261" y="895350"/>
                  </a:lnTo>
                  <a:cubicBezTo>
                    <a:pt x="124318" y="908658"/>
                    <a:pt x="133056" y="900680"/>
                    <a:pt x="122511" y="911225"/>
                  </a:cubicBezTo>
                  <a:lnTo>
                    <a:pt x="84411" y="885825"/>
                  </a:lnTo>
                  <a:lnTo>
                    <a:pt x="71711" y="914400"/>
                  </a:lnTo>
                  <a:lnTo>
                    <a:pt x="93936" y="962025"/>
                  </a:lnTo>
                  <a:lnTo>
                    <a:pt x="90761" y="984250"/>
                  </a:lnTo>
                  <a:lnTo>
                    <a:pt x="116161" y="993775"/>
                  </a:lnTo>
                  <a:lnTo>
                    <a:pt x="147911" y="1019175"/>
                  </a:lnTo>
                  <a:lnTo>
                    <a:pt x="170136" y="1009650"/>
                  </a:lnTo>
                  <a:lnTo>
                    <a:pt x="186011" y="946150"/>
                  </a:lnTo>
                  <a:lnTo>
                    <a:pt x="166961" y="908050"/>
                  </a:lnTo>
                  <a:cubicBezTo>
                    <a:pt x="190908" y="890945"/>
                    <a:pt x="189186" y="883071"/>
                    <a:pt x="189186" y="898525"/>
                  </a:cubicBezTo>
                  <a:lnTo>
                    <a:pt x="211411" y="946150"/>
                  </a:lnTo>
                  <a:lnTo>
                    <a:pt x="211411" y="984250"/>
                  </a:lnTo>
                  <a:lnTo>
                    <a:pt x="230461" y="1009650"/>
                  </a:lnTo>
                  <a:lnTo>
                    <a:pt x="230461" y="1038225"/>
                  </a:lnTo>
                  <a:lnTo>
                    <a:pt x="208236" y="1060450"/>
                  </a:lnTo>
                  <a:lnTo>
                    <a:pt x="233636" y="1152525"/>
                  </a:lnTo>
                  <a:lnTo>
                    <a:pt x="192361" y="1181100"/>
                  </a:lnTo>
                  <a:cubicBezTo>
                    <a:pt x="168602" y="1242195"/>
                    <a:pt x="170136" y="1217810"/>
                    <a:pt x="170136" y="1250950"/>
                  </a:cubicBezTo>
                  <a:lnTo>
                    <a:pt x="186011" y="1270000"/>
                  </a:lnTo>
                  <a:lnTo>
                    <a:pt x="230461" y="1241425"/>
                  </a:lnTo>
                  <a:lnTo>
                    <a:pt x="255861" y="1241425"/>
                  </a:lnTo>
                  <a:lnTo>
                    <a:pt x="284436" y="1231900"/>
                  </a:lnTo>
                  <a:lnTo>
                    <a:pt x="300311" y="1266825"/>
                  </a:lnTo>
                  <a:lnTo>
                    <a:pt x="255861" y="1282700"/>
                  </a:lnTo>
                  <a:lnTo>
                    <a:pt x="195536" y="1282700"/>
                  </a:lnTo>
                  <a:lnTo>
                    <a:pt x="198711" y="1304925"/>
                  </a:lnTo>
                  <a:lnTo>
                    <a:pt x="170136" y="1336675"/>
                  </a:lnTo>
                  <a:lnTo>
                    <a:pt x="201886" y="1352550"/>
                  </a:lnTo>
                  <a:lnTo>
                    <a:pt x="179661" y="1387475"/>
                  </a:lnTo>
                  <a:lnTo>
                    <a:pt x="186011" y="1416050"/>
                  </a:lnTo>
                  <a:cubicBezTo>
                    <a:pt x="153223" y="1422608"/>
                    <a:pt x="165054" y="1422400"/>
                    <a:pt x="151086" y="1422400"/>
                  </a:cubicBezTo>
                  <a:lnTo>
                    <a:pt x="141561" y="1387475"/>
                  </a:lnTo>
                  <a:lnTo>
                    <a:pt x="122511" y="1374775"/>
                  </a:lnTo>
                  <a:lnTo>
                    <a:pt x="106636" y="1327150"/>
                  </a:lnTo>
                  <a:lnTo>
                    <a:pt x="81236" y="1314450"/>
                  </a:lnTo>
                  <a:lnTo>
                    <a:pt x="74886" y="1298575"/>
                  </a:lnTo>
                  <a:lnTo>
                    <a:pt x="55836" y="1304925"/>
                  </a:lnTo>
                  <a:lnTo>
                    <a:pt x="36786" y="1358900"/>
                  </a:lnTo>
                  <a:lnTo>
                    <a:pt x="36786" y="1406525"/>
                  </a:lnTo>
                  <a:cubicBezTo>
                    <a:pt x="13757" y="1386786"/>
                    <a:pt x="24318" y="1387475"/>
                    <a:pt x="11386" y="1387475"/>
                  </a:cubicBezTo>
                  <a:lnTo>
                    <a:pt x="14561" y="1444625"/>
                  </a:lnTo>
                  <a:cubicBezTo>
                    <a:pt x="21125" y="1516832"/>
                    <a:pt x="0" y="1504019"/>
                    <a:pt x="27261" y="1517650"/>
                  </a:cubicBezTo>
                  <a:lnTo>
                    <a:pt x="49486" y="1533525"/>
                  </a:lnTo>
                  <a:lnTo>
                    <a:pt x="52661" y="1536700"/>
                  </a:lnTo>
                  <a:cubicBezTo>
                    <a:pt x="49071" y="1554651"/>
                    <a:pt x="43665" y="1544638"/>
                    <a:pt x="49486" y="1558925"/>
                  </a:cubicBezTo>
                  <a:lnTo>
                    <a:pt x="52661" y="1606550"/>
                  </a:lnTo>
                  <a:cubicBezTo>
                    <a:pt x="86732" y="1613364"/>
                    <a:pt x="79584" y="1603247"/>
                    <a:pt x="87586" y="1619250"/>
                  </a:cubicBezTo>
                  <a:cubicBezTo>
                    <a:pt x="84165" y="1639776"/>
                    <a:pt x="79859" y="1633748"/>
                    <a:pt x="87586" y="1641475"/>
                  </a:cubicBezTo>
                  <a:lnTo>
                    <a:pt x="122511" y="1651000"/>
                  </a:lnTo>
                  <a:lnTo>
                    <a:pt x="128861" y="1644650"/>
                  </a:lnTo>
                  <a:lnTo>
                    <a:pt x="163786" y="1654175"/>
                  </a:lnTo>
                  <a:lnTo>
                    <a:pt x="192361" y="1660525"/>
                  </a:lnTo>
                  <a:lnTo>
                    <a:pt x="205061" y="1676400"/>
                  </a:lnTo>
                  <a:lnTo>
                    <a:pt x="201886" y="1701800"/>
                  </a:lnTo>
                  <a:lnTo>
                    <a:pt x="224111" y="1695450"/>
                  </a:lnTo>
                  <a:cubicBezTo>
                    <a:pt x="250406" y="1687937"/>
                    <a:pt x="246336" y="1696805"/>
                    <a:pt x="246336" y="1676400"/>
                  </a:cubicBezTo>
                  <a:lnTo>
                    <a:pt x="246336" y="1676400"/>
                  </a:lnTo>
                  <a:lnTo>
                    <a:pt x="278086" y="1676400"/>
                  </a:lnTo>
                  <a:lnTo>
                    <a:pt x="278086" y="1704975"/>
                  </a:lnTo>
                  <a:lnTo>
                    <a:pt x="303486" y="1704975"/>
                  </a:lnTo>
                  <a:cubicBezTo>
                    <a:pt x="283747" y="1728004"/>
                    <a:pt x="274679" y="1727200"/>
                    <a:pt x="287611" y="1727200"/>
                  </a:cubicBezTo>
                  <a:lnTo>
                    <a:pt x="316186" y="1746250"/>
                  </a:lnTo>
                  <a:lnTo>
                    <a:pt x="306661" y="1774825"/>
                  </a:lnTo>
                  <a:cubicBezTo>
                    <a:pt x="300122" y="1810791"/>
                    <a:pt x="288478" y="1809750"/>
                    <a:pt x="303486" y="1809750"/>
                  </a:cubicBezTo>
                  <a:lnTo>
                    <a:pt x="322536" y="1838325"/>
                  </a:lnTo>
                  <a:lnTo>
                    <a:pt x="306661" y="1873250"/>
                  </a:lnTo>
                  <a:lnTo>
                    <a:pt x="332061" y="1898650"/>
                  </a:lnTo>
                  <a:lnTo>
                    <a:pt x="376511" y="1889125"/>
                  </a:lnTo>
                  <a:lnTo>
                    <a:pt x="386036" y="1930400"/>
                  </a:lnTo>
                  <a:lnTo>
                    <a:pt x="360636" y="1946275"/>
                  </a:lnTo>
                  <a:lnTo>
                    <a:pt x="354286" y="1974850"/>
                  </a:lnTo>
                  <a:lnTo>
                    <a:pt x="325711" y="1990725"/>
                  </a:lnTo>
                  <a:cubicBezTo>
                    <a:pt x="335571" y="2020304"/>
                    <a:pt x="345276" y="2019300"/>
                    <a:pt x="332061" y="2019300"/>
                  </a:cubicBezTo>
                  <a:lnTo>
                    <a:pt x="325711" y="2041525"/>
                  </a:lnTo>
                  <a:lnTo>
                    <a:pt x="386036" y="2022475"/>
                  </a:lnTo>
                  <a:cubicBezTo>
                    <a:pt x="402291" y="2064738"/>
                    <a:pt x="401911" y="2049009"/>
                    <a:pt x="401911" y="2066925"/>
                  </a:cubicBezTo>
                  <a:cubicBezTo>
                    <a:pt x="395331" y="2096533"/>
                    <a:pt x="395561" y="2085743"/>
                    <a:pt x="395561" y="2098675"/>
                  </a:cubicBezTo>
                  <a:lnTo>
                    <a:pt x="398736" y="2152650"/>
                  </a:lnTo>
                  <a:lnTo>
                    <a:pt x="420961" y="2124075"/>
                  </a:lnTo>
                  <a:lnTo>
                    <a:pt x="459061" y="2098675"/>
                  </a:lnTo>
                  <a:lnTo>
                    <a:pt x="516211" y="2111375"/>
                  </a:lnTo>
                  <a:lnTo>
                    <a:pt x="519386" y="2070100"/>
                  </a:lnTo>
                  <a:cubicBezTo>
                    <a:pt x="535734" y="2037403"/>
                    <a:pt x="523428" y="2038350"/>
                    <a:pt x="538436" y="2038350"/>
                  </a:cubicBezTo>
                  <a:lnTo>
                    <a:pt x="544786" y="2000250"/>
                  </a:lnTo>
                  <a:lnTo>
                    <a:pt x="532086" y="1978025"/>
                  </a:lnTo>
                  <a:lnTo>
                    <a:pt x="547961" y="1952625"/>
                  </a:lnTo>
                  <a:lnTo>
                    <a:pt x="595586" y="1927225"/>
                  </a:lnTo>
                  <a:cubicBezTo>
                    <a:pt x="598911" y="1903952"/>
                    <a:pt x="598761" y="1912484"/>
                    <a:pt x="598761" y="1901825"/>
                  </a:cubicBezTo>
                  <a:lnTo>
                    <a:pt x="620986" y="1914525"/>
                  </a:lnTo>
                  <a:lnTo>
                    <a:pt x="649561" y="1908175"/>
                  </a:lnTo>
                  <a:lnTo>
                    <a:pt x="630511" y="1882775"/>
                  </a:lnTo>
                  <a:lnTo>
                    <a:pt x="649561" y="1863725"/>
                  </a:lnTo>
                  <a:lnTo>
                    <a:pt x="684486" y="1889125"/>
                  </a:lnTo>
                  <a:lnTo>
                    <a:pt x="722586" y="1854200"/>
                  </a:lnTo>
                  <a:cubicBezTo>
                    <a:pt x="740828" y="1817717"/>
                    <a:pt x="738461" y="1834283"/>
                    <a:pt x="738461" y="1806575"/>
                  </a:cubicBezTo>
                  <a:lnTo>
                    <a:pt x="732111" y="1797050"/>
                  </a:lnTo>
                  <a:lnTo>
                    <a:pt x="757511" y="1784350"/>
                  </a:lnTo>
                  <a:lnTo>
                    <a:pt x="767036" y="1724025"/>
                  </a:lnTo>
                  <a:lnTo>
                    <a:pt x="763861" y="1670050"/>
                  </a:lnTo>
                  <a:lnTo>
                    <a:pt x="773386" y="1622425"/>
                  </a:lnTo>
                  <a:lnTo>
                    <a:pt x="776561" y="1609725"/>
                  </a:lnTo>
                  <a:cubicBezTo>
                    <a:pt x="793474" y="1613108"/>
                    <a:pt x="787040" y="1612900"/>
                    <a:pt x="795611" y="1612900"/>
                  </a:cubicBezTo>
                  <a:lnTo>
                    <a:pt x="805136" y="1657350"/>
                  </a:lnTo>
                  <a:lnTo>
                    <a:pt x="811486" y="1689100"/>
                  </a:lnTo>
                  <a:lnTo>
                    <a:pt x="805136" y="1736725"/>
                  </a:lnTo>
                  <a:lnTo>
                    <a:pt x="805136" y="1806575"/>
                  </a:lnTo>
                  <a:lnTo>
                    <a:pt x="805136" y="1835150"/>
                  </a:lnTo>
                  <a:lnTo>
                    <a:pt x="824186" y="1838325"/>
                  </a:lnTo>
                  <a:lnTo>
                    <a:pt x="821011" y="1863725"/>
                  </a:lnTo>
                  <a:lnTo>
                    <a:pt x="881336" y="1870075"/>
                  </a:lnTo>
                  <a:lnTo>
                    <a:pt x="928961" y="1895475"/>
                  </a:lnTo>
                  <a:lnTo>
                    <a:pt x="951186" y="1914525"/>
                  </a:lnTo>
                  <a:lnTo>
                    <a:pt x="928961" y="1857375"/>
                  </a:lnTo>
                  <a:lnTo>
                    <a:pt x="1001986" y="1860550"/>
                  </a:lnTo>
                  <a:cubicBezTo>
                    <a:pt x="1015533" y="1870710"/>
                    <a:pt x="1009394" y="1870075"/>
                    <a:pt x="1017861" y="1870075"/>
                  </a:cubicBezTo>
                  <a:lnTo>
                    <a:pt x="1033736" y="1851025"/>
                  </a:lnTo>
                  <a:lnTo>
                    <a:pt x="1024211" y="1809750"/>
                  </a:lnTo>
                  <a:lnTo>
                    <a:pt x="1046436" y="1825625"/>
                  </a:lnTo>
                  <a:lnTo>
                    <a:pt x="1094061" y="1825625"/>
                  </a:lnTo>
                  <a:lnTo>
                    <a:pt x="1068661" y="1797050"/>
                  </a:lnTo>
                  <a:lnTo>
                    <a:pt x="1062311" y="1768475"/>
                  </a:lnTo>
                  <a:lnTo>
                    <a:pt x="1075011" y="1758950"/>
                  </a:lnTo>
                  <a:lnTo>
                    <a:pt x="1075011" y="1727200"/>
                  </a:lnTo>
                  <a:lnTo>
                    <a:pt x="1062311" y="1727200"/>
                  </a:lnTo>
                  <a:lnTo>
                    <a:pt x="1075011" y="1701800"/>
                  </a:lnTo>
                  <a:lnTo>
                    <a:pt x="1094061" y="1708150"/>
                  </a:lnTo>
                  <a:lnTo>
                    <a:pt x="1103586" y="1666875"/>
                  </a:lnTo>
                  <a:lnTo>
                    <a:pt x="1097236" y="1647825"/>
                  </a:lnTo>
                  <a:lnTo>
                    <a:pt x="1103586" y="1612900"/>
                  </a:lnTo>
                  <a:lnTo>
                    <a:pt x="1132161" y="1577975"/>
                  </a:lnTo>
                  <a:lnTo>
                    <a:pt x="1113111" y="1571625"/>
                  </a:lnTo>
                  <a:lnTo>
                    <a:pt x="1116286" y="1546225"/>
                  </a:lnTo>
                  <a:lnTo>
                    <a:pt x="1148036" y="1546225"/>
                  </a:lnTo>
                  <a:lnTo>
                    <a:pt x="1189311" y="1530350"/>
                  </a:lnTo>
                  <a:lnTo>
                    <a:pt x="1205186" y="1511300"/>
                  </a:lnTo>
                  <a:lnTo>
                    <a:pt x="1227411" y="1479550"/>
                  </a:lnTo>
                  <a:lnTo>
                    <a:pt x="1275036" y="1460500"/>
                  </a:lnTo>
                  <a:cubicBezTo>
                    <a:pt x="1307814" y="1401500"/>
                    <a:pt x="1288265" y="1417108"/>
                    <a:pt x="1306786" y="1409700"/>
                  </a:cubicBezTo>
                  <a:cubicBezTo>
                    <a:pt x="1349925" y="1432929"/>
                    <a:pt x="1332435" y="1431925"/>
                    <a:pt x="1354411" y="1431925"/>
                  </a:cubicBezTo>
                  <a:cubicBezTo>
                    <a:pt x="1390827" y="1428614"/>
                    <a:pt x="1377165" y="1439333"/>
                    <a:pt x="1392511" y="1425575"/>
                  </a:cubicBezTo>
                  <a:lnTo>
                    <a:pt x="1440136" y="1358900"/>
                  </a:lnTo>
                  <a:lnTo>
                    <a:pt x="1440136" y="1339850"/>
                  </a:lnTo>
                  <a:lnTo>
                    <a:pt x="1481411" y="1298575"/>
                  </a:lnTo>
                  <a:cubicBezTo>
                    <a:pt x="1500813" y="1353548"/>
                    <a:pt x="1491994" y="1343025"/>
                    <a:pt x="1500461" y="1349375"/>
                  </a:cubicBezTo>
                  <a:lnTo>
                    <a:pt x="1509986" y="1355725"/>
                  </a:lnTo>
                  <a:cubicBezTo>
                    <a:pt x="1523273" y="1335794"/>
                    <a:pt x="1522686" y="1329043"/>
                    <a:pt x="1522686" y="1339850"/>
                  </a:cubicBezTo>
                  <a:cubicBezTo>
                    <a:pt x="1560290" y="1363780"/>
                    <a:pt x="1557611" y="1375874"/>
                    <a:pt x="1557611" y="1352550"/>
                  </a:cubicBezTo>
                  <a:lnTo>
                    <a:pt x="1563961" y="1330325"/>
                  </a:lnTo>
                  <a:lnTo>
                    <a:pt x="1605236" y="1317625"/>
                  </a:lnTo>
                  <a:lnTo>
                    <a:pt x="1605236" y="1317625"/>
                  </a:lnTo>
                  <a:lnTo>
                    <a:pt x="1608411" y="1377950"/>
                  </a:lnTo>
                  <a:lnTo>
                    <a:pt x="1624286" y="1403350"/>
                  </a:lnTo>
                  <a:lnTo>
                    <a:pt x="1602061" y="1428750"/>
                  </a:lnTo>
                  <a:lnTo>
                    <a:pt x="1598886" y="1473200"/>
                  </a:lnTo>
                  <a:lnTo>
                    <a:pt x="1551261" y="1479550"/>
                  </a:lnTo>
                  <a:lnTo>
                    <a:pt x="1541736" y="1470025"/>
                  </a:lnTo>
                  <a:lnTo>
                    <a:pt x="1538561" y="1444625"/>
                  </a:lnTo>
                  <a:cubicBezTo>
                    <a:pt x="1541867" y="1418175"/>
                    <a:pt x="1541736" y="1427758"/>
                    <a:pt x="1541736" y="1416050"/>
                  </a:cubicBezTo>
                  <a:lnTo>
                    <a:pt x="1525861" y="1387475"/>
                  </a:lnTo>
                  <a:lnTo>
                    <a:pt x="1497286" y="1387475"/>
                  </a:lnTo>
                  <a:lnTo>
                    <a:pt x="1468711" y="1425575"/>
                  </a:lnTo>
                  <a:lnTo>
                    <a:pt x="1481411" y="1450975"/>
                  </a:lnTo>
                  <a:cubicBezTo>
                    <a:pt x="1461480" y="1464262"/>
                    <a:pt x="1462361" y="1554651"/>
                    <a:pt x="1462361" y="1543844"/>
                  </a:cubicBezTo>
                  <a:lnTo>
                    <a:pt x="1459186" y="1489075"/>
                  </a:lnTo>
                  <a:lnTo>
                    <a:pt x="1443311" y="1501775"/>
                  </a:lnTo>
                  <a:lnTo>
                    <a:pt x="1408386" y="1511300"/>
                  </a:lnTo>
                  <a:lnTo>
                    <a:pt x="1373461" y="1546225"/>
                  </a:lnTo>
                  <a:lnTo>
                    <a:pt x="1367111" y="1612900"/>
                  </a:lnTo>
                  <a:lnTo>
                    <a:pt x="1348061" y="1619250"/>
                  </a:lnTo>
                  <a:lnTo>
                    <a:pt x="1338536" y="1606550"/>
                  </a:lnTo>
                  <a:lnTo>
                    <a:pt x="1294086" y="1660525"/>
                  </a:lnTo>
                  <a:lnTo>
                    <a:pt x="1287736" y="1695450"/>
                  </a:lnTo>
                  <a:cubicBezTo>
                    <a:pt x="1301521" y="1733359"/>
                    <a:pt x="1288049" y="1730375"/>
                    <a:pt x="1309961" y="1730375"/>
                  </a:cubicBezTo>
                  <a:lnTo>
                    <a:pt x="1360761" y="1743075"/>
                  </a:lnTo>
                  <a:lnTo>
                    <a:pt x="1405211" y="1724025"/>
                  </a:lnTo>
                  <a:lnTo>
                    <a:pt x="1417911" y="1746250"/>
                  </a:lnTo>
                  <a:cubicBezTo>
                    <a:pt x="1451778" y="1729317"/>
                    <a:pt x="1442782" y="1731963"/>
                    <a:pt x="1456011" y="1733550"/>
                  </a:cubicBezTo>
                  <a:cubicBezTo>
                    <a:pt x="1468711" y="1737783"/>
                    <a:pt x="1482998" y="1734079"/>
                    <a:pt x="1494111" y="1746250"/>
                  </a:cubicBezTo>
                  <a:lnTo>
                    <a:pt x="1535386" y="1781175"/>
                  </a:lnTo>
                  <a:cubicBezTo>
                    <a:pt x="1522256" y="1810717"/>
                    <a:pt x="1513161" y="1785408"/>
                    <a:pt x="1525861" y="1809750"/>
                  </a:cubicBezTo>
                  <a:lnTo>
                    <a:pt x="1567136" y="1847850"/>
                  </a:lnTo>
                  <a:lnTo>
                    <a:pt x="1598886" y="1885950"/>
                  </a:lnTo>
                  <a:cubicBezTo>
                    <a:pt x="1629430" y="1865587"/>
                    <a:pt x="1632581" y="1877139"/>
                    <a:pt x="1624286" y="1860550"/>
                  </a:cubicBezTo>
                  <a:lnTo>
                    <a:pt x="1611586" y="1822450"/>
                  </a:lnTo>
                  <a:lnTo>
                    <a:pt x="1630636" y="1806575"/>
                  </a:lnTo>
                  <a:lnTo>
                    <a:pt x="1668736" y="1803400"/>
                  </a:lnTo>
                  <a:lnTo>
                    <a:pt x="1697311" y="1809750"/>
                  </a:lnTo>
                  <a:lnTo>
                    <a:pt x="1687786" y="1771650"/>
                  </a:lnTo>
                  <a:lnTo>
                    <a:pt x="1716361" y="1758950"/>
                  </a:lnTo>
                  <a:lnTo>
                    <a:pt x="1744936" y="1752600"/>
                  </a:lnTo>
                  <a:lnTo>
                    <a:pt x="1757636" y="1720850"/>
                  </a:lnTo>
                  <a:cubicBezTo>
                    <a:pt x="1774458" y="1687207"/>
                    <a:pt x="1785344" y="1689100"/>
                    <a:pt x="1767161" y="1689100"/>
                  </a:cubicBezTo>
                  <a:lnTo>
                    <a:pt x="1710011" y="1670050"/>
                  </a:lnTo>
                  <a:lnTo>
                    <a:pt x="1722711" y="1625600"/>
                  </a:lnTo>
                  <a:cubicBezTo>
                    <a:pt x="1729711" y="1601100"/>
                    <a:pt x="1725615" y="1596484"/>
                    <a:pt x="1732236" y="1609725"/>
                  </a:cubicBezTo>
                  <a:cubicBezTo>
                    <a:pt x="1751417" y="1625070"/>
                    <a:pt x="1741334" y="1622425"/>
                    <a:pt x="1760811" y="1622425"/>
                  </a:cubicBezTo>
                  <a:cubicBezTo>
                    <a:pt x="1790267" y="1642062"/>
                    <a:pt x="1789386" y="1652923"/>
                    <a:pt x="1789386" y="1638300"/>
                  </a:cubicBezTo>
                  <a:lnTo>
                    <a:pt x="1811611" y="1622425"/>
                  </a:lnTo>
                  <a:lnTo>
                    <a:pt x="1837011" y="1644650"/>
                  </a:lnTo>
                  <a:lnTo>
                    <a:pt x="1875111" y="1606550"/>
                  </a:lnTo>
                  <a:lnTo>
                    <a:pt x="1862411" y="1546225"/>
                  </a:lnTo>
                  <a:lnTo>
                    <a:pt x="1814786" y="1524000"/>
                  </a:lnTo>
                  <a:cubicBezTo>
                    <a:pt x="1854306" y="1510827"/>
                    <a:pt x="1862352" y="1501834"/>
                    <a:pt x="1849711" y="1514475"/>
                  </a:cubicBezTo>
                  <a:cubicBezTo>
                    <a:pt x="1823066" y="1477838"/>
                    <a:pt x="1838706" y="1479550"/>
                    <a:pt x="1817961" y="1479550"/>
                  </a:cubicBezTo>
                  <a:lnTo>
                    <a:pt x="1783036" y="1473200"/>
                  </a:lnTo>
                  <a:lnTo>
                    <a:pt x="1760811" y="1444625"/>
                  </a:lnTo>
                  <a:cubicBezTo>
                    <a:pt x="1711639" y="1398731"/>
                    <a:pt x="1734901" y="1400175"/>
                    <a:pt x="1706836" y="1400175"/>
                  </a:cubicBezTo>
                  <a:lnTo>
                    <a:pt x="1681436" y="1384300"/>
                  </a:lnTo>
                  <a:lnTo>
                    <a:pt x="1687786" y="1355725"/>
                  </a:lnTo>
                  <a:lnTo>
                    <a:pt x="1681436" y="1333500"/>
                  </a:lnTo>
                  <a:lnTo>
                    <a:pt x="1722711" y="1295400"/>
                  </a:lnTo>
                  <a:lnTo>
                    <a:pt x="1690961" y="1270000"/>
                  </a:lnTo>
                  <a:lnTo>
                    <a:pt x="1710011" y="1247775"/>
                  </a:lnTo>
                  <a:lnTo>
                    <a:pt x="1757636" y="1216025"/>
                  </a:lnTo>
                  <a:lnTo>
                    <a:pt x="1757636" y="1177925"/>
                  </a:lnTo>
                  <a:lnTo>
                    <a:pt x="1798911" y="1158875"/>
                  </a:lnTo>
                  <a:lnTo>
                    <a:pt x="1852886" y="1155700"/>
                  </a:lnTo>
                  <a:lnTo>
                    <a:pt x="1913211" y="1155700"/>
                  </a:lnTo>
                  <a:lnTo>
                    <a:pt x="1925911" y="1168400"/>
                  </a:lnTo>
                  <a:lnTo>
                    <a:pt x="1910036" y="1196975"/>
                  </a:lnTo>
                  <a:lnTo>
                    <a:pt x="1903686" y="1212850"/>
                  </a:lnTo>
                  <a:lnTo>
                    <a:pt x="1935436" y="1222375"/>
                  </a:lnTo>
                  <a:lnTo>
                    <a:pt x="1954486" y="1231900"/>
                  </a:lnTo>
                  <a:lnTo>
                    <a:pt x="1973536" y="1273175"/>
                  </a:lnTo>
                  <a:lnTo>
                    <a:pt x="1967186" y="1295400"/>
                  </a:lnTo>
                  <a:lnTo>
                    <a:pt x="1998936" y="1311275"/>
                  </a:lnTo>
                  <a:lnTo>
                    <a:pt x="1995761" y="1346200"/>
                  </a:lnTo>
                  <a:lnTo>
                    <a:pt x="1957661" y="1368425"/>
                  </a:lnTo>
                  <a:cubicBezTo>
                    <a:pt x="1930480" y="1392208"/>
                    <a:pt x="1922198" y="1385619"/>
                    <a:pt x="1938611" y="1393825"/>
                  </a:cubicBezTo>
                  <a:cubicBezTo>
                    <a:pt x="1951646" y="1432929"/>
                    <a:pt x="1945490" y="1415521"/>
                    <a:pt x="1948136" y="1431925"/>
                  </a:cubicBezTo>
                  <a:lnTo>
                    <a:pt x="1948136" y="1454150"/>
                  </a:lnTo>
                  <a:cubicBezTo>
                    <a:pt x="1946019" y="1463675"/>
                    <a:pt x="1942596" y="1473001"/>
                    <a:pt x="1941786" y="1482725"/>
                  </a:cubicBezTo>
                  <a:cubicBezTo>
                    <a:pt x="1941508" y="1486060"/>
                    <a:pt x="1944961" y="1492250"/>
                    <a:pt x="1944961" y="1492250"/>
                  </a:cubicBezTo>
                  <a:lnTo>
                    <a:pt x="1976711" y="1520825"/>
                  </a:lnTo>
                  <a:cubicBezTo>
                    <a:pt x="1993869" y="1510530"/>
                    <a:pt x="1988222" y="1506936"/>
                    <a:pt x="1995761" y="1514475"/>
                  </a:cubicBezTo>
                  <a:lnTo>
                    <a:pt x="2059261" y="1539875"/>
                  </a:lnTo>
                  <a:lnTo>
                    <a:pt x="2078311" y="1520825"/>
                  </a:lnTo>
                  <a:cubicBezTo>
                    <a:pt x="2061457" y="1483746"/>
                    <a:pt x="2068155" y="1497338"/>
                    <a:pt x="2059261" y="1479550"/>
                  </a:cubicBezTo>
                  <a:lnTo>
                    <a:pt x="2059261" y="1444625"/>
                  </a:lnTo>
                  <a:lnTo>
                    <a:pt x="2040211" y="1416050"/>
                  </a:lnTo>
                  <a:lnTo>
                    <a:pt x="2056086" y="1400175"/>
                  </a:lnTo>
                  <a:lnTo>
                    <a:pt x="2081486" y="1371600"/>
                  </a:lnTo>
                  <a:lnTo>
                    <a:pt x="2110061" y="1323975"/>
                  </a:lnTo>
                  <a:lnTo>
                    <a:pt x="2167211" y="1371600"/>
                  </a:lnTo>
                  <a:cubicBezTo>
                    <a:pt x="2228559" y="1355456"/>
                    <a:pt x="2206743" y="1355725"/>
                    <a:pt x="2230711" y="1355725"/>
                  </a:cubicBezTo>
                  <a:cubicBezTo>
                    <a:pt x="2253909" y="1345783"/>
                    <a:pt x="2260996" y="1346200"/>
                    <a:pt x="2249761" y="1346200"/>
                  </a:cubicBezTo>
                  <a:lnTo>
                    <a:pt x="2243411" y="1323975"/>
                  </a:lnTo>
                  <a:lnTo>
                    <a:pt x="2246586" y="1295400"/>
                  </a:lnTo>
                  <a:lnTo>
                    <a:pt x="2227536" y="1273175"/>
                  </a:lnTo>
                  <a:lnTo>
                    <a:pt x="2256111" y="1238250"/>
                  </a:lnTo>
                  <a:lnTo>
                    <a:pt x="2271986" y="1216025"/>
                  </a:lnTo>
                  <a:lnTo>
                    <a:pt x="2265636" y="1174750"/>
                  </a:lnTo>
                  <a:cubicBezTo>
                    <a:pt x="2275769" y="1140973"/>
                    <a:pt x="2275161" y="1154049"/>
                    <a:pt x="2275161" y="1136650"/>
                  </a:cubicBezTo>
                  <a:lnTo>
                    <a:pt x="2246586" y="1120775"/>
                  </a:lnTo>
                  <a:lnTo>
                    <a:pt x="2224361" y="1146175"/>
                  </a:lnTo>
                  <a:lnTo>
                    <a:pt x="2195786" y="1133475"/>
                  </a:lnTo>
                  <a:lnTo>
                    <a:pt x="2170386" y="1136650"/>
                  </a:lnTo>
                  <a:lnTo>
                    <a:pt x="2129111" y="1171575"/>
                  </a:lnTo>
                  <a:lnTo>
                    <a:pt x="2103711" y="1184275"/>
                  </a:lnTo>
                  <a:lnTo>
                    <a:pt x="2065611" y="1184275"/>
                  </a:lnTo>
                  <a:lnTo>
                    <a:pt x="2062436" y="1181100"/>
                  </a:lnTo>
                  <a:lnTo>
                    <a:pt x="2068786" y="1155700"/>
                  </a:lnTo>
                  <a:cubicBezTo>
                    <a:pt x="2036053" y="1142607"/>
                    <a:pt x="2048435" y="1143000"/>
                    <a:pt x="2033861" y="1143000"/>
                  </a:cubicBezTo>
                  <a:lnTo>
                    <a:pt x="2011636" y="1136650"/>
                  </a:lnTo>
                  <a:lnTo>
                    <a:pt x="1995761" y="1089025"/>
                  </a:lnTo>
                  <a:lnTo>
                    <a:pt x="1983061" y="1060450"/>
                  </a:lnTo>
                  <a:lnTo>
                    <a:pt x="1989411" y="1041400"/>
                  </a:lnTo>
                  <a:lnTo>
                    <a:pt x="1989411" y="1016000"/>
                  </a:lnTo>
                  <a:lnTo>
                    <a:pt x="2021161" y="1009650"/>
                  </a:lnTo>
                  <a:lnTo>
                    <a:pt x="2062436" y="1057275"/>
                  </a:lnTo>
                  <a:cubicBezTo>
                    <a:pt x="2078872" y="1083572"/>
                    <a:pt x="2068327" y="1082675"/>
                    <a:pt x="2081486" y="1082675"/>
                  </a:cubicBezTo>
                  <a:lnTo>
                    <a:pt x="2141811" y="1031875"/>
                  </a:lnTo>
                  <a:lnTo>
                    <a:pt x="2160861" y="1000125"/>
                  </a:lnTo>
                  <a:lnTo>
                    <a:pt x="2198961" y="958850"/>
                  </a:lnTo>
                  <a:lnTo>
                    <a:pt x="2249761" y="939800"/>
                  </a:lnTo>
                  <a:lnTo>
                    <a:pt x="2262461" y="920750"/>
                  </a:lnTo>
                  <a:lnTo>
                    <a:pt x="2287861" y="876300"/>
                  </a:lnTo>
                  <a:lnTo>
                    <a:pt x="2278336" y="822325"/>
                  </a:lnTo>
                  <a:lnTo>
                    <a:pt x="2252936" y="774700"/>
                  </a:lnTo>
                  <a:lnTo>
                    <a:pt x="2205311" y="739775"/>
                  </a:lnTo>
                  <a:cubicBezTo>
                    <a:pt x="2162148" y="686652"/>
                    <a:pt x="2179464" y="704403"/>
                    <a:pt x="2157686" y="682625"/>
                  </a:cubicBezTo>
                  <a:cubicBezTo>
                    <a:pt x="2147904" y="643498"/>
                    <a:pt x="2148161" y="657616"/>
                    <a:pt x="2148161" y="641350"/>
                  </a:cubicBezTo>
                  <a:cubicBezTo>
                    <a:pt x="2115563" y="597887"/>
                    <a:pt x="2106886" y="600604"/>
                    <a:pt x="2091011" y="584200"/>
                  </a:cubicBezTo>
                  <a:cubicBezTo>
                    <a:pt x="2084108" y="570394"/>
                    <a:pt x="2083074" y="577321"/>
                    <a:pt x="2075136" y="568325"/>
                  </a:cubicBezTo>
                  <a:lnTo>
                    <a:pt x="2043386" y="530225"/>
                  </a:lnTo>
                  <a:lnTo>
                    <a:pt x="2037036" y="438150"/>
                  </a:lnTo>
                  <a:cubicBezTo>
                    <a:pt x="2027207" y="405386"/>
                    <a:pt x="2038560" y="406400"/>
                    <a:pt x="2024336" y="406400"/>
                  </a:cubicBezTo>
                  <a:lnTo>
                    <a:pt x="1992586" y="368300"/>
                  </a:lnTo>
                  <a:lnTo>
                    <a:pt x="1979886" y="317500"/>
                  </a:lnTo>
                  <a:lnTo>
                    <a:pt x="1951311" y="295275"/>
                  </a:lnTo>
                  <a:lnTo>
                    <a:pt x="1875111" y="238125"/>
                  </a:lnTo>
                  <a:close/>
                </a:path>
              </a:pathLst>
            </a:custGeom>
            <a:solidFill>
              <a:srgbClr val="156082"/>
            </a:solidFill>
            <a:ln w="12700">
              <a:solidFill>
                <a:srgbClr val="0C44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6" name="자유형 125"/>
            <p:cNvSpPr/>
            <p:nvPr/>
          </p:nvSpPr>
          <p:spPr>
            <a:xfrm>
              <a:off x="-1260815" y="7870053"/>
              <a:ext cx="324000" cy="214314"/>
            </a:xfrm>
            <a:custGeom>
              <a:avLst/>
              <a:gdLst>
                <a:gd name="connsiteX0" fmla="*/ 226219 w 555354"/>
                <a:gd name="connsiteY0" fmla="*/ 73819 h 376238"/>
                <a:gd name="connsiteX1" fmla="*/ 226219 w 555354"/>
                <a:gd name="connsiteY1" fmla="*/ 73819 h 376238"/>
                <a:gd name="connsiteX2" fmla="*/ 161925 w 555354"/>
                <a:gd name="connsiteY2" fmla="*/ 50007 h 376238"/>
                <a:gd name="connsiteX3" fmla="*/ 164306 w 555354"/>
                <a:gd name="connsiteY3" fmla="*/ 23813 h 376238"/>
                <a:gd name="connsiteX4" fmla="*/ 166688 w 555354"/>
                <a:gd name="connsiteY4" fmla="*/ 0 h 376238"/>
                <a:gd name="connsiteX5" fmla="*/ 128588 w 555354"/>
                <a:gd name="connsiteY5" fmla="*/ 19050 h 376238"/>
                <a:gd name="connsiteX6" fmla="*/ 102394 w 555354"/>
                <a:gd name="connsiteY6" fmla="*/ 80963 h 376238"/>
                <a:gd name="connsiteX7" fmla="*/ 90488 w 555354"/>
                <a:gd name="connsiteY7" fmla="*/ 90488 h 376238"/>
                <a:gd name="connsiteX8" fmla="*/ 73819 w 555354"/>
                <a:gd name="connsiteY8" fmla="*/ 90488 h 376238"/>
                <a:gd name="connsiteX9" fmla="*/ 59531 w 555354"/>
                <a:gd name="connsiteY9" fmla="*/ 85725 h 376238"/>
                <a:gd name="connsiteX10" fmla="*/ 33338 w 555354"/>
                <a:gd name="connsiteY10" fmla="*/ 123825 h 376238"/>
                <a:gd name="connsiteX11" fmla="*/ 11906 w 555354"/>
                <a:gd name="connsiteY11" fmla="*/ 121444 h 376238"/>
                <a:gd name="connsiteX12" fmla="*/ 30956 w 555354"/>
                <a:gd name="connsiteY12" fmla="*/ 154782 h 376238"/>
                <a:gd name="connsiteX13" fmla="*/ 16669 w 555354"/>
                <a:gd name="connsiteY13" fmla="*/ 169069 h 376238"/>
                <a:gd name="connsiteX14" fmla="*/ 0 w 555354"/>
                <a:gd name="connsiteY14" fmla="*/ 195263 h 376238"/>
                <a:gd name="connsiteX15" fmla="*/ 7144 w 555354"/>
                <a:gd name="connsiteY15" fmla="*/ 233363 h 376238"/>
                <a:gd name="connsiteX16" fmla="*/ 4763 w 555354"/>
                <a:gd name="connsiteY16" fmla="*/ 259557 h 376238"/>
                <a:gd name="connsiteX17" fmla="*/ 26194 w 555354"/>
                <a:gd name="connsiteY17" fmla="*/ 276225 h 376238"/>
                <a:gd name="connsiteX18" fmla="*/ 42863 w 555354"/>
                <a:gd name="connsiteY18" fmla="*/ 280988 h 376238"/>
                <a:gd name="connsiteX19" fmla="*/ 54769 w 555354"/>
                <a:gd name="connsiteY19" fmla="*/ 273844 h 376238"/>
                <a:gd name="connsiteX20" fmla="*/ 104775 w 555354"/>
                <a:gd name="connsiteY20" fmla="*/ 273844 h 376238"/>
                <a:gd name="connsiteX21" fmla="*/ 121444 w 555354"/>
                <a:gd name="connsiteY21" fmla="*/ 271463 h 376238"/>
                <a:gd name="connsiteX22" fmla="*/ 173831 w 555354"/>
                <a:gd name="connsiteY22" fmla="*/ 316707 h 376238"/>
                <a:gd name="connsiteX23" fmla="*/ 178594 w 555354"/>
                <a:gd name="connsiteY23" fmla="*/ 335757 h 376238"/>
                <a:gd name="connsiteX24" fmla="*/ 157163 w 555354"/>
                <a:gd name="connsiteY24" fmla="*/ 357188 h 376238"/>
                <a:gd name="connsiteX25" fmla="*/ 180975 w 555354"/>
                <a:gd name="connsiteY25" fmla="*/ 364332 h 376238"/>
                <a:gd name="connsiteX26" fmla="*/ 188119 w 555354"/>
                <a:gd name="connsiteY26" fmla="*/ 376238 h 376238"/>
                <a:gd name="connsiteX27" fmla="*/ 211931 w 555354"/>
                <a:gd name="connsiteY27" fmla="*/ 364332 h 376238"/>
                <a:gd name="connsiteX28" fmla="*/ 238125 w 555354"/>
                <a:gd name="connsiteY28" fmla="*/ 373857 h 376238"/>
                <a:gd name="connsiteX29" fmla="*/ 311944 w 555354"/>
                <a:gd name="connsiteY29" fmla="*/ 333375 h 376238"/>
                <a:gd name="connsiteX30" fmla="*/ 340519 w 555354"/>
                <a:gd name="connsiteY30" fmla="*/ 335757 h 376238"/>
                <a:gd name="connsiteX31" fmla="*/ 376238 w 555354"/>
                <a:gd name="connsiteY31" fmla="*/ 323850 h 376238"/>
                <a:gd name="connsiteX32" fmla="*/ 397669 w 555354"/>
                <a:gd name="connsiteY32" fmla="*/ 309563 h 376238"/>
                <a:gd name="connsiteX33" fmla="*/ 440531 w 555354"/>
                <a:gd name="connsiteY33" fmla="*/ 340519 h 376238"/>
                <a:gd name="connsiteX34" fmla="*/ 457200 w 555354"/>
                <a:gd name="connsiteY34" fmla="*/ 330994 h 376238"/>
                <a:gd name="connsiteX35" fmla="*/ 476250 w 555354"/>
                <a:gd name="connsiteY35" fmla="*/ 311944 h 376238"/>
                <a:gd name="connsiteX36" fmla="*/ 502444 w 555354"/>
                <a:gd name="connsiteY36" fmla="*/ 295275 h 376238"/>
                <a:gd name="connsiteX37" fmla="*/ 509588 w 555354"/>
                <a:gd name="connsiteY37" fmla="*/ 269082 h 376238"/>
                <a:gd name="connsiteX38" fmla="*/ 531019 w 555354"/>
                <a:gd name="connsiteY38" fmla="*/ 252413 h 376238"/>
                <a:gd name="connsiteX39" fmla="*/ 538163 w 555354"/>
                <a:gd name="connsiteY39" fmla="*/ 228600 h 376238"/>
                <a:gd name="connsiteX40" fmla="*/ 538163 w 555354"/>
                <a:gd name="connsiteY40" fmla="*/ 180975 h 376238"/>
                <a:gd name="connsiteX41" fmla="*/ 554831 w 555354"/>
                <a:gd name="connsiteY41" fmla="*/ 164307 h 376238"/>
                <a:gd name="connsiteX42" fmla="*/ 519113 w 555354"/>
                <a:gd name="connsiteY42" fmla="*/ 133350 h 376238"/>
                <a:gd name="connsiteX43" fmla="*/ 481013 w 555354"/>
                <a:gd name="connsiteY43" fmla="*/ 138113 h 376238"/>
                <a:gd name="connsiteX44" fmla="*/ 476250 w 555354"/>
                <a:gd name="connsiteY44" fmla="*/ 138113 h 376238"/>
                <a:gd name="connsiteX45" fmla="*/ 464344 w 555354"/>
                <a:gd name="connsiteY45" fmla="*/ 126207 h 376238"/>
                <a:gd name="connsiteX46" fmla="*/ 466725 w 555354"/>
                <a:gd name="connsiteY46" fmla="*/ 104775 h 376238"/>
                <a:gd name="connsiteX47" fmla="*/ 450056 w 555354"/>
                <a:gd name="connsiteY47" fmla="*/ 78582 h 376238"/>
                <a:gd name="connsiteX48" fmla="*/ 450056 w 555354"/>
                <a:gd name="connsiteY48" fmla="*/ 69057 h 376238"/>
                <a:gd name="connsiteX49" fmla="*/ 423863 w 555354"/>
                <a:gd name="connsiteY49" fmla="*/ 38100 h 376238"/>
                <a:gd name="connsiteX50" fmla="*/ 421481 w 555354"/>
                <a:gd name="connsiteY50" fmla="*/ 14288 h 376238"/>
                <a:gd name="connsiteX51" fmla="*/ 385763 w 555354"/>
                <a:gd name="connsiteY51" fmla="*/ 7144 h 376238"/>
                <a:gd name="connsiteX52" fmla="*/ 347663 w 555354"/>
                <a:gd name="connsiteY52" fmla="*/ 23813 h 376238"/>
                <a:gd name="connsiteX53" fmla="*/ 321469 w 555354"/>
                <a:gd name="connsiteY53" fmla="*/ 28575 h 376238"/>
                <a:gd name="connsiteX54" fmla="*/ 283369 w 555354"/>
                <a:gd name="connsiteY54" fmla="*/ 57150 h 376238"/>
                <a:gd name="connsiteX55" fmla="*/ 226219 w 555354"/>
                <a:gd name="connsiteY55" fmla="*/ 73819 h 37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55354" h="376238">
                  <a:moveTo>
                    <a:pt x="226219" y="73819"/>
                  </a:moveTo>
                  <a:lnTo>
                    <a:pt x="226219" y="73819"/>
                  </a:lnTo>
                  <a:lnTo>
                    <a:pt x="161925" y="50007"/>
                  </a:lnTo>
                  <a:lnTo>
                    <a:pt x="164306" y="23813"/>
                  </a:lnTo>
                  <a:lnTo>
                    <a:pt x="166688" y="0"/>
                  </a:lnTo>
                  <a:lnTo>
                    <a:pt x="128588" y="19050"/>
                  </a:lnTo>
                  <a:lnTo>
                    <a:pt x="102394" y="80963"/>
                  </a:lnTo>
                  <a:cubicBezTo>
                    <a:pt x="94298" y="91758"/>
                    <a:pt x="99219" y="90488"/>
                    <a:pt x="90488" y="90488"/>
                  </a:cubicBezTo>
                  <a:lnTo>
                    <a:pt x="73819" y="90488"/>
                  </a:lnTo>
                  <a:lnTo>
                    <a:pt x="59531" y="85725"/>
                  </a:lnTo>
                  <a:lnTo>
                    <a:pt x="33338" y="123825"/>
                  </a:lnTo>
                  <a:lnTo>
                    <a:pt x="11906" y="121444"/>
                  </a:lnTo>
                  <a:lnTo>
                    <a:pt x="30956" y="154782"/>
                  </a:lnTo>
                  <a:lnTo>
                    <a:pt x="16669" y="169069"/>
                  </a:lnTo>
                  <a:lnTo>
                    <a:pt x="0" y="195263"/>
                  </a:lnTo>
                  <a:lnTo>
                    <a:pt x="7144" y="233363"/>
                  </a:lnTo>
                  <a:lnTo>
                    <a:pt x="4763" y="259557"/>
                  </a:lnTo>
                  <a:lnTo>
                    <a:pt x="26194" y="276225"/>
                  </a:lnTo>
                  <a:lnTo>
                    <a:pt x="42863" y="280988"/>
                  </a:lnTo>
                  <a:lnTo>
                    <a:pt x="54769" y="273844"/>
                  </a:lnTo>
                  <a:lnTo>
                    <a:pt x="104775" y="273844"/>
                  </a:lnTo>
                  <a:lnTo>
                    <a:pt x="121444" y="271463"/>
                  </a:lnTo>
                  <a:lnTo>
                    <a:pt x="173831" y="316707"/>
                  </a:lnTo>
                  <a:lnTo>
                    <a:pt x="178594" y="335757"/>
                  </a:lnTo>
                  <a:cubicBezTo>
                    <a:pt x="150506" y="353630"/>
                    <a:pt x="145082" y="345107"/>
                    <a:pt x="157163" y="357188"/>
                  </a:cubicBezTo>
                  <a:lnTo>
                    <a:pt x="180975" y="364332"/>
                  </a:lnTo>
                  <a:lnTo>
                    <a:pt x="188119" y="376238"/>
                  </a:lnTo>
                  <a:cubicBezTo>
                    <a:pt x="208515" y="363491"/>
                    <a:pt x="201612" y="365523"/>
                    <a:pt x="211931" y="364332"/>
                  </a:cubicBezTo>
                  <a:lnTo>
                    <a:pt x="238125" y="373857"/>
                  </a:lnTo>
                  <a:lnTo>
                    <a:pt x="311944" y="333375"/>
                  </a:lnTo>
                  <a:cubicBezTo>
                    <a:pt x="338928" y="335829"/>
                    <a:pt x="329371" y="335757"/>
                    <a:pt x="340519" y="335757"/>
                  </a:cubicBezTo>
                  <a:lnTo>
                    <a:pt x="376238" y="323850"/>
                  </a:lnTo>
                  <a:lnTo>
                    <a:pt x="397669" y="309563"/>
                  </a:lnTo>
                  <a:cubicBezTo>
                    <a:pt x="437105" y="344069"/>
                    <a:pt x="425053" y="338138"/>
                    <a:pt x="440531" y="340519"/>
                  </a:cubicBezTo>
                  <a:lnTo>
                    <a:pt x="457200" y="330994"/>
                  </a:lnTo>
                  <a:lnTo>
                    <a:pt x="476250" y="311944"/>
                  </a:lnTo>
                  <a:lnTo>
                    <a:pt x="502444" y="295275"/>
                  </a:lnTo>
                  <a:lnTo>
                    <a:pt x="509588" y="269082"/>
                  </a:lnTo>
                  <a:lnTo>
                    <a:pt x="531019" y="252413"/>
                  </a:lnTo>
                  <a:lnTo>
                    <a:pt x="538163" y="228600"/>
                  </a:lnTo>
                  <a:lnTo>
                    <a:pt x="538163" y="180975"/>
                  </a:lnTo>
                  <a:cubicBezTo>
                    <a:pt x="555354" y="161327"/>
                    <a:pt x="554831" y="153487"/>
                    <a:pt x="554831" y="164307"/>
                  </a:cubicBezTo>
                  <a:lnTo>
                    <a:pt x="519113" y="133350"/>
                  </a:lnTo>
                  <a:lnTo>
                    <a:pt x="481013" y="138113"/>
                  </a:lnTo>
                  <a:lnTo>
                    <a:pt x="476250" y="138113"/>
                  </a:lnTo>
                  <a:lnTo>
                    <a:pt x="464344" y="126207"/>
                  </a:lnTo>
                  <a:lnTo>
                    <a:pt x="466725" y="104775"/>
                  </a:lnTo>
                  <a:cubicBezTo>
                    <a:pt x="449081" y="82091"/>
                    <a:pt x="450056" y="92394"/>
                    <a:pt x="450056" y="78582"/>
                  </a:cubicBezTo>
                  <a:lnTo>
                    <a:pt x="450056" y="69057"/>
                  </a:lnTo>
                  <a:lnTo>
                    <a:pt x="423863" y="38100"/>
                  </a:lnTo>
                  <a:lnTo>
                    <a:pt x="421481" y="14288"/>
                  </a:lnTo>
                  <a:lnTo>
                    <a:pt x="385763" y="7144"/>
                  </a:lnTo>
                  <a:lnTo>
                    <a:pt x="347663" y="23813"/>
                  </a:lnTo>
                  <a:lnTo>
                    <a:pt x="321469" y="28575"/>
                  </a:lnTo>
                  <a:lnTo>
                    <a:pt x="283369" y="57150"/>
                  </a:lnTo>
                  <a:lnTo>
                    <a:pt x="226219" y="73819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C44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자유형 18"/>
          <p:cNvSpPr/>
          <p:nvPr/>
        </p:nvSpPr>
        <p:spPr>
          <a:xfrm>
            <a:off x="2357430" y="7870053"/>
            <a:ext cx="324000" cy="214314"/>
          </a:xfrm>
          <a:custGeom>
            <a:avLst/>
            <a:gdLst>
              <a:gd name="connsiteX0" fmla="*/ 226219 w 555354"/>
              <a:gd name="connsiteY0" fmla="*/ 73819 h 376238"/>
              <a:gd name="connsiteX1" fmla="*/ 226219 w 555354"/>
              <a:gd name="connsiteY1" fmla="*/ 73819 h 376238"/>
              <a:gd name="connsiteX2" fmla="*/ 161925 w 555354"/>
              <a:gd name="connsiteY2" fmla="*/ 50007 h 376238"/>
              <a:gd name="connsiteX3" fmla="*/ 164306 w 555354"/>
              <a:gd name="connsiteY3" fmla="*/ 23813 h 376238"/>
              <a:gd name="connsiteX4" fmla="*/ 166688 w 555354"/>
              <a:gd name="connsiteY4" fmla="*/ 0 h 376238"/>
              <a:gd name="connsiteX5" fmla="*/ 128588 w 555354"/>
              <a:gd name="connsiteY5" fmla="*/ 19050 h 376238"/>
              <a:gd name="connsiteX6" fmla="*/ 102394 w 555354"/>
              <a:gd name="connsiteY6" fmla="*/ 80963 h 376238"/>
              <a:gd name="connsiteX7" fmla="*/ 90488 w 555354"/>
              <a:gd name="connsiteY7" fmla="*/ 90488 h 376238"/>
              <a:gd name="connsiteX8" fmla="*/ 73819 w 555354"/>
              <a:gd name="connsiteY8" fmla="*/ 90488 h 376238"/>
              <a:gd name="connsiteX9" fmla="*/ 59531 w 555354"/>
              <a:gd name="connsiteY9" fmla="*/ 85725 h 376238"/>
              <a:gd name="connsiteX10" fmla="*/ 33338 w 555354"/>
              <a:gd name="connsiteY10" fmla="*/ 123825 h 376238"/>
              <a:gd name="connsiteX11" fmla="*/ 11906 w 555354"/>
              <a:gd name="connsiteY11" fmla="*/ 121444 h 376238"/>
              <a:gd name="connsiteX12" fmla="*/ 30956 w 555354"/>
              <a:gd name="connsiteY12" fmla="*/ 154782 h 376238"/>
              <a:gd name="connsiteX13" fmla="*/ 16669 w 555354"/>
              <a:gd name="connsiteY13" fmla="*/ 169069 h 376238"/>
              <a:gd name="connsiteX14" fmla="*/ 0 w 555354"/>
              <a:gd name="connsiteY14" fmla="*/ 195263 h 376238"/>
              <a:gd name="connsiteX15" fmla="*/ 7144 w 555354"/>
              <a:gd name="connsiteY15" fmla="*/ 233363 h 376238"/>
              <a:gd name="connsiteX16" fmla="*/ 4763 w 555354"/>
              <a:gd name="connsiteY16" fmla="*/ 259557 h 376238"/>
              <a:gd name="connsiteX17" fmla="*/ 26194 w 555354"/>
              <a:gd name="connsiteY17" fmla="*/ 276225 h 376238"/>
              <a:gd name="connsiteX18" fmla="*/ 42863 w 555354"/>
              <a:gd name="connsiteY18" fmla="*/ 280988 h 376238"/>
              <a:gd name="connsiteX19" fmla="*/ 54769 w 555354"/>
              <a:gd name="connsiteY19" fmla="*/ 273844 h 376238"/>
              <a:gd name="connsiteX20" fmla="*/ 104775 w 555354"/>
              <a:gd name="connsiteY20" fmla="*/ 273844 h 376238"/>
              <a:gd name="connsiteX21" fmla="*/ 121444 w 555354"/>
              <a:gd name="connsiteY21" fmla="*/ 271463 h 376238"/>
              <a:gd name="connsiteX22" fmla="*/ 173831 w 555354"/>
              <a:gd name="connsiteY22" fmla="*/ 316707 h 376238"/>
              <a:gd name="connsiteX23" fmla="*/ 178594 w 555354"/>
              <a:gd name="connsiteY23" fmla="*/ 335757 h 376238"/>
              <a:gd name="connsiteX24" fmla="*/ 157163 w 555354"/>
              <a:gd name="connsiteY24" fmla="*/ 357188 h 376238"/>
              <a:gd name="connsiteX25" fmla="*/ 180975 w 555354"/>
              <a:gd name="connsiteY25" fmla="*/ 364332 h 376238"/>
              <a:gd name="connsiteX26" fmla="*/ 188119 w 555354"/>
              <a:gd name="connsiteY26" fmla="*/ 376238 h 376238"/>
              <a:gd name="connsiteX27" fmla="*/ 211931 w 555354"/>
              <a:gd name="connsiteY27" fmla="*/ 364332 h 376238"/>
              <a:gd name="connsiteX28" fmla="*/ 238125 w 555354"/>
              <a:gd name="connsiteY28" fmla="*/ 373857 h 376238"/>
              <a:gd name="connsiteX29" fmla="*/ 311944 w 555354"/>
              <a:gd name="connsiteY29" fmla="*/ 333375 h 376238"/>
              <a:gd name="connsiteX30" fmla="*/ 340519 w 555354"/>
              <a:gd name="connsiteY30" fmla="*/ 335757 h 376238"/>
              <a:gd name="connsiteX31" fmla="*/ 376238 w 555354"/>
              <a:gd name="connsiteY31" fmla="*/ 323850 h 376238"/>
              <a:gd name="connsiteX32" fmla="*/ 397669 w 555354"/>
              <a:gd name="connsiteY32" fmla="*/ 309563 h 376238"/>
              <a:gd name="connsiteX33" fmla="*/ 440531 w 555354"/>
              <a:gd name="connsiteY33" fmla="*/ 340519 h 376238"/>
              <a:gd name="connsiteX34" fmla="*/ 457200 w 555354"/>
              <a:gd name="connsiteY34" fmla="*/ 330994 h 376238"/>
              <a:gd name="connsiteX35" fmla="*/ 476250 w 555354"/>
              <a:gd name="connsiteY35" fmla="*/ 311944 h 376238"/>
              <a:gd name="connsiteX36" fmla="*/ 502444 w 555354"/>
              <a:gd name="connsiteY36" fmla="*/ 295275 h 376238"/>
              <a:gd name="connsiteX37" fmla="*/ 509588 w 555354"/>
              <a:gd name="connsiteY37" fmla="*/ 269082 h 376238"/>
              <a:gd name="connsiteX38" fmla="*/ 531019 w 555354"/>
              <a:gd name="connsiteY38" fmla="*/ 252413 h 376238"/>
              <a:gd name="connsiteX39" fmla="*/ 538163 w 555354"/>
              <a:gd name="connsiteY39" fmla="*/ 228600 h 376238"/>
              <a:gd name="connsiteX40" fmla="*/ 538163 w 555354"/>
              <a:gd name="connsiteY40" fmla="*/ 180975 h 376238"/>
              <a:gd name="connsiteX41" fmla="*/ 554831 w 555354"/>
              <a:gd name="connsiteY41" fmla="*/ 164307 h 376238"/>
              <a:gd name="connsiteX42" fmla="*/ 519113 w 555354"/>
              <a:gd name="connsiteY42" fmla="*/ 133350 h 376238"/>
              <a:gd name="connsiteX43" fmla="*/ 481013 w 555354"/>
              <a:gd name="connsiteY43" fmla="*/ 138113 h 376238"/>
              <a:gd name="connsiteX44" fmla="*/ 476250 w 555354"/>
              <a:gd name="connsiteY44" fmla="*/ 138113 h 376238"/>
              <a:gd name="connsiteX45" fmla="*/ 464344 w 555354"/>
              <a:gd name="connsiteY45" fmla="*/ 126207 h 376238"/>
              <a:gd name="connsiteX46" fmla="*/ 466725 w 555354"/>
              <a:gd name="connsiteY46" fmla="*/ 104775 h 376238"/>
              <a:gd name="connsiteX47" fmla="*/ 450056 w 555354"/>
              <a:gd name="connsiteY47" fmla="*/ 78582 h 376238"/>
              <a:gd name="connsiteX48" fmla="*/ 450056 w 555354"/>
              <a:gd name="connsiteY48" fmla="*/ 69057 h 376238"/>
              <a:gd name="connsiteX49" fmla="*/ 423863 w 555354"/>
              <a:gd name="connsiteY49" fmla="*/ 38100 h 376238"/>
              <a:gd name="connsiteX50" fmla="*/ 421481 w 555354"/>
              <a:gd name="connsiteY50" fmla="*/ 14288 h 376238"/>
              <a:gd name="connsiteX51" fmla="*/ 385763 w 555354"/>
              <a:gd name="connsiteY51" fmla="*/ 7144 h 376238"/>
              <a:gd name="connsiteX52" fmla="*/ 347663 w 555354"/>
              <a:gd name="connsiteY52" fmla="*/ 23813 h 376238"/>
              <a:gd name="connsiteX53" fmla="*/ 321469 w 555354"/>
              <a:gd name="connsiteY53" fmla="*/ 28575 h 376238"/>
              <a:gd name="connsiteX54" fmla="*/ 283369 w 555354"/>
              <a:gd name="connsiteY54" fmla="*/ 57150 h 376238"/>
              <a:gd name="connsiteX55" fmla="*/ 226219 w 555354"/>
              <a:gd name="connsiteY55" fmla="*/ 73819 h 37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55354" h="376238">
                <a:moveTo>
                  <a:pt x="226219" y="73819"/>
                </a:moveTo>
                <a:lnTo>
                  <a:pt x="226219" y="73819"/>
                </a:lnTo>
                <a:lnTo>
                  <a:pt x="161925" y="50007"/>
                </a:lnTo>
                <a:lnTo>
                  <a:pt x="164306" y="23813"/>
                </a:lnTo>
                <a:lnTo>
                  <a:pt x="166688" y="0"/>
                </a:lnTo>
                <a:lnTo>
                  <a:pt x="128588" y="19050"/>
                </a:lnTo>
                <a:lnTo>
                  <a:pt x="102394" y="80963"/>
                </a:lnTo>
                <a:cubicBezTo>
                  <a:pt x="94298" y="91758"/>
                  <a:pt x="99219" y="90488"/>
                  <a:pt x="90488" y="90488"/>
                </a:cubicBezTo>
                <a:lnTo>
                  <a:pt x="73819" y="90488"/>
                </a:lnTo>
                <a:lnTo>
                  <a:pt x="59531" y="85725"/>
                </a:lnTo>
                <a:lnTo>
                  <a:pt x="33338" y="123825"/>
                </a:lnTo>
                <a:lnTo>
                  <a:pt x="11906" y="121444"/>
                </a:lnTo>
                <a:lnTo>
                  <a:pt x="30956" y="154782"/>
                </a:lnTo>
                <a:lnTo>
                  <a:pt x="16669" y="169069"/>
                </a:lnTo>
                <a:lnTo>
                  <a:pt x="0" y="195263"/>
                </a:lnTo>
                <a:lnTo>
                  <a:pt x="7144" y="233363"/>
                </a:lnTo>
                <a:lnTo>
                  <a:pt x="4763" y="259557"/>
                </a:lnTo>
                <a:lnTo>
                  <a:pt x="26194" y="276225"/>
                </a:lnTo>
                <a:lnTo>
                  <a:pt x="42863" y="280988"/>
                </a:lnTo>
                <a:lnTo>
                  <a:pt x="54769" y="273844"/>
                </a:lnTo>
                <a:lnTo>
                  <a:pt x="104775" y="273844"/>
                </a:lnTo>
                <a:lnTo>
                  <a:pt x="121444" y="271463"/>
                </a:lnTo>
                <a:lnTo>
                  <a:pt x="173831" y="316707"/>
                </a:lnTo>
                <a:lnTo>
                  <a:pt x="178594" y="335757"/>
                </a:lnTo>
                <a:cubicBezTo>
                  <a:pt x="150506" y="353630"/>
                  <a:pt x="145082" y="345107"/>
                  <a:pt x="157163" y="357188"/>
                </a:cubicBezTo>
                <a:lnTo>
                  <a:pt x="180975" y="364332"/>
                </a:lnTo>
                <a:lnTo>
                  <a:pt x="188119" y="376238"/>
                </a:lnTo>
                <a:cubicBezTo>
                  <a:pt x="208515" y="363491"/>
                  <a:pt x="201612" y="365523"/>
                  <a:pt x="211931" y="364332"/>
                </a:cubicBezTo>
                <a:lnTo>
                  <a:pt x="238125" y="373857"/>
                </a:lnTo>
                <a:lnTo>
                  <a:pt x="311944" y="333375"/>
                </a:lnTo>
                <a:cubicBezTo>
                  <a:pt x="338928" y="335829"/>
                  <a:pt x="329371" y="335757"/>
                  <a:pt x="340519" y="335757"/>
                </a:cubicBezTo>
                <a:lnTo>
                  <a:pt x="376238" y="323850"/>
                </a:lnTo>
                <a:lnTo>
                  <a:pt x="397669" y="309563"/>
                </a:lnTo>
                <a:cubicBezTo>
                  <a:pt x="437105" y="344069"/>
                  <a:pt x="425053" y="338138"/>
                  <a:pt x="440531" y="340519"/>
                </a:cubicBezTo>
                <a:lnTo>
                  <a:pt x="457200" y="330994"/>
                </a:lnTo>
                <a:lnTo>
                  <a:pt x="476250" y="311944"/>
                </a:lnTo>
                <a:lnTo>
                  <a:pt x="502444" y="295275"/>
                </a:lnTo>
                <a:lnTo>
                  <a:pt x="509588" y="269082"/>
                </a:lnTo>
                <a:lnTo>
                  <a:pt x="531019" y="252413"/>
                </a:lnTo>
                <a:lnTo>
                  <a:pt x="538163" y="228600"/>
                </a:lnTo>
                <a:lnTo>
                  <a:pt x="538163" y="180975"/>
                </a:lnTo>
                <a:cubicBezTo>
                  <a:pt x="555354" y="161327"/>
                  <a:pt x="554831" y="153487"/>
                  <a:pt x="554831" y="164307"/>
                </a:cubicBezTo>
                <a:lnTo>
                  <a:pt x="519113" y="133350"/>
                </a:lnTo>
                <a:lnTo>
                  <a:pt x="481013" y="138113"/>
                </a:lnTo>
                <a:lnTo>
                  <a:pt x="476250" y="138113"/>
                </a:lnTo>
                <a:lnTo>
                  <a:pt x="464344" y="126207"/>
                </a:lnTo>
                <a:lnTo>
                  <a:pt x="466725" y="104775"/>
                </a:lnTo>
                <a:cubicBezTo>
                  <a:pt x="449081" y="82091"/>
                  <a:pt x="450056" y="92394"/>
                  <a:pt x="450056" y="78582"/>
                </a:cubicBezTo>
                <a:lnTo>
                  <a:pt x="450056" y="69057"/>
                </a:lnTo>
                <a:lnTo>
                  <a:pt x="423863" y="38100"/>
                </a:lnTo>
                <a:lnTo>
                  <a:pt x="421481" y="14288"/>
                </a:lnTo>
                <a:lnTo>
                  <a:pt x="385763" y="7144"/>
                </a:lnTo>
                <a:lnTo>
                  <a:pt x="347663" y="23813"/>
                </a:lnTo>
                <a:lnTo>
                  <a:pt x="321469" y="28575"/>
                </a:lnTo>
                <a:lnTo>
                  <a:pt x="283369" y="57150"/>
                </a:lnTo>
                <a:lnTo>
                  <a:pt x="226219" y="73819"/>
                </a:lnTo>
                <a:close/>
              </a:path>
            </a:pathLst>
          </a:custGeom>
          <a:solidFill>
            <a:srgbClr val="156082"/>
          </a:solidFill>
          <a:ln w="12700">
            <a:solidFill>
              <a:srgbClr val="0C4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901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1262</TotalTime>
  <Words>0</Words>
  <Application>Microsoft Office PowerPoint</Application>
  <PresentationFormat>A4 용지(210x297mm)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이수연</dc:creator>
  <cp:lastModifiedBy>user</cp:lastModifiedBy>
  <cp:revision>116</cp:revision>
  <dcterms:created xsi:type="dcterms:W3CDTF">2024-10-01T00:42:19Z</dcterms:created>
  <dcterms:modified xsi:type="dcterms:W3CDTF">2025-12-16T00:44:51Z</dcterms:modified>
</cp:coreProperties>
</file>