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64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7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4" autoAdjust="0"/>
    <p:restoredTop sz="94660"/>
  </p:normalViewPr>
  <p:slideViewPr>
    <p:cSldViewPr snapToGrid="0">
      <p:cViewPr varScale="1">
        <p:scale>
          <a:sx n="69" d="100"/>
          <a:sy n="69" d="100"/>
        </p:scale>
        <p:origin x="3192" y="90"/>
      </p:cViewPr>
      <p:guideLst>
        <p:guide orient="horz" pos="3367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9" d="100"/>
          <a:sy n="129" d="100"/>
        </p:scale>
        <p:origin x="-460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11-28T10:25:38.304"/>
    </inkml:context>
    <inkml:brush xml:id="br0">
      <inkml:brushProperty name="width" value="0.03528" units="cm"/>
      <inkml:brushProperty name="height" value="0.03528" units="cm"/>
    </inkml:brush>
  </inkml:definitions>
  <inkml:trace contextRef="#ctx0" brushRef="#br0">0 5 2721 0 0,'3'-1'1854'0'0,"4"-3"3411"0"0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6274CE-41BF-4C15-BC8A-02861339D5A1}" type="datetimeFigureOut">
              <a:rPr lang="ko-KR" altLang="en-US" smtClean="0"/>
              <a:t>25-12-16 Tue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685800"/>
            <a:ext cx="2425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0D59D-7EEF-4737-B5D4-4C4108AE38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4749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지도, 도표이(가) 표시된 사진&#10;&#10;자동 생성된 설명">
            <a:extLst>
              <a:ext uri="{FF2B5EF4-FFF2-40B4-BE49-F238E27FC236}">
                <a16:creationId xmlns:a16="http://schemas.microsoft.com/office/drawing/2014/main" id="{41BB9D0E-28E2-DF4C-7654-E148172CCE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"/>
            <a:ext cx="7559675" cy="1068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68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B1D2B-0A4B-4E0D-B907-8358922D1362}" type="datetimeFigureOut">
              <a:rPr lang="ko-KR" altLang="en-US" smtClean="0"/>
              <a:pPr/>
              <a:t>25-12-16 Tue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DEB70-0975-458A-BCD9-BC67CC83A8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3152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B1D2B-0A4B-4E0D-B907-8358922D1362}" type="datetimeFigureOut">
              <a:rPr lang="ko-KR" altLang="en-US" smtClean="0"/>
              <a:pPr/>
              <a:t>25-12-16 Tue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DEB70-0975-458A-BCD9-BC67CC83A8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2788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B1D2B-0A4B-4E0D-B907-8358922D1362}" type="datetimeFigureOut">
              <a:rPr lang="ko-KR" altLang="en-US" smtClean="0"/>
              <a:pPr/>
              <a:t>25-12-16 Tue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DEB70-0975-458A-BCD9-BC67CC83A8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5532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82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82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B1D2B-0A4B-4E0D-B907-8358922D1362}" type="datetimeFigureOut">
              <a:rPr lang="ko-KR" altLang="en-US" smtClean="0"/>
              <a:pPr/>
              <a:t>25-12-16 Tue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DEB70-0975-458A-BCD9-BC67CC83A8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016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B1D2B-0A4B-4E0D-B907-8358922D1362}" type="datetimeFigureOut">
              <a:rPr lang="ko-KR" altLang="en-US" smtClean="0"/>
              <a:pPr/>
              <a:t>25-12-16 Tue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DEB70-0975-458A-BCD9-BC67CC83A8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0724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B1D2B-0A4B-4E0D-B907-8358922D1362}" type="datetimeFigureOut">
              <a:rPr lang="ko-KR" altLang="en-US" smtClean="0"/>
              <a:pPr/>
              <a:t>25-12-16 Tue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DEB70-0975-458A-BCD9-BC67CC83A8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1874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B1D2B-0A4B-4E0D-B907-8358922D1362}" type="datetimeFigureOut">
              <a:rPr lang="ko-KR" altLang="en-US" smtClean="0"/>
              <a:pPr/>
              <a:t>25-12-16 Tue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DEB70-0975-458A-BCD9-BC67CC83A8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0416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B1D2B-0A4B-4E0D-B907-8358922D1362}" type="datetimeFigureOut">
              <a:rPr lang="ko-KR" altLang="en-US" smtClean="0"/>
              <a:pPr/>
              <a:t>25-12-16 Tue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DEB70-0975-458A-BCD9-BC67CC83A8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2905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B1D2B-0A4B-4E0D-B907-8358922D1362}" type="datetimeFigureOut">
              <a:rPr lang="ko-KR" altLang="en-US" smtClean="0"/>
              <a:pPr/>
              <a:t>25-12-16 Tue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DEB70-0975-458A-BCD9-BC67CC83A8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7585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B1D2B-0A4B-4E0D-B907-8358922D1362}" type="datetimeFigureOut">
              <a:rPr lang="ko-KR" altLang="en-US" smtClean="0"/>
              <a:pPr/>
              <a:t>25-12-16 Tue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DEB70-0975-458A-BCD9-BC67CC83A8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414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9B1D2B-0A4B-4E0D-B907-8358922D1362}" type="datetimeFigureOut">
              <a:rPr lang="ko-KR" altLang="en-US" smtClean="0"/>
              <a:pPr/>
              <a:t>25-12-16 Tue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7DEB70-0975-458A-BCD9-BC67CC83A8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963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잉크 3">
                <a:extLst>
                  <a:ext uri="{FF2B5EF4-FFF2-40B4-BE49-F238E27FC236}">
                    <a16:creationId xmlns:a16="http://schemas.microsoft.com/office/drawing/2014/main" id="{2E62FF3A-A903-E798-4926-5C18E8EBEE3D}"/>
                  </a:ext>
                </a:extLst>
              </p14:cNvPr>
              <p14:cNvContentPartPr/>
              <p14:nvPr/>
            </p14:nvContentPartPr>
            <p14:xfrm>
              <a:off x="5740831" y="2806012"/>
              <a:ext cx="3960" cy="2160"/>
            </p14:xfrm>
          </p:contentPart>
        </mc:Choice>
        <mc:Fallback xmlns="">
          <p:pic>
            <p:nvPicPr>
              <p:cNvPr id="4" name="잉크 3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2E62FF3A-A903-E798-4926-5C18E8EBEE3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38311" y="2801692"/>
                <a:ext cx="10800" cy="900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자유형 4"/>
          <p:cNvSpPr/>
          <p:nvPr/>
        </p:nvSpPr>
        <p:spPr>
          <a:xfrm>
            <a:off x="2512219" y="3934893"/>
            <a:ext cx="171450" cy="387839"/>
          </a:xfrm>
          <a:custGeom>
            <a:avLst/>
            <a:gdLst>
              <a:gd name="connsiteX0" fmla="*/ 54768 w 171450"/>
              <a:gd name="connsiteY0" fmla="*/ 18745 h 387839"/>
              <a:gd name="connsiteX1" fmla="*/ 0 w 171450"/>
              <a:gd name="connsiteY1" fmla="*/ 63989 h 387839"/>
              <a:gd name="connsiteX2" fmla="*/ 4762 w 171450"/>
              <a:gd name="connsiteY2" fmla="*/ 90183 h 387839"/>
              <a:gd name="connsiteX3" fmla="*/ 21431 w 171450"/>
              <a:gd name="connsiteY3" fmla="*/ 116377 h 387839"/>
              <a:gd name="connsiteX4" fmla="*/ 26193 w 171450"/>
              <a:gd name="connsiteY4" fmla="*/ 154477 h 387839"/>
              <a:gd name="connsiteX5" fmla="*/ 23812 w 171450"/>
              <a:gd name="connsiteY5" fmla="*/ 194958 h 387839"/>
              <a:gd name="connsiteX6" fmla="*/ 30956 w 171450"/>
              <a:gd name="connsiteY6" fmla="*/ 218770 h 387839"/>
              <a:gd name="connsiteX7" fmla="*/ 21431 w 171450"/>
              <a:gd name="connsiteY7" fmla="*/ 261633 h 387839"/>
              <a:gd name="connsiteX8" fmla="*/ 50006 w 171450"/>
              <a:gd name="connsiteY8" fmla="*/ 249727 h 387839"/>
              <a:gd name="connsiteX9" fmla="*/ 35718 w 171450"/>
              <a:gd name="connsiteY9" fmla="*/ 271158 h 387839"/>
              <a:gd name="connsiteX10" fmla="*/ 26193 w 171450"/>
              <a:gd name="connsiteY10" fmla="*/ 299733 h 387839"/>
              <a:gd name="connsiteX11" fmla="*/ 35718 w 171450"/>
              <a:gd name="connsiteY11" fmla="*/ 323545 h 387839"/>
              <a:gd name="connsiteX12" fmla="*/ 66675 w 171450"/>
              <a:gd name="connsiteY12" fmla="*/ 325927 h 387839"/>
              <a:gd name="connsiteX13" fmla="*/ 59531 w 171450"/>
              <a:gd name="connsiteY13" fmla="*/ 344977 h 387839"/>
              <a:gd name="connsiteX14" fmla="*/ 85725 w 171450"/>
              <a:gd name="connsiteY14" fmla="*/ 373552 h 387839"/>
              <a:gd name="connsiteX15" fmla="*/ 111918 w 171450"/>
              <a:gd name="connsiteY15" fmla="*/ 359264 h 387839"/>
              <a:gd name="connsiteX16" fmla="*/ 157162 w 171450"/>
              <a:gd name="connsiteY16" fmla="*/ 387839 h 387839"/>
              <a:gd name="connsiteX17" fmla="*/ 159543 w 171450"/>
              <a:gd name="connsiteY17" fmla="*/ 366408 h 387839"/>
              <a:gd name="connsiteX18" fmla="*/ 171450 w 171450"/>
              <a:gd name="connsiteY18" fmla="*/ 349739 h 387839"/>
              <a:gd name="connsiteX19" fmla="*/ 138112 w 171450"/>
              <a:gd name="connsiteY19" fmla="*/ 302114 h 387839"/>
              <a:gd name="connsiteX20" fmla="*/ 135731 w 171450"/>
              <a:gd name="connsiteY20" fmla="*/ 285445 h 387839"/>
              <a:gd name="connsiteX21" fmla="*/ 147637 w 171450"/>
              <a:gd name="connsiteY21" fmla="*/ 280683 h 387839"/>
              <a:gd name="connsiteX22" fmla="*/ 150018 w 171450"/>
              <a:gd name="connsiteY22" fmla="*/ 273539 h 387839"/>
              <a:gd name="connsiteX23" fmla="*/ 133350 w 171450"/>
              <a:gd name="connsiteY23" fmla="*/ 244964 h 387839"/>
              <a:gd name="connsiteX24" fmla="*/ 123825 w 171450"/>
              <a:gd name="connsiteY24" fmla="*/ 218770 h 387839"/>
              <a:gd name="connsiteX25" fmla="*/ 128587 w 171450"/>
              <a:gd name="connsiteY25" fmla="*/ 199720 h 387839"/>
              <a:gd name="connsiteX26" fmla="*/ 97631 w 171450"/>
              <a:gd name="connsiteY26" fmla="*/ 185433 h 387839"/>
              <a:gd name="connsiteX27" fmla="*/ 104775 w 171450"/>
              <a:gd name="connsiteY27" fmla="*/ 161620 h 387839"/>
              <a:gd name="connsiteX28" fmla="*/ 80962 w 171450"/>
              <a:gd name="connsiteY28" fmla="*/ 125902 h 387839"/>
              <a:gd name="connsiteX29" fmla="*/ 88106 w 171450"/>
              <a:gd name="connsiteY29" fmla="*/ 102089 h 387839"/>
              <a:gd name="connsiteX30" fmla="*/ 71437 w 171450"/>
              <a:gd name="connsiteY30" fmla="*/ 85420 h 387839"/>
              <a:gd name="connsiteX31" fmla="*/ 88106 w 171450"/>
              <a:gd name="connsiteY31" fmla="*/ 63989 h 387839"/>
              <a:gd name="connsiteX32" fmla="*/ 54768 w 171450"/>
              <a:gd name="connsiteY32" fmla="*/ 18745 h 387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71450" h="387839">
                <a:moveTo>
                  <a:pt x="54768" y="18745"/>
                </a:moveTo>
                <a:lnTo>
                  <a:pt x="0" y="63989"/>
                </a:lnTo>
                <a:lnTo>
                  <a:pt x="4762" y="90183"/>
                </a:lnTo>
                <a:lnTo>
                  <a:pt x="21431" y="116377"/>
                </a:lnTo>
                <a:cubicBezTo>
                  <a:pt x="26715" y="148084"/>
                  <a:pt x="26193" y="135296"/>
                  <a:pt x="26193" y="154477"/>
                </a:cubicBezTo>
                <a:cubicBezTo>
                  <a:pt x="23381" y="185413"/>
                  <a:pt x="23812" y="171903"/>
                  <a:pt x="23812" y="194958"/>
                </a:cubicBezTo>
                <a:lnTo>
                  <a:pt x="30956" y="218770"/>
                </a:lnTo>
                <a:lnTo>
                  <a:pt x="21431" y="261633"/>
                </a:lnTo>
                <a:lnTo>
                  <a:pt x="50006" y="249727"/>
                </a:lnTo>
                <a:cubicBezTo>
                  <a:pt x="35242" y="269412"/>
                  <a:pt x="35718" y="260839"/>
                  <a:pt x="35718" y="271158"/>
                </a:cubicBezTo>
                <a:cubicBezTo>
                  <a:pt x="28065" y="296670"/>
                  <a:pt x="32282" y="287558"/>
                  <a:pt x="26193" y="299733"/>
                </a:cubicBezTo>
                <a:cubicBezTo>
                  <a:pt x="33565" y="324305"/>
                  <a:pt x="25050" y="323545"/>
                  <a:pt x="35718" y="323545"/>
                </a:cubicBezTo>
                <a:lnTo>
                  <a:pt x="66675" y="325927"/>
                </a:lnTo>
                <a:lnTo>
                  <a:pt x="59531" y="344977"/>
                </a:lnTo>
                <a:lnTo>
                  <a:pt x="85725" y="373552"/>
                </a:lnTo>
                <a:lnTo>
                  <a:pt x="111918" y="359264"/>
                </a:lnTo>
                <a:lnTo>
                  <a:pt x="157162" y="387839"/>
                </a:lnTo>
                <a:lnTo>
                  <a:pt x="159543" y="366408"/>
                </a:lnTo>
                <a:lnTo>
                  <a:pt x="171450" y="349739"/>
                </a:lnTo>
                <a:lnTo>
                  <a:pt x="138112" y="302114"/>
                </a:lnTo>
                <a:lnTo>
                  <a:pt x="135731" y="285445"/>
                </a:lnTo>
                <a:cubicBezTo>
                  <a:pt x="139700" y="283858"/>
                  <a:pt x="144353" y="283419"/>
                  <a:pt x="147637" y="280683"/>
                </a:cubicBezTo>
                <a:cubicBezTo>
                  <a:pt x="149565" y="279076"/>
                  <a:pt x="150018" y="273539"/>
                  <a:pt x="150018" y="273539"/>
                </a:cubicBezTo>
                <a:lnTo>
                  <a:pt x="133350" y="244964"/>
                </a:lnTo>
                <a:lnTo>
                  <a:pt x="123825" y="218770"/>
                </a:lnTo>
                <a:lnTo>
                  <a:pt x="128587" y="199720"/>
                </a:lnTo>
                <a:lnTo>
                  <a:pt x="97631" y="185433"/>
                </a:lnTo>
                <a:lnTo>
                  <a:pt x="104775" y="161620"/>
                </a:lnTo>
                <a:lnTo>
                  <a:pt x="80962" y="125902"/>
                </a:lnTo>
                <a:lnTo>
                  <a:pt x="88106" y="102089"/>
                </a:lnTo>
                <a:lnTo>
                  <a:pt x="71437" y="85420"/>
                </a:lnTo>
                <a:lnTo>
                  <a:pt x="88106" y="63989"/>
                </a:lnTo>
                <a:cubicBezTo>
                  <a:pt x="76008" y="15594"/>
                  <a:pt x="76200" y="0"/>
                  <a:pt x="54768" y="18745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자유형 5"/>
          <p:cNvSpPr/>
          <p:nvPr/>
        </p:nvSpPr>
        <p:spPr>
          <a:xfrm>
            <a:off x="5692775" y="4214782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  <a:gd name="connsiteX2" fmla="*/ 0 w 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자유형 6"/>
          <p:cNvSpPr/>
          <p:nvPr/>
        </p:nvSpPr>
        <p:spPr>
          <a:xfrm>
            <a:off x="5500369" y="4465607"/>
            <a:ext cx="800100" cy="1292225"/>
          </a:xfrm>
          <a:custGeom>
            <a:avLst/>
            <a:gdLst>
              <a:gd name="connsiteX0" fmla="*/ 298450 w 800100"/>
              <a:gd name="connsiteY0" fmla="*/ 88900 h 1292225"/>
              <a:gd name="connsiteX1" fmla="*/ 234950 w 800100"/>
              <a:gd name="connsiteY1" fmla="*/ 47625 h 1292225"/>
              <a:gd name="connsiteX2" fmla="*/ 203200 w 800100"/>
              <a:gd name="connsiteY2" fmla="*/ 41275 h 1292225"/>
              <a:gd name="connsiteX3" fmla="*/ 177800 w 800100"/>
              <a:gd name="connsiteY3" fmla="*/ 28575 h 1292225"/>
              <a:gd name="connsiteX4" fmla="*/ 168275 w 800100"/>
              <a:gd name="connsiteY4" fmla="*/ 9525 h 1292225"/>
              <a:gd name="connsiteX5" fmla="*/ 146050 w 800100"/>
              <a:gd name="connsiteY5" fmla="*/ 0 h 1292225"/>
              <a:gd name="connsiteX6" fmla="*/ 130175 w 800100"/>
              <a:gd name="connsiteY6" fmla="*/ 28575 h 1292225"/>
              <a:gd name="connsiteX7" fmla="*/ 120650 w 800100"/>
              <a:gd name="connsiteY7" fmla="*/ 47625 h 1292225"/>
              <a:gd name="connsiteX8" fmla="*/ 92075 w 800100"/>
              <a:gd name="connsiteY8" fmla="*/ 53975 h 1292225"/>
              <a:gd name="connsiteX9" fmla="*/ 82550 w 800100"/>
              <a:gd name="connsiteY9" fmla="*/ 73025 h 1292225"/>
              <a:gd name="connsiteX10" fmla="*/ 104775 w 800100"/>
              <a:gd name="connsiteY10" fmla="*/ 98425 h 1292225"/>
              <a:gd name="connsiteX11" fmla="*/ 92075 w 800100"/>
              <a:gd name="connsiteY11" fmla="*/ 139700 h 1292225"/>
              <a:gd name="connsiteX12" fmla="*/ 114300 w 800100"/>
              <a:gd name="connsiteY12" fmla="*/ 168275 h 1292225"/>
              <a:gd name="connsiteX13" fmla="*/ 127000 w 800100"/>
              <a:gd name="connsiteY13" fmla="*/ 190500 h 1292225"/>
              <a:gd name="connsiteX14" fmla="*/ 184150 w 800100"/>
              <a:gd name="connsiteY14" fmla="*/ 174625 h 1292225"/>
              <a:gd name="connsiteX15" fmla="*/ 222250 w 800100"/>
              <a:gd name="connsiteY15" fmla="*/ 263525 h 1292225"/>
              <a:gd name="connsiteX16" fmla="*/ 244475 w 800100"/>
              <a:gd name="connsiteY16" fmla="*/ 231775 h 1292225"/>
              <a:gd name="connsiteX17" fmla="*/ 295275 w 800100"/>
              <a:gd name="connsiteY17" fmla="*/ 266700 h 1292225"/>
              <a:gd name="connsiteX18" fmla="*/ 295275 w 800100"/>
              <a:gd name="connsiteY18" fmla="*/ 295275 h 1292225"/>
              <a:gd name="connsiteX19" fmla="*/ 282575 w 800100"/>
              <a:gd name="connsiteY19" fmla="*/ 304800 h 1292225"/>
              <a:gd name="connsiteX20" fmla="*/ 295275 w 800100"/>
              <a:gd name="connsiteY20" fmla="*/ 358775 h 1292225"/>
              <a:gd name="connsiteX21" fmla="*/ 317500 w 800100"/>
              <a:gd name="connsiteY21" fmla="*/ 403225 h 1292225"/>
              <a:gd name="connsiteX22" fmla="*/ 317500 w 800100"/>
              <a:gd name="connsiteY22" fmla="*/ 447675 h 1292225"/>
              <a:gd name="connsiteX23" fmla="*/ 317500 w 800100"/>
              <a:gd name="connsiteY23" fmla="*/ 473075 h 1292225"/>
              <a:gd name="connsiteX24" fmla="*/ 349250 w 800100"/>
              <a:gd name="connsiteY24" fmla="*/ 473075 h 1292225"/>
              <a:gd name="connsiteX25" fmla="*/ 368300 w 800100"/>
              <a:gd name="connsiteY25" fmla="*/ 457200 h 1292225"/>
              <a:gd name="connsiteX26" fmla="*/ 390525 w 800100"/>
              <a:gd name="connsiteY26" fmla="*/ 450850 h 1292225"/>
              <a:gd name="connsiteX27" fmla="*/ 409575 w 800100"/>
              <a:gd name="connsiteY27" fmla="*/ 457200 h 1292225"/>
              <a:gd name="connsiteX28" fmla="*/ 406400 w 800100"/>
              <a:gd name="connsiteY28" fmla="*/ 520700 h 1292225"/>
              <a:gd name="connsiteX29" fmla="*/ 406400 w 800100"/>
              <a:gd name="connsiteY29" fmla="*/ 546100 h 1292225"/>
              <a:gd name="connsiteX30" fmla="*/ 428625 w 800100"/>
              <a:gd name="connsiteY30" fmla="*/ 565150 h 1292225"/>
              <a:gd name="connsiteX31" fmla="*/ 393700 w 800100"/>
              <a:gd name="connsiteY31" fmla="*/ 574675 h 1292225"/>
              <a:gd name="connsiteX32" fmla="*/ 368300 w 800100"/>
              <a:gd name="connsiteY32" fmla="*/ 612775 h 1292225"/>
              <a:gd name="connsiteX33" fmla="*/ 336550 w 800100"/>
              <a:gd name="connsiteY33" fmla="*/ 625475 h 1292225"/>
              <a:gd name="connsiteX34" fmla="*/ 295275 w 800100"/>
              <a:gd name="connsiteY34" fmla="*/ 654050 h 1292225"/>
              <a:gd name="connsiteX35" fmla="*/ 273050 w 800100"/>
              <a:gd name="connsiteY35" fmla="*/ 628650 h 1292225"/>
              <a:gd name="connsiteX36" fmla="*/ 266700 w 800100"/>
              <a:gd name="connsiteY36" fmla="*/ 638175 h 1292225"/>
              <a:gd name="connsiteX37" fmla="*/ 269875 w 800100"/>
              <a:gd name="connsiteY37" fmla="*/ 698500 h 1292225"/>
              <a:gd name="connsiteX38" fmla="*/ 247650 w 800100"/>
              <a:gd name="connsiteY38" fmla="*/ 749300 h 1292225"/>
              <a:gd name="connsiteX39" fmla="*/ 231775 w 800100"/>
              <a:gd name="connsiteY39" fmla="*/ 765175 h 1292225"/>
              <a:gd name="connsiteX40" fmla="*/ 225425 w 800100"/>
              <a:gd name="connsiteY40" fmla="*/ 793750 h 1292225"/>
              <a:gd name="connsiteX41" fmla="*/ 171450 w 800100"/>
              <a:gd name="connsiteY41" fmla="*/ 768350 h 1292225"/>
              <a:gd name="connsiteX42" fmla="*/ 180975 w 800100"/>
              <a:gd name="connsiteY42" fmla="*/ 720725 h 1292225"/>
              <a:gd name="connsiteX43" fmla="*/ 161925 w 800100"/>
              <a:gd name="connsiteY43" fmla="*/ 692150 h 1292225"/>
              <a:gd name="connsiteX44" fmla="*/ 133350 w 800100"/>
              <a:gd name="connsiteY44" fmla="*/ 714375 h 1292225"/>
              <a:gd name="connsiteX45" fmla="*/ 104775 w 800100"/>
              <a:gd name="connsiteY45" fmla="*/ 723900 h 1292225"/>
              <a:gd name="connsiteX46" fmla="*/ 73025 w 800100"/>
              <a:gd name="connsiteY46" fmla="*/ 771525 h 1292225"/>
              <a:gd name="connsiteX47" fmla="*/ 50800 w 800100"/>
              <a:gd name="connsiteY47" fmla="*/ 854075 h 1292225"/>
              <a:gd name="connsiteX48" fmla="*/ 136525 w 800100"/>
              <a:gd name="connsiteY48" fmla="*/ 869950 h 1292225"/>
              <a:gd name="connsiteX49" fmla="*/ 184150 w 800100"/>
              <a:gd name="connsiteY49" fmla="*/ 898525 h 1292225"/>
              <a:gd name="connsiteX50" fmla="*/ 184150 w 800100"/>
              <a:gd name="connsiteY50" fmla="*/ 927100 h 1292225"/>
              <a:gd name="connsiteX51" fmla="*/ 146050 w 800100"/>
              <a:gd name="connsiteY51" fmla="*/ 936625 h 1292225"/>
              <a:gd name="connsiteX52" fmla="*/ 111125 w 800100"/>
              <a:gd name="connsiteY52" fmla="*/ 933450 h 1292225"/>
              <a:gd name="connsiteX53" fmla="*/ 57150 w 800100"/>
              <a:gd name="connsiteY53" fmla="*/ 1016000 h 1292225"/>
              <a:gd name="connsiteX54" fmla="*/ 66675 w 800100"/>
              <a:gd name="connsiteY54" fmla="*/ 1044575 h 1292225"/>
              <a:gd name="connsiteX55" fmla="*/ 117475 w 800100"/>
              <a:gd name="connsiteY55" fmla="*/ 1079500 h 1292225"/>
              <a:gd name="connsiteX56" fmla="*/ 120650 w 800100"/>
              <a:gd name="connsiteY56" fmla="*/ 1117600 h 1292225"/>
              <a:gd name="connsiteX57" fmla="*/ 85725 w 800100"/>
              <a:gd name="connsiteY57" fmla="*/ 1149350 h 1292225"/>
              <a:gd name="connsiteX58" fmla="*/ 15875 w 800100"/>
              <a:gd name="connsiteY58" fmla="*/ 1123950 h 1292225"/>
              <a:gd name="connsiteX59" fmla="*/ 0 w 800100"/>
              <a:gd name="connsiteY59" fmla="*/ 1130300 h 1292225"/>
              <a:gd name="connsiteX60" fmla="*/ 25400 w 800100"/>
              <a:gd name="connsiteY60" fmla="*/ 1181100 h 1292225"/>
              <a:gd name="connsiteX61" fmla="*/ 69850 w 800100"/>
              <a:gd name="connsiteY61" fmla="*/ 1228725 h 1292225"/>
              <a:gd name="connsiteX62" fmla="*/ 79375 w 800100"/>
              <a:gd name="connsiteY62" fmla="*/ 1257300 h 1292225"/>
              <a:gd name="connsiteX63" fmla="*/ 44450 w 800100"/>
              <a:gd name="connsiteY63" fmla="*/ 1292225 h 1292225"/>
              <a:gd name="connsiteX64" fmla="*/ 114300 w 800100"/>
              <a:gd name="connsiteY64" fmla="*/ 1270000 h 1292225"/>
              <a:gd name="connsiteX65" fmla="*/ 152400 w 800100"/>
              <a:gd name="connsiteY65" fmla="*/ 1250950 h 1292225"/>
              <a:gd name="connsiteX66" fmla="*/ 238125 w 800100"/>
              <a:gd name="connsiteY66" fmla="*/ 1238250 h 1292225"/>
              <a:gd name="connsiteX67" fmla="*/ 238125 w 800100"/>
              <a:gd name="connsiteY67" fmla="*/ 1190625 h 1292225"/>
              <a:gd name="connsiteX68" fmla="*/ 266700 w 800100"/>
              <a:gd name="connsiteY68" fmla="*/ 1168400 h 1292225"/>
              <a:gd name="connsiteX69" fmla="*/ 273050 w 800100"/>
              <a:gd name="connsiteY69" fmla="*/ 1108075 h 1292225"/>
              <a:gd name="connsiteX70" fmla="*/ 320675 w 800100"/>
              <a:gd name="connsiteY70" fmla="*/ 1073150 h 1292225"/>
              <a:gd name="connsiteX71" fmla="*/ 381000 w 800100"/>
              <a:gd name="connsiteY71" fmla="*/ 1063625 h 1292225"/>
              <a:gd name="connsiteX72" fmla="*/ 403225 w 800100"/>
              <a:gd name="connsiteY72" fmla="*/ 1111250 h 1292225"/>
              <a:gd name="connsiteX73" fmla="*/ 403225 w 800100"/>
              <a:gd name="connsiteY73" fmla="*/ 1120775 h 1292225"/>
              <a:gd name="connsiteX74" fmla="*/ 463550 w 800100"/>
              <a:gd name="connsiteY74" fmla="*/ 1101725 h 1292225"/>
              <a:gd name="connsiteX75" fmla="*/ 504825 w 800100"/>
              <a:gd name="connsiteY75" fmla="*/ 1066800 h 1292225"/>
              <a:gd name="connsiteX76" fmla="*/ 504825 w 800100"/>
              <a:gd name="connsiteY76" fmla="*/ 1047750 h 1292225"/>
              <a:gd name="connsiteX77" fmla="*/ 511175 w 800100"/>
              <a:gd name="connsiteY77" fmla="*/ 1028700 h 1292225"/>
              <a:gd name="connsiteX78" fmla="*/ 495300 w 800100"/>
              <a:gd name="connsiteY78" fmla="*/ 968375 h 1292225"/>
              <a:gd name="connsiteX79" fmla="*/ 539750 w 800100"/>
              <a:gd name="connsiteY79" fmla="*/ 939800 h 1292225"/>
              <a:gd name="connsiteX80" fmla="*/ 530225 w 800100"/>
              <a:gd name="connsiteY80" fmla="*/ 901700 h 1292225"/>
              <a:gd name="connsiteX81" fmla="*/ 552450 w 800100"/>
              <a:gd name="connsiteY81" fmla="*/ 879475 h 1292225"/>
              <a:gd name="connsiteX82" fmla="*/ 552450 w 800100"/>
              <a:gd name="connsiteY82" fmla="*/ 850900 h 1292225"/>
              <a:gd name="connsiteX83" fmla="*/ 587375 w 800100"/>
              <a:gd name="connsiteY83" fmla="*/ 850900 h 1292225"/>
              <a:gd name="connsiteX84" fmla="*/ 609600 w 800100"/>
              <a:gd name="connsiteY84" fmla="*/ 806450 h 1292225"/>
              <a:gd name="connsiteX85" fmla="*/ 596900 w 800100"/>
              <a:gd name="connsiteY85" fmla="*/ 746125 h 1292225"/>
              <a:gd name="connsiteX86" fmla="*/ 577850 w 800100"/>
              <a:gd name="connsiteY86" fmla="*/ 720725 h 1292225"/>
              <a:gd name="connsiteX87" fmla="*/ 574675 w 800100"/>
              <a:gd name="connsiteY87" fmla="*/ 688975 h 1292225"/>
              <a:gd name="connsiteX88" fmla="*/ 571500 w 800100"/>
              <a:gd name="connsiteY88" fmla="*/ 635000 h 1292225"/>
              <a:gd name="connsiteX89" fmla="*/ 561975 w 800100"/>
              <a:gd name="connsiteY89" fmla="*/ 596900 h 1292225"/>
              <a:gd name="connsiteX90" fmla="*/ 555625 w 800100"/>
              <a:gd name="connsiteY90" fmla="*/ 587375 h 1292225"/>
              <a:gd name="connsiteX91" fmla="*/ 511175 w 800100"/>
              <a:gd name="connsiteY91" fmla="*/ 561975 h 1292225"/>
              <a:gd name="connsiteX92" fmla="*/ 511175 w 800100"/>
              <a:gd name="connsiteY92" fmla="*/ 504825 h 1292225"/>
              <a:gd name="connsiteX93" fmla="*/ 536575 w 800100"/>
              <a:gd name="connsiteY93" fmla="*/ 447675 h 1292225"/>
              <a:gd name="connsiteX94" fmla="*/ 552450 w 800100"/>
              <a:gd name="connsiteY94" fmla="*/ 444500 h 1292225"/>
              <a:gd name="connsiteX95" fmla="*/ 549275 w 800100"/>
              <a:gd name="connsiteY95" fmla="*/ 425450 h 1292225"/>
              <a:gd name="connsiteX96" fmla="*/ 581025 w 800100"/>
              <a:gd name="connsiteY96" fmla="*/ 390525 h 1292225"/>
              <a:gd name="connsiteX97" fmla="*/ 587375 w 800100"/>
              <a:gd name="connsiteY97" fmla="*/ 415925 h 1292225"/>
              <a:gd name="connsiteX98" fmla="*/ 612775 w 800100"/>
              <a:gd name="connsiteY98" fmla="*/ 406400 h 1292225"/>
              <a:gd name="connsiteX99" fmla="*/ 663575 w 800100"/>
              <a:gd name="connsiteY99" fmla="*/ 434975 h 1292225"/>
              <a:gd name="connsiteX100" fmla="*/ 714375 w 800100"/>
              <a:gd name="connsiteY100" fmla="*/ 387350 h 1292225"/>
              <a:gd name="connsiteX101" fmla="*/ 730250 w 800100"/>
              <a:gd name="connsiteY101" fmla="*/ 374650 h 1292225"/>
              <a:gd name="connsiteX102" fmla="*/ 733425 w 800100"/>
              <a:gd name="connsiteY102" fmla="*/ 330200 h 1292225"/>
              <a:gd name="connsiteX103" fmla="*/ 787400 w 800100"/>
              <a:gd name="connsiteY103" fmla="*/ 320675 h 1292225"/>
              <a:gd name="connsiteX104" fmla="*/ 800100 w 800100"/>
              <a:gd name="connsiteY104" fmla="*/ 273050 h 1292225"/>
              <a:gd name="connsiteX105" fmla="*/ 771525 w 800100"/>
              <a:gd name="connsiteY105" fmla="*/ 241300 h 1292225"/>
              <a:gd name="connsiteX106" fmla="*/ 771525 w 800100"/>
              <a:gd name="connsiteY106" fmla="*/ 225425 h 1292225"/>
              <a:gd name="connsiteX107" fmla="*/ 708025 w 800100"/>
              <a:gd name="connsiteY107" fmla="*/ 190500 h 1292225"/>
              <a:gd name="connsiteX108" fmla="*/ 666750 w 800100"/>
              <a:gd name="connsiteY108" fmla="*/ 209550 h 1292225"/>
              <a:gd name="connsiteX109" fmla="*/ 650875 w 800100"/>
              <a:gd name="connsiteY109" fmla="*/ 231775 h 1292225"/>
              <a:gd name="connsiteX110" fmla="*/ 625475 w 800100"/>
              <a:gd name="connsiteY110" fmla="*/ 238125 h 1292225"/>
              <a:gd name="connsiteX111" fmla="*/ 596900 w 800100"/>
              <a:gd name="connsiteY111" fmla="*/ 225425 h 1292225"/>
              <a:gd name="connsiteX112" fmla="*/ 571500 w 800100"/>
              <a:gd name="connsiteY112" fmla="*/ 231775 h 1292225"/>
              <a:gd name="connsiteX113" fmla="*/ 533400 w 800100"/>
              <a:gd name="connsiteY113" fmla="*/ 225425 h 1292225"/>
              <a:gd name="connsiteX114" fmla="*/ 501650 w 800100"/>
              <a:gd name="connsiteY114" fmla="*/ 222250 h 1292225"/>
              <a:gd name="connsiteX115" fmla="*/ 498475 w 800100"/>
              <a:gd name="connsiteY115" fmla="*/ 203200 h 1292225"/>
              <a:gd name="connsiteX116" fmla="*/ 479425 w 800100"/>
              <a:gd name="connsiteY116" fmla="*/ 200025 h 1292225"/>
              <a:gd name="connsiteX117" fmla="*/ 466725 w 800100"/>
              <a:gd name="connsiteY117" fmla="*/ 215900 h 1292225"/>
              <a:gd name="connsiteX118" fmla="*/ 450850 w 800100"/>
              <a:gd name="connsiteY118" fmla="*/ 190500 h 1292225"/>
              <a:gd name="connsiteX119" fmla="*/ 434975 w 800100"/>
              <a:gd name="connsiteY119" fmla="*/ 209550 h 1292225"/>
              <a:gd name="connsiteX120" fmla="*/ 409575 w 800100"/>
              <a:gd name="connsiteY120" fmla="*/ 203200 h 1292225"/>
              <a:gd name="connsiteX121" fmla="*/ 412750 w 800100"/>
              <a:gd name="connsiteY121" fmla="*/ 158750 h 1292225"/>
              <a:gd name="connsiteX122" fmla="*/ 415925 w 800100"/>
              <a:gd name="connsiteY122" fmla="*/ 133350 h 1292225"/>
              <a:gd name="connsiteX123" fmla="*/ 393700 w 800100"/>
              <a:gd name="connsiteY123" fmla="*/ 107950 h 1292225"/>
              <a:gd name="connsiteX124" fmla="*/ 352425 w 800100"/>
              <a:gd name="connsiteY124" fmla="*/ 98425 h 1292225"/>
              <a:gd name="connsiteX125" fmla="*/ 298450 w 800100"/>
              <a:gd name="connsiteY125" fmla="*/ 88900 h 1292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800100" h="1292225">
                <a:moveTo>
                  <a:pt x="298450" y="88900"/>
                </a:moveTo>
                <a:cubicBezTo>
                  <a:pt x="237252" y="47027"/>
                  <a:pt x="262490" y="47625"/>
                  <a:pt x="234950" y="47625"/>
                </a:cubicBezTo>
                <a:cubicBezTo>
                  <a:pt x="207202" y="44156"/>
                  <a:pt x="217182" y="48266"/>
                  <a:pt x="203200" y="41275"/>
                </a:cubicBezTo>
                <a:lnTo>
                  <a:pt x="177800" y="28575"/>
                </a:lnTo>
                <a:lnTo>
                  <a:pt x="168275" y="9525"/>
                </a:lnTo>
                <a:lnTo>
                  <a:pt x="146050" y="0"/>
                </a:lnTo>
                <a:lnTo>
                  <a:pt x="130175" y="28575"/>
                </a:lnTo>
                <a:lnTo>
                  <a:pt x="120650" y="47625"/>
                </a:lnTo>
                <a:lnTo>
                  <a:pt x="92075" y="53975"/>
                </a:lnTo>
                <a:lnTo>
                  <a:pt x="82550" y="73025"/>
                </a:lnTo>
                <a:lnTo>
                  <a:pt x="104775" y="98425"/>
                </a:lnTo>
                <a:lnTo>
                  <a:pt x="92075" y="139700"/>
                </a:lnTo>
                <a:lnTo>
                  <a:pt x="114300" y="168275"/>
                </a:lnTo>
                <a:cubicBezTo>
                  <a:pt x="124242" y="191473"/>
                  <a:pt x="108479" y="180446"/>
                  <a:pt x="127000" y="190500"/>
                </a:cubicBezTo>
                <a:lnTo>
                  <a:pt x="184150" y="174625"/>
                </a:lnTo>
                <a:lnTo>
                  <a:pt x="222250" y="263525"/>
                </a:lnTo>
                <a:cubicBezTo>
                  <a:pt x="239072" y="229882"/>
                  <a:pt x="226292" y="231775"/>
                  <a:pt x="244475" y="231775"/>
                </a:cubicBezTo>
                <a:cubicBezTo>
                  <a:pt x="290589" y="268008"/>
                  <a:pt x="270082" y="266700"/>
                  <a:pt x="295275" y="266700"/>
                </a:cubicBezTo>
                <a:lnTo>
                  <a:pt x="295275" y="295275"/>
                </a:lnTo>
                <a:lnTo>
                  <a:pt x="282575" y="304800"/>
                </a:lnTo>
                <a:lnTo>
                  <a:pt x="295275" y="358775"/>
                </a:lnTo>
                <a:lnTo>
                  <a:pt x="317500" y="403225"/>
                </a:lnTo>
                <a:lnTo>
                  <a:pt x="317500" y="447675"/>
                </a:lnTo>
                <a:lnTo>
                  <a:pt x="317500" y="473075"/>
                </a:lnTo>
                <a:lnTo>
                  <a:pt x="349250" y="473075"/>
                </a:lnTo>
                <a:cubicBezTo>
                  <a:pt x="365873" y="456452"/>
                  <a:pt x="357641" y="457200"/>
                  <a:pt x="368300" y="457200"/>
                </a:cubicBezTo>
                <a:lnTo>
                  <a:pt x="390525" y="450850"/>
                </a:lnTo>
                <a:lnTo>
                  <a:pt x="409575" y="457200"/>
                </a:lnTo>
                <a:lnTo>
                  <a:pt x="406400" y="520700"/>
                </a:lnTo>
                <a:lnTo>
                  <a:pt x="406400" y="546100"/>
                </a:lnTo>
                <a:lnTo>
                  <a:pt x="428625" y="565150"/>
                </a:lnTo>
                <a:lnTo>
                  <a:pt x="393700" y="574675"/>
                </a:lnTo>
                <a:lnTo>
                  <a:pt x="368300" y="612775"/>
                </a:lnTo>
                <a:lnTo>
                  <a:pt x="336550" y="625475"/>
                </a:lnTo>
                <a:lnTo>
                  <a:pt x="295275" y="654050"/>
                </a:lnTo>
                <a:lnTo>
                  <a:pt x="273050" y="628650"/>
                </a:lnTo>
                <a:lnTo>
                  <a:pt x="266700" y="638175"/>
                </a:lnTo>
                <a:cubicBezTo>
                  <a:pt x="269934" y="696382"/>
                  <a:pt x="269875" y="676246"/>
                  <a:pt x="269875" y="698500"/>
                </a:cubicBezTo>
                <a:cubicBezTo>
                  <a:pt x="247202" y="747084"/>
                  <a:pt x="247650" y="728606"/>
                  <a:pt x="247650" y="749300"/>
                </a:cubicBezTo>
                <a:lnTo>
                  <a:pt x="231775" y="765175"/>
                </a:lnTo>
                <a:lnTo>
                  <a:pt x="225425" y="793750"/>
                </a:lnTo>
                <a:lnTo>
                  <a:pt x="171450" y="768350"/>
                </a:lnTo>
                <a:lnTo>
                  <a:pt x="180975" y="720725"/>
                </a:lnTo>
                <a:lnTo>
                  <a:pt x="161925" y="692150"/>
                </a:lnTo>
                <a:lnTo>
                  <a:pt x="133350" y="714375"/>
                </a:lnTo>
                <a:lnTo>
                  <a:pt x="104775" y="723900"/>
                </a:lnTo>
                <a:lnTo>
                  <a:pt x="73025" y="771525"/>
                </a:lnTo>
                <a:lnTo>
                  <a:pt x="50800" y="854075"/>
                </a:lnTo>
                <a:lnTo>
                  <a:pt x="136525" y="869950"/>
                </a:lnTo>
                <a:lnTo>
                  <a:pt x="184150" y="898525"/>
                </a:lnTo>
                <a:lnTo>
                  <a:pt x="184150" y="927100"/>
                </a:lnTo>
                <a:lnTo>
                  <a:pt x="146050" y="936625"/>
                </a:lnTo>
                <a:lnTo>
                  <a:pt x="111125" y="933450"/>
                </a:lnTo>
                <a:lnTo>
                  <a:pt x="57150" y="1016000"/>
                </a:lnTo>
                <a:lnTo>
                  <a:pt x="66675" y="1044575"/>
                </a:lnTo>
                <a:lnTo>
                  <a:pt x="117475" y="1079500"/>
                </a:lnTo>
                <a:lnTo>
                  <a:pt x="120650" y="1117600"/>
                </a:lnTo>
                <a:lnTo>
                  <a:pt x="85725" y="1149350"/>
                </a:lnTo>
                <a:lnTo>
                  <a:pt x="15875" y="1123950"/>
                </a:lnTo>
                <a:lnTo>
                  <a:pt x="0" y="1130300"/>
                </a:lnTo>
                <a:lnTo>
                  <a:pt x="25400" y="1181100"/>
                </a:lnTo>
                <a:lnTo>
                  <a:pt x="69850" y="1228725"/>
                </a:lnTo>
                <a:lnTo>
                  <a:pt x="79375" y="1257300"/>
                </a:lnTo>
                <a:lnTo>
                  <a:pt x="44450" y="1292225"/>
                </a:lnTo>
                <a:lnTo>
                  <a:pt x="114300" y="1270000"/>
                </a:lnTo>
                <a:cubicBezTo>
                  <a:pt x="150154" y="1250443"/>
                  <a:pt x="129117" y="1256242"/>
                  <a:pt x="152400" y="1250950"/>
                </a:cubicBezTo>
                <a:lnTo>
                  <a:pt x="238125" y="1238250"/>
                </a:lnTo>
                <a:lnTo>
                  <a:pt x="238125" y="1190625"/>
                </a:lnTo>
                <a:lnTo>
                  <a:pt x="266700" y="1168400"/>
                </a:lnTo>
                <a:lnTo>
                  <a:pt x="273050" y="1108075"/>
                </a:lnTo>
                <a:lnTo>
                  <a:pt x="320675" y="1073150"/>
                </a:lnTo>
                <a:lnTo>
                  <a:pt x="381000" y="1063625"/>
                </a:lnTo>
                <a:lnTo>
                  <a:pt x="403225" y="1111250"/>
                </a:lnTo>
                <a:lnTo>
                  <a:pt x="403225" y="1120775"/>
                </a:lnTo>
                <a:lnTo>
                  <a:pt x="463550" y="1101725"/>
                </a:lnTo>
                <a:cubicBezTo>
                  <a:pt x="509991" y="1071870"/>
                  <a:pt x="500063" y="1087967"/>
                  <a:pt x="504825" y="1066800"/>
                </a:cubicBezTo>
                <a:lnTo>
                  <a:pt x="504825" y="1047750"/>
                </a:lnTo>
                <a:lnTo>
                  <a:pt x="511175" y="1028700"/>
                </a:lnTo>
                <a:lnTo>
                  <a:pt x="495300" y="968375"/>
                </a:lnTo>
                <a:lnTo>
                  <a:pt x="539750" y="939800"/>
                </a:lnTo>
                <a:lnTo>
                  <a:pt x="530225" y="901700"/>
                </a:lnTo>
                <a:lnTo>
                  <a:pt x="552450" y="879475"/>
                </a:lnTo>
                <a:lnTo>
                  <a:pt x="552450" y="850900"/>
                </a:lnTo>
                <a:lnTo>
                  <a:pt x="587375" y="850900"/>
                </a:lnTo>
                <a:lnTo>
                  <a:pt x="609600" y="806450"/>
                </a:lnTo>
                <a:lnTo>
                  <a:pt x="596900" y="746125"/>
                </a:lnTo>
                <a:lnTo>
                  <a:pt x="577850" y="720725"/>
                </a:lnTo>
                <a:lnTo>
                  <a:pt x="574675" y="688975"/>
                </a:lnTo>
                <a:lnTo>
                  <a:pt x="571500" y="635000"/>
                </a:lnTo>
                <a:cubicBezTo>
                  <a:pt x="560971" y="603413"/>
                  <a:pt x="561975" y="616465"/>
                  <a:pt x="561975" y="596900"/>
                </a:cubicBezTo>
                <a:lnTo>
                  <a:pt x="555625" y="587375"/>
                </a:lnTo>
                <a:lnTo>
                  <a:pt x="511175" y="561975"/>
                </a:lnTo>
                <a:lnTo>
                  <a:pt x="511175" y="504825"/>
                </a:lnTo>
                <a:cubicBezTo>
                  <a:pt x="531013" y="448618"/>
                  <a:pt x="526521" y="457200"/>
                  <a:pt x="536575" y="447675"/>
                </a:cubicBezTo>
                <a:lnTo>
                  <a:pt x="552450" y="444500"/>
                </a:lnTo>
                <a:lnTo>
                  <a:pt x="549275" y="425450"/>
                </a:lnTo>
                <a:cubicBezTo>
                  <a:pt x="581703" y="386537"/>
                  <a:pt x="581025" y="370818"/>
                  <a:pt x="581025" y="390525"/>
                </a:cubicBezTo>
                <a:lnTo>
                  <a:pt x="587375" y="415925"/>
                </a:lnTo>
                <a:lnTo>
                  <a:pt x="612775" y="406400"/>
                </a:lnTo>
                <a:lnTo>
                  <a:pt x="663575" y="434975"/>
                </a:lnTo>
                <a:lnTo>
                  <a:pt x="714375" y="387350"/>
                </a:lnTo>
                <a:lnTo>
                  <a:pt x="730250" y="374650"/>
                </a:lnTo>
                <a:lnTo>
                  <a:pt x="733425" y="330200"/>
                </a:lnTo>
                <a:cubicBezTo>
                  <a:pt x="791619" y="320501"/>
                  <a:pt x="767292" y="337608"/>
                  <a:pt x="787400" y="320675"/>
                </a:cubicBezTo>
                <a:lnTo>
                  <a:pt x="800100" y="273050"/>
                </a:lnTo>
                <a:lnTo>
                  <a:pt x="771525" y="241300"/>
                </a:lnTo>
                <a:lnTo>
                  <a:pt x="771525" y="225425"/>
                </a:lnTo>
                <a:lnTo>
                  <a:pt x="708025" y="190500"/>
                </a:lnTo>
                <a:lnTo>
                  <a:pt x="666750" y="209550"/>
                </a:lnTo>
                <a:cubicBezTo>
                  <a:pt x="650197" y="229413"/>
                  <a:pt x="650875" y="220334"/>
                  <a:pt x="650875" y="231775"/>
                </a:cubicBezTo>
                <a:lnTo>
                  <a:pt x="625475" y="238125"/>
                </a:lnTo>
                <a:lnTo>
                  <a:pt x="596900" y="225425"/>
                </a:lnTo>
                <a:lnTo>
                  <a:pt x="571500" y="231775"/>
                </a:lnTo>
                <a:lnTo>
                  <a:pt x="533400" y="225425"/>
                </a:lnTo>
                <a:lnTo>
                  <a:pt x="501650" y="222250"/>
                </a:lnTo>
                <a:lnTo>
                  <a:pt x="498475" y="203200"/>
                </a:lnTo>
                <a:lnTo>
                  <a:pt x="479425" y="200025"/>
                </a:lnTo>
                <a:cubicBezTo>
                  <a:pt x="469355" y="216808"/>
                  <a:pt x="476071" y="215900"/>
                  <a:pt x="466725" y="215900"/>
                </a:cubicBezTo>
                <a:cubicBezTo>
                  <a:pt x="453552" y="189553"/>
                  <a:pt x="463491" y="190500"/>
                  <a:pt x="450850" y="190500"/>
                </a:cubicBezTo>
                <a:lnTo>
                  <a:pt x="434975" y="209550"/>
                </a:lnTo>
                <a:lnTo>
                  <a:pt x="409575" y="203200"/>
                </a:lnTo>
                <a:lnTo>
                  <a:pt x="412750" y="158750"/>
                </a:lnTo>
                <a:lnTo>
                  <a:pt x="415925" y="133350"/>
                </a:lnTo>
                <a:lnTo>
                  <a:pt x="393700" y="107950"/>
                </a:lnTo>
                <a:lnTo>
                  <a:pt x="352425" y="98425"/>
                </a:lnTo>
                <a:lnTo>
                  <a:pt x="298450" y="88900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자유형 7"/>
          <p:cNvSpPr/>
          <p:nvPr/>
        </p:nvSpPr>
        <p:spPr>
          <a:xfrm>
            <a:off x="6435513" y="5546694"/>
            <a:ext cx="721783" cy="708025"/>
          </a:xfrm>
          <a:custGeom>
            <a:avLst/>
            <a:gdLst>
              <a:gd name="connsiteX0" fmla="*/ 473075 w 721783"/>
              <a:gd name="connsiteY0" fmla="*/ 139700 h 708025"/>
              <a:gd name="connsiteX1" fmla="*/ 473075 w 721783"/>
              <a:gd name="connsiteY1" fmla="*/ 139700 h 708025"/>
              <a:gd name="connsiteX2" fmla="*/ 409575 w 721783"/>
              <a:gd name="connsiteY2" fmla="*/ 127000 h 708025"/>
              <a:gd name="connsiteX3" fmla="*/ 409575 w 721783"/>
              <a:gd name="connsiteY3" fmla="*/ 104775 h 708025"/>
              <a:gd name="connsiteX4" fmla="*/ 412750 w 721783"/>
              <a:gd name="connsiteY4" fmla="*/ 60325 h 708025"/>
              <a:gd name="connsiteX5" fmla="*/ 403225 w 721783"/>
              <a:gd name="connsiteY5" fmla="*/ 44450 h 708025"/>
              <a:gd name="connsiteX6" fmla="*/ 377825 w 721783"/>
              <a:gd name="connsiteY6" fmla="*/ 34925 h 708025"/>
              <a:gd name="connsiteX7" fmla="*/ 339725 w 721783"/>
              <a:gd name="connsiteY7" fmla="*/ 0 h 708025"/>
              <a:gd name="connsiteX8" fmla="*/ 320675 w 721783"/>
              <a:gd name="connsiteY8" fmla="*/ 12700 h 708025"/>
              <a:gd name="connsiteX9" fmla="*/ 292100 w 721783"/>
              <a:gd name="connsiteY9" fmla="*/ 9525 h 708025"/>
              <a:gd name="connsiteX10" fmla="*/ 269875 w 721783"/>
              <a:gd name="connsiteY10" fmla="*/ 15875 h 708025"/>
              <a:gd name="connsiteX11" fmla="*/ 238125 w 721783"/>
              <a:gd name="connsiteY11" fmla="*/ 0 h 708025"/>
              <a:gd name="connsiteX12" fmla="*/ 225425 w 721783"/>
              <a:gd name="connsiteY12" fmla="*/ 22225 h 708025"/>
              <a:gd name="connsiteX13" fmla="*/ 184150 w 721783"/>
              <a:gd name="connsiteY13" fmla="*/ 34925 h 708025"/>
              <a:gd name="connsiteX14" fmla="*/ 149225 w 721783"/>
              <a:gd name="connsiteY14" fmla="*/ 60325 h 708025"/>
              <a:gd name="connsiteX15" fmla="*/ 133350 w 721783"/>
              <a:gd name="connsiteY15" fmla="*/ 95250 h 708025"/>
              <a:gd name="connsiteX16" fmla="*/ 139700 w 721783"/>
              <a:gd name="connsiteY16" fmla="*/ 139700 h 708025"/>
              <a:gd name="connsiteX17" fmla="*/ 149225 w 721783"/>
              <a:gd name="connsiteY17" fmla="*/ 155575 h 708025"/>
              <a:gd name="connsiteX18" fmla="*/ 107950 w 721783"/>
              <a:gd name="connsiteY18" fmla="*/ 142875 h 708025"/>
              <a:gd name="connsiteX19" fmla="*/ 85725 w 721783"/>
              <a:gd name="connsiteY19" fmla="*/ 165100 h 708025"/>
              <a:gd name="connsiteX20" fmla="*/ 60325 w 721783"/>
              <a:gd name="connsiteY20" fmla="*/ 165100 h 708025"/>
              <a:gd name="connsiteX21" fmla="*/ 31750 w 721783"/>
              <a:gd name="connsiteY21" fmla="*/ 196850 h 708025"/>
              <a:gd name="connsiteX22" fmla="*/ 57150 w 721783"/>
              <a:gd name="connsiteY22" fmla="*/ 206375 h 708025"/>
              <a:gd name="connsiteX23" fmla="*/ 63500 w 721783"/>
              <a:gd name="connsiteY23" fmla="*/ 234950 h 708025"/>
              <a:gd name="connsiteX24" fmla="*/ 60325 w 721783"/>
              <a:gd name="connsiteY24" fmla="*/ 250825 h 708025"/>
              <a:gd name="connsiteX25" fmla="*/ 0 w 721783"/>
              <a:gd name="connsiteY25" fmla="*/ 298450 h 708025"/>
              <a:gd name="connsiteX26" fmla="*/ 0 w 721783"/>
              <a:gd name="connsiteY26" fmla="*/ 314325 h 708025"/>
              <a:gd name="connsiteX27" fmla="*/ 28575 w 721783"/>
              <a:gd name="connsiteY27" fmla="*/ 330200 h 708025"/>
              <a:gd name="connsiteX28" fmla="*/ 28575 w 721783"/>
              <a:gd name="connsiteY28" fmla="*/ 358775 h 708025"/>
              <a:gd name="connsiteX29" fmla="*/ 53975 w 721783"/>
              <a:gd name="connsiteY29" fmla="*/ 361950 h 708025"/>
              <a:gd name="connsiteX30" fmla="*/ 107950 w 721783"/>
              <a:gd name="connsiteY30" fmla="*/ 358775 h 708025"/>
              <a:gd name="connsiteX31" fmla="*/ 120650 w 721783"/>
              <a:gd name="connsiteY31" fmla="*/ 377825 h 708025"/>
              <a:gd name="connsiteX32" fmla="*/ 158750 w 721783"/>
              <a:gd name="connsiteY32" fmla="*/ 409575 h 708025"/>
              <a:gd name="connsiteX33" fmla="*/ 193675 w 721783"/>
              <a:gd name="connsiteY33" fmla="*/ 412750 h 708025"/>
              <a:gd name="connsiteX34" fmla="*/ 209550 w 721783"/>
              <a:gd name="connsiteY34" fmla="*/ 450850 h 708025"/>
              <a:gd name="connsiteX35" fmla="*/ 244475 w 721783"/>
              <a:gd name="connsiteY35" fmla="*/ 504825 h 708025"/>
              <a:gd name="connsiteX36" fmla="*/ 295275 w 721783"/>
              <a:gd name="connsiteY36" fmla="*/ 523875 h 708025"/>
              <a:gd name="connsiteX37" fmla="*/ 333375 w 721783"/>
              <a:gd name="connsiteY37" fmla="*/ 527050 h 708025"/>
              <a:gd name="connsiteX38" fmla="*/ 358775 w 721783"/>
              <a:gd name="connsiteY38" fmla="*/ 561975 h 708025"/>
              <a:gd name="connsiteX39" fmla="*/ 342900 w 721783"/>
              <a:gd name="connsiteY39" fmla="*/ 615950 h 708025"/>
              <a:gd name="connsiteX40" fmla="*/ 381000 w 721783"/>
              <a:gd name="connsiteY40" fmla="*/ 622300 h 708025"/>
              <a:gd name="connsiteX41" fmla="*/ 422275 w 721783"/>
              <a:gd name="connsiteY41" fmla="*/ 609600 h 708025"/>
              <a:gd name="connsiteX42" fmla="*/ 441325 w 721783"/>
              <a:gd name="connsiteY42" fmla="*/ 631825 h 708025"/>
              <a:gd name="connsiteX43" fmla="*/ 473075 w 721783"/>
              <a:gd name="connsiteY43" fmla="*/ 701675 h 708025"/>
              <a:gd name="connsiteX44" fmla="*/ 498475 w 721783"/>
              <a:gd name="connsiteY44" fmla="*/ 708025 h 708025"/>
              <a:gd name="connsiteX45" fmla="*/ 517525 w 721783"/>
              <a:gd name="connsiteY45" fmla="*/ 688975 h 708025"/>
              <a:gd name="connsiteX46" fmla="*/ 523875 w 721783"/>
              <a:gd name="connsiteY46" fmla="*/ 679450 h 708025"/>
              <a:gd name="connsiteX47" fmla="*/ 542925 w 721783"/>
              <a:gd name="connsiteY47" fmla="*/ 673100 h 708025"/>
              <a:gd name="connsiteX48" fmla="*/ 574675 w 721783"/>
              <a:gd name="connsiteY48" fmla="*/ 663575 h 708025"/>
              <a:gd name="connsiteX49" fmla="*/ 561975 w 721783"/>
              <a:gd name="connsiteY49" fmla="*/ 641350 h 708025"/>
              <a:gd name="connsiteX50" fmla="*/ 552450 w 721783"/>
              <a:gd name="connsiteY50" fmla="*/ 619125 h 708025"/>
              <a:gd name="connsiteX51" fmla="*/ 561975 w 721783"/>
              <a:gd name="connsiteY51" fmla="*/ 600075 h 708025"/>
              <a:gd name="connsiteX52" fmla="*/ 571500 w 721783"/>
              <a:gd name="connsiteY52" fmla="*/ 581025 h 708025"/>
              <a:gd name="connsiteX53" fmla="*/ 571500 w 721783"/>
              <a:gd name="connsiteY53" fmla="*/ 546100 h 708025"/>
              <a:gd name="connsiteX54" fmla="*/ 561975 w 721783"/>
              <a:gd name="connsiteY54" fmla="*/ 539750 h 708025"/>
              <a:gd name="connsiteX55" fmla="*/ 565150 w 721783"/>
              <a:gd name="connsiteY55" fmla="*/ 508000 h 708025"/>
              <a:gd name="connsiteX56" fmla="*/ 558800 w 721783"/>
              <a:gd name="connsiteY56" fmla="*/ 495300 h 708025"/>
              <a:gd name="connsiteX57" fmla="*/ 552450 w 721783"/>
              <a:gd name="connsiteY57" fmla="*/ 485775 h 708025"/>
              <a:gd name="connsiteX58" fmla="*/ 549275 w 721783"/>
              <a:gd name="connsiteY58" fmla="*/ 476250 h 708025"/>
              <a:gd name="connsiteX59" fmla="*/ 558800 w 721783"/>
              <a:gd name="connsiteY59" fmla="*/ 469900 h 708025"/>
              <a:gd name="connsiteX60" fmla="*/ 584200 w 721783"/>
              <a:gd name="connsiteY60" fmla="*/ 460375 h 708025"/>
              <a:gd name="connsiteX61" fmla="*/ 600075 w 721783"/>
              <a:gd name="connsiteY61" fmla="*/ 431800 h 708025"/>
              <a:gd name="connsiteX62" fmla="*/ 603250 w 721783"/>
              <a:gd name="connsiteY62" fmla="*/ 419100 h 708025"/>
              <a:gd name="connsiteX63" fmla="*/ 606425 w 721783"/>
              <a:gd name="connsiteY63" fmla="*/ 409575 h 708025"/>
              <a:gd name="connsiteX64" fmla="*/ 600075 w 721783"/>
              <a:gd name="connsiteY64" fmla="*/ 374650 h 708025"/>
              <a:gd name="connsiteX65" fmla="*/ 590550 w 721783"/>
              <a:gd name="connsiteY65" fmla="*/ 336550 h 708025"/>
              <a:gd name="connsiteX66" fmla="*/ 628650 w 721783"/>
              <a:gd name="connsiteY66" fmla="*/ 390525 h 708025"/>
              <a:gd name="connsiteX67" fmla="*/ 631825 w 721783"/>
              <a:gd name="connsiteY67" fmla="*/ 422275 h 708025"/>
              <a:gd name="connsiteX68" fmla="*/ 647700 w 721783"/>
              <a:gd name="connsiteY68" fmla="*/ 441325 h 708025"/>
              <a:gd name="connsiteX69" fmla="*/ 657225 w 721783"/>
              <a:gd name="connsiteY69" fmla="*/ 444500 h 708025"/>
              <a:gd name="connsiteX70" fmla="*/ 676275 w 721783"/>
              <a:gd name="connsiteY70" fmla="*/ 428625 h 708025"/>
              <a:gd name="connsiteX71" fmla="*/ 676275 w 721783"/>
              <a:gd name="connsiteY71" fmla="*/ 428625 h 708025"/>
              <a:gd name="connsiteX72" fmla="*/ 692150 w 721783"/>
              <a:gd name="connsiteY72" fmla="*/ 396875 h 708025"/>
              <a:gd name="connsiteX73" fmla="*/ 688975 w 721783"/>
              <a:gd name="connsiteY73" fmla="*/ 387350 h 708025"/>
              <a:gd name="connsiteX74" fmla="*/ 692150 w 721783"/>
              <a:gd name="connsiteY74" fmla="*/ 361950 h 708025"/>
              <a:gd name="connsiteX75" fmla="*/ 701675 w 721783"/>
              <a:gd name="connsiteY75" fmla="*/ 342900 h 708025"/>
              <a:gd name="connsiteX76" fmla="*/ 704850 w 721783"/>
              <a:gd name="connsiteY76" fmla="*/ 333375 h 708025"/>
              <a:gd name="connsiteX77" fmla="*/ 711200 w 721783"/>
              <a:gd name="connsiteY77" fmla="*/ 298450 h 708025"/>
              <a:gd name="connsiteX78" fmla="*/ 714375 w 721783"/>
              <a:gd name="connsiteY78" fmla="*/ 250825 h 708025"/>
              <a:gd name="connsiteX79" fmla="*/ 717550 w 721783"/>
              <a:gd name="connsiteY79" fmla="*/ 244475 h 708025"/>
              <a:gd name="connsiteX80" fmla="*/ 704850 w 721783"/>
              <a:gd name="connsiteY80" fmla="*/ 193675 h 708025"/>
              <a:gd name="connsiteX81" fmla="*/ 685800 w 721783"/>
              <a:gd name="connsiteY81" fmla="*/ 165100 h 708025"/>
              <a:gd name="connsiteX82" fmla="*/ 685800 w 721783"/>
              <a:gd name="connsiteY82" fmla="*/ 136525 h 708025"/>
              <a:gd name="connsiteX83" fmla="*/ 676275 w 721783"/>
              <a:gd name="connsiteY83" fmla="*/ 117475 h 708025"/>
              <a:gd name="connsiteX84" fmla="*/ 622300 w 721783"/>
              <a:gd name="connsiteY84" fmla="*/ 101600 h 708025"/>
              <a:gd name="connsiteX85" fmla="*/ 574675 w 721783"/>
              <a:gd name="connsiteY85" fmla="*/ 88900 h 708025"/>
              <a:gd name="connsiteX86" fmla="*/ 552450 w 721783"/>
              <a:gd name="connsiteY86" fmla="*/ 76200 h 708025"/>
              <a:gd name="connsiteX87" fmla="*/ 473075 w 721783"/>
              <a:gd name="connsiteY87" fmla="*/ 13970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721783" h="708025">
                <a:moveTo>
                  <a:pt x="473075" y="139700"/>
                </a:moveTo>
                <a:lnTo>
                  <a:pt x="473075" y="139700"/>
                </a:lnTo>
                <a:lnTo>
                  <a:pt x="409575" y="127000"/>
                </a:lnTo>
                <a:lnTo>
                  <a:pt x="409575" y="104775"/>
                </a:lnTo>
                <a:lnTo>
                  <a:pt x="412750" y="60325"/>
                </a:lnTo>
                <a:lnTo>
                  <a:pt x="403225" y="44450"/>
                </a:lnTo>
                <a:lnTo>
                  <a:pt x="377825" y="34925"/>
                </a:lnTo>
                <a:lnTo>
                  <a:pt x="339725" y="0"/>
                </a:lnTo>
                <a:lnTo>
                  <a:pt x="320675" y="12700"/>
                </a:lnTo>
                <a:lnTo>
                  <a:pt x="292100" y="9525"/>
                </a:lnTo>
                <a:cubicBezTo>
                  <a:pt x="272046" y="16210"/>
                  <a:pt x="279743" y="15875"/>
                  <a:pt x="269875" y="15875"/>
                </a:cubicBezTo>
                <a:lnTo>
                  <a:pt x="238125" y="0"/>
                </a:lnTo>
                <a:lnTo>
                  <a:pt x="225425" y="22225"/>
                </a:lnTo>
                <a:lnTo>
                  <a:pt x="184150" y="34925"/>
                </a:lnTo>
                <a:lnTo>
                  <a:pt x="149225" y="60325"/>
                </a:lnTo>
                <a:lnTo>
                  <a:pt x="133350" y="95250"/>
                </a:lnTo>
                <a:lnTo>
                  <a:pt x="139700" y="139700"/>
                </a:lnTo>
                <a:lnTo>
                  <a:pt x="149225" y="155575"/>
                </a:lnTo>
                <a:lnTo>
                  <a:pt x="107950" y="142875"/>
                </a:lnTo>
                <a:lnTo>
                  <a:pt x="85725" y="165100"/>
                </a:lnTo>
                <a:lnTo>
                  <a:pt x="60325" y="165100"/>
                </a:lnTo>
                <a:lnTo>
                  <a:pt x="31750" y="196850"/>
                </a:lnTo>
                <a:lnTo>
                  <a:pt x="57150" y="206375"/>
                </a:lnTo>
                <a:lnTo>
                  <a:pt x="63500" y="234950"/>
                </a:lnTo>
                <a:lnTo>
                  <a:pt x="60325" y="250825"/>
                </a:lnTo>
                <a:lnTo>
                  <a:pt x="0" y="298450"/>
                </a:lnTo>
                <a:lnTo>
                  <a:pt x="0" y="314325"/>
                </a:lnTo>
                <a:lnTo>
                  <a:pt x="28575" y="330200"/>
                </a:lnTo>
                <a:lnTo>
                  <a:pt x="28575" y="358775"/>
                </a:lnTo>
                <a:lnTo>
                  <a:pt x="53975" y="361950"/>
                </a:lnTo>
                <a:lnTo>
                  <a:pt x="107950" y="358775"/>
                </a:lnTo>
                <a:lnTo>
                  <a:pt x="120650" y="377825"/>
                </a:lnTo>
                <a:lnTo>
                  <a:pt x="158750" y="409575"/>
                </a:lnTo>
                <a:cubicBezTo>
                  <a:pt x="170392" y="410633"/>
                  <a:pt x="184150" y="405871"/>
                  <a:pt x="193675" y="412750"/>
                </a:cubicBezTo>
                <a:cubicBezTo>
                  <a:pt x="203823" y="449958"/>
                  <a:pt x="193675" y="431800"/>
                  <a:pt x="209550" y="450850"/>
                </a:cubicBezTo>
                <a:lnTo>
                  <a:pt x="244475" y="504825"/>
                </a:lnTo>
                <a:lnTo>
                  <a:pt x="295275" y="523875"/>
                </a:lnTo>
                <a:lnTo>
                  <a:pt x="333375" y="527050"/>
                </a:lnTo>
                <a:cubicBezTo>
                  <a:pt x="359362" y="566031"/>
                  <a:pt x="348192" y="543983"/>
                  <a:pt x="358775" y="561975"/>
                </a:cubicBezTo>
                <a:cubicBezTo>
                  <a:pt x="339373" y="616948"/>
                  <a:pt x="320646" y="615950"/>
                  <a:pt x="342900" y="615950"/>
                </a:cubicBezTo>
                <a:lnTo>
                  <a:pt x="381000" y="622300"/>
                </a:lnTo>
                <a:cubicBezTo>
                  <a:pt x="417914" y="608877"/>
                  <a:pt x="403538" y="609600"/>
                  <a:pt x="422275" y="609600"/>
                </a:cubicBezTo>
                <a:lnTo>
                  <a:pt x="441325" y="631825"/>
                </a:lnTo>
                <a:lnTo>
                  <a:pt x="473075" y="701675"/>
                </a:lnTo>
                <a:lnTo>
                  <a:pt x="498475" y="708025"/>
                </a:lnTo>
                <a:cubicBezTo>
                  <a:pt x="504825" y="701675"/>
                  <a:pt x="512544" y="696447"/>
                  <a:pt x="517525" y="688975"/>
                </a:cubicBezTo>
                <a:cubicBezTo>
                  <a:pt x="519642" y="685800"/>
                  <a:pt x="520639" y="681472"/>
                  <a:pt x="523875" y="679450"/>
                </a:cubicBezTo>
                <a:cubicBezTo>
                  <a:pt x="529551" y="675902"/>
                  <a:pt x="537356" y="676813"/>
                  <a:pt x="542925" y="673100"/>
                </a:cubicBezTo>
                <a:cubicBezTo>
                  <a:pt x="558677" y="662599"/>
                  <a:pt x="548672" y="667290"/>
                  <a:pt x="574675" y="663575"/>
                </a:cubicBezTo>
                <a:cubicBezTo>
                  <a:pt x="568526" y="638977"/>
                  <a:pt x="576526" y="661721"/>
                  <a:pt x="561975" y="641350"/>
                </a:cubicBezTo>
                <a:cubicBezTo>
                  <a:pt x="557071" y="634484"/>
                  <a:pt x="555041" y="626898"/>
                  <a:pt x="552450" y="619125"/>
                </a:cubicBezTo>
                <a:cubicBezTo>
                  <a:pt x="560430" y="595184"/>
                  <a:pt x="549665" y="624694"/>
                  <a:pt x="561975" y="600075"/>
                </a:cubicBezTo>
                <a:cubicBezTo>
                  <a:pt x="575120" y="573785"/>
                  <a:pt x="553302" y="608322"/>
                  <a:pt x="571500" y="581025"/>
                </a:cubicBezTo>
                <a:cubicBezTo>
                  <a:pt x="572775" y="572099"/>
                  <a:pt x="577958" y="555787"/>
                  <a:pt x="571500" y="546100"/>
                </a:cubicBezTo>
                <a:cubicBezTo>
                  <a:pt x="569383" y="542925"/>
                  <a:pt x="565150" y="541867"/>
                  <a:pt x="561975" y="539750"/>
                </a:cubicBezTo>
                <a:cubicBezTo>
                  <a:pt x="576382" y="510937"/>
                  <a:pt x="582551" y="519601"/>
                  <a:pt x="565150" y="508000"/>
                </a:cubicBezTo>
                <a:cubicBezTo>
                  <a:pt x="563033" y="503767"/>
                  <a:pt x="561148" y="499409"/>
                  <a:pt x="558800" y="495300"/>
                </a:cubicBezTo>
                <a:cubicBezTo>
                  <a:pt x="556907" y="491987"/>
                  <a:pt x="554157" y="489188"/>
                  <a:pt x="552450" y="485775"/>
                </a:cubicBezTo>
                <a:cubicBezTo>
                  <a:pt x="550953" y="482782"/>
                  <a:pt x="550333" y="479425"/>
                  <a:pt x="549275" y="476250"/>
                </a:cubicBezTo>
                <a:cubicBezTo>
                  <a:pt x="552450" y="474133"/>
                  <a:pt x="555180" y="471107"/>
                  <a:pt x="558800" y="469900"/>
                </a:cubicBezTo>
                <a:cubicBezTo>
                  <a:pt x="586303" y="460732"/>
                  <a:pt x="570740" y="473835"/>
                  <a:pt x="584200" y="460375"/>
                </a:cubicBezTo>
                <a:cubicBezTo>
                  <a:pt x="589492" y="450850"/>
                  <a:pt x="595509" y="441693"/>
                  <a:pt x="600075" y="431800"/>
                </a:cubicBezTo>
                <a:cubicBezTo>
                  <a:pt x="601904" y="427838"/>
                  <a:pt x="603250" y="419100"/>
                  <a:pt x="603250" y="419100"/>
                </a:cubicBezTo>
                <a:lnTo>
                  <a:pt x="606425" y="409575"/>
                </a:lnTo>
                <a:cubicBezTo>
                  <a:pt x="603101" y="376336"/>
                  <a:pt x="610771" y="385346"/>
                  <a:pt x="600075" y="374650"/>
                </a:cubicBezTo>
                <a:lnTo>
                  <a:pt x="590550" y="336550"/>
                </a:lnTo>
                <a:lnTo>
                  <a:pt x="628650" y="390525"/>
                </a:lnTo>
                <a:cubicBezTo>
                  <a:pt x="629708" y="401108"/>
                  <a:pt x="629433" y="411911"/>
                  <a:pt x="631825" y="422275"/>
                </a:cubicBezTo>
                <a:cubicBezTo>
                  <a:pt x="632890" y="426890"/>
                  <a:pt x="644626" y="439276"/>
                  <a:pt x="647700" y="441325"/>
                </a:cubicBezTo>
                <a:cubicBezTo>
                  <a:pt x="650485" y="443181"/>
                  <a:pt x="652992" y="445558"/>
                  <a:pt x="657225" y="444500"/>
                </a:cubicBezTo>
                <a:cubicBezTo>
                  <a:pt x="671598" y="430127"/>
                  <a:pt x="664570" y="434477"/>
                  <a:pt x="676275" y="428625"/>
                </a:cubicBezTo>
                <a:lnTo>
                  <a:pt x="676275" y="428625"/>
                </a:lnTo>
                <a:cubicBezTo>
                  <a:pt x="681567" y="418042"/>
                  <a:pt x="688670" y="408184"/>
                  <a:pt x="692150" y="396875"/>
                </a:cubicBezTo>
                <a:cubicBezTo>
                  <a:pt x="693134" y="393676"/>
                  <a:pt x="688975" y="390697"/>
                  <a:pt x="688975" y="387350"/>
                </a:cubicBezTo>
                <a:cubicBezTo>
                  <a:pt x="688975" y="378817"/>
                  <a:pt x="690624" y="370345"/>
                  <a:pt x="692150" y="361950"/>
                </a:cubicBezTo>
                <a:cubicBezTo>
                  <a:pt x="694430" y="349409"/>
                  <a:pt x="695865" y="354521"/>
                  <a:pt x="701675" y="342900"/>
                </a:cubicBezTo>
                <a:cubicBezTo>
                  <a:pt x="703172" y="339907"/>
                  <a:pt x="703931" y="336593"/>
                  <a:pt x="704850" y="333375"/>
                </a:cubicBezTo>
                <a:cubicBezTo>
                  <a:pt x="709127" y="318405"/>
                  <a:pt x="708630" y="316437"/>
                  <a:pt x="711200" y="298450"/>
                </a:cubicBezTo>
                <a:cubicBezTo>
                  <a:pt x="707162" y="249989"/>
                  <a:pt x="701120" y="272917"/>
                  <a:pt x="714375" y="250825"/>
                </a:cubicBezTo>
                <a:cubicBezTo>
                  <a:pt x="715593" y="248796"/>
                  <a:pt x="716492" y="246592"/>
                  <a:pt x="717550" y="244475"/>
                </a:cubicBezTo>
                <a:cubicBezTo>
                  <a:pt x="710777" y="197062"/>
                  <a:pt x="721783" y="210608"/>
                  <a:pt x="704850" y="193675"/>
                </a:cubicBezTo>
                <a:lnTo>
                  <a:pt x="685800" y="165100"/>
                </a:lnTo>
                <a:lnTo>
                  <a:pt x="685800" y="136525"/>
                </a:lnTo>
                <a:lnTo>
                  <a:pt x="676275" y="117475"/>
                </a:lnTo>
                <a:lnTo>
                  <a:pt x="622300" y="101600"/>
                </a:lnTo>
                <a:lnTo>
                  <a:pt x="574675" y="88900"/>
                </a:lnTo>
                <a:lnTo>
                  <a:pt x="552450" y="76200"/>
                </a:lnTo>
                <a:lnTo>
                  <a:pt x="473075" y="139700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자유형 8"/>
          <p:cNvSpPr/>
          <p:nvPr/>
        </p:nvSpPr>
        <p:spPr>
          <a:xfrm>
            <a:off x="6167120" y="6136651"/>
            <a:ext cx="752475" cy="650358"/>
          </a:xfrm>
          <a:custGeom>
            <a:avLst/>
            <a:gdLst>
              <a:gd name="connsiteX0" fmla="*/ 681038 w 752475"/>
              <a:gd name="connsiteY0" fmla="*/ 2658 h 650358"/>
              <a:gd name="connsiteX1" fmla="*/ 673894 w 752475"/>
              <a:gd name="connsiteY1" fmla="*/ 277 h 650358"/>
              <a:gd name="connsiteX2" fmla="*/ 659607 w 752475"/>
              <a:gd name="connsiteY2" fmla="*/ 5039 h 650358"/>
              <a:gd name="connsiteX3" fmla="*/ 645319 w 752475"/>
              <a:gd name="connsiteY3" fmla="*/ 14564 h 650358"/>
              <a:gd name="connsiteX4" fmla="*/ 623888 w 752475"/>
              <a:gd name="connsiteY4" fmla="*/ 19327 h 650358"/>
              <a:gd name="connsiteX5" fmla="*/ 609600 w 752475"/>
              <a:gd name="connsiteY5" fmla="*/ 16946 h 650358"/>
              <a:gd name="connsiteX6" fmla="*/ 597694 w 752475"/>
              <a:gd name="connsiteY6" fmla="*/ 2658 h 650358"/>
              <a:gd name="connsiteX7" fmla="*/ 585788 w 752475"/>
              <a:gd name="connsiteY7" fmla="*/ 35996 h 650358"/>
              <a:gd name="connsiteX8" fmla="*/ 578644 w 752475"/>
              <a:gd name="connsiteY8" fmla="*/ 43139 h 650358"/>
              <a:gd name="connsiteX9" fmla="*/ 573882 w 752475"/>
              <a:gd name="connsiteY9" fmla="*/ 50283 h 650358"/>
              <a:gd name="connsiteX10" fmla="*/ 566738 w 752475"/>
              <a:gd name="connsiteY10" fmla="*/ 55046 h 650358"/>
              <a:gd name="connsiteX11" fmla="*/ 552450 w 752475"/>
              <a:gd name="connsiteY11" fmla="*/ 64571 h 650358"/>
              <a:gd name="connsiteX12" fmla="*/ 533400 w 752475"/>
              <a:gd name="connsiteY12" fmla="*/ 62189 h 650358"/>
              <a:gd name="connsiteX13" fmla="*/ 526257 w 752475"/>
              <a:gd name="connsiteY13" fmla="*/ 55046 h 650358"/>
              <a:gd name="connsiteX14" fmla="*/ 519113 w 752475"/>
              <a:gd name="connsiteY14" fmla="*/ 50283 h 650358"/>
              <a:gd name="connsiteX15" fmla="*/ 511969 w 752475"/>
              <a:gd name="connsiteY15" fmla="*/ 47902 h 650358"/>
              <a:gd name="connsiteX16" fmla="*/ 507207 w 752475"/>
              <a:gd name="connsiteY16" fmla="*/ 45521 h 650358"/>
              <a:gd name="connsiteX17" fmla="*/ 478632 w 752475"/>
              <a:gd name="connsiteY17" fmla="*/ 47902 h 650358"/>
              <a:gd name="connsiteX18" fmla="*/ 492919 w 752475"/>
              <a:gd name="connsiteY18" fmla="*/ 62189 h 650358"/>
              <a:gd name="connsiteX19" fmla="*/ 481013 w 752475"/>
              <a:gd name="connsiteY19" fmla="*/ 78858 h 650358"/>
              <a:gd name="connsiteX20" fmla="*/ 478632 w 752475"/>
              <a:gd name="connsiteY20" fmla="*/ 95527 h 650358"/>
              <a:gd name="connsiteX21" fmla="*/ 476250 w 752475"/>
              <a:gd name="connsiteY21" fmla="*/ 107433 h 650358"/>
              <a:gd name="connsiteX22" fmla="*/ 473869 w 752475"/>
              <a:gd name="connsiteY22" fmla="*/ 114577 h 650358"/>
              <a:gd name="connsiteX23" fmla="*/ 466725 w 752475"/>
              <a:gd name="connsiteY23" fmla="*/ 121721 h 650358"/>
              <a:gd name="connsiteX24" fmla="*/ 464344 w 752475"/>
              <a:gd name="connsiteY24" fmla="*/ 131246 h 650358"/>
              <a:gd name="connsiteX25" fmla="*/ 459582 w 752475"/>
              <a:gd name="connsiteY25" fmla="*/ 138389 h 650358"/>
              <a:gd name="connsiteX26" fmla="*/ 459582 w 752475"/>
              <a:gd name="connsiteY26" fmla="*/ 150296 h 650358"/>
              <a:gd name="connsiteX27" fmla="*/ 402432 w 752475"/>
              <a:gd name="connsiteY27" fmla="*/ 174108 h 650358"/>
              <a:gd name="connsiteX28" fmla="*/ 395288 w 752475"/>
              <a:gd name="connsiteY28" fmla="*/ 176489 h 650358"/>
              <a:gd name="connsiteX29" fmla="*/ 388144 w 752475"/>
              <a:gd name="connsiteY29" fmla="*/ 174108 h 650358"/>
              <a:gd name="connsiteX30" fmla="*/ 378619 w 752475"/>
              <a:gd name="connsiteY30" fmla="*/ 188396 h 650358"/>
              <a:gd name="connsiteX31" fmla="*/ 373857 w 752475"/>
              <a:gd name="connsiteY31" fmla="*/ 195539 h 650358"/>
              <a:gd name="connsiteX32" fmla="*/ 371475 w 752475"/>
              <a:gd name="connsiteY32" fmla="*/ 202683 h 650358"/>
              <a:gd name="connsiteX33" fmla="*/ 357188 w 752475"/>
              <a:gd name="connsiteY33" fmla="*/ 212208 h 650358"/>
              <a:gd name="connsiteX34" fmla="*/ 319088 w 752475"/>
              <a:gd name="connsiteY34" fmla="*/ 209827 h 650358"/>
              <a:gd name="connsiteX35" fmla="*/ 309563 w 752475"/>
              <a:gd name="connsiteY35" fmla="*/ 240783 h 650358"/>
              <a:gd name="connsiteX36" fmla="*/ 276225 w 752475"/>
              <a:gd name="connsiteY36" fmla="*/ 295552 h 650358"/>
              <a:gd name="connsiteX37" fmla="*/ 247650 w 752475"/>
              <a:gd name="connsiteY37" fmla="*/ 297933 h 650358"/>
              <a:gd name="connsiteX38" fmla="*/ 209550 w 752475"/>
              <a:gd name="connsiteY38" fmla="*/ 305077 h 650358"/>
              <a:gd name="connsiteX39" fmla="*/ 185738 w 752475"/>
              <a:gd name="connsiteY39" fmla="*/ 319364 h 650358"/>
              <a:gd name="connsiteX40" fmla="*/ 166688 w 752475"/>
              <a:gd name="connsiteY40" fmla="*/ 312221 h 650358"/>
              <a:gd name="connsiteX41" fmla="*/ 133350 w 752475"/>
              <a:gd name="connsiteY41" fmla="*/ 328889 h 650358"/>
              <a:gd name="connsiteX42" fmla="*/ 119063 w 752475"/>
              <a:gd name="connsiteY42" fmla="*/ 336033 h 650358"/>
              <a:gd name="connsiteX43" fmla="*/ 114300 w 752475"/>
              <a:gd name="connsiteY43" fmla="*/ 350321 h 650358"/>
              <a:gd name="connsiteX44" fmla="*/ 119063 w 752475"/>
              <a:gd name="connsiteY44" fmla="*/ 381277 h 650358"/>
              <a:gd name="connsiteX45" fmla="*/ 116682 w 752475"/>
              <a:gd name="connsiteY45" fmla="*/ 419377 h 650358"/>
              <a:gd name="connsiteX46" fmla="*/ 119063 w 752475"/>
              <a:gd name="connsiteY46" fmla="*/ 426521 h 650358"/>
              <a:gd name="connsiteX47" fmla="*/ 111919 w 752475"/>
              <a:gd name="connsiteY47" fmla="*/ 445571 h 650358"/>
              <a:gd name="connsiteX48" fmla="*/ 100013 w 752475"/>
              <a:gd name="connsiteY48" fmla="*/ 433664 h 650358"/>
              <a:gd name="connsiteX49" fmla="*/ 102394 w 752475"/>
              <a:gd name="connsiteY49" fmla="*/ 412233 h 650358"/>
              <a:gd name="connsiteX50" fmla="*/ 80963 w 752475"/>
              <a:gd name="connsiteY50" fmla="*/ 419377 h 650358"/>
              <a:gd name="connsiteX51" fmla="*/ 52388 w 752475"/>
              <a:gd name="connsiteY51" fmla="*/ 431283 h 650358"/>
              <a:gd name="connsiteX52" fmla="*/ 0 w 752475"/>
              <a:gd name="connsiteY52" fmla="*/ 431283 h 650358"/>
              <a:gd name="connsiteX53" fmla="*/ 11907 w 752475"/>
              <a:gd name="connsiteY53" fmla="*/ 459858 h 650358"/>
              <a:gd name="connsiteX54" fmla="*/ 45244 w 752475"/>
              <a:gd name="connsiteY54" fmla="*/ 483671 h 650358"/>
              <a:gd name="connsiteX55" fmla="*/ 69057 w 752475"/>
              <a:gd name="connsiteY55" fmla="*/ 521771 h 650358"/>
              <a:gd name="connsiteX56" fmla="*/ 45244 w 752475"/>
              <a:gd name="connsiteY56" fmla="*/ 540821 h 650358"/>
              <a:gd name="connsiteX57" fmla="*/ 47625 w 752475"/>
              <a:gd name="connsiteY57" fmla="*/ 555108 h 650358"/>
              <a:gd name="connsiteX58" fmla="*/ 61913 w 752475"/>
              <a:gd name="connsiteY58" fmla="*/ 562252 h 650358"/>
              <a:gd name="connsiteX59" fmla="*/ 119063 w 752475"/>
              <a:gd name="connsiteY59" fmla="*/ 562252 h 650358"/>
              <a:gd name="connsiteX60" fmla="*/ 126207 w 752475"/>
              <a:gd name="connsiteY60" fmla="*/ 564633 h 650358"/>
              <a:gd name="connsiteX61" fmla="*/ 178594 w 752475"/>
              <a:gd name="connsiteY61" fmla="*/ 567014 h 650358"/>
              <a:gd name="connsiteX62" fmla="*/ 223838 w 752475"/>
              <a:gd name="connsiteY62" fmla="*/ 481289 h 650358"/>
              <a:gd name="connsiteX63" fmla="*/ 245269 w 752475"/>
              <a:gd name="connsiteY63" fmla="*/ 488433 h 650358"/>
              <a:gd name="connsiteX64" fmla="*/ 228600 w 752475"/>
              <a:gd name="connsiteY64" fmla="*/ 562252 h 650358"/>
              <a:gd name="connsiteX65" fmla="*/ 245269 w 752475"/>
              <a:gd name="connsiteY65" fmla="*/ 619402 h 650358"/>
              <a:gd name="connsiteX66" fmla="*/ 257175 w 752475"/>
              <a:gd name="connsiteY66" fmla="*/ 650358 h 650358"/>
              <a:gd name="connsiteX67" fmla="*/ 273844 w 752475"/>
              <a:gd name="connsiteY67" fmla="*/ 624164 h 650358"/>
              <a:gd name="connsiteX68" fmla="*/ 276225 w 752475"/>
              <a:gd name="connsiteY68" fmla="*/ 597971 h 650358"/>
              <a:gd name="connsiteX69" fmla="*/ 295275 w 752475"/>
              <a:gd name="connsiteY69" fmla="*/ 633689 h 650358"/>
              <a:gd name="connsiteX70" fmla="*/ 292894 w 752475"/>
              <a:gd name="connsiteY70" fmla="*/ 595589 h 650358"/>
              <a:gd name="connsiteX71" fmla="*/ 297657 w 752475"/>
              <a:gd name="connsiteY71" fmla="*/ 564633 h 650358"/>
              <a:gd name="connsiteX72" fmla="*/ 307182 w 752475"/>
              <a:gd name="connsiteY72" fmla="*/ 564633 h 650358"/>
              <a:gd name="connsiteX73" fmla="*/ 321469 w 752475"/>
              <a:gd name="connsiteY73" fmla="*/ 612258 h 650358"/>
              <a:gd name="connsiteX74" fmla="*/ 333375 w 752475"/>
              <a:gd name="connsiteY74" fmla="*/ 597971 h 650358"/>
              <a:gd name="connsiteX75" fmla="*/ 333375 w 752475"/>
              <a:gd name="connsiteY75" fmla="*/ 578921 h 650358"/>
              <a:gd name="connsiteX76" fmla="*/ 338138 w 752475"/>
              <a:gd name="connsiteY76" fmla="*/ 543202 h 650358"/>
              <a:gd name="connsiteX77" fmla="*/ 366713 w 752475"/>
              <a:gd name="connsiteY77" fmla="*/ 569396 h 650358"/>
              <a:gd name="connsiteX78" fmla="*/ 390525 w 752475"/>
              <a:gd name="connsiteY78" fmla="*/ 590827 h 650358"/>
              <a:gd name="connsiteX79" fmla="*/ 407194 w 752475"/>
              <a:gd name="connsiteY79" fmla="*/ 602733 h 650358"/>
              <a:gd name="connsiteX80" fmla="*/ 440532 w 752475"/>
              <a:gd name="connsiteY80" fmla="*/ 621783 h 650358"/>
              <a:gd name="connsiteX81" fmla="*/ 442913 w 752475"/>
              <a:gd name="connsiteY81" fmla="*/ 605114 h 650358"/>
              <a:gd name="connsiteX82" fmla="*/ 416719 w 752475"/>
              <a:gd name="connsiteY82" fmla="*/ 578921 h 650358"/>
              <a:gd name="connsiteX83" fmla="*/ 414338 w 752475"/>
              <a:gd name="connsiteY83" fmla="*/ 550346 h 650358"/>
              <a:gd name="connsiteX84" fmla="*/ 395288 w 752475"/>
              <a:gd name="connsiteY84" fmla="*/ 533677 h 650358"/>
              <a:gd name="connsiteX85" fmla="*/ 364332 w 752475"/>
              <a:gd name="connsiteY85" fmla="*/ 536058 h 650358"/>
              <a:gd name="connsiteX86" fmla="*/ 359569 w 752475"/>
              <a:gd name="connsiteY86" fmla="*/ 524152 h 650358"/>
              <a:gd name="connsiteX87" fmla="*/ 376238 w 752475"/>
              <a:gd name="connsiteY87" fmla="*/ 495577 h 650358"/>
              <a:gd name="connsiteX88" fmla="*/ 409575 w 752475"/>
              <a:gd name="connsiteY88" fmla="*/ 495577 h 650358"/>
              <a:gd name="connsiteX89" fmla="*/ 414338 w 752475"/>
              <a:gd name="connsiteY89" fmla="*/ 509864 h 650358"/>
              <a:gd name="connsiteX90" fmla="*/ 433388 w 752475"/>
              <a:gd name="connsiteY90" fmla="*/ 512246 h 650358"/>
              <a:gd name="connsiteX91" fmla="*/ 438150 w 752475"/>
              <a:gd name="connsiteY91" fmla="*/ 519389 h 650358"/>
              <a:gd name="connsiteX92" fmla="*/ 440532 w 752475"/>
              <a:gd name="connsiteY92" fmla="*/ 528914 h 650358"/>
              <a:gd name="connsiteX93" fmla="*/ 447675 w 752475"/>
              <a:gd name="connsiteY93" fmla="*/ 531296 h 650358"/>
              <a:gd name="connsiteX94" fmla="*/ 464344 w 752475"/>
              <a:gd name="connsiteY94" fmla="*/ 536058 h 650358"/>
              <a:gd name="connsiteX95" fmla="*/ 495300 w 752475"/>
              <a:gd name="connsiteY95" fmla="*/ 517008 h 650358"/>
              <a:gd name="connsiteX96" fmla="*/ 495300 w 752475"/>
              <a:gd name="connsiteY96" fmla="*/ 495577 h 650358"/>
              <a:gd name="connsiteX97" fmla="*/ 473869 w 752475"/>
              <a:gd name="connsiteY97" fmla="*/ 471764 h 650358"/>
              <a:gd name="connsiteX98" fmla="*/ 461963 w 752475"/>
              <a:gd name="connsiteY98" fmla="*/ 462239 h 650358"/>
              <a:gd name="connsiteX99" fmla="*/ 473869 w 752475"/>
              <a:gd name="connsiteY99" fmla="*/ 447952 h 650358"/>
              <a:gd name="connsiteX100" fmla="*/ 473869 w 752475"/>
              <a:gd name="connsiteY100" fmla="*/ 433664 h 650358"/>
              <a:gd name="connsiteX101" fmla="*/ 495300 w 752475"/>
              <a:gd name="connsiteY101" fmla="*/ 419377 h 650358"/>
              <a:gd name="connsiteX102" fmla="*/ 528638 w 752475"/>
              <a:gd name="connsiteY102" fmla="*/ 426521 h 650358"/>
              <a:gd name="connsiteX103" fmla="*/ 573882 w 752475"/>
              <a:gd name="connsiteY103" fmla="*/ 426521 h 650358"/>
              <a:gd name="connsiteX104" fmla="*/ 595313 w 752475"/>
              <a:gd name="connsiteY104" fmla="*/ 409852 h 650358"/>
              <a:gd name="connsiteX105" fmla="*/ 600075 w 752475"/>
              <a:gd name="connsiteY105" fmla="*/ 383658 h 650358"/>
              <a:gd name="connsiteX106" fmla="*/ 619125 w 752475"/>
              <a:gd name="connsiteY106" fmla="*/ 374133 h 650358"/>
              <a:gd name="connsiteX107" fmla="*/ 631032 w 752475"/>
              <a:gd name="connsiteY107" fmla="*/ 369371 h 650358"/>
              <a:gd name="connsiteX108" fmla="*/ 640557 w 752475"/>
              <a:gd name="connsiteY108" fmla="*/ 345558 h 650358"/>
              <a:gd name="connsiteX109" fmla="*/ 631032 w 752475"/>
              <a:gd name="connsiteY109" fmla="*/ 331271 h 650358"/>
              <a:gd name="connsiteX110" fmla="*/ 640557 w 752475"/>
              <a:gd name="connsiteY110" fmla="*/ 305077 h 650358"/>
              <a:gd name="connsiteX111" fmla="*/ 657225 w 752475"/>
              <a:gd name="connsiteY111" fmla="*/ 302696 h 650358"/>
              <a:gd name="connsiteX112" fmla="*/ 657225 w 752475"/>
              <a:gd name="connsiteY112" fmla="*/ 283646 h 650358"/>
              <a:gd name="connsiteX113" fmla="*/ 673894 w 752475"/>
              <a:gd name="connsiteY113" fmla="*/ 264596 h 650358"/>
              <a:gd name="connsiteX114" fmla="*/ 673894 w 752475"/>
              <a:gd name="connsiteY114" fmla="*/ 240783 h 650358"/>
              <a:gd name="connsiteX115" fmla="*/ 647700 w 752475"/>
              <a:gd name="connsiteY115" fmla="*/ 236021 h 650358"/>
              <a:gd name="connsiteX116" fmla="*/ 659607 w 752475"/>
              <a:gd name="connsiteY116" fmla="*/ 221733 h 650358"/>
              <a:gd name="connsiteX117" fmla="*/ 678657 w 752475"/>
              <a:gd name="connsiteY117" fmla="*/ 219352 h 650358"/>
              <a:gd name="connsiteX118" fmla="*/ 683419 w 752475"/>
              <a:gd name="connsiteY118" fmla="*/ 193158 h 650358"/>
              <a:gd name="connsiteX119" fmla="*/ 683419 w 752475"/>
              <a:gd name="connsiteY119" fmla="*/ 152677 h 650358"/>
              <a:gd name="connsiteX120" fmla="*/ 683419 w 752475"/>
              <a:gd name="connsiteY120" fmla="*/ 136008 h 650358"/>
              <a:gd name="connsiteX121" fmla="*/ 709613 w 752475"/>
              <a:gd name="connsiteY121" fmla="*/ 116958 h 650358"/>
              <a:gd name="connsiteX122" fmla="*/ 738188 w 752475"/>
              <a:gd name="connsiteY122" fmla="*/ 128864 h 650358"/>
              <a:gd name="connsiteX123" fmla="*/ 752475 w 752475"/>
              <a:gd name="connsiteY123" fmla="*/ 114577 h 650358"/>
              <a:gd name="connsiteX124" fmla="*/ 745332 w 752475"/>
              <a:gd name="connsiteY124" fmla="*/ 102671 h 650358"/>
              <a:gd name="connsiteX125" fmla="*/ 719138 w 752475"/>
              <a:gd name="connsiteY125" fmla="*/ 86002 h 650358"/>
              <a:gd name="connsiteX126" fmla="*/ 719138 w 752475"/>
              <a:gd name="connsiteY126" fmla="*/ 86002 h 650358"/>
              <a:gd name="connsiteX127" fmla="*/ 707232 w 752475"/>
              <a:gd name="connsiteY127" fmla="*/ 74096 h 650358"/>
              <a:gd name="connsiteX128" fmla="*/ 681038 w 752475"/>
              <a:gd name="connsiteY128" fmla="*/ 2658 h 65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752475" h="650358">
                <a:moveTo>
                  <a:pt x="681038" y="2658"/>
                </a:moveTo>
                <a:cubicBezTo>
                  <a:pt x="678657" y="1864"/>
                  <a:pt x="676389" y="0"/>
                  <a:pt x="673894" y="277"/>
                </a:cubicBezTo>
                <a:cubicBezTo>
                  <a:pt x="668905" y="831"/>
                  <a:pt x="659607" y="5039"/>
                  <a:pt x="659607" y="5039"/>
                </a:cubicBezTo>
                <a:cubicBezTo>
                  <a:pt x="654844" y="8214"/>
                  <a:pt x="650932" y="13441"/>
                  <a:pt x="645319" y="14564"/>
                </a:cubicBezTo>
                <a:cubicBezTo>
                  <a:pt x="630204" y="17588"/>
                  <a:pt x="637339" y="15964"/>
                  <a:pt x="623888" y="19327"/>
                </a:cubicBezTo>
                <a:cubicBezTo>
                  <a:pt x="619125" y="18533"/>
                  <a:pt x="614012" y="18907"/>
                  <a:pt x="609600" y="16946"/>
                </a:cubicBezTo>
                <a:cubicBezTo>
                  <a:pt x="605260" y="15017"/>
                  <a:pt x="600223" y="6451"/>
                  <a:pt x="597694" y="2658"/>
                </a:cubicBezTo>
                <a:cubicBezTo>
                  <a:pt x="576131" y="8048"/>
                  <a:pt x="594738" y="197"/>
                  <a:pt x="585788" y="35996"/>
                </a:cubicBezTo>
                <a:cubicBezTo>
                  <a:pt x="584971" y="39263"/>
                  <a:pt x="580800" y="40552"/>
                  <a:pt x="578644" y="43139"/>
                </a:cubicBezTo>
                <a:cubicBezTo>
                  <a:pt x="576812" y="45338"/>
                  <a:pt x="575906" y="48259"/>
                  <a:pt x="573882" y="50283"/>
                </a:cubicBezTo>
                <a:cubicBezTo>
                  <a:pt x="571858" y="52307"/>
                  <a:pt x="568937" y="53214"/>
                  <a:pt x="566738" y="55046"/>
                </a:cubicBezTo>
                <a:cubicBezTo>
                  <a:pt x="554847" y="64955"/>
                  <a:pt x="565004" y="60385"/>
                  <a:pt x="552450" y="64571"/>
                </a:cubicBezTo>
                <a:cubicBezTo>
                  <a:pt x="546100" y="63777"/>
                  <a:pt x="539414" y="64376"/>
                  <a:pt x="533400" y="62189"/>
                </a:cubicBezTo>
                <a:cubicBezTo>
                  <a:pt x="530235" y="61038"/>
                  <a:pt x="528844" y="57202"/>
                  <a:pt x="526257" y="55046"/>
                </a:cubicBezTo>
                <a:cubicBezTo>
                  <a:pt x="524058" y="53214"/>
                  <a:pt x="521673" y="51563"/>
                  <a:pt x="519113" y="50283"/>
                </a:cubicBezTo>
                <a:cubicBezTo>
                  <a:pt x="516868" y="49160"/>
                  <a:pt x="514300" y="48834"/>
                  <a:pt x="511969" y="47902"/>
                </a:cubicBezTo>
                <a:cubicBezTo>
                  <a:pt x="510321" y="47243"/>
                  <a:pt x="508794" y="46315"/>
                  <a:pt x="507207" y="45521"/>
                </a:cubicBezTo>
                <a:lnTo>
                  <a:pt x="478632" y="47902"/>
                </a:lnTo>
                <a:lnTo>
                  <a:pt x="492919" y="62189"/>
                </a:lnTo>
                <a:cubicBezTo>
                  <a:pt x="488950" y="67745"/>
                  <a:pt x="483703" y="72582"/>
                  <a:pt x="481013" y="78858"/>
                </a:cubicBezTo>
                <a:cubicBezTo>
                  <a:pt x="478802" y="84017"/>
                  <a:pt x="479555" y="89991"/>
                  <a:pt x="478632" y="95527"/>
                </a:cubicBezTo>
                <a:cubicBezTo>
                  <a:pt x="477967" y="99519"/>
                  <a:pt x="477232" y="103507"/>
                  <a:pt x="476250" y="107433"/>
                </a:cubicBezTo>
                <a:cubicBezTo>
                  <a:pt x="475641" y="109868"/>
                  <a:pt x="475261" y="112488"/>
                  <a:pt x="473869" y="114577"/>
                </a:cubicBezTo>
                <a:cubicBezTo>
                  <a:pt x="472001" y="117379"/>
                  <a:pt x="469106" y="119340"/>
                  <a:pt x="466725" y="121721"/>
                </a:cubicBezTo>
                <a:cubicBezTo>
                  <a:pt x="465931" y="124896"/>
                  <a:pt x="465633" y="128238"/>
                  <a:pt x="464344" y="131246"/>
                </a:cubicBezTo>
                <a:cubicBezTo>
                  <a:pt x="463217" y="133876"/>
                  <a:pt x="460276" y="135613"/>
                  <a:pt x="459582" y="138389"/>
                </a:cubicBezTo>
                <a:cubicBezTo>
                  <a:pt x="458619" y="142240"/>
                  <a:pt x="466329" y="140374"/>
                  <a:pt x="459582" y="150296"/>
                </a:cubicBezTo>
                <a:lnTo>
                  <a:pt x="402432" y="174108"/>
                </a:lnTo>
                <a:cubicBezTo>
                  <a:pt x="400107" y="175055"/>
                  <a:pt x="397798" y="176489"/>
                  <a:pt x="395288" y="176489"/>
                </a:cubicBezTo>
                <a:cubicBezTo>
                  <a:pt x="392778" y="176489"/>
                  <a:pt x="390525" y="174902"/>
                  <a:pt x="388144" y="174108"/>
                </a:cubicBezTo>
                <a:cubicBezTo>
                  <a:pt x="375378" y="178363"/>
                  <a:pt x="384366" y="173070"/>
                  <a:pt x="378619" y="188396"/>
                </a:cubicBezTo>
                <a:cubicBezTo>
                  <a:pt x="377614" y="191075"/>
                  <a:pt x="375137" y="192980"/>
                  <a:pt x="373857" y="195539"/>
                </a:cubicBezTo>
                <a:cubicBezTo>
                  <a:pt x="372734" y="197784"/>
                  <a:pt x="372867" y="200594"/>
                  <a:pt x="371475" y="202683"/>
                </a:cubicBezTo>
                <a:cubicBezTo>
                  <a:pt x="366378" y="210329"/>
                  <a:pt x="364679" y="209711"/>
                  <a:pt x="357188" y="212208"/>
                </a:cubicBezTo>
                <a:cubicBezTo>
                  <a:pt x="328641" y="206499"/>
                  <a:pt x="341360" y="206115"/>
                  <a:pt x="319088" y="209827"/>
                </a:cubicBezTo>
                <a:cubicBezTo>
                  <a:pt x="317036" y="220086"/>
                  <a:pt x="317897" y="224908"/>
                  <a:pt x="309563" y="240783"/>
                </a:cubicBezTo>
                <a:cubicBezTo>
                  <a:pt x="278216" y="296243"/>
                  <a:pt x="299578" y="295552"/>
                  <a:pt x="276225" y="295552"/>
                </a:cubicBezTo>
                <a:lnTo>
                  <a:pt x="247650" y="297933"/>
                </a:lnTo>
                <a:lnTo>
                  <a:pt x="209550" y="305077"/>
                </a:lnTo>
                <a:cubicBezTo>
                  <a:pt x="187459" y="319804"/>
                  <a:pt x="196705" y="319364"/>
                  <a:pt x="185738" y="319364"/>
                </a:cubicBezTo>
                <a:lnTo>
                  <a:pt x="166688" y="312221"/>
                </a:lnTo>
                <a:cubicBezTo>
                  <a:pt x="123734" y="339067"/>
                  <a:pt x="167914" y="313527"/>
                  <a:pt x="133350" y="328889"/>
                </a:cubicBezTo>
                <a:cubicBezTo>
                  <a:pt x="105653" y="341199"/>
                  <a:pt x="145118" y="327349"/>
                  <a:pt x="119063" y="336033"/>
                </a:cubicBezTo>
                <a:cubicBezTo>
                  <a:pt x="117475" y="340796"/>
                  <a:pt x="113800" y="345326"/>
                  <a:pt x="114300" y="350321"/>
                </a:cubicBezTo>
                <a:cubicBezTo>
                  <a:pt x="116932" y="376631"/>
                  <a:pt x="113904" y="365402"/>
                  <a:pt x="119063" y="381277"/>
                </a:cubicBezTo>
                <a:lnTo>
                  <a:pt x="116682" y="419377"/>
                </a:lnTo>
                <a:lnTo>
                  <a:pt x="119063" y="426521"/>
                </a:lnTo>
                <a:cubicBezTo>
                  <a:pt x="114056" y="449048"/>
                  <a:pt x="119475" y="453127"/>
                  <a:pt x="111919" y="445571"/>
                </a:cubicBezTo>
                <a:lnTo>
                  <a:pt x="100013" y="433664"/>
                </a:lnTo>
                <a:lnTo>
                  <a:pt x="102394" y="412233"/>
                </a:lnTo>
                <a:cubicBezTo>
                  <a:pt x="83502" y="414931"/>
                  <a:pt x="89693" y="410645"/>
                  <a:pt x="80963" y="419377"/>
                </a:cubicBezTo>
                <a:cubicBezTo>
                  <a:pt x="54046" y="431611"/>
                  <a:pt x="59929" y="419377"/>
                  <a:pt x="52388" y="431283"/>
                </a:cubicBezTo>
                <a:lnTo>
                  <a:pt x="0" y="431283"/>
                </a:lnTo>
                <a:lnTo>
                  <a:pt x="11907" y="459858"/>
                </a:lnTo>
                <a:lnTo>
                  <a:pt x="45244" y="483671"/>
                </a:lnTo>
                <a:lnTo>
                  <a:pt x="69057" y="521771"/>
                </a:lnTo>
                <a:lnTo>
                  <a:pt x="45244" y="540821"/>
                </a:lnTo>
                <a:cubicBezTo>
                  <a:pt x="46038" y="545583"/>
                  <a:pt x="45466" y="550790"/>
                  <a:pt x="47625" y="555108"/>
                </a:cubicBezTo>
                <a:cubicBezTo>
                  <a:pt x="49472" y="558802"/>
                  <a:pt x="58531" y="561125"/>
                  <a:pt x="61913" y="562252"/>
                </a:cubicBezTo>
                <a:cubicBezTo>
                  <a:pt x="90925" y="559615"/>
                  <a:pt x="88205" y="558395"/>
                  <a:pt x="119063" y="562252"/>
                </a:cubicBezTo>
                <a:cubicBezTo>
                  <a:pt x="121554" y="562563"/>
                  <a:pt x="114301" y="563442"/>
                  <a:pt x="126207" y="564633"/>
                </a:cubicBezTo>
                <a:lnTo>
                  <a:pt x="178594" y="567014"/>
                </a:lnTo>
                <a:lnTo>
                  <a:pt x="223838" y="481289"/>
                </a:lnTo>
                <a:lnTo>
                  <a:pt x="245269" y="488433"/>
                </a:lnTo>
                <a:lnTo>
                  <a:pt x="228600" y="562252"/>
                </a:lnTo>
                <a:lnTo>
                  <a:pt x="245269" y="619402"/>
                </a:lnTo>
                <a:lnTo>
                  <a:pt x="257175" y="650358"/>
                </a:lnTo>
                <a:lnTo>
                  <a:pt x="273844" y="624164"/>
                </a:lnTo>
                <a:lnTo>
                  <a:pt x="276225" y="597971"/>
                </a:lnTo>
                <a:lnTo>
                  <a:pt x="295275" y="633689"/>
                </a:lnTo>
                <a:lnTo>
                  <a:pt x="292894" y="595589"/>
                </a:lnTo>
                <a:cubicBezTo>
                  <a:pt x="295336" y="563841"/>
                  <a:pt x="284926" y="564633"/>
                  <a:pt x="297657" y="564633"/>
                </a:cubicBezTo>
                <a:lnTo>
                  <a:pt x="307182" y="564633"/>
                </a:lnTo>
                <a:lnTo>
                  <a:pt x="321469" y="612258"/>
                </a:lnTo>
                <a:lnTo>
                  <a:pt x="333375" y="597971"/>
                </a:lnTo>
                <a:cubicBezTo>
                  <a:pt x="330835" y="580191"/>
                  <a:pt x="330200" y="583683"/>
                  <a:pt x="333375" y="578921"/>
                </a:cubicBezTo>
                <a:lnTo>
                  <a:pt x="338138" y="543202"/>
                </a:lnTo>
                <a:lnTo>
                  <a:pt x="366713" y="569396"/>
                </a:lnTo>
                <a:lnTo>
                  <a:pt x="390525" y="590827"/>
                </a:lnTo>
                <a:cubicBezTo>
                  <a:pt x="405423" y="603241"/>
                  <a:pt x="398860" y="596383"/>
                  <a:pt x="407194" y="602733"/>
                </a:cubicBezTo>
                <a:lnTo>
                  <a:pt x="440532" y="621783"/>
                </a:lnTo>
                <a:cubicBezTo>
                  <a:pt x="448300" y="603655"/>
                  <a:pt x="453720" y="605114"/>
                  <a:pt x="442913" y="605114"/>
                </a:cubicBezTo>
                <a:lnTo>
                  <a:pt x="416719" y="578921"/>
                </a:lnTo>
                <a:lnTo>
                  <a:pt x="414338" y="550346"/>
                </a:lnTo>
                <a:lnTo>
                  <a:pt x="395288" y="533677"/>
                </a:lnTo>
                <a:lnTo>
                  <a:pt x="364332" y="536058"/>
                </a:lnTo>
                <a:lnTo>
                  <a:pt x="359569" y="524152"/>
                </a:lnTo>
                <a:cubicBezTo>
                  <a:pt x="372086" y="494111"/>
                  <a:pt x="361156" y="495577"/>
                  <a:pt x="376238" y="495577"/>
                </a:cubicBezTo>
                <a:cubicBezTo>
                  <a:pt x="380738" y="495015"/>
                  <a:pt x="403567" y="490320"/>
                  <a:pt x="409575" y="495577"/>
                </a:cubicBezTo>
                <a:cubicBezTo>
                  <a:pt x="413353" y="498883"/>
                  <a:pt x="409357" y="509241"/>
                  <a:pt x="414338" y="509864"/>
                </a:cubicBezTo>
                <a:lnTo>
                  <a:pt x="433388" y="512246"/>
                </a:lnTo>
                <a:cubicBezTo>
                  <a:pt x="434975" y="514627"/>
                  <a:pt x="437023" y="516759"/>
                  <a:pt x="438150" y="519389"/>
                </a:cubicBezTo>
                <a:cubicBezTo>
                  <a:pt x="439439" y="522397"/>
                  <a:pt x="438488" y="526358"/>
                  <a:pt x="440532" y="528914"/>
                </a:cubicBezTo>
                <a:cubicBezTo>
                  <a:pt x="442100" y="530874"/>
                  <a:pt x="445271" y="530575"/>
                  <a:pt x="447675" y="531296"/>
                </a:cubicBezTo>
                <a:cubicBezTo>
                  <a:pt x="453210" y="532957"/>
                  <a:pt x="455216" y="537646"/>
                  <a:pt x="464344" y="536058"/>
                </a:cubicBezTo>
                <a:cubicBezTo>
                  <a:pt x="495999" y="519013"/>
                  <a:pt x="495300" y="531109"/>
                  <a:pt x="495300" y="517008"/>
                </a:cubicBezTo>
                <a:lnTo>
                  <a:pt x="495300" y="495577"/>
                </a:lnTo>
                <a:cubicBezTo>
                  <a:pt x="475754" y="471144"/>
                  <a:pt x="472678" y="474542"/>
                  <a:pt x="473869" y="471764"/>
                </a:cubicBezTo>
                <a:lnTo>
                  <a:pt x="461963" y="462239"/>
                </a:lnTo>
                <a:lnTo>
                  <a:pt x="473869" y="447952"/>
                </a:lnTo>
                <a:lnTo>
                  <a:pt x="473869" y="433664"/>
                </a:lnTo>
                <a:lnTo>
                  <a:pt x="495300" y="419377"/>
                </a:lnTo>
                <a:cubicBezTo>
                  <a:pt x="525415" y="426906"/>
                  <a:pt x="514057" y="426521"/>
                  <a:pt x="528638" y="426521"/>
                </a:cubicBezTo>
                <a:lnTo>
                  <a:pt x="573882" y="426521"/>
                </a:lnTo>
                <a:lnTo>
                  <a:pt x="595313" y="409852"/>
                </a:lnTo>
                <a:cubicBezTo>
                  <a:pt x="597806" y="384922"/>
                  <a:pt x="592053" y="391680"/>
                  <a:pt x="600075" y="383658"/>
                </a:cubicBezTo>
                <a:lnTo>
                  <a:pt x="619125" y="374133"/>
                </a:lnTo>
                <a:lnTo>
                  <a:pt x="631032" y="369371"/>
                </a:lnTo>
                <a:lnTo>
                  <a:pt x="640557" y="345558"/>
                </a:lnTo>
                <a:lnTo>
                  <a:pt x="631032" y="331271"/>
                </a:lnTo>
                <a:lnTo>
                  <a:pt x="640557" y="305077"/>
                </a:lnTo>
                <a:lnTo>
                  <a:pt x="657225" y="302696"/>
                </a:lnTo>
                <a:lnTo>
                  <a:pt x="657225" y="283646"/>
                </a:lnTo>
                <a:lnTo>
                  <a:pt x="673894" y="264596"/>
                </a:lnTo>
                <a:lnTo>
                  <a:pt x="673894" y="240783"/>
                </a:lnTo>
                <a:lnTo>
                  <a:pt x="647700" y="236021"/>
                </a:lnTo>
                <a:lnTo>
                  <a:pt x="659607" y="221733"/>
                </a:lnTo>
                <a:lnTo>
                  <a:pt x="678657" y="219352"/>
                </a:lnTo>
                <a:lnTo>
                  <a:pt x="683419" y="193158"/>
                </a:lnTo>
                <a:lnTo>
                  <a:pt x="683419" y="152677"/>
                </a:lnTo>
                <a:lnTo>
                  <a:pt x="683419" y="136008"/>
                </a:lnTo>
                <a:lnTo>
                  <a:pt x="709613" y="116958"/>
                </a:lnTo>
                <a:lnTo>
                  <a:pt x="738188" y="128864"/>
                </a:lnTo>
                <a:lnTo>
                  <a:pt x="752475" y="114577"/>
                </a:lnTo>
                <a:lnTo>
                  <a:pt x="745332" y="102671"/>
                </a:lnTo>
                <a:lnTo>
                  <a:pt x="719138" y="86002"/>
                </a:lnTo>
                <a:lnTo>
                  <a:pt x="719138" y="86002"/>
                </a:lnTo>
                <a:lnTo>
                  <a:pt x="707232" y="74096"/>
                </a:lnTo>
                <a:lnTo>
                  <a:pt x="681038" y="2658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자유형 9"/>
          <p:cNvSpPr/>
          <p:nvPr/>
        </p:nvSpPr>
        <p:spPr>
          <a:xfrm>
            <a:off x="5697684" y="6797961"/>
            <a:ext cx="417562" cy="602456"/>
          </a:xfrm>
          <a:custGeom>
            <a:avLst/>
            <a:gdLst>
              <a:gd name="connsiteX0" fmla="*/ 191941 w 417562"/>
              <a:gd name="connsiteY0" fmla="*/ 185738 h 602456"/>
              <a:gd name="connsiteX1" fmla="*/ 215753 w 417562"/>
              <a:gd name="connsiteY1" fmla="*/ 226219 h 602456"/>
              <a:gd name="connsiteX2" fmla="*/ 234803 w 417562"/>
              <a:gd name="connsiteY2" fmla="*/ 259556 h 602456"/>
              <a:gd name="connsiteX3" fmla="*/ 215753 w 417562"/>
              <a:gd name="connsiteY3" fmla="*/ 259556 h 602456"/>
              <a:gd name="connsiteX4" fmla="*/ 206228 w 417562"/>
              <a:gd name="connsiteY4" fmla="*/ 252413 h 602456"/>
              <a:gd name="connsiteX5" fmla="*/ 199085 w 417562"/>
              <a:gd name="connsiteY5" fmla="*/ 250031 h 602456"/>
              <a:gd name="connsiteX6" fmla="*/ 175272 w 417562"/>
              <a:gd name="connsiteY6" fmla="*/ 245269 h 602456"/>
              <a:gd name="connsiteX7" fmla="*/ 165747 w 417562"/>
              <a:gd name="connsiteY7" fmla="*/ 228600 h 602456"/>
              <a:gd name="connsiteX8" fmla="*/ 151460 w 417562"/>
              <a:gd name="connsiteY8" fmla="*/ 233363 h 602456"/>
              <a:gd name="connsiteX9" fmla="*/ 146697 w 417562"/>
              <a:gd name="connsiteY9" fmla="*/ 257175 h 602456"/>
              <a:gd name="connsiteX10" fmla="*/ 122885 w 417562"/>
              <a:gd name="connsiteY10" fmla="*/ 230981 h 602456"/>
              <a:gd name="connsiteX11" fmla="*/ 89547 w 417562"/>
              <a:gd name="connsiteY11" fmla="*/ 200025 h 602456"/>
              <a:gd name="connsiteX12" fmla="*/ 65735 w 417562"/>
              <a:gd name="connsiteY12" fmla="*/ 228600 h 602456"/>
              <a:gd name="connsiteX13" fmla="*/ 34778 w 417562"/>
              <a:gd name="connsiteY13" fmla="*/ 242888 h 602456"/>
              <a:gd name="connsiteX14" fmla="*/ 3822 w 417562"/>
              <a:gd name="connsiteY14" fmla="*/ 288131 h 602456"/>
              <a:gd name="connsiteX15" fmla="*/ 1441 w 417562"/>
              <a:gd name="connsiteY15" fmla="*/ 314325 h 602456"/>
              <a:gd name="connsiteX16" fmla="*/ 8585 w 417562"/>
              <a:gd name="connsiteY16" fmla="*/ 316706 h 602456"/>
              <a:gd name="connsiteX17" fmla="*/ 13347 w 417562"/>
              <a:gd name="connsiteY17" fmla="*/ 330994 h 602456"/>
              <a:gd name="connsiteX18" fmla="*/ 18110 w 417562"/>
              <a:gd name="connsiteY18" fmla="*/ 350044 h 602456"/>
              <a:gd name="connsiteX19" fmla="*/ 25253 w 417562"/>
              <a:gd name="connsiteY19" fmla="*/ 354806 h 602456"/>
              <a:gd name="connsiteX20" fmla="*/ 30016 w 417562"/>
              <a:gd name="connsiteY20" fmla="*/ 361950 h 602456"/>
              <a:gd name="connsiteX21" fmla="*/ 51447 w 417562"/>
              <a:gd name="connsiteY21" fmla="*/ 369094 h 602456"/>
              <a:gd name="connsiteX22" fmla="*/ 49066 w 417562"/>
              <a:gd name="connsiteY22" fmla="*/ 378619 h 602456"/>
              <a:gd name="connsiteX23" fmla="*/ 56210 w 417562"/>
              <a:gd name="connsiteY23" fmla="*/ 400050 h 602456"/>
              <a:gd name="connsiteX24" fmla="*/ 63353 w 417562"/>
              <a:gd name="connsiteY24" fmla="*/ 404813 h 602456"/>
              <a:gd name="connsiteX25" fmla="*/ 70497 w 417562"/>
              <a:gd name="connsiteY25" fmla="*/ 407194 h 602456"/>
              <a:gd name="connsiteX26" fmla="*/ 77641 w 417562"/>
              <a:gd name="connsiteY26" fmla="*/ 383381 h 602456"/>
              <a:gd name="connsiteX27" fmla="*/ 89547 w 417562"/>
              <a:gd name="connsiteY27" fmla="*/ 371475 h 602456"/>
              <a:gd name="connsiteX28" fmla="*/ 108597 w 417562"/>
              <a:gd name="connsiteY28" fmla="*/ 369094 h 602456"/>
              <a:gd name="connsiteX29" fmla="*/ 132410 w 417562"/>
              <a:gd name="connsiteY29" fmla="*/ 364331 h 602456"/>
              <a:gd name="connsiteX30" fmla="*/ 146697 w 417562"/>
              <a:gd name="connsiteY30" fmla="*/ 340519 h 602456"/>
              <a:gd name="connsiteX31" fmla="*/ 153841 w 417562"/>
              <a:gd name="connsiteY31" fmla="*/ 338138 h 602456"/>
              <a:gd name="connsiteX32" fmla="*/ 160985 w 417562"/>
              <a:gd name="connsiteY32" fmla="*/ 330994 h 602456"/>
              <a:gd name="connsiteX33" fmla="*/ 180035 w 417562"/>
              <a:gd name="connsiteY33" fmla="*/ 347663 h 602456"/>
              <a:gd name="connsiteX34" fmla="*/ 177653 w 417562"/>
              <a:gd name="connsiteY34" fmla="*/ 354806 h 602456"/>
              <a:gd name="connsiteX35" fmla="*/ 182416 w 417562"/>
              <a:gd name="connsiteY35" fmla="*/ 388144 h 602456"/>
              <a:gd name="connsiteX36" fmla="*/ 170510 w 417562"/>
              <a:gd name="connsiteY36" fmla="*/ 404813 h 602456"/>
              <a:gd name="connsiteX37" fmla="*/ 170510 w 417562"/>
              <a:gd name="connsiteY37" fmla="*/ 431006 h 602456"/>
              <a:gd name="connsiteX38" fmla="*/ 141935 w 417562"/>
              <a:gd name="connsiteY38" fmla="*/ 442913 h 602456"/>
              <a:gd name="connsiteX39" fmla="*/ 127647 w 417562"/>
              <a:gd name="connsiteY39" fmla="*/ 438150 h 602456"/>
              <a:gd name="connsiteX40" fmla="*/ 99072 w 417562"/>
              <a:gd name="connsiteY40" fmla="*/ 447675 h 602456"/>
              <a:gd name="connsiteX41" fmla="*/ 120503 w 417562"/>
              <a:gd name="connsiteY41" fmla="*/ 483394 h 602456"/>
              <a:gd name="connsiteX42" fmla="*/ 139553 w 417562"/>
              <a:gd name="connsiteY42" fmla="*/ 490538 h 602456"/>
              <a:gd name="connsiteX43" fmla="*/ 156222 w 417562"/>
              <a:gd name="connsiteY43" fmla="*/ 471488 h 602456"/>
              <a:gd name="connsiteX44" fmla="*/ 177653 w 417562"/>
              <a:gd name="connsiteY44" fmla="*/ 473869 h 602456"/>
              <a:gd name="connsiteX45" fmla="*/ 199085 w 417562"/>
              <a:gd name="connsiteY45" fmla="*/ 495300 h 602456"/>
              <a:gd name="connsiteX46" fmla="*/ 196703 w 417562"/>
              <a:gd name="connsiteY46" fmla="*/ 492919 h 602456"/>
              <a:gd name="connsiteX47" fmla="*/ 170510 w 417562"/>
              <a:gd name="connsiteY47" fmla="*/ 500063 h 602456"/>
              <a:gd name="connsiteX48" fmla="*/ 163366 w 417562"/>
              <a:gd name="connsiteY48" fmla="*/ 526256 h 602456"/>
              <a:gd name="connsiteX49" fmla="*/ 187178 w 417562"/>
              <a:gd name="connsiteY49" fmla="*/ 542925 h 602456"/>
              <a:gd name="connsiteX50" fmla="*/ 210991 w 417562"/>
              <a:gd name="connsiteY50" fmla="*/ 542925 h 602456"/>
              <a:gd name="connsiteX51" fmla="*/ 194322 w 417562"/>
              <a:gd name="connsiteY51" fmla="*/ 564356 h 602456"/>
              <a:gd name="connsiteX52" fmla="*/ 175272 w 417562"/>
              <a:gd name="connsiteY52" fmla="*/ 571500 h 602456"/>
              <a:gd name="connsiteX53" fmla="*/ 158603 w 417562"/>
              <a:gd name="connsiteY53" fmla="*/ 602456 h 602456"/>
              <a:gd name="connsiteX54" fmla="*/ 194322 w 417562"/>
              <a:gd name="connsiteY54" fmla="*/ 597694 h 602456"/>
              <a:gd name="connsiteX55" fmla="*/ 225278 w 417562"/>
              <a:gd name="connsiteY55" fmla="*/ 597694 h 602456"/>
              <a:gd name="connsiteX56" fmla="*/ 241947 w 417562"/>
              <a:gd name="connsiteY56" fmla="*/ 583406 h 602456"/>
              <a:gd name="connsiteX57" fmla="*/ 241947 w 417562"/>
              <a:gd name="connsiteY57" fmla="*/ 583406 h 602456"/>
              <a:gd name="connsiteX58" fmla="*/ 256235 w 417562"/>
              <a:gd name="connsiteY58" fmla="*/ 583406 h 602456"/>
              <a:gd name="connsiteX59" fmla="*/ 237185 w 417562"/>
              <a:gd name="connsiteY59" fmla="*/ 554831 h 602456"/>
              <a:gd name="connsiteX60" fmla="*/ 232422 w 417562"/>
              <a:gd name="connsiteY60" fmla="*/ 540544 h 602456"/>
              <a:gd name="connsiteX61" fmla="*/ 272903 w 417562"/>
              <a:gd name="connsiteY61" fmla="*/ 547688 h 602456"/>
              <a:gd name="connsiteX62" fmla="*/ 282428 w 417562"/>
              <a:gd name="connsiteY62" fmla="*/ 535781 h 602456"/>
              <a:gd name="connsiteX63" fmla="*/ 263378 w 417562"/>
              <a:gd name="connsiteY63" fmla="*/ 509588 h 602456"/>
              <a:gd name="connsiteX64" fmla="*/ 251472 w 417562"/>
              <a:gd name="connsiteY64" fmla="*/ 492919 h 602456"/>
              <a:gd name="connsiteX65" fmla="*/ 256235 w 417562"/>
              <a:gd name="connsiteY65" fmla="*/ 473869 h 602456"/>
              <a:gd name="connsiteX66" fmla="*/ 272903 w 417562"/>
              <a:gd name="connsiteY66" fmla="*/ 464344 h 602456"/>
              <a:gd name="connsiteX67" fmla="*/ 282428 w 417562"/>
              <a:gd name="connsiteY67" fmla="*/ 473869 h 602456"/>
              <a:gd name="connsiteX68" fmla="*/ 294335 w 417562"/>
              <a:gd name="connsiteY68" fmla="*/ 469106 h 602456"/>
              <a:gd name="connsiteX69" fmla="*/ 306241 w 417562"/>
              <a:gd name="connsiteY69" fmla="*/ 457200 h 602456"/>
              <a:gd name="connsiteX70" fmla="*/ 296716 w 417562"/>
              <a:gd name="connsiteY70" fmla="*/ 433388 h 602456"/>
              <a:gd name="connsiteX71" fmla="*/ 299097 w 417562"/>
              <a:gd name="connsiteY71" fmla="*/ 407194 h 602456"/>
              <a:gd name="connsiteX72" fmla="*/ 325291 w 417562"/>
              <a:gd name="connsiteY72" fmla="*/ 411956 h 602456"/>
              <a:gd name="connsiteX73" fmla="*/ 341960 w 417562"/>
              <a:gd name="connsiteY73" fmla="*/ 414338 h 602456"/>
              <a:gd name="connsiteX74" fmla="*/ 356247 w 417562"/>
              <a:gd name="connsiteY74" fmla="*/ 407194 h 602456"/>
              <a:gd name="connsiteX75" fmla="*/ 370535 w 417562"/>
              <a:gd name="connsiteY75" fmla="*/ 435769 h 602456"/>
              <a:gd name="connsiteX76" fmla="*/ 408635 w 417562"/>
              <a:gd name="connsiteY76" fmla="*/ 445294 h 602456"/>
              <a:gd name="connsiteX77" fmla="*/ 372916 w 417562"/>
              <a:gd name="connsiteY77" fmla="*/ 397669 h 602456"/>
              <a:gd name="connsiteX78" fmla="*/ 380060 w 417562"/>
              <a:gd name="connsiteY78" fmla="*/ 371475 h 602456"/>
              <a:gd name="connsiteX79" fmla="*/ 365772 w 417562"/>
              <a:gd name="connsiteY79" fmla="*/ 364331 h 602456"/>
              <a:gd name="connsiteX80" fmla="*/ 341960 w 417562"/>
              <a:gd name="connsiteY80" fmla="*/ 376238 h 602456"/>
              <a:gd name="connsiteX81" fmla="*/ 339578 w 417562"/>
              <a:gd name="connsiteY81" fmla="*/ 359569 h 602456"/>
              <a:gd name="connsiteX82" fmla="*/ 365772 w 417562"/>
              <a:gd name="connsiteY82" fmla="*/ 340519 h 602456"/>
              <a:gd name="connsiteX83" fmla="*/ 389585 w 417562"/>
              <a:gd name="connsiteY83" fmla="*/ 361950 h 602456"/>
              <a:gd name="connsiteX84" fmla="*/ 396728 w 417562"/>
              <a:gd name="connsiteY84" fmla="*/ 350044 h 602456"/>
              <a:gd name="connsiteX85" fmla="*/ 387203 w 417562"/>
              <a:gd name="connsiteY85" fmla="*/ 321469 h 602456"/>
              <a:gd name="connsiteX86" fmla="*/ 406253 w 417562"/>
              <a:gd name="connsiteY86" fmla="*/ 302419 h 602456"/>
              <a:gd name="connsiteX87" fmla="*/ 403872 w 417562"/>
              <a:gd name="connsiteY87" fmla="*/ 283369 h 602456"/>
              <a:gd name="connsiteX88" fmla="*/ 387203 w 417562"/>
              <a:gd name="connsiteY88" fmla="*/ 266700 h 602456"/>
              <a:gd name="connsiteX89" fmla="*/ 356247 w 417562"/>
              <a:gd name="connsiteY89" fmla="*/ 300038 h 602456"/>
              <a:gd name="connsiteX90" fmla="*/ 339578 w 417562"/>
              <a:gd name="connsiteY90" fmla="*/ 290513 h 602456"/>
              <a:gd name="connsiteX91" fmla="*/ 334816 w 417562"/>
              <a:gd name="connsiteY91" fmla="*/ 259556 h 602456"/>
              <a:gd name="connsiteX92" fmla="*/ 341960 w 417562"/>
              <a:gd name="connsiteY92" fmla="*/ 257175 h 602456"/>
              <a:gd name="connsiteX93" fmla="*/ 363391 w 417562"/>
              <a:gd name="connsiteY93" fmla="*/ 247650 h 602456"/>
              <a:gd name="connsiteX94" fmla="*/ 358628 w 417562"/>
              <a:gd name="connsiteY94" fmla="*/ 230981 h 602456"/>
              <a:gd name="connsiteX95" fmla="*/ 375297 w 417562"/>
              <a:gd name="connsiteY95" fmla="*/ 228600 h 602456"/>
              <a:gd name="connsiteX96" fmla="*/ 370535 w 417562"/>
              <a:gd name="connsiteY96" fmla="*/ 204788 h 602456"/>
              <a:gd name="connsiteX97" fmla="*/ 363391 w 417562"/>
              <a:gd name="connsiteY97" fmla="*/ 176213 h 602456"/>
              <a:gd name="connsiteX98" fmla="*/ 382441 w 417562"/>
              <a:gd name="connsiteY98" fmla="*/ 166688 h 602456"/>
              <a:gd name="connsiteX99" fmla="*/ 358628 w 417562"/>
              <a:gd name="connsiteY99" fmla="*/ 140494 h 602456"/>
              <a:gd name="connsiteX100" fmla="*/ 341960 w 417562"/>
              <a:gd name="connsiteY100" fmla="*/ 119063 h 602456"/>
              <a:gd name="connsiteX101" fmla="*/ 339578 w 417562"/>
              <a:gd name="connsiteY101" fmla="*/ 92869 h 602456"/>
              <a:gd name="connsiteX102" fmla="*/ 341960 w 417562"/>
              <a:gd name="connsiteY102" fmla="*/ 71438 h 602456"/>
              <a:gd name="connsiteX103" fmla="*/ 363391 w 417562"/>
              <a:gd name="connsiteY103" fmla="*/ 50006 h 602456"/>
              <a:gd name="connsiteX104" fmla="*/ 372916 w 417562"/>
              <a:gd name="connsiteY104" fmla="*/ 30956 h 602456"/>
              <a:gd name="connsiteX105" fmla="*/ 341960 w 417562"/>
              <a:gd name="connsiteY105" fmla="*/ 11906 h 602456"/>
              <a:gd name="connsiteX106" fmla="*/ 327672 w 417562"/>
              <a:gd name="connsiteY106" fmla="*/ 16669 h 602456"/>
              <a:gd name="connsiteX107" fmla="*/ 311003 w 417562"/>
              <a:gd name="connsiteY107" fmla="*/ 0 h 602456"/>
              <a:gd name="connsiteX108" fmla="*/ 294335 w 417562"/>
              <a:gd name="connsiteY108" fmla="*/ 47625 h 602456"/>
              <a:gd name="connsiteX109" fmla="*/ 303860 w 417562"/>
              <a:gd name="connsiteY109" fmla="*/ 71438 h 602456"/>
              <a:gd name="connsiteX110" fmla="*/ 301478 w 417562"/>
              <a:gd name="connsiteY110" fmla="*/ 88106 h 602456"/>
              <a:gd name="connsiteX111" fmla="*/ 277666 w 417562"/>
              <a:gd name="connsiteY111" fmla="*/ 85725 h 602456"/>
              <a:gd name="connsiteX112" fmla="*/ 268141 w 417562"/>
              <a:gd name="connsiteY112" fmla="*/ 114300 h 602456"/>
              <a:gd name="connsiteX113" fmla="*/ 265760 w 417562"/>
              <a:gd name="connsiteY113" fmla="*/ 138113 h 602456"/>
              <a:gd name="connsiteX114" fmla="*/ 244328 w 417562"/>
              <a:gd name="connsiteY114" fmla="*/ 135731 h 602456"/>
              <a:gd name="connsiteX115" fmla="*/ 208610 w 417562"/>
              <a:gd name="connsiteY115" fmla="*/ 135731 h 602456"/>
              <a:gd name="connsiteX116" fmla="*/ 191941 w 417562"/>
              <a:gd name="connsiteY116" fmla="*/ 185738 h 60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417562" h="602456">
                <a:moveTo>
                  <a:pt x="191941" y="185738"/>
                </a:moveTo>
                <a:cubicBezTo>
                  <a:pt x="193131" y="200819"/>
                  <a:pt x="224739" y="208251"/>
                  <a:pt x="215753" y="226219"/>
                </a:cubicBezTo>
                <a:cubicBezTo>
                  <a:pt x="237614" y="260224"/>
                  <a:pt x="250396" y="259556"/>
                  <a:pt x="234803" y="259556"/>
                </a:cubicBezTo>
                <a:cubicBezTo>
                  <a:pt x="218765" y="262230"/>
                  <a:pt x="224834" y="264098"/>
                  <a:pt x="215753" y="259556"/>
                </a:cubicBezTo>
                <a:cubicBezTo>
                  <a:pt x="212578" y="257175"/>
                  <a:pt x="209674" y="254382"/>
                  <a:pt x="206228" y="252413"/>
                </a:cubicBezTo>
                <a:cubicBezTo>
                  <a:pt x="204049" y="251168"/>
                  <a:pt x="199085" y="250031"/>
                  <a:pt x="199085" y="250031"/>
                </a:cubicBezTo>
                <a:cubicBezTo>
                  <a:pt x="176878" y="245097"/>
                  <a:pt x="184971" y="245269"/>
                  <a:pt x="175272" y="245269"/>
                </a:cubicBezTo>
                <a:lnTo>
                  <a:pt x="165747" y="228600"/>
                </a:lnTo>
                <a:cubicBezTo>
                  <a:pt x="152740" y="231201"/>
                  <a:pt x="156702" y="228119"/>
                  <a:pt x="151460" y="233363"/>
                </a:cubicBezTo>
                <a:lnTo>
                  <a:pt x="146697" y="257175"/>
                </a:lnTo>
                <a:lnTo>
                  <a:pt x="122885" y="230981"/>
                </a:lnTo>
                <a:lnTo>
                  <a:pt x="89547" y="200025"/>
                </a:lnTo>
                <a:lnTo>
                  <a:pt x="65735" y="228600"/>
                </a:lnTo>
                <a:cubicBezTo>
                  <a:pt x="34037" y="240791"/>
                  <a:pt x="34778" y="229450"/>
                  <a:pt x="34778" y="242888"/>
                </a:cubicBezTo>
                <a:lnTo>
                  <a:pt x="3822" y="288131"/>
                </a:lnTo>
                <a:cubicBezTo>
                  <a:pt x="3028" y="296862"/>
                  <a:pt x="0" y="305677"/>
                  <a:pt x="1441" y="314325"/>
                </a:cubicBezTo>
                <a:cubicBezTo>
                  <a:pt x="1854" y="316801"/>
                  <a:pt x="7126" y="314663"/>
                  <a:pt x="8585" y="316706"/>
                </a:cubicBezTo>
                <a:cubicBezTo>
                  <a:pt x="11503" y="320791"/>
                  <a:pt x="12129" y="326124"/>
                  <a:pt x="13347" y="330994"/>
                </a:cubicBezTo>
                <a:cubicBezTo>
                  <a:pt x="14935" y="337344"/>
                  <a:pt x="12664" y="346413"/>
                  <a:pt x="18110" y="350044"/>
                </a:cubicBezTo>
                <a:lnTo>
                  <a:pt x="25253" y="354806"/>
                </a:lnTo>
                <a:cubicBezTo>
                  <a:pt x="26841" y="357187"/>
                  <a:pt x="27992" y="359926"/>
                  <a:pt x="30016" y="361950"/>
                </a:cubicBezTo>
                <a:cubicBezTo>
                  <a:pt x="36713" y="368647"/>
                  <a:pt x="41867" y="367497"/>
                  <a:pt x="51447" y="369094"/>
                </a:cubicBezTo>
                <a:cubicBezTo>
                  <a:pt x="50653" y="372269"/>
                  <a:pt x="49066" y="375346"/>
                  <a:pt x="49066" y="378619"/>
                </a:cubicBezTo>
                <a:cubicBezTo>
                  <a:pt x="49066" y="386603"/>
                  <a:pt x="50459" y="394299"/>
                  <a:pt x="56210" y="400050"/>
                </a:cubicBezTo>
                <a:cubicBezTo>
                  <a:pt x="58234" y="402074"/>
                  <a:pt x="60793" y="403533"/>
                  <a:pt x="63353" y="404813"/>
                </a:cubicBezTo>
                <a:cubicBezTo>
                  <a:pt x="65598" y="405936"/>
                  <a:pt x="68116" y="406400"/>
                  <a:pt x="70497" y="407194"/>
                </a:cubicBezTo>
                <a:cubicBezTo>
                  <a:pt x="81214" y="391119"/>
                  <a:pt x="69284" y="411239"/>
                  <a:pt x="77641" y="383381"/>
                </a:cubicBezTo>
                <a:cubicBezTo>
                  <a:pt x="78961" y="378980"/>
                  <a:pt x="85052" y="372701"/>
                  <a:pt x="89547" y="371475"/>
                </a:cubicBezTo>
                <a:cubicBezTo>
                  <a:pt x="95721" y="369791"/>
                  <a:pt x="102262" y="369999"/>
                  <a:pt x="108597" y="369094"/>
                </a:cubicBezTo>
                <a:cubicBezTo>
                  <a:pt x="122225" y="367147"/>
                  <a:pt x="125266" y="370681"/>
                  <a:pt x="132410" y="364331"/>
                </a:cubicBezTo>
                <a:cubicBezTo>
                  <a:pt x="137172" y="356394"/>
                  <a:pt x="140835" y="347683"/>
                  <a:pt x="146697" y="340519"/>
                </a:cubicBezTo>
                <a:cubicBezTo>
                  <a:pt x="148287" y="338576"/>
                  <a:pt x="151752" y="339530"/>
                  <a:pt x="153841" y="338138"/>
                </a:cubicBezTo>
                <a:cubicBezTo>
                  <a:pt x="156643" y="336270"/>
                  <a:pt x="153841" y="322263"/>
                  <a:pt x="160985" y="330994"/>
                </a:cubicBezTo>
                <a:cubicBezTo>
                  <a:pt x="167335" y="336550"/>
                  <a:pt x="175196" y="340750"/>
                  <a:pt x="180035" y="347663"/>
                </a:cubicBezTo>
                <a:cubicBezTo>
                  <a:pt x="181474" y="349719"/>
                  <a:pt x="177653" y="352296"/>
                  <a:pt x="177653" y="354806"/>
                </a:cubicBezTo>
                <a:cubicBezTo>
                  <a:pt x="177653" y="375671"/>
                  <a:pt x="185988" y="375841"/>
                  <a:pt x="182416" y="388144"/>
                </a:cubicBezTo>
                <a:cubicBezTo>
                  <a:pt x="167611" y="405416"/>
                  <a:pt x="160810" y="404813"/>
                  <a:pt x="170510" y="404813"/>
                </a:cubicBezTo>
                <a:lnTo>
                  <a:pt x="170510" y="431006"/>
                </a:lnTo>
                <a:lnTo>
                  <a:pt x="141935" y="442913"/>
                </a:lnTo>
                <a:lnTo>
                  <a:pt x="127647" y="438150"/>
                </a:lnTo>
                <a:lnTo>
                  <a:pt x="99072" y="447675"/>
                </a:lnTo>
                <a:cubicBezTo>
                  <a:pt x="116805" y="480608"/>
                  <a:pt x="112566" y="470694"/>
                  <a:pt x="120503" y="483394"/>
                </a:cubicBezTo>
                <a:lnTo>
                  <a:pt x="139553" y="490538"/>
                </a:lnTo>
                <a:cubicBezTo>
                  <a:pt x="154317" y="470853"/>
                  <a:pt x="145903" y="471488"/>
                  <a:pt x="156222" y="471488"/>
                </a:cubicBezTo>
                <a:lnTo>
                  <a:pt x="177653" y="473869"/>
                </a:lnTo>
                <a:lnTo>
                  <a:pt x="199085" y="495300"/>
                </a:lnTo>
                <a:lnTo>
                  <a:pt x="196703" y="492919"/>
                </a:lnTo>
                <a:cubicBezTo>
                  <a:pt x="169729" y="497823"/>
                  <a:pt x="170510" y="488807"/>
                  <a:pt x="170510" y="500063"/>
                </a:cubicBezTo>
                <a:lnTo>
                  <a:pt x="163366" y="526256"/>
                </a:lnTo>
                <a:cubicBezTo>
                  <a:pt x="183611" y="543970"/>
                  <a:pt x="173978" y="542925"/>
                  <a:pt x="187178" y="542925"/>
                </a:cubicBezTo>
                <a:lnTo>
                  <a:pt x="210991" y="542925"/>
                </a:lnTo>
                <a:cubicBezTo>
                  <a:pt x="193799" y="562572"/>
                  <a:pt x="194322" y="553537"/>
                  <a:pt x="194322" y="564356"/>
                </a:cubicBezTo>
                <a:lnTo>
                  <a:pt x="175272" y="571500"/>
                </a:lnTo>
                <a:lnTo>
                  <a:pt x="158603" y="602456"/>
                </a:lnTo>
                <a:cubicBezTo>
                  <a:pt x="191129" y="597453"/>
                  <a:pt x="179120" y="597694"/>
                  <a:pt x="194322" y="597694"/>
                </a:cubicBezTo>
                <a:lnTo>
                  <a:pt x="225278" y="597694"/>
                </a:lnTo>
                <a:lnTo>
                  <a:pt x="241947" y="583406"/>
                </a:lnTo>
                <a:lnTo>
                  <a:pt x="241947" y="583406"/>
                </a:lnTo>
                <a:lnTo>
                  <a:pt x="256235" y="583406"/>
                </a:lnTo>
                <a:lnTo>
                  <a:pt x="237185" y="554831"/>
                </a:lnTo>
                <a:lnTo>
                  <a:pt x="232422" y="540544"/>
                </a:lnTo>
                <a:lnTo>
                  <a:pt x="272903" y="547688"/>
                </a:lnTo>
                <a:lnTo>
                  <a:pt x="282428" y="535781"/>
                </a:lnTo>
                <a:lnTo>
                  <a:pt x="263378" y="509588"/>
                </a:lnTo>
                <a:lnTo>
                  <a:pt x="251472" y="492919"/>
                </a:lnTo>
                <a:lnTo>
                  <a:pt x="256235" y="473869"/>
                </a:lnTo>
                <a:cubicBezTo>
                  <a:pt x="271182" y="463904"/>
                  <a:pt x="264966" y="463550"/>
                  <a:pt x="272903" y="464344"/>
                </a:cubicBezTo>
                <a:cubicBezTo>
                  <a:pt x="276078" y="467519"/>
                  <a:pt x="278045" y="472895"/>
                  <a:pt x="282428" y="473869"/>
                </a:cubicBezTo>
                <a:cubicBezTo>
                  <a:pt x="286601" y="474796"/>
                  <a:pt x="294335" y="469106"/>
                  <a:pt x="294335" y="469106"/>
                </a:cubicBezTo>
                <a:lnTo>
                  <a:pt x="306241" y="457200"/>
                </a:lnTo>
                <a:lnTo>
                  <a:pt x="296716" y="433388"/>
                </a:lnTo>
                <a:lnTo>
                  <a:pt x="299097" y="407194"/>
                </a:lnTo>
                <a:lnTo>
                  <a:pt x="325291" y="411956"/>
                </a:lnTo>
                <a:lnTo>
                  <a:pt x="341960" y="414338"/>
                </a:lnTo>
                <a:lnTo>
                  <a:pt x="356247" y="407194"/>
                </a:lnTo>
                <a:lnTo>
                  <a:pt x="370535" y="435769"/>
                </a:lnTo>
                <a:cubicBezTo>
                  <a:pt x="405608" y="443285"/>
                  <a:pt x="393707" y="437831"/>
                  <a:pt x="408635" y="445294"/>
                </a:cubicBezTo>
                <a:lnTo>
                  <a:pt x="372916" y="397669"/>
                </a:lnTo>
                <a:lnTo>
                  <a:pt x="380060" y="371475"/>
                </a:lnTo>
                <a:lnTo>
                  <a:pt x="365772" y="364331"/>
                </a:lnTo>
                <a:lnTo>
                  <a:pt x="341960" y="376238"/>
                </a:lnTo>
                <a:lnTo>
                  <a:pt x="339578" y="359569"/>
                </a:lnTo>
                <a:lnTo>
                  <a:pt x="365772" y="340519"/>
                </a:lnTo>
                <a:lnTo>
                  <a:pt x="389585" y="361950"/>
                </a:lnTo>
                <a:cubicBezTo>
                  <a:pt x="397204" y="351790"/>
                  <a:pt x="396728" y="356394"/>
                  <a:pt x="396728" y="350044"/>
                </a:cubicBezTo>
                <a:lnTo>
                  <a:pt x="387203" y="321469"/>
                </a:lnTo>
                <a:cubicBezTo>
                  <a:pt x="412941" y="306026"/>
                  <a:pt x="417562" y="313726"/>
                  <a:pt x="406253" y="302419"/>
                </a:cubicBezTo>
                <a:lnTo>
                  <a:pt x="403872" y="283369"/>
                </a:lnTo>
                <a:lnTo>
                  <a:pt x="387203" y="266700"/>
                </a:lnTo>
                <a:cubicBezTo>
                  <a:pt x="358111" y="300641"/>
                  <a:pt x="373264" y="300038"/>
                  <a:pt x="356247" y="300038"/>
                </a:cubicBezTo>
                <a:lnTo>
                  <a:pt x="339578" y="290513"/>
                </a:lnTo>
                <a:cubicBezTo>
                  <a:pt x="337991" y="280194"/>
                  <a:pt x="334072" y="269970"/>
                  <a:pt x="334816" y="259556"/>
                </a:cubicBezTo>
                <a:cubicBezTo>
                  <a:pt x="334995" y="257052"/>
                  <a:pt x="341960" y="257175"/>
                  <a:pt x="341960" y="257175"/>
                </a:cubicBezTo>
                <a:lnTo>
                  <a:pt x="363391" y="247650"/>
                </a:lnTo>
                <a:lnTo>
                  <a:pt x="358628" y="230981"/>
                </a:lnTo>
                <a:lnTo>
                  <a:pt x="375297" y="228600"/>
                </a:lnTo>
                <a:lnTo>
                  <a:pt x="370535" y="204788"/>
                </a:lnTo>
                <a:lnTo>
                  <a:pt x="363391" y="176213"/>
                </a:lnTo>
                <a:lnTo>
                  <a:pt x="382441" y="166688"/>
                </a:lnTo>
                <a:lnTo>
                  <a:pt x="358628" y="140494"/>
                </a:lnTo>
                <a:lnTo>
                  <a:pt x="341960" y="119063"/>
                </a:lnTo>
                <a:lnTo>
                  <a:pt x="339578" y="92869"/>
                </a:lnTo>
                <a:lnTo>
                  <a:pt x="341960" y="71438"/>
                </a:lnTo>
                <a:lnTo>
                  <a:pt x="363391" y="50006"/>
                </a:lnTo>
                <a:lnTo>
                  <a:pt x="372916" y="30956"/>
                </a:lnTo>
                <a:lnTo>
                  <a:pt x="341960" y="11906"/>
                </a:lnTo>
                <a:lnTo>
                  <a:pt x="327672" y="16669"/>
                </a:lnTo>
                <a:lnTo>
                  <a:pt x="311003" y="0"/>
                </a:lnTo>
                <a:lnTo>
                  <a:pt x="294335" y="47625"/>
                </a:lnTo>
                <a:cubicBezTo>
                  <a:pt x="301833" y="70121"/>
                  <a:pt x="296153" y="63731"/>
                  <a:pt x="303860" y="71438"/>
                </a:cubicBezTo>
                <a:lnTo>
                  <a:pt x="301478" y="88106"/>
                </a:lnTo>
                <a:lnTo>
                  <a:pt x="277666" y="85725"/>
                </a:lnTo>
                <a:lnTo>
                  <a:pt x="268141" y="114300"/>
                </a:lnTo>
                <a:lnTo>
                  <a:pt x="265760" y="138113"/>
                </a:lnTo>
                <a:lnTo>
                  <a:pt x="244328" y="135731"/>
                </a:lnTo>
                <a:lnTo>
                  <a:pt x="208610" y="135731"/>
                </a:lnTo>
                <a:cubicBezTo>
                  <a:pt x="190482" y="143500"/>
                  <a:pt x="190751" y="170657"/>
                  <a:pt x="191941" y="185738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자유형 10"/>
          <p:cNvSpPr/>
          <p:nvPr/>
        </p:nvSpPr>
        <p:spPr>
          <a:xfrm>
            <a:off x="2665732" y="4786757"/>
            <a:ext cx="2191171" cy="1548816"/>
          </a:xfrm>
          <a:custGeom>
            <a:avLst/>
            <a:gdLst>
              <a:gd name="connsiteX0" fmla="*/ 2050256 w 2191171"/>
              <a:gd name="connsiteY0" fmla="*/ 230981 h 1548816"/>
              <a:gd name="connsiteX1" fmla="*/ 2105025 w 2191171"/>
              <a:gd name="connsiteY1" fmla="*/ 214312 h 1548816"/>
              <a:gd name="connsiteX2" fmla="*/ 2135981 w 2191171"/>
              <a:gd name="connsiteY2" fmla="*/ 240506 h 1548816"/>
              <a:gd name="connsiteX3" fmla="*/ 2145506 w 2191171"/>
              <a:gd name="connsiteY3" fmla="*/ 292893 h 1548816"/>
              <a:gd name="connsiteX4" fmla="*/ 2166938 w 2191171"/>
              <a:gd name="connsiteY4" fmla="*/ 307181 h 1548816"/>
              <a:gd name="connsiteX5" fmla="*/ 2178844 w 2191171"/>
              <a:gd name="connsiteY5" fmla="*/ 354806 h 1548816"/>
              <a:gd name="connsiteX6" fmla="*/ 2190750 w 2191171"/>
              <a:gd name="connsiteY6" fmla="*/ 376237 h 1548816"/>
              <a:gd name="connsiteX7" fmla="*/ 2171700 w 2191171"/>
              <a:gd name="connsiteY7" fmla="*/ 397668 h 1548816"/>
              <a:gd name="connsiteX8" fmla="*/ 2155031 w 2191171"/>
              <a:gd name="connsiteY8" fmla="*/ 416718 h 1548816"/>
              <a:gd name="connsiteX9" fmla="*/ 2155031 w 2191171"/>
              <a:gd name="connsiteY9" fmla="*/ 447675 h 1548816"/>
              <a:gd name="connsiteX10" fmla="*/ 2121694 w 2191171"/>
              <a:gd name="connsiteY10" fmla="*/ 452437 h 1548816"/>
              <a:gd name="connsiteX11" fmla="*/ 2090738 w 2191171"/>
              <a:gd name="connsiteY11" fmla="*/ 521493 h 1548816"/>
              <a:gd name="connsiteX12" fmla="*/ 2062163 w 2191171"/>
              <a:gd name="connsiteY12" fmla="*/ 521493 h 1548816"/>
              <a:gd name="connsiteX13" fmla="*/ 2047875 w 2191171"/>
              <a:gd name="connsiteY13" fmla="*/ 547687 h 1548816"/>
              <a:gd name="connsiteX14" fmla="*/ 2019300 w 2191171"/>
              <a:gd name="connsiteY14" fmla="*/ 547687 h 1548816"/>
              <a:gd name="connsiteX15" fmla="*/ 1993106 w 2191171"/>
              <a:gd name="connsiteY15" fmla="*/ 564356 h 1548816"/>
              <a:gd name="connsiteX16" fmla="*/ 1974056 w 2191171"/>
              <a:gd name="connsiteY16" fmla="*/ 573881 h 1548816"/>
              <a:gd name="connsiteX17" fmla="*/ 1950244 w 2191171"/>
              <a:gd name="connsiteY17" fmla="*/ 569118 h 1548816"/>
              <a:gd name="connsiteX18" fmla="*/ 1914525 w 2191171"/>
              <a:gd name="connsiteY18" fmla="*/ 628650 h 1548816"/>
              <a:gd name="connsiteX19" fmla="*/ 1900238 w 2191171"/>
              <a:gd name="connsiteY19" fmla="*/ 652462 h 1548816"/>
              <a:gd name="connsiteX20" fmla="*/ 1874044 w 2191171"/>
              <a:gd name="connsiteY20" fmla="*/ 681037 h 1548816"/>
              <a:gd name="connsiteX21" fmla="*/ 1847850 w 2191171"/>
              <a:gd name="connsiteY21" fmla="*/ 697706 h 1548816"/>
              <a:gd name="connsiteX22" fmla="*/ 1838325 w 2191171"/>
              <a:gd name="connsiteY22" fmla="*/ 697706 h 1548816"/>
              <a:gd name="connsiteX23" fmla="*/ 1831181 w 2191171"/>
              <a:gd name="connsiteY23" fmla="*/ 714375 h 1548816"/>
              <a:gd name="connsiteX24" fmla="*/ 1824038 w 2191171"/>
              <a:gd name="connsiteY24" fmla="*/ 814387 h 1548816"/>
              <a:gd name="connsiteX25" fmla="*/ 1795463 w 2191171"/>
              <a:gd name="connsiteY25" fmla="*/ 831056 h 1548816"/>
              <a:gd name="connsiteX26" fmla="*/ 1795463 w 2191171"/>
              <a:gd name="connsiteY26" fmla="*/ 878681 h 1548816"/>
              <a:gd name="connsiteX27" fmla="*/ 1764506 w 2191171"/>
              <a:gd name="connsiteY27" fmla="*/ 926306 h 1548816"/>
              <a:gd name="connsiteX28" fmla="*/ 1785938 w 2191171"/>
              <a:gd name="connsiteY28" fmla="*/ 976312 h 1548816"/>
              <a:gd name="connsiteX29" fmla="*/ 1754981 w 2191171"/>
              <a:gd name="connsiteY29" fmla="*/ 992981 h 1548816"/>
              <a:gd name="connsiteX30" fmla="*/ 1747838 w 2191171"/>
              <a:gd name="connsiteY30" fmla="*/ 1021556 h 1548816"/>
              <a:gd name="connsiteX31" fmla="*/ 1747838 w 2191171"/>
              <a:gd name="connsiteY31" fmla="*/ 1035843 h 1548816"/>
              <a:gd name="connsiteX32" fmla="*/ 1716881 w 2191171"/>
              <a:gd name="connsiteY32" fmla="*/ 1081087 h 1548816"/>
              <a:gd name="connsiteX33" fmla="*/ 1745456 w 2191171"/>
              <a:gd name="connsiteY33" fmla="*/ 1119187 h 1548816"/>
              <a:gd name="connsiteX34" fmla="*/ 1774031 w 2191171"/>
              <a:gd name="connsiteY34" fmla="*/ 1128712 h 1548816"/>
              <a:gd name="connsiteX35" fmla="*/ 1795463 w 2191171"/>
              <a:gd name="connsiteY35" fmla="*/ 1173956 h 1548816"/>
              <a:gd name="connsiteX36" fmla="*/ 1809750 w 2191171"/>
              <a:gd name="connsiteY36" fmla="*/ 1204912 h 1548816"/>
              <a:gd name="connsiteX37" fmla="*/ 1790700 w 2191171"/>
              <a:gd name="connsiteY37" fmla="*/ 1240631 h 1548816"/>
              <a:gd name="connsiteX38" fmla="*/ 1793081 w 2191171"/>
              <a:gd name="connsiteY38" fmla="*/ 1264443 h 1548816"/>
              <a:gd name="connsiteX39" fmla="*/ 1819275 w 2191171"/>
              <a:gd name="connsiteY39" fmla="*/ 1276350 h 1548816"/>
              <a:gd name="connsiteX40" fmla="*/ 1843088 w 2191171"/>
              <a:gd name="connsiteY40" fmla="*/ 1283493 h 1548816"/>
              <a:gd name="connsiteX41" fmla="*/ 1831181 w 2191171"/>
              <a:gd name="connsiteY41" fmla="*/ 1321593 h 1548816"/>
              <a:gd name="connsiteX42" fmla="*/ 1819275 w 2191171"/>
              <a:gd name="connsiteY42" fmla="*/ 1350168 h 1548816"/>
              <a:gd name="connsiteX43" fmla="*/ 1781175 w 2191171"/>
              <a:gd name="connsiteY43" fmla="*/ 1373981 h 1548816"/>
              <a:gd name="connsiteX44" fmla="*/ 1774031 w 2191171"/>
              <a:gd name="connsiteY44" fmla="*/ 1400175 h 1548816"/>
              <a:gd name="connsiteX45" fmla="*/ 1757363 w 2191171"/>
              <a:gd name="connsiteY45" fmla="*/ 1438275 h 1548816"/>
              <a:gd name="connsiteX46" fmla="*/ 1766888 w 2191171"/>
              <a:gd name="connsiteY46" fmla="*/ 1471612 h 1548816"/>
              <a:gd name="connsiteX47" fmla="*/ 1764506 w 2191171"/>
              <a:gd name="connsiteY47" fmla="*/ 1495425 h 1548816"/>
              <a:gd name="connsiteX48" fmla="*/ 1757363 w 2191171"/>
              <a:gd name="connsiteY48" fmla="*/ 1497806 h 1548816"/>
              <a:gd name="connsiteX49" fmla="*/ 1704975 w 2191171"/>
              <a:gd name="connsiteY49" fmla="*/ 1538287 h 1548816"/>
              <a:gd name="connsiteX50" fmla="*/ 1647825 w 2191171"/>
              <a:gd name="connsiteY50" fmla="*/ 1493043 h 1548816"/>
              <a:gd name="connsiteX51" fmla="*/ 1607344 w 2191171"/>
              <a:gd name="connsiteY51" fmla="*/ 1459706 h 1548816"/>
              <a:gd name="connsiteX52" fmla="*/ 1588294 w 2191171"/>
              <a:gd name="connsiteY52" fmla="*/ 1443037 h 1548816"/>
              <a:gd name="connsiteX53" fmla="*/ 1562100 w 2191171"/>
              <a:gd name="connsiteY53" fmla="*/ 1443037 h 1548816"/>
              <a:gd name="connsiteX54" fmla="*/ 1547813 w 2191171"/>
              <a:gd name="connsiteY54" fmla="*/ 1433512 h 1548816"/>
              <a:gd name="connsiteX55" fmla="*/ 1481138 w 2191171"/>
              <a:gd name="connsiteY55" fmla="*/ 1447800 h 1548816"/>
              <a:gd name="connsiteX56" fmla="*/ 1452563 w 2191171"/>
              <a:gd name="connsiteY56" fmla="*/ 1488281 h 1548816"/>
              <a:gd name="connsiteX57" fmla="*/ 1433513 w 2191171"/>
              <a:gd name="connsiteY57" fmla="*/ 1519237 h 1548816"/>
              <a:gd name="connsiteX58" fmla="*/ 1421606 w 2191171"/>
              <a:gd name="connsiteY58" fmla="*/ 1540668 h 1548816"/>
              <a:gd name="connsiteX59" fmla="*/ 1407319 w 2191171"/>
              <a:gd name="connsiteY59" fmla="*/ 1538287 h 1548816"/>
              <a:gd name="connsiteX60" fmla="*/ 1373981 w 2191171"/>
              <a:gd name="connsiteY60" fmla="*/ 1509712 h 1548816"/>
              <a:gd name="connsiteX61" fmla="*/ 1335881 w 2191171"/>
              <a:gd name="connsiteY61" fmla="*/ 1528762 h 1548816"/>
              <a:gd name="connsiteX62" fmla="*/ 1304925 w 2191171"/>
              <a:gd name="connsiteY62" fmla="*/ 1535906 h 1548816"/>
              <a:gd name="connsiteX63" fmla="*/ 1264444 w 2191171"/>
              <a:gd name="connsiteY63" fmla="*/ 1528762 h 1548816"/>
              <a:gd name="connsiteX64" fmla="*/ 1247775 w 2191171"/>
              <a:gd name="connsiteY64" fmla="*/ 1528762 h 1548816"/>
              <a:gd name="connsiteX65" fmla="*/ 1223963 w 2191171"/>
              <a:gd name="connsiteY65" fmla="*/ 1524000 h 1548816"/>
              <a:gd name="connsiteX66" fmla="*/ 1185863 w 2191171"/>
              <a:gd name="connsiteY66" fmla="*/ 1493043 h 1548816"/>
              <a:gd name="connsiteX67" fmla="*/ 1173956 w 2191171"/>
              <a:gd name="connsiteY67" fmla="*/ 1488281 h 1548816"/>
              <a:gd name="connsiteX68" fmla="*/ 1159669 w 2191171"/>
              <a:gd name="connsiteY68" fmla="*/ 1524000 h 1548816"/>
              <a:gd name="connsiteX69" fmla="*/ 1126331 w 2191171"/>
              <a:gd name="connsiteY69" fmla="*/ 1507331 h 1548816"/>
              <a:gd name="connsiteX70" fmla="*/ 1114425 w 2191171"/>
              <a:gd name="connsiteY70" fmla="*/ 1485900 h 1548816"/>
              <a:gd name="connsiteX71" fmla="*/ 1073944 w 2191171"/>
              <a:gd name="connsiteY71" fmla="*/ 1512093 h 1548816"/>
              <a:gd name="connsiteX72" fmla="*/ 1057275 w 2191171"/>
              <a:gd name="connsiteY72" fmla="*/ 1535906 h 1548816"/>
              <a:gd name="connsiteX73" fmla="*/ 1026319 w 2191171"/>
              <a:gd name="connsiteY73" fmla="*/ 1540668 h 1548816"/>
              <a:gd name="connsiteX74" fmla="*/ 995363 w 2191171"/>
              <a:gd name="connsiteY74" fmla="*/ 1547812 h 1548816"/>
              <a:gd name="connsiteX75" fmla="*/ 909638 w 2191171"/>
              <a:gd name="connsiteY75" fmla="*/ 1512093 h 1548816"/>
              <a:gd name="connsiteX76" fmla="*/ 933450 w 2191171"/>
              <a:gd name="connsiteY76" fmla="*/ 1476375 h 1548816"/>
              <a:gd name="connsiteX77" fmla="*/ 945356 w 2191171"/>
              <a:gd name="connsiteY77" fmla="*/ 1473993 h 1548816"/>
              <a:gd name="connsiteX78" fmla="*/ 950119 w 2191171"/>
              <a:gd name="connsiteY78" fmla="*/ 1447800 h 1548816"/>
              <a:gd name="connsiteX79" fmla="*/ 942975 w 2191171"/>
              <a:gd name="connsiteY79" fmla="*/ 1428750 h 1548816"/>
              <a:gd name="connsiteX80" fmla="*/ 933450 w 2191171"/>
              <a:gd name="connsiteY80" fmla="*/ 1404937 h 1548816"/>
              <a:gd name="connsiteX81" fmla="*/ 904875 w 2191171"/>
              <a:gd name="connsiteY81" fmla="*/ 1402556 h 1548816"/>
              <a:gd name="connsiteX82" fmla="*/ 892969 w 2191171"/>
              <a:gd name="connsiteY82" fmla="*/ 1376362 h 1548816"/>
              <a:gd name="connsiteX83" fmla="*/ 900113 w 2191171"/>
              <a:gd name="connsiteY83" fmla="*/ 1364456 h 1548816"/>
              <a:gd name="connsiteX84" fmla="*/ 912019 w 2191171"/>
              <a:gd name="connsiteY84" fmla="*/ 1369218 h 1548816"/>
              <a:gd name="connsiteX85" fmla="*/ 921544 w 2191171"/>
              <a:gd name="connsiteY85" fmla="*/ 1319212 h 1548816"/>
              <a:gd name="connsiteX86" fmla="*/ 902494 w 2191171"/>
              <a:gd name="connsiteY86" fmla="*/ 1307306 h 1548816"/>
              <a:gd name="connsiteX87" fmla="*/ 897731 w 2191171"/>
              <a:gd name="connsiteY87" fmla="*/ 1250156 h 1548816"/>
              <a:gd name="connsiteX88" fmla="*/ 862013 w 2191171"/>
              <a:gd name="connsiteY88" fmla="*/ 1259681 h 1548816"/>
              <a:gd name="connsiteX89" fmla="*/ 847725 w 2191171"/>
              <a:gd name="connsiteY89" fmla="*/ 1254918 h 1548816"/>
              <a:gd name="connsiteX90" fmla="*/ 835819 w 2191171"/>
              <a:gd name="connsiteY90" fmla="*/ 1295400 h 1548816"/>
              <a:gd name="connsiteX91" fmla="*/ 819150 w 2191171"/>
              <a:gd name="connsiteY91" fmla="*/ 1309687 h 1548816"/>
              <a:gd name="connsiteX92" fmla="*/ 807244 w 2191171"/>
              <a:gd name="connsiteY92" fmla="*/ 1319212 h 1548816"/>
              <a:gd name="connsiteX93" fmla="*/ 812006 w 2191171"/>
              <a:gd name="connsiteY93" fmla="*/ 1369218 h 1548816"/>
              <a:gd name="connsiteX94" fmla="*/ 783431 w 2191171"/>
              <a:gd name="connsiteY94" fmla="*/ 1376362 h 1548816"/>
              <a:gd name="connsiteX95" fmla="*/ 757238 w 2191171"/>
              <a:gd name="connsiteY95" fmla="*/ 1371600 h 1548816"/>
              <a:gd name="connsiteX96" fmla="*/ 745331 w 2191171"/>
              <a:gd name="connsiteY96" fmla="*/ 1357312 h 1548816"/>
              <a:gd name="connsiteX97" fmla="*/ 731044 w 2191171"/>
              <a:gd name="connsiteY97" fmla="*/ 1357312 h 1548816"/>
              <a:gd name="connsiteX98" fmla="*/ 719138 w 2191171"/>
              <a:gd name="connsiteY98" fmla="*/ 1338262 h 1548816"/>
              <a:gd name="connsiteX99" fmla="*/ 707231 w 2191171"/>
              <a:gd name="connsiteY99" fmla="*/ 1333500 h 1548816"/>
              <a:gd name="connsiteX100" fmla="*/ 702469 w 2191171"/>
              <a:gd name="connsiteY100" fmla="*/ 1302543 h 1548816"/>
              <a:gd name="connsiteX101" fmla="*/ 702469 w 2191171"/>
              <a:gd name="connsiteY101" fmla="*/ 1293018 h 1548816"/>
              <a:gd name="connsiteX102" fmla="*/ 664369 w 2191171"/>
              <a:gd name="connsiteY102" fmla="*/ 1262062 h 1548816"/>
              <a:gd name="connsiteX103" fmla="*/ 628650 w 2191171"/>
              <a:gd name="connsiteY103" fmla="*/ 1250156 h 1548816"/>
              <a:gd name="connsiteX104" fmla="*/ 609600 w 2191171"/>
              <a:gd name="connsiteY104" fmla="*/ 1250156 h 1548816"/>
              <a:gd name="connsiteX105" fmla="*/ 609600 w 2191171"/>
              <a:gd name="connsiteY105" fmla="*/ 1226343 h 1548816"/>
              <a:gd name="connsiteX106" fmla="*/ 590550 w 2191171"/>
              <a:gd name="connsiteY106" fmla="*/ 1212056 h 1548816"/>
              <a:gd name="connsiteX107" fmla="*/ 573881 w 2191171"/>
              <a:gd name="connsiteY107" fmla="*/ 1212056 h 1548816"/>
              <a:gd name="connsiteX108" fmla="*/ 573881 w 2191171"/>
              <a:gd name="connsiteY108" fmla="*/ 1233487 h 1548816"/>
              <a:gd name="connsiteX109" fmla="*/ 519113 w 2191171"/>
              <a:gd name="connsiteY109" fmla="*/ 1243012 h 1548816"/>
              <a:gd name="connsiteX110" fmla="*/ 464344 w 2191171"/>
              <a:gd name="connsiteY110" fmla="*/ 1278731 h 1548816"/>
              <a:gd name="connsiteX111" fmla="*/ 473869 w 2191171"/>
              <a:gd name="connsiteY111" fmla="*/ 1295400 h 1548816"/>
              <a:gd name="connsiteX112" fmla="*/ 483394 w 2191171"/>
              <a:gd name="connsiteY112" fmla="*/ 1328737 h 1548816"/>
              <a:gd name="connsiteX113" fmla="*/ 454819 w 2191171"/>
              <a:gd name="connsiteY113" fmla="*/ 1354931 h 1548816"/>
              <a:gd name="connsiteX114" fmla="*/ 438150 w 2191171"/>
              <a:gd name="connsiteY114" fmla="*/ 1364456 h 1548816"/>
              <a:gd name="connsiteX115" fmla="*/ 445294 w 2191171"/>
              <a:gd name="connsiteY115" fmla="*/ 1383506 h 1548816"/>
              <a:gd name="connsiteX116" fmla="*/ 447675 w 2191171"/>
              <a:gd name="connsiteY116" fmla="*/ 1390650 h 1548816"/>
              <a:gd name="connsiteX117" fmla="*/ 442913 w 2191171"/>
              <a:gd name="connsiteY117" fmla="*/ 1419225 h 1548816"/>
              <a:gd name="connsiteX118" fmla="*/ 433388 w 2191171"/>
              <a:gd name="connsiteY118" fmla="*/ 1421606 h 1548816"/>
              <a:gd name="connsiteX119" fmla="*/ 421481 w 2191171"/>
              <a:gd name="connsiteY119" fmla="*/ 1426368 h 1548816"/>
              <a:gd name="connsiteX120" fmla="*/ 402431 w 2191171"/>
              <a:gd name="connsiteY120" fmla="*/ 1431131 h 1548816"/>
              <a:gd name="connsiteX121" fmla="*/ 404813 w 2191171"/>
              <a:gd name="connsiteY121" fmla="*/ 1433512 h 1548816"/>
              <a:gd name="connsiteX122" fmla="*/ 388144 w 2191171"/>
              <a:gd name="connsiteY122" fmla="*/ 1462087 h 1548816"/>
              <a:gd name="connsiteX123" fmla="*/ 371475 w 2191171"/>
              <a:gd name="connsiteY123" fmla="*/ 1462087 h 1548816"/>
              <a:gd name="connsiteX124" fmla="*/ 350044 w 2191171"/>
              <a:gd name="connsiteY124" fmla="*/ 1454943 h 1548816"/>
              <a:gd name="connsiteX125" fmla="*/ 335756 w 2191171"/>
              <a:gd name="connsiteY125" fmla="*/ 1490662 h 1548816"/>
              <a:gd name="connsiteX126" fmla="*/ 314325 w 2191171"/>
              <a:gd name="connsiteY126" fmla="*/ 1507331 h 1548816"/>
              <a:gd name="connsiteX127" fmla="*/ 278606 w 2191171"/>
              <a:gd name="connsiteY127" fmla="*/ 1502568 h 1548816"/>
              <a:gd name="connsiteX128" fmla="*/ 278606 w 2191171"/>
              <a:gd name="connsiteY128" fmla="*/ 1502568 h 1548816"/>
              <a:gd name="connsiteX129" fmla="*/ 261938 w 2191171"/>
              <a:gd name="connsiteY129" fmla="*/ 1485900 h 1548816"/>
              <a:gd name="connsiteX130" fmla="*/ 226219 w 2191171"/>
              <a:gd name="connsiteY130" fmla="*/ 1490662 h 1548816"/>
              <a:gd name="connsiteX131" fmla="*/ 223838 w 2191171"/>
              <a:gd name="connsiteY131" fmla="*/ 1509712 h 1548816"/>
              <a:gd name="connsiteX132" fmla="*/ 238125 w 2191171"/>
              <a:gd name="connsiteY132" fmla="*/ 1516856 h 1548816"/>
              <a:gd name="connsiteX133" fmla="*/ 233363 w 2191171"/>
              <a:gd name="connsiteY133" fmla="*/ 1531143 h 1548816"/>
              <a:gd name="connsiteX134" fmla="*/ 188119 w 2191171"/>
              <a:gd name="connsiteY134" fmla="*/ 1521618 h 1548816"/>
              <a:gd name="connsiteX135" fmla="*/ 150019 w 2191171"/>
              <a:gd name="connsiteY135" fmla="*/ 1526381 h 1548816"/>
              <a:gd name="connsiteX136" fmla="*/ 130969 w 2191171"/>
              <a:gd name="connsiteY136" fmla="*/ 1497806 h 1548816"/>
              <a:gd name="connsiteX137" fmla="*/ 133350 w 2191171"/>
              <a:gd name="connsiteY137" fmla="*/ 1469231 h 1548816"/>
              <a:gd name="connsiteX138" fmla="*/ 126206 w 2191171"/>
              <a:gd name="connsiteY138" fmla="*/ 1443037 h 1548816"/>
              <a:gd name="connsiteX139" fmla="*/ 119063 w 2191171"/>
              <a:gd name="connsiteY139" fmla="*/ 1433512 h 1548816"/>
              <a:gd name="connsiteX140" fmla="*/ 92869 w 2191171"/>
              <a:gd name="connsiteY140" fmla="*/ 1445418 h 1548816"/>
              <a:gd name="connsiteX141" fmla="*/ 97631 w 2191171"/>
              <a:gd name="connsiteY141" fmla="*/ 1416843 h 1548816"/>
              <a:gd name="connsiteX142" fmla="*/ 73819 w 2191171"/>
              <a:gd name="connsiteY142" fmla="*/ 1381125 h 1548816"/>
              <a:gd name="connsiteX143" fmla="*/ 92869 w 2191171"/>
              <a:gd name="connsiteY143" fmla="*/ 1354931 h 1548816"/>
              <a:gd name="connsiteX144" fmla="*/ 85725 w 2191171"/>
              <a:gd name="connsiteY144" fmla="*/ 1326356 h 1548816"/>
              <a:gd name="connsiteX145" fmla="*/ 71438 w 2191171"/>
              <a:gd name="connsiteY145" fmla="*/ 1314450 h 1548816"/>
              <a:gd name="connsiteX146" fmla="*/ 47625 w 2191171"/>
              <a:gd name="connsiteY146" fmla="*/ 1312068 h 1548816"/>
              <a:gd name="connsiteX147" fmla="*/ 28575 w 2191171"/>
              <a:gd name="connsiteY147" fmla="*/ 1307306 h 1548816"/>
              <a:gd name="connsiteX148" fmla="*/ 28575 w 2191171"/>
              <a:gd name="connsiteY148" fmla="*/ 1295400 h 1548816"/>
              <a:gd name="connsiteX149" fmla="*/ 0 w 2191171"/>
              <a:gd name="connsiteY149" fmla="*/ 1302543 h 1548816"/>
              <a:gd name="connsiteX150" fmla="*/ 50006 w 2191171"/>
              <a:gd name="connsiteY150" fmla="*/ 1212056 h 1548816"/>
              <a:gd name="connsiteX151" fmla="*/ 64294 w 2191171"/>
              <a:gd name="connsiteY151" fmla="*/ 1207293 h 1548816"/>
              <a:gd name="connsiteX152" fmla="*/ 64294 w 2191171"/>
              <a:gd name="connsiteY152" fmla="*/ 1207293 h 1548816"/>
              <a:gd name="connsiteX153" fmla="*/ 61913 w 2191171"/>
              <a:gd name="connsiteY153" fmla="*/ 1183481 h 1548816"/>
              <a:gd name="connsiteX154" fmla="*/ 88106 w 2191171"/>
              <a:gd name="connsiteY154" fmla="*/ 1150143 h 1548816"/>
              <a:gd name="connsiteX155" fmla="*/ 107156 w 2191171"/>
              <a:gd name="connsiteY155" fmla="*/ 1159668 h 1548816"/>
              <a:gd name="connsiteX156" fmla="*/ 111919 w 2191171"/>
              <a:gd name="connsiteY156" fmla="*/ 1135856 h 1548816"/>
              <a:gd name="connsiteX157" fmla="*/ 133350 w 2191171"/>
              <a:gd name="connsiteY157" fmla="*/ 1126331 h 1548816"/>
              <a:gd name="connsiteX158" fmla="*/ 166688 w 2191171"/>
              <a:gd name="connsiteY158" fmla="*/ 1133475 h 1548816"/>
              <a:gd name="connsiteX159" fmla="*/ 200025 w 2191171"/>
              <a:gd name="connsiteY159" fmla="*/ 1109662 h 1548816"/>
              <a:gd name="connsiteX160" fmla="*/ 245269 w 2191171"/>
              <a:gd name="connsiteY160" fmla="*/ 1116806 h 1548816"/>
              <a:gd name="connsiteX161" fmla="*/ 250031 w 2191171"/>
              <a:gd name="connsiteY161" fmla="*/ 1126331 h 1548816"/>
              <a:gd name="connsiteX162" fmla="*/ 276225 w 2191171"/>
              <a:gd name="connsiteY162" fmla="*/ 1085850 h 1548816"/>
              <a:gd name="connsiteX163" fmla="*/ 280988 w 2191171"/>
              <a:gd name="connsiteY163" fmla="*/ 1066800 h 1548816"/>
              <a:gd name="connsiteX164" fmla="*/ 307181 w 2191171"/>
              <a:gd name="connsiteY164" fmla="*/ 1057275 h 1548816"/>
              <a:gd name="connsiteX165" fmla="*/ 326231 w 2191171"/>
              <a:gd name="connsiteY165" fmla="*/ 1066800 h 1548816"/>
              <a:gd name="connsiteX166" fmla="*/ 366713 w 2191171"/>
              <a:gd name="connsiteY166" fmla="*/ 1119187 h 1548816"/>
              <a:gd name="connsiteX167" fmla="*/ 361950 w 2191171"/>
              <a:gd name="connsiteY167" fmla="*/ 1083468 h 1548816"/>
              <a:gd name="connsiteX168" fmla="*/ 359569 w 2191171"/>
              <a:gd name="connsiteY168" fmla="*/ 1033462 h 1548816"/>
              <a:gd name="connsiteX169" fmla="*/ 328613 w 2191171"/>
              <a:gd name="connsiteY169" fmla="*/ 1031081 h 1548816"/>
              <a:gd name="connsiteX170" fmla="*/ 328613 w 2191171"/>
              <a:gd name="connsiteY170" fmla="*/ 1019175 h 1548816"/>
              <a:gd name="connsiteX171" fmla="*/ 311944 w 2191171"/>
              <a:gd name="connsiteY171" fmla="*/ 1009650 h 1548816"/>
              <a:gd name="connsiteX172" fmla="*/ 307181 w 2191171"/>
              <a:gd name="connsiteY172" fmla="*/ 1028700 h 1548816"/>
              <a:gd name="connsiteX173" fmla="*/ 292894 w 2191171"/>
              <a:gd name="connsiteY173" fmla="*/ 1009650 h 1548816"/>
              <a:gd name="connsiteX174" fmla="*/ 266700 w 2191171"/>
              <a:gd name="connsiteY174" fmla="*/ 1035843 h 1548816"/>
              <a:gd name="connsiteX175" fmla="*/ 259556 w 2191171"/>
              <a:gd name="connsiteY175" fmla="*/ 1021556 h 1548816"/>
              <a:gd name="connsiteX176" fmla="*/ 157163 w 2191171"/>
              <a:gd name="connsiteY176" fmla="*/ 1026318 h 1548816"/>
              <a:gd name="connsiteX177" fmla="*/ 147638 w 2191171"/>
              <a:gd name="connsiteY177" fmla="*/ 1040606 h 1548816"/>
              <a:gd name="connsiteX178" fmla="*/ 114300 w 2191171"/>
              <a:gd name="connsiteY178" fmla="*/ 1038225 h 1548816"/>
              <a:gd name="connsiteX179" fmla="*/ 97631 w 2191171"/>
              <a:gd name="connsiteY179" fmla="*/ 1031081 h 1548816"/>
              <a:gd name="connsiteX180" fmla="*/ 90488 w 2191171"/>
              <a:gd name="connsiteY180" fmla="*/ 1012031 h 1548816"/>
              <a:gd name="connsiteX181" fmla="*/ 73819 w 2191171"/>
              <a:gd name="connsiteY181" fmla="*/ 988218 h 1548816"/>
              <a:gd name="connsiteX182" fmla="*/ 52388 w 2191171"/>
              <a:gd name="connsiteY182" fmla="*/ 978693 h 1548816"/>
              <a:gd name="connsiteX183" fmla="*/ 61913 w 2191171"/>
              <a:gd name="connsiteY183" fmla="*/ 947737 h 1548816"/>
              <a:gd name="connsiteX184" fmla="*/ 80963 w 2191171"/>
              <a:gd name="connsiteY184" fmla="*/ 923925 h 1548816"/>
              <a:gd name="connsiteX185" fmla="*/ 85725 w 2191171"/>
              <a:gd name="connsiteY185" fmla="*/ 921543 h 1548816"/>
              <a:gd name="connsiteX186" fmla="*/ 102394 w 2191171"/>
              <a:gd name="connsiteY186" fmla="*/ 897731 h 1548816"/>
              <a:gd name="connsiteX187" fmla="*/ 126206 w 2191171"/>
              <a:gd name="connsiteY187" fmla="*/ 888206 h 1548816"/>
              <a:gd name="connsiteX188" fmla="*/ 159544 w 2191171"/>
              <a:gd name="connsiteY188" fmla="*/ 854868 h 1548816"/>
              <a:gd name="connsiteX189" fmla="*/ 164306 w 2191171"/>
              <a:gd name="connsiteY189" fmla="*/ 845343 h 1548816"/>
              <a:gd name="connsiteX190" fmla="*/ 171450 w 2191171"/>
              <a:gd name="connsiteY190" fmla="*/ 838200 h 1548816"/>
              <a:gd name="connsiteX191" fmla="*/ 190500 w 2191171"/>
              <a:gd name="connsiteY191" fmla="*/ 826293 h 1548816"/>
              <a:gd name="connsiteX192" fmla="*/ 211931 w 2191171"/>
              <a:gd name="connsiteY192" fmla="*/ 816768 h 1548816"/>
              <a:gd name="connsiteX193" fmla="*/ 238125 w 2191171"/>
              <a:gd name="connsiteY193" fmla="*/ 802481 h 1548816"/>
              <a:gd name="connsiteX194" fmla="*/ 240506 w 2191171"/>
              <a:gd name="connsiteY194" fmla="*/ 788193 h 1548816"/>
              <a:gd name="connsiteX195" fmla="*/ 223838 w 2191171"/>
              <a:gd name="connsiteY195" fmla="*/ 790575 h 1548816"/>
              <a:gd name="connsiteX196" fmla="*/ 173831 w 2191171"/>
              <a:gd name="connsiteY196" fmla="*/ 776287 h 1548816"/>
              <a:gd name="connsiteX197" fmla="*/ 195263 w 2191171"/>
              <a:gd name="connsiteY197" fmla="*/ 731043 h 1548816"/>
              <a:gd name="connsiteX198" fmla="*/ 204788 w 2191171"/>
              <a:gd name="connsiteY198" fmla="*/ 723900 h 1548816"/>
              <a:gd name="connsiteX199" fmla="*/ 223838 w 2191171"/>
              <a:gd name="connsiteY199" fmla="*/ 726281 h 1548816"/>
              <a:gd name="connsiteX200" fmla="*/ 240506 w 2191171"/>
              <a:gd name="connsiteY200" fmla="*/ 733425 h 1548816"/>
              <a:gd name="connsiteX201" fmla="*/ 221456 w 2191171"/>
              <a:gd name="connsiteY201" fmla="*/ 702468 h 1548816"/>
              <a:gd name="connsiteX202" fmla="*/ 238125 w 2191171"/>
              <a:gd name="connsiteY202" fmla="*/ 666750 h 1548816"/>
              <a:gd name="connsiteX203" fmla="*/ 276225 w 2191171"/>
              <a:gd name="connsiteY203" fmla="*/ 626268 h 1548816"/>
              <a:gd name="connsiteX204" fmla="*/ 321469 w 2191171"/>
              <a:gd name="connsiteY204" fmla="*/ 614362 h 1548816"/>
              <a:gd name="connsiteX205" fmla="*/ 335756 w 2191171"/>
              <a:gd name="connsiteY205" fmla="*/ 609600 h 1548816"/>
              <a:gd name="connsiteX206" fmla="*/ 388144 w 2191171"/>
              <a:gd name="connsiteY206" fmla="*/ 647700 h 1548816"/>
              <a:gd name="connsiteX207" fmla="*/ 411956 w 2191171"/>
              <a:gd name="connsiteY207" fmla="*/ 647700 h 1548816"/>
              <a:gd name="connsiteX208" fmla="*/ 457200 w 2191171"/>
              <a:gd name="connsiteY208" fmla="*/ 645318 h 1548816"/>
              <a:gd name="connsiteX209" fmla="*/ 371475 w 2191171"/>
              <a:gd name="connsiteY209" fmla="*/ 616743 h 1548816"/>
              <a:gd name="connsiteX210" fmla="*/ 347663 w 2191171"/>
              <a:gd name="connsiteY210" fmla="*/ 595312 h 1548816"/>
              <a:gd name="connsiteX211" fmla="*/ 326231 w 2191171"/>
              <a:gd name="connsiteY211" fmla="*/ 590550 h 1548816"/>
              <a:gd name="connsiteX212" fmla="*/ 319088 w 2191171"/>
              <a:gd name="connsiteY212" fmla="*/ 581025 h 1548816"/>
              <a:gd name="connsiteX213" fmla="*/ 326231 w 2191171"/>
              <a:gd name="connsiteY213" fmla="*/ 542925 h 1548816"/>
              <a:gd name="connsiteX214" fmla="*/ 378619 w 2191171"/>
              <a:gd name="connsiteY214" fmla="*/ 545306 h 1548816"/>
              <a:gd name="connsiteX215" fmla="*/ 404813 w 2191171"/>
              <a:gd name="connsiteY215" fmla="*/ 547687 h 1548816"/>
              <a:gd name="connsiteX216" fmla="*/ 457200 w 2191171"/>
              <a:gd name="connsiteY216" fmla="*/ 519112 h 1548816"/>
              <a:gd name="connsiteX217" fmla="*/ 442913 w 2191171"/>
              <a:gd name="connsiteY217" fmla="*/ 507206 h 1548816"/>
              <a:gd name="connsiteX218" fmla="*/ 392906 w 2191171"/>
              <a:gd name="connsiteY218" fmla="*/ 531018 h 1548816"/>
              <a:gd name="connsiteX219" fmla="*/ 354806 w 2191171"/>
              <a:gd name="connsiteY219" fmla="*/ 521493 h 1548816"/>
              <a:gd name="connsiteX220" fmla="*/ 345281 w 2191171"/>
              <a:gd name="connsiteY220" fmla="*/ 509587 h 1548816"/>
              <a:gd name="connsiteX221" fmla="*/ 307181 w 2191171"/>
              <a:gd name="connsiteY221" fmla="*/ 511968 h 1548816"/>
              <a:gd name="connsiteX222" fmla="*/ 295275 w 2191171"/>
              <a:gd name="connsiteY222" fmla="*/ 554831 h 1548816"/>
              <a:gd name="connsiteX223" fmla="*/ 271463 w 2191171"/>
              <a:gd name="connsiteY223" fmla="*/ 573881 h 1548816"/>
              <a:gd name="connsiteX224" fmla="*/ 264319 w 2191171"/>
              <a:gd name="connsiteY224" fmla="*/ 571500 h 1548816"/>
              <a:gd name="connsiteX225" fmla="*/ 254794 w 2191171"/>
              <a:gd name="connsiteY225" fmla="*/ 552450 h 1548816"/>
              <a:gd name="connsiteX226" fmla="*/ 266700 w 2191171"/>
              <a:gd name="connsiteY226" fmla="*/ 535781 h 1548816"/>
              <a:gd name="connsiteX227" fmla="*/ 257175 w 2191171"/>
              <a:gd name="connsiteY227" fmla="*/ 535781 h 1548816"/>
              <a:gd name="connsiteX228" fmla="*/ 238125 w 2191171"/>
              <a:gd name="connsiteY228" fmla="*/ 540543 h 1548816"/>
              <a:gd name="connsiteX229" fmla="*/ 238125 w 2191171"/>
              <a:gd name="connsiteY229" fmla="*/ 540543 h 1548816"/>
              <a:gd name="connsiteX230" fmla="*/ 235744 w 2191171"/>
              <a:gd name="connsiteY230" fmla="*/ 521493 h 1548816"/>
              <a:gd name="connsiteX231" fmla="*/ 252413 w 2191171"/>
              <a:gd name="connsiteY231" fmla="*/ 509587 h 1548816"/>
              <a:gd name="connsiteX232" fmla="*/ 247650 w 2191171"/>
              <a:gd name="connsiteY232" fmla="*/ 471487 h 1548816"/>
              <a:gd name="connsiteX233" fmla="*/ 250031 w 2191171"/>
              <a:gd name="connsiteY233" fmla="*/ 457200 h 1548816"/>
              <a:gd name="connsiteX234" fmla="*/ 216694 w 2191171"/>
              <a:gd name="connsiteY234" fmla="*/ 450056 h 1548816"/>
              <a:gd name="connsiteX235" fmla="*/ 219075 w 2191171"/>
              <a:gd name="connsiteY235" fmla="*/ 421481 h 1548816"/>
              <a:gd name="connsiteX236" fmla="*/ 211931 w 2191171"/>
              <a:gd name="connsiteY236" fmla="*/ 404812 h 1548816"/>
              <a:gd name="connsiteX237" fmla="*/ 195263 w 2191171"/>
              <a:gd name="connsiteY237" fmla="*/ 409575 h 1548816"/>
              <a:gd name="connsiteX238" fmla="*/ 176213 w 2191171"/>
              <a:gd name="connsiteY238" fmla="*/ 421481 h 1548816"/>
              <a:gd name="connsiteX239" fmla="*/ 152400 w 2191171"/>
              <a:gd name="connsiteY239" fmla="*/ 390525 h 1548816"/>
              <a:gd name="connsiteX240" fmla="*/ 145256 w 2191171"/>
              <a:gd name="connsiteY240" fmla="*/ 371475 h 1548816"/>
              <a:gd name="connsiteX241" fmla="*/ 145256 w 2191171"/>
              <a:gd name="connsiteY241" fmla="*/ 323850 h 1548816"/>
              <a:gd name="connsiteX242" fmla="*/ 283369 w 2191171"/>
              <a:gd name="connsiteY242" fmla="*/ 319087 h 1548816"/>
              <a:gd name="connsiteX243" fmla="*/ 300038 w 2191171"/>
              <a:gd name="connsiteY243" fmla="*/ 330993 h 1548816"/>
              <a:gd name="connsiteX244" fmla="*/ 323850 w 2191171"/>
              <a:gd name="connsiteY244" fmla="*/ 321468 h 1548816"/>
              <a:gd name="connsiteX245" fmla="*/ 390525 w 2191171"/>
              <a:gd name="connsiteY245" fmla="*/ 311943 h 1548816"/>
              <a:gd name="connsiteX246" fmla="*/ 421481 w 2191171"/>
              <a:gd name="connsiteY246" fmla="*/ 297656 h 1548816"/>
              <a:gd name="connsiteX247" fmla="*/ 457200 w 2191171"/>
              <a:gd name="connsiteY247" fmla="*/ 304800 h 1548816"/>
              <a:gd name="connsiteX248" fmla="*/ 471488 w 2191171"/>
              <a:gd name="connsiteY248" fmla="*/ 304800 h 1548816"/>
              <a:gd name="connsiteX249" fmla="*/ 478631 w 2191171"/>
              <a:gd name="connsiteY249" fmla="*/ 271462 h 1548816"/>
              <a:gd name="connsiteX250" fmla="*/ 469106 w 2191171"/>
              <a:gd name="connsiteY250" fmla="*/ 271462 h 1548816"/>
              <a:gd name="connsiteX251" fmla="*/ 481013 w 2191171"/>
              <a:gd name="connsiteY251" fmla="*/ 235743 h 1548816"/>
              <a:gd name="connsiteX252" fmla="*/ 554831 w 2191171"/>
              <a:gd name="connsiteY252" fmla="*/ 223837 h 1548816"/>
              <a:gd name="connsiteX253" fmla="*/ 595313 w 2191171"/>
              <a:gd name="connsiteY253" fmla="*/ 190500 h 1548816"/>
              <a:gd name="connsiteX254" fmla="*/ 654844 w 2191171"/>
              <a:gd name="connsiteY254" fmla="*/ 166687 h 1548816"/>
              <a:gd name="connsiteX255" fmla="*/ 666750 w 2191171"/>
              <a:gd name="connsiteY255" fmla="*/ 107156 h 1548816"/>
              <a:gd name="connsiteX256" fmla="*/ 669131 w 2191171"/>
              <a:gd name="connsiteY256" fmla="*/ 97631 h 1548816"/>
              <a:gd name="connsiteX257" fmla="*/ 678656 w 2191171"/>
              <a:gd name="connsiteY257" fmla="*/ 42862 h 1548816"/>
              <a:gd name="connsiteX258" fmla="*/ 700088 w 2191171"/>
              <a:gd name="connsiteY258" fmla="*/ 19050 h 1548816"/>
              <a:gd name="connsiteX259" fmla="*/ 726281 w 2191171"/>
              <a:gd name="connsiteY259" fmla="*/ 33337 h 1548816"/>
              <a:gd name="connsiteX260" fmla="*/ 773906 w 2191171"/>
              <a:gd name="connsiteY260" fmla="*/ 7143 h 1548816"/>
              <a:gd name="connsiteX261" fmla="*/ 797719 w 2191171"/>
              <a:gd name="connsiteY261" fmla="*/ 0 h 1548816"/>
              <a:gd name="connsiteX262" fmla="*/ 842963 w 2191171"/>
              <a:gd name="connsiteY262" fmla="*/ 14287 h 1548816"/>
              <a:gd name="connsiteX263" fmla="*/ 876300 w 2191171"/>
              <a:gd name="connsiteY263" fmla="*/ 14287 h 1548816"/>
              <a:gd name="connsiteX264" fmla="*/ 892969 w 2191171"/>
              <a:gd name="connsiteY264" fmla="*/ 30956 h 1548816"/>
              <a:gd name="connsiteX265" fmla="*/ 914400 w 2191171"/>
              <a:gd name="connsiteY265" fmla="*/ 23812 h 1548816"/>
              <a:gd name="connsiteX266" fmla="*/ 945356 w 2191171"/>
              <a:gd name="connsiteY266" fmla="*/ 64293 h 1548816"/>
              <a:gd name="connsiteX267" fmla="*/ 945356 w 2191171"/>
              <a:gd name="connsiteY267" fmla="*/ 104775 h 1548816"/>
              <a:gd name="connsiteX268" fmla="*/ 954881 w 2191171"/>
              <a:gd name="connsiteY268" fmla="*/ 123825 h 1548816"/>
              <a:gd name="connsiteX269" fmla="*/ 978694 w 2191171"/>
              <a:gd name="connsiteY269" fmla="*/ 138112 h 1548816"/>
              <a:gd name="connsiteX270" fmla="*/ 1026319 w 2191171"/>
              <a:gd name="connsiteY270" fmla="*/ 159543 h 1548816"/>
              <a:gd name="connsiteX271" fmla="*/ 1042988 w 2191171"/>
              <a:gd name="connsiteY271" fmla="*/ 164306 h 1548816"/>
              <a:gd name="connsiteX272" fmla="*/ 1062038 w 2191171"/>
              <a:gd name="connsiteY272" fmla="*/ 128587 h 1548816"/>
              <a:gd name="connsiteX273" fmla="*/ 1073944 w 2191171"/>
              <a:gd name="connsiteY273" fmla="*/ 123825 h 1548816"/>
              <a:gd name="connsiteX274" fmla="*/ 1097756 w 2191171"/>
              <a:gd name="connsiteY274" fmla="*/ 126206 h 1548816"/>
              <a:gd name="connsiteX275" fmla="*/ 1116806 w 2191171"/>
              <a:gd name="connsiteY275" fmla="*/ 111918 h 1548816"/>
              <a:gd name="connsiteX276" fmla="*/ 1145381 w 2191171"/>
              <a:gd name="connsiteY276" fmla="*/ 130968 h 1548816"/>
              <a:gd name="connsiteX277" fmla="*/ 1152525 w 2191171"/>
              <a:gd name="connsiteY277" fmla="*/ 107156 h 1548816"/>
              <a:gd name="connsiteX278" fmla="*/ 1183481 w 2191171"/>
              <a:gd name="connsiteY278" fmla="*/ 107156 h 1548816"/>
              <a:gd name="connsiteX279" fmla="*/ 1204913 w 2191171"/>
              <a:gd name="connsiteY279" fmla="*/ 126206 h 1548816"/>
              <a:gd name="connsiteX280" fmla="*/ 1223963 w 2191171"/>
              <a:gd name="connsiteY280" fmla="*/ 130968 h 1548816"/>
              <a:gd name="connsiteX281" fmla="*/ 1219200 w 2191171"/>
              <a:gd name="connsiteY281" fmla="*/ 107156 h 1548816"/>
              <a:gd name="connsiteX282" fmla="*/ 1219200 w 2191171"/>
              <a:gd name="connsiteY282" fmla="*/ 88106 h 1548816"/>
              <a:gd name="connsiteX283" fmla="*/ 1247775 w 2191171"/>
              <a:gd name="connsiteY283" fmla="*/ 85725 h 1548816"/>
              <a:gd name="connsiteX284" fmla="*/ 1266825 w 2191171"/>
              <a:gd name="connsiteY284" fmla="*/ 88106 h 1548816"/>
              <a:gd name="connsiteX285" fmla="*/ 1290638 w 2191171"/>
              <a:gd name="connsiteY285" fmla="*/ 69056 h 1548816"/>
              <a:gd name="connsiteX286" fmla="*/ 1300163 w 2191171"/>
              <a:gd name="connsiteY286" fmla="*/ 59531 h 1548816"/>
              <a:gd name="connsiteX287" fmla="*/ 1323975 w 2191171"/>
              <a:gd name="connsiteY287" fmla="*/ 61912 h 1548816"/>
              <a:gd name="connsiteX288" fmla="*/ 1335881 w 2191171"/>
              <a:gd name="connsiteY288" fmla="*/ 47625 h 1548816"/>
              <a:gd name="connsiteX289" fmla="*/ 1350169 w 2191171"/>
              <a:gd name="connsiteY289" fmla="*/ 54768 h 1548816"/>
              <a:gd name="connsiteX290" fmla="*/ 1373981 w 2191171"/>
              <a:gd name="connsiteY290" fmla="*/ 80962 h 1548816"/>
              <a:gd name="connsiteX291" fmla="*/ 1366838 w 2191171"/>
              <a:gd name="connsiteY291" fmla="*/ 109537 h 1548816"/>
              <a:gd name="connsiteX292" fmla="*/ 1385888 w 2191171"/>
              <a:gd name="connsiteY292" fmla="*/ 138112 h 1548816"/>
              <a:gd name="connsiteX293" fmla="*/ 1383506 w 2191171"/>
              <a:gd name="connsiteY293" fmla="*/ 145256 h 1548816"/>
              <a:gd name="connsiteX294" fmla="*/ 1393031 w 2191171"/>
              <a:gd name="connsiteY294" fmla="*/ 202406 h 1548816"/>
              <a:gd name="connsiteX295" fmla="*/ 1407319 w 2191171"/>
              <a:gd name="connsiteY295" fmla="*/ 226218 h 1548816"/>
              <a:gd name="connsiteX296" fmla="*/ 1423988 w 2191171"/>
              <a:gd name="connsiteY296" fmla="*/ 254793 h 1548816"/>
              <a:gd name="connsiteX297" fmla="*/ 1447800 w 2191171"/>
              <a:gd name="connsiteY297" fmla="*/ 261937 h 1548816"/>
              <a:gd name="connsiteX298" fmla="*/ 1483519 w 2191171"/>
              <a:gd name="connsiteY298" fmla="*/ 238125 h 1548816"/>
              <a:gd name="connsiteX299" fmla="*/ 1488281 w 2191171"/>
              <a:gd name="connsiteY299" fmla="*/ 240506 h 1548816"/>
              <a:gd name="connsiteX300" fmla="*/ 1509713 w 2191171"/>
              <a:gd name="connsiteY300" fmla="*/ 283368 h 1548816"/>
              <a:gd name="connsiteX301" fmla="*/ 1538288 w 2191171"/>
              <a:gd name="connsiteY301" fmla="*/ 309562 h 1548816"/>
              <a:gd name="connsiteX302" fmla="*/ 1566863 w 2191171"/>
              <a:gd name="connsiteY302" fmla="*/ 314325 h 1548816"/>
              <a:gd name="connsiteX303" fmla="*/ 1588294 w 2191171"/>
              <a:gd name="connsiteY303" fmla="*/ 309562 h 1548816"/>
              <a:gd name="connsiteX304" fmla="*/ 1602581 w 2191171"/>
              <a:gd name="connsiteY304" fmla="*/ 321468 h 1548816"/>
              <a:gd name="connsiteX305" fmla="*/ 1645444 w 2191171"/>
              <a:gd name="connsiteY305" fmla="*/ 290512 h 1548816"/>
              <a:gd name="connsiteX306" fmla="*/ 1638300 w 2191171"/>
              <a:gd name="connsiteY306" fmla="*/ 271462 h 1548816"/>
              <a:gd name="connsiteX307" fmla="*/ 1645444 w 2191171"/>
              <a:gd name="connsiteY307" fmla="*/ 245268 h 1548816"/>
              <a:gd name="connsiteX308" fmla="*/ 1638300 w 2191171"/>
              <a:gd name="connsiteY308" fmla="*/ 216693 h 1548816"/>
              <a:gd name="connsiteX309" fmla="*/ 1719263 w 2191171"/>
              <a:gd name="connsiteY309" fmla="*/ 245268 h 1548816"/>
              <a:gd name="connsiteX310" fmla="*/ 1745456 w 2191171"/>
              <a:gd name="connsiteY310" fmla="*/ 273843 h 1548816"/>
              <a:gd name="connsiteX311" fmla="*/ 1762125 w 2191171"/>
              <a:gd name="connsiteY311" fmla="*/ 273843 h 1548816"/>
              <a:gd name="connsiteX312" fmla="*/ 1757363 w 2191171"/>
              <a:gd name="connsiteY312" fmla="*/ 240506 h 1548816"/>
              <a:gd name="connsiteX313" fmla="*/ 1785938 w 2191171"/>
              <a:gd name="connsiteY313" fmla="*/ 230981 h 1548816"/>
              <a:gd name="connsiteX314" fmla="*/ 1793081 w 2191171"/>
              <a:gd name="connsiteY314" fmla="*/ 228600 h 1548816"/>
              <a:gd name="connsiteX315" fmla="*/ 1764506 w 2191171"/>
              <a:gd name="connsiteY315" fmla="*/ 207168 h 1548816"/>
              <a:gd name="connsiteX316" fmla="*/ 1769269 w 2191171"/>
              <a:gd name="connsiteY316" fmla="*/ 166687 h 1548816"/>
              <a:gd name="connsiteX317" fmla="*/ 1788319 w 2191171"/>
              <a:gd name="connsiteY317" fmla="*/ 157162 h 1548816"/>
              <a:gd name="connsiteX318" fmla="*/ 1833563 w 2191171"/>
              <a:gd name="connsiteY318" fmla="*/ 214312 h 1548816"/>
              <a:gd name="connsiteX319" fmla="*/ 1838325 w 2191171"/>
              <a:gd name="connsiteY319" fmla="*/ 195262 h 1548816"/>
              <a:gd name="connsiteX320" fmla="*/ 1864519 w 2191171"/>
              <a:gd name="connsiteY320" fmla="*/ 178593 h 1548816"/>
              <a:gd name="connsiteX321" fmla="*/ 1883569 w 2191171"/>
              <a:gd name="connsiteY321" fmla="*/ 204787 h 1548816"/>
              <a:gd name="connsiteX322" fmla="*/ 1890713 w 2191171"/>
              <a:gd name="connsiteY322" fmla="*/ 223837 h 1548816"/>
              <a:gd name="connsiteX323" fmla="*/ 1943100 w 2191171"/>
              <a:gd name="connsiteY323" fmla="*/ 230981 h 1548816"/>
              <a:gd name="connsiteX324" fmla="*/ 1974056 w 2191171"/>
              <a:gd name="connsiteY324" fmla="*/ 240506 h 1548816"/>
              <a:gd name="connsiteX325" fmla="*/ 1971675 w 2191171"/>
              <a:gd name="connsiteY325" fmla="*/ 254793 h 1548816"/>
              <a:gd name="connsiteX326" fmla="*/ 2050256 w 2191171"/>
              <a:gd name="connsiteY326" fmla="*/ 230981 h 1548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</a:cxnLst>
            <a:rect l="l" t="t" r="r" b="b"/>
            <a:pathLst>
              <a:path w="2191171" h="1548816">
                <a:moveTo>
                  <a:pt x="2050256" y="230981"/>
                </a:moveTo>
                <a:lnTo>
                  <a:pt x="2105025" y="214312"/>
                </a:lnTo>
                <a:lnTo>
                  <a:pt x="2135981" y="240506"/>
                </a:lnTo>
                <a:lnTo>
                  <a:pt x="2145506" y="292893"/>
                </a:lnTo>
                <a:lnTo>
                  <a:pt x="2166938" y="307181"/>
                </a:lnTo>
                <a:lnTo>
                  <a:pt x="2178844" y="354806"/>
                </a:lnTo>
                <a:cubicBezTo>
                  <a:pt x="2191171" y="374529"/>
                  <a:pt x="2190750" y="366368"/>
                  <a:pt x="2190750" y="376237"/>
                </a:cubicBezTo>
                <a:lnTo>
                  <a:pt x="2171700" y="397668"/>
                </a:lnTo>
                <a:lnTo>
                  <a:pt x="2155031" y="416718"/>
                </a:lnTo>
                <a:lnTo>
                  <a:pt x="2155031" y="447675"/>
                </a:lnTo>
                <a:lnTo>
                  <a:pt x="2121694" y="452437"/>
                </a:lnTo>
                <a:lnTo>
                  <a:pt x="2090738" y="521493"/>
                </a:lnTo>
                <a:lnTo>
                  <a:pt x="2062163" y="521493"/>
                </a:lnTo>
                <a:lnTo>
                  <a:pt x="2047875" y="547687"/>
                </a:lnTo>
                <a:lnTo>
                  <a:pt x="2019300" y="547687"/>
                </a:lnTo>
                <a:lnTo>
                  <a:pt x="1993106" y="564356"/>
                </a:lnTo>
                <a:lnTo>
                  <a:pt x="1974056" y="573881"/>
                </a:lnTo>
                <a:lnTo>
                  <a:pt x="1950244" y="569118"/>
                </a:lnTo>
                <a:lnTo>
                  <a:pt x="1914525" y="628650"/>
                </a:lnTo>
                <a:lnTo>
                  <a:pt x="1900238" y="652462"/>
                </a:lnTo>
                <a:cubicBezTo>
                  <a:pt x="1875170" y="677530"/>
                  <a:pt x="1881445" y="666235"/>
                  <a:pt x="1874044" y="681037"/>
                </a:cubicBezTo>
                <a:lnTo>
                  <a:pt x="1847850" y="697706"/>
                </a:lnTo>
                <a:lnTo>
                  <a:pt x="1838325" y="697706"/>
                </a:lnTo>
                <a:lnTo>
                  <a:pt x="1831181" y="714375"/>
                </a:lnTo>
                <a:lnTo>
                  <a:pt x="1824038" y="814387"/>
                </a:lnTo>
                <a:lnTo>
                  <a:pt x="1795463" y="831056"/>
                </a:lnTo>
                <a:lnTo>
                  <a:pt x="1795463" y="878681"/>
                </a:lnTo>
                <a:lnTo>
                  <a:pt x="1764506" y="926306"/>
                </a:lnTo>
                <a:lnTo>
                  <a:pt x="1785938" y="976312"/>
                </a:lnTo>
                <a:cubicBezTo>
                  <a:pt x="1755724" y="988901"/>
                  <a:pt x="1761978" y="978989"/>
                  <a:pt x="1754981" y="992981"/>
                </a:cubicBezTo>
                <a:lnTo>
                  <a:pt x="1747838" y="1021556"/>
                </a:lnTo>
                <a:lnTo>
                  <a:pt x="1747838" y="1035843"/>
                </a:lnTo>
                <a:lnTo>
                  <a:pt x="1716881" y="1081087"/>
                </a:lnTo>
                <a:lnTo>
                  <a:pt x="1745456" y="1119187"/>
                </a:lnTo>
                <a:lnTo>
                  <a:pt x="1774031" y="1128712"/>
                </a:lnTo>
                <a:lnTo>
                  <a:pt x="1795463" y="1173956"/>
                </a:lnTo>
                <a:lnTo>
                  <a:pt x="1809750" y="1204912"/>
                </a:lnTo>
                <a:lnTo>
                  <a:pt x="1790700" y="1240631"/>
                </a:lnTo>
                <a:lnTo>
                  <a:pt x="1793081" y="1264443"/>
                </a:lnTo>
                <a:lnTo>
                  <a:pt x="1819275" y="1276350"/>
                </a:lnTo>
                <a:lnTo>
                  <a:pt x="1843088" y="1283493"/>
                </a:lnTo>
                <a:cubicBezTo>
                  <a:pt x="1830930" y="1319965"/>
                  <a:pt x="1831181" y="1306662"/>
                  <a:pt x="1831181" y="1321593"/>
                </a:cubicBezTo>
                <a:lnTo>
                  <a:pt x="1819275" y="1350168"/>
                </a:lnTo>
                <a:lnTo>
                  <a:pt x="1781175" y="1373981"/>
                </a:lnTo>
                <a:lnTo>
                  <a:pt x="1774031" y="1400175"/>
                </a:lnTo>
                <a:lnTo>
                  <a:pt x="1757363" y="1438275"/>
                </a:lnTo>
                <a:lnTo>
                  <a:pt x="1766888" y="1471612"/>
                </a:lnTo>
                <a:cubicBezTo>
                  <a:pt x="1766094" y="1479550"/>
                  <a:pt x="1767232" y="1487928"/>
                  <a:pt x="1764506" y="1495425"/>
                </a:cubicBezTo>
                <a:cubicBezTo>
                  <a:pt x="1763648" y="1497784"/>
                  <a:pt x="1757363" y="1497806"/>
                  <a:pt x="1757363" y="1497806"/>
                </a:cubicBezTo>
                <a:cubicBezTo>
                  <a:pt x="1706463" y="1536586"/>
                  <a:pt x="1722174" y="1521088"/>
                  <a:pt x="1704975" y="1538287"/>
                </a:cubicBezTo>
                <a:lnTo>
                  <a:pt x="1647825" y="1493043"/>
                </a:lnTo>
                <a:lnTo>
                  <a:pt x="1607344" y="1459706"/>
                </a:lnTo>
                <a:cubicBezTo>
                  <a:pt x="1589823" y="1444688"/>
                  <a:pt x="1595850" y="1450593"/>
                  <a:pt x="1588294" y="1443037"/>
                </a:cubicBezTo>
                <a:lnTo>
                  <a:pt x="1562100" y="1443037"/>
                </a:lnTo>
                <a:lnTo>
                  <a:pt x="1547813" y="1433512"/>
                </a:lnTo>
                <a:lnTo>
                  <a:pt x="1481138" y="1447800"/>
                </a:lnTo>
                <a:lnTo>
                  <a:pt x="1452563" y="1488281"/>
                </a:lnTo>
                <a:lnTo>
                  <a:pt x="1433513" y="1519237"/>
                </a:lnTo>
                <a:cubicBezTo>
                  <a:pt x="1423486" y="1539291"/>
                  <a:pt x="1429009" y="1533268"/>
                  <a:pt x="1421606" y="1540668"/>
                </a:cubicBezTo>
                <a:lnTo>
                  <a:pt x="1407319" y="1538287"/>
                </a:lnTo>
                <a:lnTo>
                  <a:pt x="1373981" y="1509712"/>
                </a:lnTo>
                <a:lnTo>
                  <a:pt x="1335881" y="1528762"/>
                </a:lnTo>
                <a:cubicBezTo>
                  <a:pt x="1306241" y="1538642"/>
                  <a:pt x="1314406" y="1545387"/>
                  <a:pt x="1304925" y="1535906"/>
                </a:cubicBezTo>
                <a:lnTo>
                  <a:pt x="1264444" y="1528762"/>
                </a:lnTo>
                <a:lnTo>
                  <a:pt x="1247775" y="1528762"/>
                </a:lnTo>
                <a:lnTo>
                  <a:pt x="1223963" y="1524000"/>
                </a:lnTo>
                <a:lnTo>
                  <a:pt x="1185863" y="1493043"/>
                </a:lnTo>
                <a:lnTo>
                  <a:pt x="1173956" y="1488281"/>
                </a:lnTo>
                <a:lnTo>
                  <a:pt x="1159669" y="1524000"/>
                </a:lnTo>
                <a:lnTo>
                  <a:pt x="1126331" y="1507331"/>
                </a:lnTo>
                <a:lnTo>
                  <a:pt x="1114425" y="1485900"/>
                </a:lnTo>
                <a:lnTo>
                  <a:pt x="1073944" y="1512093"/>
                </a:lnTo>
                <a:lnTo>
                  <a:pt x="1057275" y="1535906"/>
                </a:lnTo>
                <a:lnTo>
                  <a:pt x="1026319" y="1540668"/>
                </a:lnTo>
                <a:cubicBezTo>
                  <a:pt x="1001876" y="1548816"/>
                  <a:pt x="1009650" y="1547018"/>
                  <a:pt x="995363" y="1547812"/>
                </a:cubicBezTo>
                <a:lnTo>
                  <a:pt x="909638" y="1512093"/>
                </a:lnTo>
                <a:cubicBezTo>
                  <a:pt x="925104" y="1473427"/>
                  <a:pt x="911102" y="1476375"/>
                  <a:pt x="933450" y="1476375"/>
                </a:cubicBezTo>
                <a:lnTo>
                  <a:pt x="945356" y="1473993"/>
                </a:lnTo>
                <a:cubicBezTo>
                  <a:pt x="947850" y="1449064"/>
                  <a:pt x="942097" y="1455822"/>
                  <a:pt x="950119" y="1447800"/>
                </a:cubicBezTo>
                <a:cubicBezTo>
                  <a:pt x="945112" y="1425272"/>
                  <a:pt x="945753" y="1435894"/>
                  <a:pt x="942975" y="1428750"/>
                </a:cubicBezTo>
                <a:lnTo>
                  <a:pt x="933450" y="1404937"/>
                </a:lnTo>
                <a:lnTo>
                  <a:pt x="904875" y="1402556"/>
                </a:lnTo>
                <a:lnTo>
                  <a:pt x="892969" y="1376362"/>
                </a:lnTo>
                <a:lnTo>
                  <a:pt x="900113" y="1364456"/>
                </a:lnTo>
                <a:lnTo>
                  <a:pt x="912019" y="1369218"/>
                </a:lnTo>
                <a:lnTo>
                  <a:pt x="921544" y="1319212"/>
                </a:lnTo>
                <a:lnTo>
                  <a:pt x="902494" y="1307306"/>
                </a:lnTo>
                <a:lnTo>
                  <a:pt x="897731" y="1250156"/>
                </a:lnTo>
                <a:lnTo>
                  <a:pt x="862013" y="1259681"/>
                </a:lnTo>
                <a:lnTo>
                  <a:pt x="847725" y="1254918"/>
                </a:lnTo>
                <a:lnTo>
                  <a:pt x="835819" y="1295400"/>
                </a:lnTo>
                <a:lnTo>
                  <a:pt x="819150" y="1309687"/>
                </a:lnTo>
                <a:lnTo>
                  <a:pt x="807244" y="1319212"/>
                </a:lnTo>
                <a:lnTo>
                  <a:pt x="812006" y="1369218"/>
                </a:lnTo>
                <a:lnTo>
                  <a:pt x="783431" y="1376362"/>
                </a:lnTo>
                <a:cubicBezTo>
                  <a:pt x="754073" y="1371469"/>
                  <a:pt x="745200" y="1371600"/>
                  <a:pt x="757238" y="1371600"/>
                </a:cubicBezTo>
                <a:lnTo>
                  <a:pt x="745331" y="1357312"/>
                </a:lnTo>
                <a:lnTo>
                  <a:pt x="731044" y="1357312"/>
                </a:lnTo>
                <a:cubicBezTo>
                  <a:pt x="718122" y="1341805"/>
                  <a:pt x="719138" y="1349224"/>
                  <a:pt x="719138" y="1338262"/>
                </a:cubicBezTo>
                <a:lnTo>
                  <a:pt x="707231" y="1333500"/>
                </a:lnTo>
                <a:lnTo>
                  <a:pt x="702469" y="1302543"/>
                </a:lnTo>
                <a:lnTo>
                  <a:pt x="702469" y="1293018"/>
                </a:lnTo>
                <a:cubicBezTo>
                  <a:pt x="669829" y="1260378"/>
                  <a:pt x="686106" y="1262062"/>
                  <a:pt x="664369" y="1262062"/>
                </a:cubicBezTo>
                <a:lnTo>
                  <a:pt x="628650" y="1250156"/>
                </a:lnTo>
                <a:lnTo>
                  <a:pt x="609600" y="1250156"/>
                </a:lnTo>
                <a:lnTo>
                  <a:pt x="609600" y="1226343"/>
                </a:lnTo>
                <a:lnTo>
                  <a:pt x="590550" y="1212056"/>
                </a:lnTo>
                <a:lnTo>
                  <a:pt x="573881" y="1212056"/>
                </a:lnTo>
                <a:lnTo>
                  <a:pt x="573881" y="1233487"/>
                </a:lnTo>
                <a:lnTo>
                  <a:pt x="519113" y="1243012"/>
                </a:lnTo>
                <a:lnTo>
                  <a:pt x="464344" y="1278731"/>
                </a:lnTo>
                <a:lnTo>
                  <a:pt x="473869" y="1295400"/>
                </a:lnTo>
                <a:lnTo>
                  <a:pt x="483394" y="1328737"/>
                </a:lnTo>
                <a:lnTo>
                  <a:pt x="454819" y="1354931"/>
                </a:lnTo>
                <a:cubicBezTo>
                  <a:pt x="431704" y="1362636"/>
                  <a:pt x="426653" y="1358707"/>
                  <a:pt x="438150" y="1364456"/>
                </a:cubicBezTo>
                <a:cubicBezTo>
                  <a:pt x="440531" y="1370806"/>
                  <a:pt x="442976" y="1377132"/>
                  <a:pt x="445294" y="1383506"/>
                </a:cubicBezTo>
                <a:cubicBezTo>
                  <a:pt x="446152" y="1385865"/>
                  <a:pt x="447675" y="1390650"/>
                  <a:pt x="447675" y="1390650"/>
                </a:cubicBezTo>
                <a:cubicBezTo>
                  <a:pt x="446088" y="1400175"/>
                  <a:pt x="446959" y="1410457"/>
                  <a:pt x="442913" y="1419225"/>
                </a:cubicBezTo>
                <a:cubicBezTo>
                  <a:pt x="441542" y="1422196"/>
                  <a:pt x="433388" y="1421606"/>
                  <a:pt x="433388" y="1421606"/>
                </a:cubicBezTo>
                <a:lnTo>
                  <a:pt x="421481" y="1426368"/>
                </a:lnTo>
                <a:cubicBezTo>
                  <a:pt x="404050" y="1431349"/>
                  <a:pt x="415131" y="1426368"/>
                  <a:pt x="402431" y="1431131"/>
                </a:cubicBezTo>
                <a:lnTo>
                  <a:pt x="404813" y="1433512"/>
                </a:lnTo>
                <a:cubicBezTo>
                  <a:pt x="392295" y="1463552"/>
                  <a:pt x="403225" y="1462087"/>
                  <a:pt x="388144" y="1462087"/>
                </a:cubicBezTo>
                <a:lnTo>
                  <a:pt x="371475" y="1462087"/>
                </a:lnTo>
                <a:lnTo>
                  <a:pt x="350044" y="1454943"/>
                </a:lnTo>
                <a:cubicBezTo>
                  <a:pt x="335443" y="1489010"/>
                  <a:pt x="335756" y="1476191"/>
                  <a:pt x="335756" y="1490662"/>
                </a:cubicBezTo>
                <a:cubicBezTo>
                  <a:pt x="317740" y="1506105"/>
                  <a:pt x="325634" y="1501678"/>
                  <a:pt x="314325" y="1507331"/>
                </a:cubicBezTo>
                <a:cubicBezTo>
                  <a:pt x="277814" y="1504897"/>
                  <a:pt x="284162" y="1502965"/>
                  <a:pt x="278606" y="1502568"/>
                </a:cubicBezTo>
                <a:lnTo>
                  <a:pt x="278606" y="1502568"/>
                </a:lnTo>
                <a:lnTo>
                  <a:pt x="261938" y="1485900"/>
                </a:lnTo>
                <a:cubicBezTo>
                  <a:pt x="227814" y="1490774"/>
                  <a:pt x="239825" y="1490662"/>
                  <a:pt x="226219" y="1490662"/>
                </a:cubicBezTo>
                <a:lnTo>
                  <a:pt x="223838" y="1509712"/>
                </a:lnTo>
                <a:lnTo>
                  <a:pt x="238125" y="1516856"/>
                </a:lnTo>
                <a:lnTo>
                  <a:pt x="233363" y="1531143"/>
                </a:lnTo>
                <a:cubicBezTo>
                  <a:pt x="187335" y="1523876"/>
                  <a:pt x="188119" y="1539268"/>
                  <a:pt x="188119" y="1521618"/>
                </a:cubicBezTo>
                <a:lnTo>
                  <a:pt x="150019" y="1526381"/>
                </a:lnTo>
                <a:lnTo>
                  <a:pt x="130969" y="1497806"/>
                </a:lnTo>
                <a:lnTo>
                  <a:pt x="133350" y="1469231"/>
                </a:lnTo>
                <a:lnTo>
                  <a:pt x="126206" y="1443037"/>
                </a:lnTo>
                <a:lnTo>
                  <a:pt x="119063" y="1433512"/>
                </a:lnTo>
                <a:lnTo>
                  <a:pt x="92869" y="1445418"/>
                </a:lnTo>
                <a:lnTo>
                  <a:pt x="97631" y="1416843"/>
                </a:lnTo>
                <a:lnTo>
                  <a:pt x="73819" y="1381125"/>
                </a:lnTo>
                <a:lnTo>
                  <a:pt x="92869" y="1354931"/>
                </a:lnTo>
                <a:lnTo>
                  <a:pt x="85725" y="1326356"/>
                </a:lnTo>
                <a:lnTo>
                  <a:pt x="71438" y="1314450"/>
                </a:lnTo>
                <a:lnTo>
                  <a:pt x="47625" y="1312068"/>
                </a:lnTo>
                <a:lnTo>
                  <a:pt x="28575" y="1307306"/>
                </a:lnTo>
                <a:lnTo>
                  <a:pt x="28575" y="1295400"/>
                </a:lnTo>
                <a:lnTo>
                  <a:pt x="0" y="1302543"/>
                </a:lnTo>
                <a:lnTo>
                  <a:pt x="50006" y="1212056"/>
                </a:lnTo>
                <a:lnTo>
                  <a:pt x="64294" y="1207293"/>
                </a:lnTo>
                <a:lnTo>
                  <a:pt x="64294" y="1207293"/>
                </a:lnTo>
                <a:lnTo>
                  <a:pt x="61913" y="1183481"/>
                </a:lnTo>
                <a:cubicBezTo>
                  <a:pt x="84202" y="1148808"/>
                  <a:pt x="70133" y="1150143"/>
                  <a:pt x="88106" y="1150143"/>
                </a:cubicBezTo>
                <a:lnTo>
                  <a:pt x="107156" y="1159668"/>
                </a:lnTo>
                <a:lnTo>
                  <a:pt x="111919" y="1135856"/>
                </a:lnTo>
                <a:cubicBezTo>
                  <a:pt x="131921" y="1123355"/>
                  <a:pt x="125674" y="1118655"/>
                  <a:pt x="133350" y="1126331"/>
                </a:cubicBezTo>
                <a:lnTo>
                  <a:pt x="166688" y="1133475"/>
                </a:lnTo>
                <a:cubicBezTo>
                  <a:pt x="198273" y="1109178"/>
                  <a:pt x="184625" y="1109662"/>
                  <a:pt x="200025" y="1109662"/>
                </a:cubicBezTo>
                <a:cubicBezTo>
                  <a:pt x="244004" y="1114549"/>
                  <a:pt x="232723" y="1104260"/>
                  <a:pt x="245269" y="1116806"/>
                </a:cubicBezTo>
                <a:lnTo>
                  <a:pt x="250031" y="1126331"/>
                </a:lnTo>
                <a:lnTo>
                  <a:pt x="276225" y="1085850"/>
                </a:lnTo>
                <a:lnTo>
                  <a:pt x="280988" y="1066800"/>
                </a:lnTo>
                <a:lnTo>
                  <a:pt x="307181" y="1057275"/>
                </a:lnTo>
                <a:lnTo>
                  <a:pt x="326231" y="1066800"/>
                </a:lnTo>
                <a:lnTo>
                  <a:pt x="366713" y="1119187"/>
                </a:lnTo>
                <a:cubicBezTo>
                  <a:pt x="364195" y="1086461"/>
                  <a:pt x="368959" y="1097488"/>
                  <a:pt x="361950" y="1083468"/>
                </a:cubicBezTo>
                <a:lnTo>
                  <a:pt x="359569" y="1033462"/>
                </a:lnTo>
                <a:lnTo>
                  <a:pt x="328613" y="1031081"/>
                </a:lnTo>
                <a:lnTo>
                  <a:pt x="328613" y="1019175"/>
                </a:lnTo>
                <a:lnTo>
                  <a:pt x="311944" y="1009650"/>
                </a:lnTo>
                <a:lnTo>
                  <a:pt x="307181" y="1028700"/>
                </a:lnTo>
                <a:lnTo>
                  <a:pt x="292894" y="1009650"/>
                </a:lnTo>
                <a:lnTo>
                  <a:pt x="266700" y="1035843"/>
                </a:lnTo>
                <a:lnTo>
                  <a:pt x="259556" y="1021556"/>
                </a:lnTo>
                <a:lnTo>
                  <a:pt x="157163" y="1026318"/>
                </a:lnTo>
                <a:lnTo>
                  <a:pt x="147638" y="1040606"/>
                </a:lnTo>
                <a:lnTo>
                  <a:pt x="114300" y="1038225"/>
                </a:lnTo>
                <a:lnTo>
                  <a:pt x="97631" y="1031081"/>
                </a:lnTo>
                <a:lnTo>
                  <a:pt x="90488" y="1012031"/>
                </a:lnTo>
                <a:lnTo>
                  <a:pt x="73819" y="988218"/>
                </a:lnTo>
                <a:cubicBezTo>
                  <a:pt x="51635" y="980824"/>
                  <a:pt x="52388" y="988605"/>
                  <a:pt x="52388" y="978693"/>
                </a:cubicBezTo>
                <a:lnTo>
                  <a:pt x="61913" y="947737"/>
                </a:lnTo>
                <a:cubicBezTo>
                  <a:pt x="58475" y="920242"/>
                  <a:pt x="53453" y="931428"/>
                  <a:pt x="80963" y="923925"/>
                </a:cubicBezTo>
                <a:cubicBezTo>
                  <a:pt x="82675" y="923458"/>
                  <a:pt x="84138" y="922337"/>
                  <a:pt x="85725" y="921543"/>
                </a:cubicBezTo>
                <a:lnTo>
                  <a:pt x="102394" y="897731"/>
                </a:lnTo>
                <a:lnTo>
                  <a:pt x="126206" y="888206"/>
                </a:lnTo>
                <a:lnTo>
                  <a:pt x="159544" y="854868"/>
                </a:lnTo>
                <a:cubicBezTo>
                  <a:pt x="161131" y="851693"/>
                  <a:pt x="162243" y="848231"/>
                  <a:pt x="164306" y="845343"/>
                </a:cubicBezTo>
                <a:cubicBezTo>
                  <a:pt x="166263" y="842603"/>
                  <a:pt x="171450" y="838200"/>
                  <a:pt x="171450" y="838200"/>
                </a:cubicBezTo>
                <a:lnTo>
                  <a:pt x="190500" y="826293"/>
                </a:lnTo>
                <a:cubicBezTo>
                  <a:pt x="210260" y="816413"/>
                  <a:pt x="202450" y="816768"/>
                  <a:pt x="211931" y="816768"/>
                </a:cubicBezTo>
                <a:lnTo>
                  <a:pt x="238125" y="802481"/>
                </a:lnTo>
                <a:lnTo>
                  <a:pt x="240506" y="788193"/>
                </a:lnTo>
                <a:lnTo>
                  <a:pt x="223838" y="790575"/>
                </a:lnTo>
                <a:lnTo>
                  <a:pt x="173831" y="776287"/>
                </a:lnTo>
                <a:cubicBezTo>
                  <a:pt x="180975" y="761206"/>
                  <a:pt x="186773" y="745410"/>
                  <a:pt x="195263" y="731043"/>
                </a:cubicBezTo>
                <a:cubicBezTo>
                  <a:pt x="197282" y="727626"/>
                  <a:pt x="204788" y="723900"/>
                  <a:pt x="204788" y="723900"/>
                </a:cubicBezTo>
                <a:cubicBezTo>
                  <a:pt x="224608" y="728854"/>
                  <a:pt x="223838" y="735207"/>
                  <a:pt x="223838" y="726281"/>
                </a:cubicBezTo>
                <a:lnTo>
                  <a:pt x="240506" y="733425"/>
                </a:lnTo>
                <a:lnTo>
                  <a:pt x="221456" y="702468"/>
                </a:lnTo>
                <a:lnTo>
                  <a:pt x="238125" y="666750"/>
                </a:lnTo>
                <a:lnTo>
                  <a:pt x="276225" y="626268"/>
                </a:lnTo>
                <a:lnTo>
                  <a:pt x="321469" y="614362"/>
                </a:lnTo>
                <a:lnTo>
                  <a:pt x="335756" y="609600"/>
                </a:lnTo>
                <a:lnTo>
                  <a:pt x="388144" y="647700"/>
                </a:lnTo>
                <a:lnTo>
                  <a:pt x="411956" y="647700"/>
                </a:lnTo>
                <a:lnTo>
                  <a:pt x="457200" y="645318"/>
                </a:lnTo>
                <a:cubicBezTo>
                  <a:pt x="373105" y="616486"/>
                  <a:pt x="403225" y="616743"/>
                  <a:pt x="371475" y="616743"/>
                </a:cubicBezTo>
                <a:lnTo>
                  <a:pt x="347663" y="595312"/>
                </a:lnTo>
                <a:lnTo>
                  <a:pt x="326231" y="590550"/>
                </a:lnTo>
                <a:lnTo>
                  <a:pt x="319088" y="581025"/>
                </a:lnTo>
                <a:lnTo>
                  <a:pt x="326231" y="542925"/>
                </a:lnTo>
                <a:lnTo>
                  <a:pt x="378619" y="545306"/>
                </a:lnTo>
                <a:lnTo>
                  <a:pt x="404813" y="547687"/>
                </a:lnTo>
                <a:lnTo>
                  <a:pt x="457200" y="519112"/>
                </a:lnTo>
                <a:lnTo>
                  <a:pt x="442913" y="507206"/>
                </a:lnTo>
                <a:lnTo>
                  <a:pt x="392906" y="531018"/>
                </a:lnTo>
                <a:lnTo>
                  <a:pt x="354806" y="521493"/>
                </a:lnTo>
                <a:lnTo>
                  <a:pt x="345281" y="509587"/>
                </a:lnTo>
                <a:lnTo>
                  <a:pt x="307181" y="511968"/>
                </a:lnTo>
                <a:lnTo>
                  <a:pt x="295275" y="554831"/>
                </a:lnTo>
                <a:cubicBezTo>
                  <a:pt x="287338" y="561181"/>
                  <a:pt x="280413" y="569062"/>
                  <a:pt x="271463" y="573881"/>
                </a:cubicBezTo>
                <a:cubicBezTo>
                  <a:pt x="269253" y="575071"/>
                  <a:pt x="264319" y="571500"/>
                  <a:pt x="264319" y="571500"/>
                </a:cubicBezTo>
                <a:lnTo>
                  <a:pt x="254794" y="552450"/>
                </a:lnTo>
                <a:lnTo>
                  <a:pt x="266700" y="535781"/>
                </a:lnTo>
                <a:lnTo>
                  <a:pt x="257175" y="535781"/>
                </a:lnTo>
                <a:lnTo>
                  <a:pt x="238125" y="540543"/>
                </a:lnTo>
                <a:lnTo>
                  <a:pt x="238125" y="540543"/>
                </a:lnTo>
                <a:lnTo>
                  <a:pt x="235744" y="521493"/>
                </a:lnTo>
                <a:lnTo>
                  <a:pt x="252413" y="509587"/>
                </a:lnTo>
                <a:lnTo>
                  <a:pt x="247650" y="471487"/>
                </a:lnTo>
                <a:lnTo>
                  <a:pt x="250031" y="457200"/>
                </a:lnTo>
                <a:cubicBezTo>
                  <a:pt x="215908" y="452325"/>
                  <a:pt x="216694" y="463662"/>
                  <a:pt x="216694" y="450056"/>
                </a:cubicBezTo>
                <a:lnTo>
                  <a:pt x="219075" y="421481"/>
                </a:lnTo>
                <a:lnTo>
                  <a:pt x="211931" y="404812"/>
                </a:lnTo>
                <a:cubicBezTo>
                  <a:pt x="196537" y="407378"/>
                  <a:pt x="201057" y="403778"/>
                  <a:pt x="195263" y="409575"/>
                </a:cubicBezTo>
                <a:lnTo>
                  <a:pt x="176213" y="421481"/>
                </a:lnTo>
                <a:lnTo>
                  <a:pt x="152400" y="390525"/>
                </a:lnTo>
                <a:cubicBezTo>
                  <a:pt x="144546" y="374817"/>
                  <a:pt x="145256" y="381562"/>
                  <a:pt x="145256" y="371475"/>
                </a:cubicBezTo>
                <a:lnTo>
                  <a:pt x="145256" y="323850"/>
                </a:lnTo>
                <a:lnTo>
                  <a:pt x="283369" y="319087"/>
                </a:lnTo>
                <a:lnTo>
                  <a:pt x="300038" y="330993"/>
                </a:lnTo>
                <a:lnTo>
                  <a:pt x="323850" y="321468"/>
                </a:lnTo>
                <a:lnTo>
                  <a:pt x="390525" y="311943"/>
                </a:lnTo>
                <a:lnTo>
                  <a:pt x="421481" y="297656"/>
                </a:lnTo>
                <a:lnTo>
                  <a:pt x="457200" y="304800"/>
                </a:lnTo>
                <a:lnTo>
                  <a:pt x="471488" y="304800"/>
                </a:lnTo>
                <a:cubicBezTo>
                  <a:pt x="481231" y="270699"/>
                  <a:pt x="492570" y="271462"/>
                  <a:pt x="478631" y="271462"/>
                </a:cubicBezTo>
                <a:lnTo>
                  <a:pt x="469106" y="271462"/>
                </a:lnTo>
                <a:lnTo>
                  <a:pt x="481013" y="235743"/>
                </a:lnTo>
                <a:lnTo>
                  <a:pt x="554831" y="223837"/>
                </a:lnTo>
                <a:cubicBezTo>
                  <a:pt x="591891" y="191719"/>
                  <a:pt x="576457" y="199926"/>
                  <a:pt x="595313" y="190500"/>
                </a:cubicBezTo>
                <a:lnTo>
                  <a:pt x="654844" y="166687"/>
                </a:lnTo>
                <a:cubicBezTo>
                  <a:pt x="658813" y="146843"/>
                  <a:pt x="662650" y="126973"/>
                  <a:pt x="666750" y="107156"/>
                </a:cubicBezTo>
                <a:cubicBezTo>
                  <a:pt x="667413" y="103951"/>
                  <a:pt x="663575" y="109537"/>
                  <a:pt x="669131" y="97631"/>
                </a:cubicBezTo>
                <a:lnTo>
                  <a:pt x="678656" y="42862"/>
                </a:lnTo>
                <a:lnTo>
                  <a:pt x="700088" y="19050"/>
                </a:lnTo>
                <a:lnTo>
                  <a:pt x="726281" y="33337"/>
                </a:lnTo>
                <a:lnTo>
                  <a:pt x="773906" y="7143"/>
                </a:lnTo>
                <a:lnTo>
                  <a:pt x="797719" y="0"/>
                </a:lnTo>
                <a:lnTo>
                  <a:pt x="842963" y="14287"/>
                </a:lnTo>
                <a:lnTo>
                  <a:pt x="876300" y="14287"/>
                </a:lnTo>
                <a:lnTo>
                  <a:pt x="892969" y="30956"/>
                </a:lnTo>
                <a:lnTo>
                  <a:pt x="914400" y="23812"/>
                </a:lnTo>
                <a:lnTo>
                  <a:pt x="945356" y="64293"/>
                </a:lnTo>
                <a:lnTo>
                  <a:pt x="945356" y="104775"/>
                </a:lnTo>
                <a:lnTo>
                  <a:pt x="954881" y="123825"/>
                </a:lnTo>
                <a:lnTo>
                  <a:pt x="978694" y="138112"/>
                </a:lnTo>
                <a:lnTo>
                  <a:pt x="1026319" y="159543"/>
                </a:lnTo>
                <a:lnTo>
                  <a:pt x="1042988" y="164306"/>
                </a:lnTo>
                <a:lnTo>
                  <a:pt x="1062038" y="128587"/>
                </a:lnTo>
                <a:lnTo>
                  <a:pt x="1073944" y="123825"/>
                </a:lnTo>
                <a:cubicBezTo>
                  <a:pt x="1092970" y="126543"/>
                  <a:pt x="1089422" y="127000"/>
                  <a:pt x="1097756" y="126206"/>
                </a:cubicBezTo>
                <a:lnTo>
                  <a:pt x="1116806" y="111918"/>
                </a:lnTo>
                <a:lnTo>
                  <a:pt x="1145381" y="130968"/>
                </a:lnTo>
                <a:lnTo>
                  <a:pt x="1152525" y="107156"/>
                </a:lnTo>
                <a:lnTo>
                  <a:pt x="1183481" y="107156"/>
                </a:lnTo>
                <a:lnTo>
                  <a:pt x="1204913" y="126206"/>
                </a:lnTo>
                <a:lnTo>
                  <a:pt x="1223963" y="130968"/>
                </a:lnTo>
                <a:lnTo>
                  <a:pt x="1219200" y="107156"/>
                </a:lnTo>
                <a:lnTo>
                  <a:pt x="1219200" y="88106"/>
                </a:lnTo>
                <a:lnTo>
                  <a:pt x="1247775" y="85725"/>
                </a:lnTo>
                <a:lnTo>
                  <a:pt x="1266825" y="88106"/>
                </a:lnTo>
                <a:lnTo>
                  <a:pt x="1290638" y="69056"/>
                </a:lnTo>
                <a:lnTo>
                  <a:pt x="1300163" y="59531"/>
                </a:lnTo>
                <a:lnTo>
                  <a:pt x="1323975" y="61912"/>
                </a:lnTo>
                <a:lnTo>
                  <a:pt x="1335881" y="47625"/>
                </a:lnTo>
                <a:cubicBezTo>
                  <a:pt x="1350922" y="52638"/>
                  <a:pt x="1350169" y="47367"/>
                  <a:pt x="1350169" y="54768"/>
                </a:cubicBezTo>
                <a:cubicBezTo>
                  <a:pt x="1372351" y="79415"/>
                  <a:pt x="1364049" y="71030"/>
                  <a:pt x="1373981" y="80962"/>
                </a:cubicBezTo>
                <a:lnTo>
                  <a:pt x="1366838" y="109537"/>
                </a:lnTo>
                <a:lnTo>
                  <a:pt x="1385888" y="138112"/>
                </a:lnTo>
                <a:lnTo>
                  <a:pt x="1383506" y="145256"/>
                </a:lnTo>
                <a:lnTo>
                  <a:pt x="1393031" y="202406"/>
                </a:lnTo>
                <a:lnTo>
                  <a:pt x="1407319" y="226218"/>
                </a:lnTo>
                <a:lnTo>
                  <a:pt x="1423988" y="254793"/>
                </a:lnTo>
                <a:lnTo>
                  <a:pt x="1447800" y="261937"/>
                </a:lnTo>
                <a:lnTo>
                  <a:pt x="1483519" y="238125"/>
                </a:lnTo>
                <a:lnTo>
                  <a:pt x="1488281" y="240506"/>
                </a:lnTo>
                <a:lnTo>
                  <a:pt x="1509713" y="283368"/>
                </a:lnTo>
                <a:cubicBezTo>
                  <a:pt x="1528512" y="312911"/>
                  <a:pt x="1527572" y="299640"/>
                  <a:pt x="1538288" y="309562"/>
                </a:cubicBezTo>
                <a:lnTo>
                  <a:pt x="1566863" y="314325"/>
                </a:lnTo>
                <a:cubicBezTo>
                  <a:pt x="1586683" y="309369"/>
                  <a:pt x="1579368" y="309562"/>
                  <a:pt x="1588294" y="309562"/>
                </a:cubicBezTo>
                <a:lnTo>
                  <a:pt x="1602581" y="321468"/>
                </a:lnTo>
                <a:lnTo>
                  <a:pt x="1645444" y="290512"/>
                </a:lnTo>
                <a:cubicBezTo>
                  <a:pt x="1637987" y="273114"/>
                  <a:pt x="1638300" y="279888"/>
                  <a:pt x="1638300" y="271462"/>
                </a:cubicBezTo>
                <a:lnTo>
                  <a:pt x="1645444" y="245268"/>
                </a:lnTo>
                <a:lnTo>
                  <a:pt x="1638300" y="216693"/>
                </a:lnTo>
                <a:lnTo>
                  <a:pt x="1719263" y="245268"/>
                </a:lnTo>
                <a:cubicBezTo>
                  <a:pt x="1743830" y="272293"/>
                  <a:pt x="1734731" y="263118"/>
                  <a:pt x="1745456" y="273843"/>
                </a:cubicBezTo>
                <a:cubicBezTo>
                  <a:pt x="1762911" y="276337"/>
                  <a:pt x="1760141" y="279399"/>
                  <a:pt x="1762125" y="273843"/>
                </a:cubicBezTo>
                <a:lnTo>
                  <a:pt x="1757363" y="240506"/>
                </a:lnTo>
                <a:lnTo>
                  <a:pt x="1785938" y="230981"/>
                </a:lnTo>
                <a:lnTo>
                  <a:pt x="1793081" y="228600"/>
                </a:lnTo>
                <a:lnTo>
                  <a:pt x="1764506" y="207168"/>
                </a:lnTo>
                <a:lnTo>
                  <a:pt x="1769269" y="166687"/>
                </a:lnTo>
                <a:lnTo>
                  <a:pt x="1788319" y="157162"/>
                </a:lnTo>
                <a:lnTo>
                  <a:pt x="1833563" y="214312"/>
                </a:lnTo>
                <a:cubicBezTo>
                  <a:pt x="1838543" y="196880"/>
                  <a:pt x="1838325" y="203422"/>
                  <a:pt x="1838325" y="195262"/>
                </a:cubicBezTo>
                <a:lnTo>
                  <a:pt x="1864519" y="178593"/>
                </a:lnTo>
                <a:lnTo>
                  <a:pt x="1883569" y="204787"/>
                </a:lnTo>
                <a:lnTo>
                  <a:pt x="1890713" y="223837"/>
                </a:lnTo>
                <a:lnTo>
                  <a:pt x="1943100" y="230981"/>
                </a:lnTo>
                <a:lnTo>
                  <a:pt x="1974056" y="240506"/>
                </a:lnTo>
                <a:cubicBezTo>
                  <a:pt x="1971563" y="257961"/>
                  <a:pt x="1971675" y="262788"/>
                  <a:pt x="1971675" y="254793"/>
                </a:cubicBezTo>
                <a:lnTo>
                  <a:pt x="2050256" y="230981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자유형 11"/>
          <p:cNvSpPr/>
          <p:nvPr/>
        </p:nvSpPr>
        <p:spPr>
          <a:xfrm>
            <a:off x="3897311" y="4164933"/>
            <a:ext cx="456009" cy="564356"/>
          </a:xfrm>
          <a:custGeom>
            <a:avLst/>
            <a:gdLst>
              <a:gd name="connsiteX0" fmla="*/ 364332 w 456009"/>
              <a:gd name="connsiteY0" fmla="*/ 307181 h 564356"/>
              <a:gd name="connsiteX1" fmla="*/ 354807 w 456009"/>
              <a:gd name="connsiteY1" fmla="*/ 373856 h 564356"/>
              <a:gd name="connsiteX2" fmla="*/ 359569 w 456009"/>
              <a:gd name="connsiteY2" fmla="*/ 400050 h 564356"/>
              <a:gd name="connsiteX3" fmla="*/ 350044 w 456009"/>
              <a:gd name="connsiteY3" fmla="*/ 419100 h 564356"/>
              <a:gd name="connsiteX4" fmla="*/ 352425 w 456009"/>
              <a:gd name="connsiteY4" fmla="*/ 426244 h 564356"/>
              <a:gd name="connsiteX5" fmla="*/ 357188 w 456009"/>
              <a:gd name="connsiteY5" fmla="*/ 457200 h 564356"/>
              <a:gd name="connsiteX6" fmla="*/ 342900 w 456009"/>
              <a:gd name="connsiteY6" fmla="*/ 481012 h 564356"/>
              <a:gd name="connsiteX7" fmla="*/ 328613 w 456009"/>
              <a:gd name="connsiteY7" fmla="*/ 490537 h 564356"/>
              <a:gd name="connsiteX8" fmla="*/ 321469 w 456009"/>
              <a:gd name="connsiteY8" fmla="*/ 495300 h 564356"/>
              <a:gd name="connsiteX9" fmla="*/ 311944 w 456009"/>
              <a:gd name="connsiteY9" fmla="*/ 516731 h 564356"/>
              <a:gd name="connsiteX10" fmla="*/ 297657 w 456009"/>
              <a:gd name="connsiteY10" fmla="*/ 528637 h 564356"/>
              <a:gd name="connsiteX11" fmla="*/ 288132 w 456009"/>
              <a:gd name="connsiteY11" fmla="*/ 542925 h 564356"/>
              <a:gd name="connsiteX12" fmla="*/ 271463 w 456009"/>
              <a:gd name="connsiteY12" fmla="*/ 540544 h 564356"/>
              <a:gd name="connsiteX13" fmla="*/ 264319 w 456009"/>
              <a:gd name="connsiteY13" fmla="*/ 538162 h 564356"/>
              <a:gd name="connsiteX14" fmla="*/ 261938 w 456009"/>
              <a:gd name="connsiteY14" fmla="*/ 531019 h 564356"/>
              <a:gd name="connsiteX15" fmla="*/ 250032 w 456009"/>
              <a:gd name="connsiteY15" fmla="*/ 521494 h 564356"/>
              <a:gd name="connsiteX16" fmla="*/ 228600 w 456009"/>
              <a:gd name="connsiteY16" fmla="*/ 509587 h 564356"/>
              <a:gd name="connsiteX17" fmla="*/ 226219 w 456009"/>
              <a:gd name="connsiteY17" fmla="*/ 502444 h 564356"/>
              <a:gd name="connsiteX18" fmla="*/ 214313 w 456009"/>
              <a:gd name="connsiteY18" fmla="*/ 488156 h 564356"/>
              <a:gd name="connsiteX19" fmla="*/ 211932 w 456009"/>
              <a:gd name="connsiteY19" fmla="*/ 481012 h 564356"/>
              <a:gd name="connsiteX20" fmla="*/ 202407 w 456009"/>
              <a:gd name="connsiteY20" fmla="*/ 464344 h 564356"/>
              <a:gd name="connsiteX21" fmla="*/ 195263 w 456009"/>
              <a:gd name="connsiteY21" fmla="*/ 414337 h 564356"/>
              <a:gd name="connsiteX22" fmla="*/ 169069 w 456009"/>
              <a:gd name="connsiteY22" fmla="*/ 411956 h 564356"/>
              <a:gd name="connsiteX23" fmla="*/ 166688 w 456009"/>
              <a:gd name="connsiteY23" fmla="*/ 435769 h 564356"/>
              <a:gd name="connsiteX24" fmla="*/ 164307 w 456009"/>
              <a:gd name="connsiteY24" fmla="*/ 504825 h 564356"/>
              <a:gd name="connsiteX25" fmla="*/ 119063 w 456009"/>
              <a:gd name="connsiteY25" fmla="*/ 564356 h 564356"/>
              <a:gd name="connsiteX26" fmla="*/ 116682 w 456009"/>
              <a:gd name="connsiteY26" fmla="*/ 535781 h 564356"/>
              <a:gd name="connsiteX27" fmla="*/ 104775 w 456009"/>
              <a:gd name="connsiteY27" fmla="*/ 526256 h 564356"/>
              <a:gd name="connsiteX28" fmla="*/ 100013 w 456009"/>
              <a:gd name="connsiteY28" fmla="*/ 519112 h 564356"/>
              <a:gd name="connsiteX29" fmla="*/ 88107 w 456009"/>
              <a:gd name="connsiteY29" fmla="*/ 495300 h 564356"/>
              <a:gd name="connsiteX30" fmla="*/ 64294 w 456009"/>
              <a:gd name="connsiteY30" fmla="*/ 495300 h 564356"/>
              <a:gd name="connsiteX31" fmla="*/ 52388 w 456009"/>
              <a:gd name="connsiteY31" fmla="*/ 471487 h 564356"/>
              <a:gd name="connsiteX32" fmla="*/ 45244 w 456009"/>
              <a:gd name="connsiteY32" fmla="*/ 447675 h 564356"/>
              <a:gd name="connsiteX33" fmla="*/ 54769 w 456009"/>
              <a:gd name="connsiteY33" fmla="*/ 423862 h 564356"/>
              <a:gd name="connsiteX34" fmla="*/ 14288 w 456009"/>
              <a:gd name="connsiteY34" fmla="*/ 400050 h 564356"/>
              <a:gd name="connsiteX35" fmla="*/ 0 w 456009"/>
              <a:gd name="connsiteY35" fmla="*/ 373856 h 564356"/>
              <a:gd name="connsiteX36" fmla="*/ 11907 w 456009"/>
              <a:gd name="connsiteY36" fmla="*/ 369094 h 564356"/>
              <a:gd name="connsiteX37" fmla="*/ 11907 w 456009"/>
              <a:gd name="connsiteY37" fmla="*/ 340519 h 564356"/>
              <a:gd name="connsiteX38" fmla="*/ 21432 w 456009"/>
              <a:gd name="connsiteY38" fmla="*/ 302419 h 564356"/>
              <a:gd name="connsiteX39" fmla="*/ 38100 w 456009"/>
              <a:gd name="connsiteY39" fmla="*/ 276225 h 564356"/>
              <a:gd name="connsiteX40" fmla="*/ 30957 w 456009"/>
              <a:gd name="connsiteY40" fmla="*/ 252412 h 564356"/>
              <a:gd name="connsiteX41" fmla="*/ 45244 w 456009"/>
              <a:gd name="connsiteY41" fmla="*/ 233362 h 564356"/>
              <a:gd name="connsiteX42" fmla="*/ 42863 w 456009"/>
              <a:gd name="connsiteY42" fmla="*/ 207169 h 564356"/>
              <a:gd name="connsiteX43" fmla="*/ 45244 w 456009"/>
              <a:gd name="connsiteY43" fmla="*/ 195262 h 564356"/>
              <a:gd name="connsiteX44" fmla="*/ 50007 w 456009"/>
              <a:gd name="connsiteY44" fmla="*/ 166687 h 564356"/>
              <a:gd name="connsiteX45" fmla="*/ 52388 w 456009"/>
              <a:gd name="connsiteY45" fmla="*/ 145256 h 564356"/>
              <a:gd name="connsiteX46" fmla="*/ 71438 w 456009"/>
              <a:gd name="connsiteY46" fmla="*/ 135731 h 564356"/>
              <a:gd name="connsiteX47" fmla="*/ 109538 w 456009"/>
              <a:gd name="connsiteY47" fmla="*/ 133350 h 564356"/>
              <a:gd name="connsiteX48" fmla="*/ 140494 w 456009"/>
              <a:gd name="connsiteY48" fmla="*/ 107156 h 564356"/>
              <a:gd name="connsiteX49" fmla="*/ 164307 w 456009"/>
              <a:gd name="connsiteY49" fmla="*/ 57150 h 564356"/>
              <a:gd name="connsiteX50" fmla="*/ 166688 w 456009"/>
              <a:gd name="connsiteY50" fmla="*/ 50006 h 564356"/>
              <a:gd name="connsiteX51" fmla="*/ 164307 w 456009"/>
              <a:gd name="connsiteY51" fmla="*/ 21431 h 564356"/>
              <a:gd name="connsiteX52" fmla="*/ 190500 w 456009"/>
              <a:gd name="connsiteY52" fmla="*/ 0 h 564356"/>
              <a:gd name="connsiteX53" fmla="*/ 221457 w 456009"/>
              <a:gd name="connsiteY53" fmla="*/ 19050 h 564356"/>
              <a:gd name="connsiteX54" fmla="*/ 223838 w 456009"/>
              <a:gd name="connsiteY54" fmla="*/ 45244 h 564356"/>
              <a:gd name="connsiteX55" fmla="*/ 223838 w 456009"/>
              <a:gd name="connsiteY55" fmla="*/ 76200 h 564356"/>
              <a:gd name="connsiteX56" fmla="*/ 266700 w 456009"/>
              <a:gd name="connsiteY56" fmla="*/ 76200 h 564356"/>
              <a:gd name="connsiteX57" fmla="*/ 302419 w 456009"/>
              <a:gd name="connsiteY57" fmla="*/ 85725 h 564356"/>
              <a:gd name="connsiteX58" fmla="*/ 326232 w 456009"/>
              <a:gd name="connsiteY58" fmla="*/ 42862 h 564356"/>
              <a:gd name="connsiteX59" fmla="*/ 335757 w 456009"/>
              <a:gd name="connsiteY59" fmla="*/ 35719 h 564356"/>
              <a:gd name="connsiteX60" fmla="*/ 342900 w 456009"/>
              <a:gd name="connsiteY60" fmla="*/ 45244 h 564356"/>
              <a:gd name="connsiteX61" fmla="*/ 335757 w 456009"/>
              <a:gd name="connsiteY61" fmla="*/ 64294 h 564356"/>
              <a:gd name="connsiteX62" fmla="*/ 340519 w 456009"/>
              <a:gd name="connsiteY62" fmla="*/ 78581 h 564356"/>
              <a:gd name="connsiteX63" fmla="*/ 364332 w 456009"/>
              <a:gd name="connsiteY63" fmla="*/ 80962 h 564356"/>
              <a:gd name="connsiteX64" fmla="*/ 354807 w 456009"/>
              <a:gd name="connsiteY64" fmla="*/ 109537 h 564356"/>
              <a:gd name="connsiteX65" fmla="*/ 364332 w 456009"/>
              <a:gd name="connsiteY65" fmla="*/ 152400 h 564356"/>
              <a:gd name="connsiteX66" fmla="*/ 381000 w 456009"/>
              <a:gd name="connsiteY66" fmla="*/ 161925 h 564356"/>
              <a:gd name="connsiteX67" fmla="*/ 388144 w 456009"/>
              <a:gd name="connsiteY67" fmla="*/ 140494 h 564356"/>
              <a:gd name="connsiteX68" fmla="*/ 407194 w 456009"/>
              <a:gd name="connsiteY68" fmla="*/ 135731 h 564356"/>
              <a:gd name="connsiteX69" fmla="*/ 426244 w 456009"/>
              <a:gd name="connsiteY69" fmla="*/ 140494 h 564356"/>
              <a:gd name="connsiteX70" fmla="*/ 454819 w 456009"/>
              <a:gd name="connsiteY70" fmla="*/ 183356 h 564356"/>
              <a:gd name="connsiteX71" fmla="*/ 447675 w 456009"/>
              <a:gd name="connsiteY71" fmla="*/ 185737 h 564356"/>
              <a:gd name="connsiteX72" fmla="*/ 411957 w 456009"/>
              <a:gd name="connsiteY72" fmla="*/ 195262 h 564356"/>
              <a:gd name="connsiteX73" fmla="*/ 402432 w 456009"/>
              <a:gd name="connsiteY73" fmla="*/ 211931 h 564356"/>
              <a:gd name="connsiteX74" fmla="*/ 395288 w 456009"/>
              <a:gd name="connsiteY74" fmla="*/ 264319 h 564356"/>
              <a:gd name="connsiteX75" fmla="*/ 364332 w 456009"/>
              <a:gd name="connsiteY75" fmla="*/ 307181 h 564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456009" h="564356">
                <a:moveTo>
                  <a:pt x="364332" y="307181"/>
                </a:moveTo>
                <a:cubicBezTo>
                  <a:pt x="354691" y="372260"/>
                  <a:pt x="356791" y="355600"/>
                  <a:pt x="354807" y="373856"/>
                </a:cubicBezTo>
                <a:lnTo>
                  <a:pt x="359569" y="400050"/>
                </a:lnTo>
                <a:cubicBezTo>
                  <a:pt x="356394" y="406400"/>
                  <a:pt x="351912" y="412251"/>
                  <a:pt x="350044" y="419100"/>
                </a:cubicBezTo>
                <a:cubicBezTo>
                  <a:pt x="349384" y="421522"/>
                  <a:pt x="352043" y="423763"/>
                  <a:pt x="352425" y="426244"/>
                </a:cubicBezTo>
                <a:cubicBezTo>
                  <a:pt x="357688" y="460447"/>
                  <a:pt x="353616" y="448469"/>
                  <a:pt x="357188" y="457200"/>
                </a:cubicBezTo>
                <a:cubicBezTo>
                  <a:pt x="345353" y="492704"/>
                  <a:pt x="358487" y="472353"/>
                  <a:pt x="342900" y="481012"/>
                </a:cubicBezTo>
                <a:cubicBezTo>
                  <a:pt x="337897" y="483792"/>
                  <a:pt x="333375" y="487362"/>
                  <a:pt x="328613" y="490537"/>
                </a:cubicBezTo>
                <a:lnTo>
                  <a:pt x="321469" y="495300"/>
                </a:lnTo>
                <a:cubicBezTo>
                  <a:pt x="319110" y="502376"/>
                  <a:pt x="317605" y="511070"/>
                  <a:pt x="311944" y="516731"/>
                </a:cubicBezTo>
                <a:cubicBezTo>
                  <a:pt x="298190" y="530485"/>
                  <a:pt x="311304" y="511090"/>
                  <a:pt x="297657" y="528637"/>
                </a:cubicBezTo>
                <a:cubicBezTo>
                  <a:pt x="294143" y="533155"/>
                  <a:pt x="288132" y="542925"/>
                  <a:pt x="288132" y="542925"/>
                </a:cubicBezTo>
                <a:cubicBezTo>
                  <a:pt x="282576" y="542131"/>
                  <a:pt x="276967" y="541645"/>
                  <a:pt x="271463" y="540544"/>
                </a:cubicBezTo>
                <a:cubicBezTo>
                  <a:pt x="269002" y="540052"/>
                  <a:pt x="266094" y="539937"/>
                  <a:pt x="264319" y="538162"/>
                </a:cubicBezTo>
                <a:cubicBezTo>
                  <a:pt x="262544" y="536387"/>
                  <a:pt x="263060" y="533264"/>
                  <a:pt x="261938" y="531019"/>
                </a:cubicBezTo>
                <a:cubicBezTo>
                  <a:pt x="257629" y="522402"/>
                  <a:pt x="258271" y="524240"/>
                  <a:pt x="250032" y="521494"/>
                </a:cubicBezTo>
                <a:cubicBezTo>
                  <a:pt x="233655" y="510577"/>
                  <a:pt x="241174" y="513780"/>
                  <a:pt x="228600" y="509587"/>
                </a:cubicBezTo>
                <a:cubicBezTo>
                  <a:pt x="227806" y="507206"/>
                  <a:pt x="227341" y="504689"/>
                  <a:pt x="226219" y="502444"/>
                </a:cubicBezTo>
                <a:cubicBezTo>
                  <a:pt x="222903" y="495812"/>
                  <a:pt x="219581" y="493424"/>
                  <a:pt x="214313" y="488156"/>
                </a:cubicBezTo>
                <a:cubicBezTo>
                  <a:pt x="213519" y="485775"/>
                  <a:pt x="213177" y="483191"/>
                  <a:pt x="211932" y="481012"/>
                </a:cubicBezTo>
                <a:cubicBezTo>
                  <a:pt x="200398" y="460828"/>
                  <a:pt x="207867" y="480723"/>
                  <a:pt x="202407" y="464344"/>
                </a:cubicBezTo>
                <a:cubicBezTo>
                  <a:pt x="201615" y="454048"/>
                  <a:pt x="203597" y="425846"/>
                  <a:pt x="195263" y="414337"/>
                </a:cubicBezTo>
                <a:lnTo>
                  <a:pt x="169069" y="411956"/>
                </a:lnTo>
                <a:cubicBezTo>
                  <a:pt x="166351" y="430982"/>
                  <a:pt x="166688" y="423012"/>
                  <a:pt x="166688" y="435769"/>
                </a:cubicBezTo>
                <a:cubicBezTo>
                  <a:pt x="165894" y="458788"/>
                  <a:pt x="169069" y="478631"/>
                  <a:pt x="164307" y="504825"/>
                </a:cubicBezTo>
                <a:lnTo>
                  <a:pt x="119063" y="564356"/>
                </a:lnTo>
                <a:lnTo>
                  <a:pt x="116682" y="535781"/>
                </a:lnTo>
                <a:cubicBezTo>
                  <a:pt x="112713" y="532606"/>
                  <a:pt x="108369" y="529850"/>
                  <a:pt x="104775" y="526256"/>
                </a:cubicBezTo>
                <a:cubicBezTo>
                  <a:pt x="102751" y="524232"/>
                  <a:pt x="100013" y="519112"/>
                  <a:pt x="100013" y="519112"/>
                </a:cubicBezTo>
                <a:lnTo>
                  <a:pt x="88107" y="495300"/>
                </a:lnTo>
                <a:lnTo>
                  <a:pt x="64294" y="495300"/>
                </a:lnTo>
                <a:lnTo>
                  <a:pt x="52388" y="471487"/>
                </a:lnTo>
                <a:lnTo>
                  <a:pt x="45244" y="447675"/>
                </a:lnTo>
                <a:lnTo>
                  <a:pt x="54769" y="423862"/>
                </a:lnTo>
                <a:lnTo>
                  <a:pt x="14288" y="400050"/>
                </a:lnTo>
                <a:lnTo>
                  <a:pt x="0" y="373856"/>
                </a:lnTo>
                <a:lnTo>
                  <a:pt x="11907" y="369094"/>
                </a:lnTo>
                <a:lnTo>
                  <a:pt x="11907" y="340519"/>
                </a:lnTo>
                <a:cubicBezTo>
                  <a:pt x="19422" y="305446"/>
                  <a:pt x="13966" y="317345"/>
                  <a:pt x="21432" y="302419"/>
                </a:cubicBezTo>
                <a:lnTo>
                  <a:pt x="38100" y="276225"/>
                </a:lnTo>
                <a:lnTo>
                  <a:pt x="30957" y="252412"/>
                </a:lnTo>
                <a:lnTo>
                  <a:pt x="45244" y="233362"/>
                </a:lnTo>
                <a:cubicBezTo>
                  <a:pt x="44450" y="224631"/>
                  <a:pt x="42863" y="215936"/>
                  <a:pt x="42863" y="207169"/>
                </a:cubicBezTo>
                <a:cubicBezTo>
                  <a:pt x="42863" y="203121"/>
                  <a:pt x="45244" y="195262"/>
                  <a:pt x="45244" y="195262"/>
                </a:cubicBezTo>
                <a:lnTo>
                  <a:pt x="50007" y="166687"/>
                </a:lnTo>
                <a:lnTo>
                  <a:pt x="52388" y="145256"/>
                </a:lnTo>
                <a:cubicBezTo>
                  <a:pt x="66153" y="134243"/>
                  <a:pt x="57547" y="140097"/>
                  <a:pt x="71438" y="135731"/>
                </a:cubicBezTo>
                <a:lnTo>
                  <a:pt x="109538" y="133350"/>
                </a:lnTo>
                <a:lnTo>
                  <a:pt x="140494" y="107156"/>
                </a:lnTo>
                <a:cubicBezTo>
                  <a:pt x="165046" y="60507"/>
                  <a:pt x="158751" y="69453"/>
                  <a:pt x="164307" y="57150"/>
                </a:cubicBezTo>
                <a:lnTo>
                  <a:pt x="166688" y="50006"/>
                </a:lnTo>
                <a:lnTo>
                  <a:pt x="164307" y="21431"/>
                </a:lnTo>
                <a:lnTo>
                  <a:pt x="190500" y="0"/>
                </a:lnTo>
                <a:lnTo>
                  <a:pt x="221457" y="19050"/>
                </a:lnTo>
                <a:lnTo>
                  <a:pt x="223838" y="45244"/>
                </a:lnTo>
                <a:lnTo>
                  <a:pt x="223838" y="76200"/>
                </a:lnTo>
                <a:lnTo>
                  <a:pt x="266700" y="76200"/>
                </a:lnTo>
                <a:lnTo>
                  <a:pt x="302419" y="85725"/>
                </a:lnTo>
                <a:lnTo>
                  <a:pt x="326232" y="42862"/>
                </a:lnTo>
                <a:lnTo>
                  <a:pt x="335757" y="35719"/>
                </a:lnTo>
                <a:lnTo>
                  <a:pt x="342900" y="45244"/>
                </a:lnTo>
                <a:lnTo>
                  <a:pt x="335757" y="64294"/>
                </a:lnTo>
                <a:lnTo>
                  <a:pt x="340519" y="78581"/>
                </a:lnTo>
                <a:lnTo>
                  <a:pt x="364332" y="80962"/>
                </a:lnTo>
                <a:lnTo>
                  <a:pt x="354807" y="109537"/>
                </a:lnTo>
                <a:lnTo>
                  <a:pt x="364332" y="152400"/>
                </a:lnTo>
                <a:lnTo>
                  <a:pt x="381000" y="161925"/>
                </a:lnTo>
                <a:lnTo>
                  <a:pt x="388144" y="140494"/>
                </a:lnTo>
                <a:lnTo>
                  <a:pt x="407194" y="135731"/>
                </a:lnTo>
                <a:lnTo>
                  <a:pt x="426244" y="140494"/>
                </a:lnTo>
                <a:cubicBezTo>
                  <a:pt x="435769" y="154781"/>
                  <a:pt x="447468" y="167838"/>
                  <a:pt x="454819" y="183356"/>
                </a:cubicBezTo>
                <a:cubicBezTo>
                  <a:pt x="455894" y="185624"/>
                  <a:pt x="456009" y="180181"/>
                  <a:pt x="447675" y="185737"/>
                </a:cubicBezTo>
                <a:lnTo>
                  <a:pt x="411957" y="195262"/>
                </a:lnTo>
                <a:lnTo>
                  <a:pt x="402432" y="211931"/>
                </a:lnTo>
                <a:lnTo>
                  <a:pt x="395288" y="264319"/>
                </a:lnTo>
                <a:lnTo>
                  <a:pt x="364332" y="307181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자유형 13"/>
          <p:cNvSpPr/>
          <p:nvPr/>
        </p:nvSpPr>
        <p:spPr>
          <a:xfrm>
            <a:off x="3933029" y="2793176"/>
            <a:ext cx="1993900" cy="2251075"/>
          </a:xfrm>
          <a:custGeom>
            <a:avLst/>
            <a:gdLst>
              <a:gd name="connsiteX0" fmla="*/ 1670050 w 1993900"/>
              <a:gd name="connsiteY0" fmla="*/ 666750 h 2251075"/>
              <a:gd name="connsiteX1" fmla="*/ 1708150 w 1993900"/>
              <a:gd name="connsiteY1" fmla="*/ 701675 h 2251075"/>
              <a:gd name="connsiteX2" fmla="*/ 1701800 w 1993900"/>
              <a:gd name="connsiteY2" fmla="*/ 746125 h 2251075"/>
              <a:gd name="connsiteX3" fmla="*/ 1682750 w 1993900"/>
              <a:gd name="connsiteY3" fmla="*/ 777875 h 2251075"/>
              <a:gd name="connsiteX4" fmla="*/ 1666875 w 1993900"/>
              <a:gd name="connsiteY4" fmla="*/ 790575 h 2251075"/>
              <a:gd name="connsiteX5" fmla="*/ 1628775 w 1993900"/>
              <a:gd name="connsiteY5" fmla="*/ 793750 h 2251075"/>
              <a:gd name="connsiteX6" fmla="*/ 1597025 w 1993900"/>
              <a:gd name="connsiteY6" fmla="*/ 809625 h 2251075"/>
              <a:gd name="connsiteX7" fmla="*/ 1571625 w 1993900"/>
              <a:gd name="connsiteY7" fmla="*/ 812800 h 2251075"/>
              <a:gd name="connsiteX8" fmla="*/ 1543050 w 1993900"/>
              <a:gd name="connsiteY8" fmla="*/ 787400 h 2251075"/>
              <a:gd name="connsiteX9" fmla="*/ 1520825 w 1993900"/>
              <a:gd name="connsiteY9" fmla="*/ 787400 h 2251075"/>
              <a:gd name="connsiteX10" fmla="*/ 1479550 w 1993900"/>
              <a:gd name="connsiteY10" fmla="*/ 755650 h 2251075"/>
              <a:gd name="connsiteX11" fmla="*/ 1463675 w 1993900"/>
              <a:gd name="connsiteY11" fmla="*/ 714375 h 2251075"/>
              <a:gd name="connsiteX12" fmla="*/ 1416050 w 1993900"/>
              <a:gd name="connsiteY12" fmla="*/ 695325 h 2251075"/>
              <a:gd name="connsiteX13" fmla="*/ 1403350 w 1993900"/>
              <a:gd name="connsiteY13" fmla="*/ 704850 h 2251075"/>
              <a:gd name="connsiteX14" fmla="*/ 1397000 w 1993900"/>
              <a:gd name="connsiteY14" fmla="*/ 723900 h 2251075"/>
              <a:gd name="connsiteX15" fmla="*/ 1397000 w 1993900"/>
              <a:gd name="connsiteY15" fmla="*/ 736600 h 2251075"/>
              <a:gd name="connsiteX16" fmla="*/ 1362075 w 1993900"/>
              <a:gd name="connsiteY16" fmla="*/ 736600 h 2251075"/>
              <a:gd name="connsiteX17" fmla="*/ 1368425 w 1993900"/>
              <a:gd name="connsiteY17" fmla="*/ 793750 h 2251075"/>
              <a:gd name="connsiteX18" fmla="*/ 1298575 w 1993900"/>
              <a:gd name="connsiteY18" fmla="*/ 781050 h 2251075"/>
              <a:gd name="connsiteX19" fmla="*/ 1263650 w 1993900"/>
              <a:gd name="connsiteY19" fmla="*/ 771525 h 2251075"/>
              <a:gd name="connsiteX20" fmla="*/ 1257300 w 1993900"/>
              <a:gd name="connsiteY20" fmla="*/ 758825 h 2251075"/>
              <a:gd name="connsiteX21" fmla="*/ 1206500 w 1993900"/>
              <a:gd name="connsiteY21" fmla="*/ 806450 h 2251075"/>
              <a:gd name="connsiteX22" fmla="*/ 1184275 w 1993900"/>
              <a:gd name="connsiteY22" fmla="*/ 822325 h 2251075"/>
              <a:gd name="connsiteX23" fmla="*/ 1168400 w 1993900"/>
              <a:gd name="connsiteY23" fmla="*/ 806450 h 2251075"/>
              <a:gd name="connsiteX24" fmla="*/ 1146175 w 1993900"/>
              <a:gd name="connsiteY24" fmla="*/ 793750 h 2251075"/>
              <a:gd name="connsiteX25" fmla="*/ 1111250 w 1993900"/>
              <a:gd name="connsiteY25" fmla="*/ 885825 h 2251075"/>
              <a:gd name="connsiteX26" fmla="*/ 1098550 w 1993900"/>
              <a:gd name="connsiteY26" fmla="*/ 911225 h 2251075"/>
              <a:gd name="connsiteX27" fmla="*/ 1152525 w 1993900"/>
              <a:gd name="connsiteY27" fmla="*/ 968375 h 2251075"/>
              <a:gd name="connsiteX28" fmla="*/ 1152525 w 1993900"/>
              <a:gd name="connsiteY28" fmla="*/ 981075 h 2251075"/>
              <a:gd name="connsiteX29" fmla="*/ 1136650 w 1993900"/>
              <a:gd name="connsiteY29" fmla="*/ 987425 h 2251075"/>
              <a:gd name="connsiteX30" fmla="*/ 1111250 w 1993900"/>
              <a:gd name="connsiteY30" fmla="*/ 981075 h 2251075"/>
              <a:gd name="connsiteX31" fmla="*/ 1076325 w 1993900"/>
              <a:gd name="connsiteY31" fmla="*/ 952500 h 2251075"/>
              <a:gd name="connsiteX32" fmla="*/ 1054100 w 1993900"/>
              <a:gd name="connsiteY32" fmla="*/ 974725 h 2251075"/>
              <a:gd name="connsiteX33" fmla="*/ 1035050 w 1993900"/>
              <a:gd name="connsiteY33" fmla="*/ 974725 h 2251075"/>
              <a:gd name="connsiteX34" fmla="*/ 1003300 w 1993900"/>
              <a:gd name="connsiteY34" fmla="*/ 936625 h 2251075"/>
              <a:gd name="connsiteX35" fmla="*/ 984250 w 1993900"/>
              <a:gd name="connsiteY35" fmla="*/ 962025 h 2251075"/>
              <a:gd name="connsiteX36" fmla="*/ 981075 w 1993900"/>
              <a:gd name="connsiteY36" fmla="*/ 984250 h 2251075"/>
              <a:gd name="connsiteX37" fmla="*/ 962025 w 1993900"/>
              <a:gd name="connsiteY37" fmla="*/ 996950 h 2251075"/>
              <a:gd name="connsiteX38" fmla="*/ 958850 w 1993900"/>
              <a:gd name="connsiteY38" fmla="*/ 1012825 h 2251075"/>
              <a:gd name="connsiteX39" fmla="*/ 895350 w 1993900"/>
              <a:gd name="connsiteY39" fmla="*/ 1016000 h 2251075"/>
              <a:gd name="connsiteX40" fmla="*/ 879475 w 1993900"/>
              <a:gd name="connsiteY40" fmla="*/ 1041400 h 2251075"/>
              <a:gd name="connsiteX41" fmla="*/ 936625 w 1993900"/>
              <a:gd name="connsiteY41" fmla="*/ 1047750 h 2251075"/>
              <a:gd name="connsiteX42" fmla="*/ 955675 w 1993900"/>
              <a:gd name="connsiteY42" fmla="*/ 1073150 h 2251075"/>
              <a:gd name="connsiteX43" fmla="*/ 955675 w 1993900"/>
              <a:gd name="connsiteY43" fmla="*/ 1085850 h 2251075"/>
              <a:gd name="connsiteX44" fmla="*/ 962025 w 1993900"/>
              <a:gd name="connsiteY44" fmla="*/ 1114425 h 2251075"/>
              <a:gd name="connsiteX45" fmla="*/ 939800 w 1993900"/>
              <a:gd name="connsiteY45" fmla="*/ 1181100 h 2251075"/>
              <a:gd name="connsiteX46" fmla="*/ 920750 w 1993900"/>
              <a:gd name="connsiteY46" fmla="*/ 1139825 h 2251075"/>
              <a:gd name="connsiteX47" fmla="*/ 898525 w 1993900"/>
              <a:gd name="connsiteY47" fmla="*/ 1133475 h 2251075"/>
              <a:gd name="connsiteX48" fmla="*/ 876300 w 1993900"/>
              <a:gd name="connsiteY48" fmla="*/ 1082675 h 2251075"/>
              <a:gd name="connsiteX49" fmla="*/ 857250 w 1993900"/>
              <a:gd name="connsiteY49" fmla="*/ 1123950 h 2251075"/>
              <a:gd name="connsiteX50" fmla="*/ 835025 w 1993900"/>
              <a:gd name="connsiteY50" fmla="*/ 1127125 h 2251075"/>
              <a:gd name="connsiteX51" fmla="*/ 847725 w 1993900"/>
              <a:gd name="connsiteY51" fmla="*/ 1171575 h 2251075"/>
              <a:gd name="connsiteX52" fmla="*/ 803275 w 1993900"/>
              <a:gd name="connsiteY52" fmla="*/ 1168400 h 2251075"/>
              <a:gd name="connsiteX53" fmla="*/ 771525 w 1993900"/>
              <a:gd name="connsiteY53" fmla="*/ 1174750 h 2251075"/>
              <a:gd name="connsiteX54" fmla="*/ 762000 w 1993900"/>
              <a:gd name="connsiteY54" fmla="*/ 1196975 h 2251075"/>
              <a:gd name="connsiteX55" fmla="*/ 793750 w 1993900"/>
              <a:gd name="connsiteY55" fmla="*/ 1228725 h 2251075"/>
              <a:gd name="connsiteX56" fmla="*/ 828675 w 1993900"/>
              <a:gd name="connsiteY56" fmla="*/ 1244600 h 2251075"/>
              <a:gd name="connsiteX57" fmla="*/ 863600 w 1993900"/>
              <a:gd name="connsiteY57" fmla="*/ 1244600 h 2251075"/>
              <a:gd name="connsiteX58" fmla="*/ 869950 w 1993900"/>
              <a:gd name="connsiteY58" fmla="*/ 1270000 h 2251075"/>
              <a:gd name="connsiteX59" fmla="*/ 879475 w 1993900"/>
              <a:gd name="connsiteY59" fmla="*/ 1304925 h 2251075"/>
              <a:gd name="connsiteX60" fmla="*/ 911225 w 1993900"/>
              <a:gd name="connsiteY60" fmla="*/ 1317625 h 2251075"/>
              <a:gd name="connsiteX61" fmla="*/ 920750 w 1993900"/>
              <a:gd name="connsiteY61" fmla="*/ 1358900 h 2251075"/>
              <a:gd name="connsiteX62" fmla="*/ 882650 w 1993900"/>
              <a:gd name="connsiteY62" fmla="*/ 1381125 h 2251075"/>
              <a:gd name="connsiteX63" fmla="*/ 876300 w 1993900"/>
              <a:gd name="connsiteY63" fmla="*/ 1393825 h 2251075"/>
              <a:gd name="connsiteX64" fmla="*/ 889000 w 1993900"/>
              <a:gd name="connsiteY64" fmla="*/ 1428750 h 2251075"/>
              <a:gd name="connsiteX65" fmla="*/ 869950 w 1993900"/>
              <a:gd name="connsiteY65" fmla="*/ 1482725 h 2251075"/>
              <a:gd name="connsiteX66" fmla="*/ 885825 w 1993900"/>
              <a:gd name="connsiteY66" fmla="*/ 1511300 h 2251075"/>
              <a:gd name="connsiteX67" fmla="*/ 863600 w 1993900"/>
              <a:gd name="connsiteY67" fmla="*/ 1552575 h 2251075"/>
              <a:gd name="connsiteX68" fmla="*/ 882650 w 1993900"/>
              <a:gd name="connsiteY68" fmla="*/ 1581150 h 2251075"/>
              <a:gd name="connsiteX69" fmla="*/ 898525 w 1993900"/>
              <a:gd name="connsiteY69" fmla="*/ 1619250 h 2251075"/>
              <a:gd name="connsiteX70" fmla="*/ 866775 w 1993900"/>
              <a:gd name="connsiteY70" fmla="*/ 1663700 h 2251075"/>
              <a:gd name="connsiteX71" fmla="*/ 844550 w 1993900"/>
              <a:gd name="connsiteY71" fmla="*/ 1676400 h 2251075"/>
              <a:gd name="connsiteX72" fmla="*/ 825500 w 1993900"/>
              <a:gd name="connsiteY72" fmla="*/ 1711325 h 2251075"/>
              <a:gd name="connsiteX73" fmla="*/ 844550 w 1993900"/>
              <a:gd name="connsiteY73" fmla="*/ 1771650 h 2251075"/>
              <a:gd name="connsiteX74" fmla="*/ 892175 w 1993900"/>
              <a:gd name="connsiteY74" fmla="*/ 1771650 h 2251075"/>
              <a:gd name="connsiteX75" fmla="*/ 914400 w 1993900"/>
              <a:gd name="connsiteY75" fmla="*/ 1730375 h 2251075"/>
              <a:gd name="connsiteX76" fmla="*/ 930275 w 1993900"/>
              <a:gd name="connsiteY76" fmla="*/ 1762125 h 2251075"/>
              <a:gd name="connsiteX77" fmla="*/ 968375 w 1993900"/>
              <a:gd name="connsiteY77" fmla="*/ 1771650 h 2251075"/>
              <a:gd name="connsiteX78" fmla="*/ 996950 w 1993900"/>
              <a:gd name="connsiteY78" fmla="*/ 1812925 h 2251075"/>
              <a:gd name="connsiteX79" fmla="*/ 1019175 w 1993900"/>
              <a:gd name="connsiteY79" fmla="*/ 1812925 h 2251075"/>
              <a:gd name="connsiteX80" fmla="*/ 1035050 w 1993900"/>
              <a:gd name="connsiteY80" fmla="*/ 1790700 h 2251075"/>
              <a:gd name="connsiteX81" fmla="*/ 1085850 w 1993900"/>
              <a:gd name="connsiteY81" fmla="*/ 1787525 h 2251075"/>
              <a:gd name="connsiteX82" fmla="*/ 1127125 w 1993900"/>
              <a:gd name="connsiteY82" fmla="*/ 1806575 h 2251075"/>
              <a:gd name="connsiteX83" fmla="*/ 1108075 w 1993900"/>
              <a:gd name="connsiteY83" fmla="*/ 1831975 h 2251075"/>
              <a:gd name="connsiteX84" fmla="*/ 1143000 w 1993900"/>
              <a:gd name="connsiteY84" fmla="*/ 1908175 h 2251075"/>
              <a:gd name="connsiteX85" fmla="*/ 1127125 w 1993900"/>
              <a:gd name="connsiteY85" fmla="*/ 1914525 h 2251075"/>
              <a:gd name="connsiteX86" fmla="*/ 1104900 w 1993900"/>
              <a:gd name="connsiteY86" fmla="*/ 1905000 h 2251075"/>
              <a:gd name="connsiteX87" fmla="*/ 1076325 w 1993900"/>
              <a:gd name="connsiteY87" fmla="*/ 1895475 h 2251075"/>
              <a:gd name="connsiteX88" fmla="*/ 1035050 w 1993900"/>
              <a:gd name="connsiteY88" fmla="*/ 1905000 h 2251075"/>
              <a:gd name="connsiteX89" fmla="*/ 1022350 w 1993900"/>
              <a:gd name="connsiteY89" fmla="*/ 1930400 h 2251075"/>
              <a:gd name="connsiteX90" fmla="*/ 1047750 w 1993900"/>
              <a:gd name="connsiteY90" fmla="*/ 1971675 h 2251075"/>
              <a:gd name="connsiteX91" fmla="*/ 1050925 w 1993900"/>
              <a:gd name="connsiteY91" fmla="*/ 2009775 h 2251075"/>
              <a:gd name="connsiteX92" fmla="*/ 1041400 w 1993900"/>
              <a:gd name="connsiteY92" fmla="*/ 2019300 h 2251075"/>
              <a:gd name="connsiteX93" fmla="*/ 1041400 w 1993900"/>
              <a:gd name="connsiteY93" fmla="*/ 2041525 h 2251075"/>
              <a:gd name="connsiteX94" fmla="*/ 1012825 w 1993900"/>
              <a:gd name="connsiteY94" fmla="*/ 2066925 h 2251075"/>
              <a:gd name="connsiteX95" fmla="*/ 1003300 w 1993900"/>
              <a:gd name="connsiteY95" fmla="*/ 2120900 h 2251075"/>
              <a:gd name="connsiteX96" fmla="*/ 993775 w 1993900"/>
              <a:gd name="connsiteY96" fmla="*/ 2155825 h 2251075"/>
              <a:gd name="connsiteX97" fmla="*/ 952500 w 1993900"/>
              <a:gd name="connsiteY97" fmla="*/ 2178050 h 2251075"/>
              <a:gd name="connsiteX98" fmla="*/ 927100 w 1993900"/>
              <a:gd name="connsiteY98" fmla="*/ 2178050 h 2251075"/>
              <a:gd name="connsiteX99" fmla="*/ 911225 w 1993900"/>
              <a:gd name="connsiteY99" fmla="*/ 2203450 h 2251075"/>
              <a:gd name="connsiteX100" fmla="*/ 889000 w 1993900"/>
              <a:gd name="connsiteY100" fmla="*/ 2206625 h 2251075"/>
              <a:gd name="connsiteX101" fmla="*/ 879475 w 1993900"/>
              <a:gd name="connsiteY101" fmla="*/ 2251075 h 2251075"/>
              <a:gd name="connsiteX102" fmla="*/ 869950 w 1993900"/>
              <a:gd name="connsiteY102" fmla="*/ 2222500 h 2251075"/>
              <a:gd name="connsiteX103" fmla="*/ 844550 w 1993900"/>
              <a:gd name="connsiteY103" fmla="*/ 2203450 h 2251075"/>
              <a:gd name="connsiteX104" fmla="*/ 831850 w 1993900"/>
              <a:gd name="connsiteY104" fmla="*/ 2209800 h 2251075"/>
              <a:gd name="connsiteX105" fmla="*/ 815975 w 1993900"/>
              <a:gd name="connsiteY105" fmla="*/ 2212975 h 2251075"/>
              <a:gd name="connsiteX106" fmla="*/ 758825 w 1993900"/>
              <a:gd name="connsiteY106" fmla="*/ 2228850 h 2251075"/>
              <a:gd name="connsiteX107" fmla="*/ 739775 w 1993900"/>
              <a:gd name="connsiteY107" fmla="*/ 2247900 h 2251075"/>
              <a:gd name="connsiteX108" fmla="*/ 708025 w 1993900"/>
              <a:gd name="connsiteY108" fmla="*/ 2247900 h 2251075"/>
              <a:gd name="connsiteX109" fmla="*/ 701675 w 1993900"/>
              <a:gd name="connsiteY109" fmla="*/ 2222500 h 2251075"/>
              <a:gd name="connsiteX110" fmla="*/ 638175 w 1993900"/>
              <a:gd name="connsiteY110" fmla="*/ 2216150 h 2251075"/>
              <a:gd name="connsiteX111" fmla="*/ 619125 w 1993900"/>
              <a:gd name="connsiteY111" fmla="*/ 2206625 h 2251075"/>
              <a:gd name="connsiteX112" fmla="*/ 612775 w 1993900"/>
              <a:gd name="connsiteY112" fmla="*/ 2178050 h 2251075"/>
              <a:gd name="connsiteX113" fmla="*/ 603250 w 1993900"/>
              <a:gd name="connsiteY113" fmla="*/ 2165350 h 2251075"/>
              <a:gd name="connsiteX114" fmla="*/ 577850 w 1993900"/>
              <a:gd name="connsiteY114" fmla="*/ 2174875 h 2251075"/>
              <a:gd name="connsiteX115" fmla="*/ 568325 w 1993900"/>
              <a:gd name="connsiteY115" fmla="*/ 2200275 h 2251075"/>
              <a:gd name="connsiteX116" fmla="*/ 561975 w 1993900"/>
              <a:gd name="connsiteY116" fmla="*/ 2184400 h 2251075"/>
              <a:gd name="connsiteX117" fmla="*/ 530225 w 1993900"/>
              <a:gd name="connsiteY117" fmla="*/ 2143125 h 2251075"/>
              <a:gd name="connsiteX118" fmla="*/ 520700 w 1993900"/>
              <a:gd name="connsiteY118" fmla="*/ 2114550 h 2251075"/>
              <a:gd name="connsiteX119" fmla="*/ 501650 w 1993900"/>
              <a:gd name="connsiteY119" fmla="*/ 2101850 h 2251075"/>
              <a:gd name="connsiteX120" fmla="*/ 492125 w 1993900"/>
              <a:gd name="connsiteY120" fmla="*/ 2076450 h 2251075"/>
              <a:gd name="connsiteX121" fmla="*/ 460375 w 1993900"/>
              <a:gd name="connsiteY121" fmla="*/ 2032000 h 2251075"/>
              <a:gd name="connsiteX122" fmla="*/ 479425 w 1993900"/>
              <a:gd name="connsiteY122" fmla="*/ 1984375 h 2251075"/>
              <a:gd name="connsiteX123" fmla="*/ 473075 w 1993900"/>
              <a:gd name="connsiteY123" fmla="*/ 1952625 h 2251075"/>
              <a:gd name="connsiteX124" fmla="*/ 469900 w 1993900"/>
              <a:gd name="connsiteY124" fmla="*/ 1936750 h 2251075"/>
              <a:gd name="connsiteX125" fmla="*/ 466725 w 1993900"/>
              <a:gd name="connsiteY125" fmla="*/ 1889125 h 2251075"/>
              <a:gd name="connsiteX126" fmla="*/ 454025 w 1993900"/>
              <a:gd name="connsiteY126" fmla="*/ 1857375 h 2251075"/>
              <a:gd name="connsiteX127" fmla="*/ 425450 w 1993900"/>
              <a:gd name="connsiteY127" fmla="*/ 1844675 h 2251075"/>
              <a:gd name="connsiteX128" fmla="*/ 400050 w 1993900"/>
              <a:gd name="connsiteY128" fmla="*/ 1870075 h 2251075"/>
              <a:gd name="connsiteX129" fmla="*/ 393700 w 1993900"/>
              <a:gd name="connsiteY129" fmla="*/ 1847850 h 2251075"/>
              <a:gd name="connsiteX130" fmla="*/ 384175 w 1993900"/>
              <a:gd name="connsiteY130" fmla="*/ 1822450 h 2251075"/>
              <a:gd name="connsiteX131" fmla="*/ 339725 w 1993900"/>
              <a:gd name="connsiteY131" fmla="*/ 1838325 h 2251075"/>
              <a:gd name="connsiteX132" fmla="*/ 320675 w 1993900"/>
              <a:gd name="connsiteY132" fmla="*/ 1841500 h 2251075"/>
              <a:gd name="connsiteX133" fmla="*/ 311150 w 1993900"/>
              <a:gd name="connsiteY133" fmla="*/ 1822450 h 2251075"/>
              <a:gd name="connsiteX134" fmla="*/ 307975 w 1993900"/>
              <a:gd name="connsiteY134" fmla="*/ 1800225 h 2251075"/>
              <a:gd name="connsiteX135" fmla="*/ 327025 w 1993900"/>
              <a:gd name="connsiteY135" fmla="*/ 1758950 h 2251075"/>
              <a:gd name="connsiteX136" fmla="*/ 320675 w 1993900"/>
              <a:gd name="connsiteY136" fmla="*/ 1736725 h 2251075"/>
              <a:gd name="connsiteX137" fmla="*/ 327025 w 1993900"/>
              <a:gd name="connsiteY137" fmla="*/ 1670050 h 2251075"/>
              <a:gd name="connsiteX138" fmla="*/ 361950 w 1993900"/>
              <a:gd name="connsiteY138" fmla="*/ 1593850 h 2251075"/>
              <a:gd name="connsiteX139" fmla="*/ 361950 w 1993900"/>
              <a:gd name="connsiteY139" fmla="*/ 1568450 h 2251075"/>
              <a:gd name="connsiteX140" fmla="*/ 409575 w 1993900"/>
              <a:gd name="connsiteY140" fmla="*/ 1549400 h 2251075"/>
              <a:gd name="connsiteX141" fmla="*/ 390525 w 1993900"/>
              <a:gd name="connsiteY141" fmla="*/ 1524000 h 2251075"/>
              <a:gd name="connsiteX142" fmla="*/ 374650 w 1993900"/>
              <a:gd name="connsiteY142" fmla="*/ 1508125 h 2251075"/>
              <a:gd name="connsiteX143" fmla="*/ 358775 w 1993900"/>
              <a:gd name="connsiteY143" fmla="*/ 1501775 h 2251075"/>
              <a:gd name="connsiteX144" fmla="*/ 333375 w 1993900"/>
              <a:gd name="connsiteY144" fmla="*/ 1524000 h 2251075"/>
              <a:gd name="connsiteX145" fmla="*/ 317500 w 1993900"/>
              <a:gd name="connsiteY145" fmla="*/ 1485900 h 2251075"/>
              <a:gd name="connsiteX146" fmla="*/ 333375 w 1993900"/>
              <a:gd name="connsiteY146" fmla="*/ 1454150 h 2251075"/>
              <a:gd name="connsiteX147" fmla="*/ 295275 w 1993900"/>
              <a:gd name="connsiteY147" fmla="*/ 1441450 h 2251075"/>
              <a:gd name="connsiteX148" fmla="*/ 298450 w 1993900"/>
              <a:gd name="connsiteY148" fmla="*/ 1412875 h 2251075"/>
              <a:gd name="connsiteX149" fmla="*/ 276225 w 1993900"/>
              <a:gd name="connsiteY149" fmla="*/ 1428750 h 2251075"/>
              <a:gd name="connsiteX150" fmla="*/ 257175 w 1993900"/>
              <a:gd name="connsiteY150" fmla="*/ 1460500 h 2251075"/>
              <a:gd name="connsiteX151" fmla="*/ 231775 w 1993900"/>
              <a:gd name="connsiteY151" fmla="*/ 1447800 h 2251075"/>
              <a:gd name="connsiteX152" fmla="*/ 184150 w 1993900"/>
              <a:gd name="connsiteY152" fmla="*/ 1444625 h 2251075"/>
              <a:gd name="connsiteX153" fmla="*/ 180975 w 1993900"/>
              <a:gd name="connsiteY153" fmla="*/ 1393825 h 2251075"/>
              <a:gd name="connsiteX154" fmla="*/ 165100 w 1993900"/>
              <a:gd name="connsiteY154" fmla="*/ 1371600 h 2251075"/>
              <a:gd name="connsiteX155" fmla="*/ 193675 w 1993900"/>
              <a:gd name="connsiteY155" fmla="*/ 1368425 h 2251075"/>
              <a:gd name="connsiteX156" fmla="*/ 190500 w 1993900"/>
              <a:gd name="connsiteY156" fmla="*/ 1358900 h 2251075"/>
              <a:gd name="connsiteX157" fmla="*/ 180975 w 1993900"/>
              <a:gd name="connsiteY157" fmla="*/ 1320800 h 2251075"/>
              <a:gd name="connsiteX158" fmla="*/ 190500 w 1993900"/>
              <a:gd name="connsiteY158" fmla="*/ 1308100 h 2251075"/>
              <a:gd name="connsiteX159" fmla="*/ 177800 w 1993900"/>
              <a:gd name="connsiteY159" fmla="*/ 1295400 h 2251075"/>
              <a:gd name="connsiteX160" fmla="*/ 155575 w 1993900"/>
              <a:gd name="connsiteY160" fmla="*/ 1295400 h 2251075"/>
              <a:gd name="connsiteX161" fmla="*/ 136525 w 1993900"/>
              <a:gd name="connsiteY161" fmla="*/ 1250950 h 2251075"/>
              <a:gd name="connsiteX162" fmla="*/ 85725 w 1993900"/>
              <a:gd name="connsiteY162" fmla="*/ 1254125 h 2251075"/>
              <a:gd name="connsiteX163" fmla="*/ 66675 w 1993900"/>
              <a:gd name="connsiteY163" fmla="*/ 1216025 h 2251075"/>
              <a:gd name="connsiteX164" fmla="*/ 31750 w 1993900"/>
              <a:gd name="connsiteY164" fmla="*/ 1216025 h 2251075"/>
              <a:gd name="connsiteX165" fmla="*/ 44450 w 1993900"/>
              <a:gd name="connsiteY165" fmla="*/ 1190625 h 2251075"/>
              <a:gd name="connsiteX166" fmla="*/ 31750 w 1993900"/>
              <a:gd name="connsiteY166" fmla="*/ 1158875 h 2251075"/>
              <a:gd name="connsiteX167" fmla="*/ 19050 w 1993900"/>
              <a:gd name="connsiteY167" fmla="*/ 1123950 h 2251075"/>
              <a:gd name="connsiteX168" fmla="*/ 0 w 1993900"/>
              <a:gd name="connsiteY168" fmla="*/ 1123950 h 2251075"/>
              <a:gd name="connsiteX169" fmla="*/ 6350 w 1993900"/>
              <a:gd name="connsiteY169" fmla="*/ 1092200 h 2251075"/>
              <a:gd name="connsiteX170" fmla="*/ 31750 w 1993900"/>
              <a:gd name="connsiteY170" fmla="*/ 1069975 h 2251075"/>
              <a:gd name="connsiteX171" fmla="*/ 44450 w 1993900"/>
              <a:gd name="connsiteY171" fmla="*/ 1041400 h 2251075"/>
              <a:gd name="connsiteX172" fmla="*/ 19050 w 1993900"/>
              <a:gd name="connsiteY172" fmla="*/ 1022350 h 2251075"/>
              <a:gd name="connsiteX173" fmla="*/ 47625 w 1993900"/>
              <a:gd name="connsiteY173" fmla="*/ 996950 h 2251075"/>
              <a:gd name="connsiteX174" fmla="*/ 47625 w 1993900"/>
              <a:gd name="connsiteY174" fmla="*/ 971550 h 2251075"/>
              <a:gd name="connsiteX175" fmla="*/ 73025 w 1993900"/>
              <a:gd name="connsiteY175" fmla="*/ 949325 h 2251075"/>
              <a:gd name="connsiteX176" fmla="*/ 92075 w 1993900"/>
              <a:gd name="connsiteY176" fmla="*/ 949325 h 2251075"/>
              <a:gd name="connsiteX177" fmla="*/ 88900 w 1993900"/>
              <a:gd name="connsiteY177" fmla="*/ 917575 h 2251075"/>
              <a:gd name="connsiteX178" fmla="*/ 130175 w 1993900"/>
              <a:gd name="connsiteY178" fmla="*/ 895350 h 2251075"/>
              <a:gd name="connsiteX179" fmla="*/ 171450 w 1993900"/>
              <a:gd name="connsiteY179" fmla="*/ 911225 h 2251075"/>
              <a:gd name="connsiteX180" fmla="*/ 187325 w 1993900"/>
              <a:gd name="connsiteY180" fmla="*/ 911225 h 2251075"/>
              <a:gd name="connsiteX181" fmla="*/ 209550 w 1993900"/>
              <a:gd name="connsiteY181" fmla="*/ 885825 h 2251075"/>
              <a:gd name="connsiteX182" fmla="*/ 174625 w 1993900"/>
              <a:gd name="connsiteY182" fmla="*/ 857250 h 2251075"/>
              <a:gd name="connsiteX183" fmla="*/ 177800 w 1993900"/>
              <a:gd name="connsiteY183" fmla="*/ 825500 h 2251075"/>
              <a:gd name="connsiteX184" fmla="*/ 123825 w 1993900"/>
              <a:gd name="connsiteY184" fmla="*/ 774700 h 2251075"/>
              <a:gd name="connsiteX185" fmla="*/ 85725 w 1993900"/>
              <a:gd name="connsiteY185" fmla="*/ 774700 h 2251075"/>
              <a:gd name="connsiteX186" fmla="*/ 82550 w 1993900"/>
              <a:gd name="connsiteY186" fmla="*/ 723900 h 2251075"/>
              <a:gd name="connsiteX187" fmla="*/ 47625 w 1993900"/>
              <a:gd name="connsiteY187" fmla="*/ 717550 h 2251075"/>
              <a:gd name="connsiteX188" fmla="*/ 47625 w 1993900"/>
              <a:gd name="connsiteY188" fmla="*/ 673100 h 2251075"/>
              <a:gd name="connsiteX189" fmla="*/ 22225 w 1993900"/>
              <a:gd name="connsiteY189" fmla="*/ 650875 h 2251075"/>
              <a:gd name="connsiteX190" fmla="*/ 34925 w 1993900"/>
              <a:gd name="connsiteY190" fmla="*/ 622300 h 2251075"/>
              <a:gd name="connsiteX191" fmla="*/ 34925 w 1993900"/>
              <a:gd name="connsiteY191" fmla="*/ 590550 h 2251075"/>
              <a:gd name="connsiteX192" fmla="*/ 117475 w 1993900"/>
              <a:gd name="connsiteY192" fmla="*/ 549275 h 2251075"/>
              <a:gd name="connsiteX193" fmla="*/ 142875 w 1993900"/>
              <a:gd name="connsiteY193" fmla="*/ 549275 h 2251075"/>
              <a:gd name="connsiteX194" fmla="*/ 184150 w 1993900"/>
              <a:gd name="connsiteY194" fmla="*/ 520700 h 2251075"/>
              <a:gd name="connsiteX195" fmla="*/ 168275 w 1993900"/>
              <a:gd name="connsiteY195" fmla="*/ 485775 h 2251075"/>
              <a:gd name="connsiteX196" fmla="*/ 184150 w 1993900"/>
              <a:gd name="connsiteY196" fmla="*/ 460375 h 2251075"/>
              <a:gd name="connsiteX197" fmla="*/ 231775 w 1993900"/>
              <a:gd name="connsiteY197" fmla="*/ 447675 h 2251075"/>
              <a:gd name="connsiteX198" fmla="*/ 269875 w 1993900"/>
              <a:gd name="connsiteY198" fmla="*/ 422275 h 2251075"/>
              <a:gd name="connsiteX199" fmla="*/ 279400 w 1993900"/>
              <a:gd name="connsiteY199" fmla="*/ 374650 h 2251075"/>
              <a:gd name="connsiteX200" fmla="*/ 295275 w 1993900"/>
              <a:gd name="connsiteY200" fmla="*/ 368300 h 2251075"/>
              <a:gd name="connsiteX201" fmla="*/ 333375 w 1993900"/>
              <a:gd name="connsiteY201" fmla="*/ 371475 h 2251075"/>
              <a:gd name="connsiteX202" fmla="*/ 368300 w 1993900"/>
              <a:gd name="connsiteY202" fmla="*/ 358775 h 2251075"/>
              <a:gd name="connsiteX203" fmla="*/ 403225 w 1993900"/>
              <a:gd name="connsiteY203" fmla="*/ 381000 h 2251075"/>
              <a:gd name="connsiteX204" fmla="*/ 428625 w 1993900"/>
              <a:gd name="connsiteY204" fmla="*/ 358775 h 2251075"/>
              <a:gd name="connsiteX205" fmla="*/ 428625 w 1993900"/>
              <a:gd name="connsiteY205" fmla="*/ 346075 h 2251075"/>
              <a:gd name="connsiteX206" fmla="*/ 444500 w 1993900"/>
              <a:gd name="connsiteY206" fmla="*/ 333375 h 2251075"/>
              <a:gd name="connsiteX207" fmla="*/ 469900 w 1993900"/>
              <a:gd name="connsiteY207" fmla="*/ 330200 h 2251075"/>
              <a:gd name="connsiteX208" fmla="*/ 479425 w 1993900"/>
              <a:gd name="connsiteY208" fmla="*/ 304800 h 2251075"/>
              <a:gd name="connsiteX209" fmla="*/ 523875 w 1993900"/>
              <a:gd name="connsiteY209" fmla="*/ 282575 h 2251075"/>
              <a:gd name="connsiteX210" fmla="*/ 523875 w 1993900"/>
              <a:gd name="connsiteY210" fmla="*/ 209550 h 2251075"/>
              <a:gd name="connsiteX211" fmla="*/ 504825 w 1993900"/>
              <a:gd name="connsiteY211" fmla="*/ 180975 h 2251075"/>
              <a:gd name="connsiteX212" fmla="*/ 555625 w 1993900"/>
              <a:gd name="connsiteY212" fmla="*/ 200025 h 2251075"/>
              <a:gd name="connsiteX213" fmla="*/ 600075 w 1993900"/>
              <a:gd name="connsiteY213" fmla="*/ 215900 h 2251075"/>
              <a:gd name="connsiteX214" fmla="*/ 635000 w 1993900"/>
              <a:gd name="connsiteY214" fmla="*/ 130175 h 2251075"/>
              <a:gd name="connsiteX215" fmla="*/ 647700 w 1993900"/>
              <a:gd name="connsiteY215" fmla="*/ 133350 h 2251075"/>
              <a:gd name="connsiteX216" fmla="*/ 679450 w 1993900"/>
              <a:gd name="connsiteY216" fmla="*/ 79375 h 2251075"/>
              <a:gd name="connsiteX217" fmla="*/ 708025 w 1993900"/>
              <a:gd name="connsiteY217" fmla="*/ 174625 h 2251075"/>
              <a:gd name="connsiteX218" fmla="*/ 717550 w 1993900"/>
              <a:gd name="connsiteY218" fmla="*/ 177800 h 2251075"/>
              <a:gd name="connsiteX219" fmla="*/ 749300 w 1993900"/>
              <a:gd name="connsiteY219" fmla="*/ 200025 h 2251075"/>
              <a:gd name="connsiteX220" fmla="*/ 831850 w 1993900"/>
              <a:gd name="connsiteY220" fmla="*/ 177800 h 2251075"/>
              <a:gd name="connsiteX221" fmla="*/ 869950 w 1993900"/>
              <a:gd name="connsiteY221" fmla="*/ 171450 h 2251075"/>
              <a:gd name="connsiteX222" fmla="*/ 904875 w 1993900"/>
              <a:gd name="connsiteY222" fmla="*/ 177800 h 2251075"/>
              <a:gd name="connsiteX223" fmla="*/ 923925 w 1993900"/>
              <a:gd name="connsiteY223" fmla="*/ 152400 h 2251075"/>
              <a:gd name="connsiteX224" fmla="*/ 946150 w 1993900"/>
              <a:gd name="connsiteY224" fmla="*/ 155575 h 2251075"/>
              <a:gd name="connsiteX225" fmla="*/ 955675 w 1993900"/>
              <a:gd name="connsiteY225" fmla="*/ 123825 h 2251075"/>
              <a:gd name="connsiteX226" fmla="*/ 955675 w 1993900"/>
              <a:gd name="connsiteY226" fmla="*/ 82550 h 2251075"/>
              <a:gd name="connsiteX227" fmla="*/ 936625 w 1993900"/>
              <a:gd name="connsiteY227" fmla="*/ 60325 h 2251075"/>
              <a:gd name="connsiteX228" fmla="*/ 946150 w 1993900"/>
              <a:gd name="connsiteY228" fmla="*/ 41275 h 2251075"/>
              <a:gd name="connsiteX229" fmla="*/ 1000125 w 1993900"/>
              <a:gd name="connsiteY229" fmla="*/ 3175 h 2251075"/>
              <a:gd name="connsiteX230" fmla="*/ 1035050 w 1993900"/>
              <a:gd name="connsiteY230" fmla="*/ 0 h 2251075"/>
              <a:gd name="connsiteX231" fmla="*/ 1082675 w 1993900"/>
              <a:gd name="connsiteY231" fmla="*/ 25400 h 2251075"/>
              <a:gd name="connsiteX232" fmla="*/ 1082675 w 1993900"/>
              <a:gd name="connsiteY232" fmla="*/ 44450 h 2251075"/>
              <a:gd name="connsiteX233" fmla="*/ 1104900 w 1993900"/>
              <a:gd name="connsiteY233" fmla="*/ 66675 h 2251075"/>
              <a:gd name="connsiteX234" fmla="*/ 1085850 w 1993900"/>
              <a:gd name="connsiteY234" fmla="*/ 92075 h 2251075"/>
              <a:gd name="connsiteX235" fmla="*/ 1104900 w 1993900"/>
              <a:gd name="connsiteY235" fmla="*/ 114300 h 2251075"/>
              <a:gd name="connsiteX236" fmla="*/ 1177925 w 1993900"/>
              <a:gd name="connsiteY236" fmla="*/ 101600 h 2251075"/>
              <a:gd name="connsiteX237" fmla="*/ 1212850 w 1993900"/>
              <a:gd name="connsiteY237" fmla="*/ 82550 h 2251075"/>
              <a:gd name="connsiteX238" fmla="*/ 1216025 w 1993900"/>
              <a:gd name="connsiteY238" fmla="*/ 69850 h 2251075"/>
              <a:gd name="connsiteX239" fmla="*/ 1235075 w 1993900"/>
              <a:gd name="connsiteY239" fmla="*/ 38100 h 2251075"/>
              <a:gd name="connsiteX240" fmla="*/ 1279525 w 1993900"/>
              <a:gd name="connsiteY240" fmla="*/ 73025 h 2251075"/>
              <a:gd name="connsiteX241" fmla="*/ 1295400 w 1993900"/>
              <a:gd name="connsiteY241" fmla="*/ 69850 h 2251075"/>
              <a:gd name="connsiteX242" fmla="*/ 1301750 w 1993900"/>
              <a:gd name="connsiteY242" fmla="*/ 41275 h 2251075"/>
              <a:gd name="connsiteX243" fmla="*/ 1343025 w 1993900"/>
              <a:gd name="connsiteY243" fmla="*/ 6350 h 2251075"/>
              <a:gd name="connsiteX244" fmla="*/ 1381125 w 1993900"/>
              <a:gd name="connsiteY244" fmla="*/ 47625 h 2251075"/>
              <a:gd name="connsiteX245" fmla="*/ 1412875 w 1993900"/>
              <a:gd name="connsiteY245" fmla="*/ 44450 h 2251075"/>
              <a:gd name="connsiteX246" fmla="*/ 1441450 w 1993900"/>
              <a:gd name="connsiteY246" fmla="*/ 79375 h 2251075"/>
              <a:gd name="connsiteX247" fmla="*/ 1517650 w 1993900"/>
              <a:gd name="connsiteY247" fmla="*/ 60325 h 2251075"/>
              <a:gd name="connsiteX248" fmla="*/ 1530350 w 1993900"/>
              <a:gd name="connsiteY248" fmla="*/ 66675 h 2251075"/>
              <a:gd name="connsiteX249" fmla="*/ 1524000 w 1993900"/>
              <a:gd name="connsiteY249" fmla="*/ 88900 h 2251075"/>
              <a:gd name="connsiteX250" fmla="*/ 1482725 w 1993900"/>
              <a:gd name="connsiteY250" fmla="*/ 127000 h 2251075"/>
              <a:gd name="connsiteX251" fmla="*/ 1485900 w 1993900"/>
              <a:gd name="connsiteY251" fmla="*/ 142875 h 2251075"/>
              <a:gd name="connsiteX252" fmla="*/ 1454150 w 1993900"/>
              <a:gd name="connsiteY252" fmla="*/ 149225 h 2251075"/>
              <a:gd name="connsiteX253" fmla="*/ 1435100 w 1993900"/>
              <a:gd name="connsiteY253" fmla="*/ 174625 h 2251075"/>
              <a:gd name="connsiteX254" fmla="*/ 1485900 w 1993900"/>
              <a:gd name="connsiteY254" fmla="*/ 212725 h 2251075"/>
              <a:gd name="connsiteX255" fmla="*/ 1536700 w 1993900"/>
              <a:gd name="connsiteY255" fmla="*/ 171450 h 2251075"/>
              <a:gd name="connsiteX256" fmla="*/ 1577975 w 1993900"/>
              <a:gd name="connsiteY256" fmla="*/ 177800 h 2251075"/>
              <a:gd name="connsiteX257" fmla="*/ 1619250 w 1993900"/>
              <a:gd name="connsiteY257" fmla="*/ 177800 h 2251075"/>
              <a:gd name="connsiteX258" fmla="*/ 1631950 w 1993900"/>
              <a:gd name="connsiteY258" fmla="*/ 200025 h 2251075"/>
              <a:gd name="connsiteX259" fmla="*/ 1628775 w 1993900"/>
              <a:gd name="connsiteY259" fmla="*/ 215900 h 2251075"/>
              <a:gd name="connsiteX260" fmla="*/ 1657350 w 1993900"/>
              <a:gd name="connsiteY260" fmla="*/ 247650 h 2251075"/>
              <a:gd name="connsiteX261" fmla="*/ 1670050 w 1993900"/>
              <a:gd name="connsiteY261" fmla="*/ 269875 h 2251075"/>
              <a:gd name="connsiteX262" fmla="*/ 1711325 w 1993900"/>
              <a:gd name="connsiteY262" fmla="*/ 254000 h 2251075"/>
              <a:gd name="connsiteX263" fmla="*/ 1746250 w 1993900"/>
              <a:gd name="connsiteY263" fmla="*/ 254000 h 2251075"/>
              <a:gd name="connsiteX264" fmla="*/ 1771650 w 1993900"/>
              <a:gd name="connsiteY264" fmla="*/ 231775 h 2251075"/>
              <a:gd name="connsiteX265" fmla="*/ 1806575 w 1993900"/>
              <a:gd name="connsiteY265" fmla="*/ 279400 h 2251075"/>
              <a:gd name="connsiteX266" fmla="*/ 1828800 w 1993900"/>
              <a:gd name="connsiteY266" fmla="*/ 276225 h 2251075"/>
              <a:gd name="connsiteX267" fmla="*/ 1838325 w 1993900"/>
              <a:gd name="connsiteY267" fmla="*/ 301625 h 2251075"/>
              <a:gd name="connsiteX268" fmla="*/ 1857375 w 1993900"/>
              <a:gd name="connsiteY268" fmla="*/ 295275 h 2251075"/>
              <a:gd name="connsiteX269" fmla="*/ 1917700 w 1993900"/>
              <a:gd name="connsiteY269" fmla="*/ 314325 h 2251075"/>
              <a:gd name="connsiteX270" fmla="*/ 1952625 w 1993900"/>
              <a:gd name="connsiteY270" fmla="*/ 304800 h 2251075"/>
              <a:gd name="connsiteX271" fmla="*/ 1993900 w 1993900"/>
              <a:gd name="connsiteY271" fmla="*/ 336550 h 2251075"/>
              <a:gd name="connsiteX272" fmla="*/ 1962150 w 1993900"/>
              <a:gd name="connsiteY272" fmla="*/ 377825 h 2251075"/>
              <a:gd name="connsiteX273" fmla="*/ 1936750 w 1993900"/>
              <a:gd name="connsiteY273" fmla="*/ 361950 h 2251075"/>
              <a:gd name="connsiteX274" fmla="*/ 1914525 w 1993900"/>
              <a:gd name="connsiteY274" fmla="*/ 374650 h 2251075"/>
              <a:gd name="connsiteX275" fmla="*/ 1889125 w 1993900"/>
              <a:gd name="connsiteY275" fmla="*/ 387350 h 2251075"/>
              <a:gd name="connsiteX276" fmla="*/ 1876425 w 1993900"/>
              <a:gd name="connsiteY276" fmla="*/ 393700 h 2251075"/>
              <a:gd name="connsiteX277" fmla="*/ 1882775 w 1993900"/>
              <a:gd name="connsiteY277" fmla="*/ 422275 h 2251075"/>
              <a:gd name="connsiteX278" fmla="*/ 1863725 w 1993900"/>
              <a:gd name="connsiteY278" fmla="*/ 447675 h 2251075"/>
              <a:gd name="connsiteX279" fmla="*/ 1844675 w 1993900"/>
              <a:gd name="connsiteY279" fmla="*/ 469900 h 2251075"/>
              <a:gd name="connsiteX280" fmla="*/ 1803400 w 1993900"/>
              <a:gd name="connsiteY280" fmla="*/ 479425 h 2251075"/>
              <a:gd name="connsiteX281" fmla="*/ 1774825 w 1993900"/>
              <a:gd name="connsiteY281" fmla="*/ 520700 h 2251075"/>
              <a:gd name="connsiteX282" fmla="*/ 1749425 w 1993900"/>
              <a:gd name="connsiteY282" fmla="*/ 530225 h 2251075"/>
              <a:gd name="connsiteX283" fmla="*/ 1704975 w 1993900"/>
              <a:gd name="connsiteY283" fmla="*/ 584200 h 2251075"/>
              <a:gd name="connsiteX284" fmla="*/ 1698625 w 1993900"/>
              <a:gd name="connsiteY284" fmla="*/ 615950 h 2251075"/>
              <a:gd name="connsiteX285" fmla="*/ 1670050 w 1993900"/>
              <a:gd name="connsiteY285" fmla="*/ 666750 h 2251075"/>
              <a:gd name="connsiteX0" fmla="*/ 1670050 w 1993900"/>
              <a:gd name="connsiteY0" fmla="*/ 666750 h 2251075"/>
              <a:gd name="connsiteX1" fmla="*/ 1708150 w 1993900"/>
              <a:gd name="connsiteY1" fmla="*/ 701675 h 2251075"/>
              <a:gd name="connsiteX2" fmla="*/ 1701800 w 1993900"/>
              <a:gd name="connsiteY2" fmla="*/ 746125 h 2251075"/>
              <a:gd name="connsiteX3" fmla="*/ 1682750 w 1993900"/>
              <a:gd name="connsiteY3" fmla="*/ 777875 h 2251075"/>
              <a:gd name="connsiteX4" fmla="*/ 1666875 w 1993900"/>
              <a:gd name="connsiteY4" fmla="*/ 790575 h 2251075"/>
              <a:gd name="connsiteX5" fmla="*/ 1628775 w 1993900"/>
              <a:gd name="connsiteY5" fmla="*/ 793750 h 2251075"/>
              <a:gd name="connsiteX6" fmla="*/ 1597025 w 1993900"/>
              <a:gd name="connsiteY6" fmla="*/ 809625 h 2251075"/>
              <a:gd name="connsiteX7" fmla="*/ 1571625 w 1993900"/>
              <a:gd name="connsiteY7" fmla="*/ 812800 h 2251075"/>
              <a:gd name="connsiteX8" fmla="*/ 1543050 w 1993900"/>
              <a:gd name="connsiteY8" fmla="*/ 787400 h 2251075"/>
              <a:gd name="connsiteX9" fmla="*/ 1520825 w 1993900"/>
              <a:gd name="connsiteY9" fmla="*/ 787400 h 2251075"/>
              <a:gd name="connsiteX10" fmla="*/ 1479550 w 1993900"/>
              <a:gd name="connsiteY10" fmla="*/ 755650 h 2251075"/>
              <a:gd name="connsiteX11" fmla="*/ 1463675 w 1993900"/>
              <a:gd name="connsiteY11" fmla="*/ 714375 h 2251075"/>
              <a:gd name="connsiteX12" fmla="*/ 1416050 w 1993900"/>
              <a:gd name="connsiteY12" fmla="*/ 695325 h 2251075"/>
              <a:gd name="connsiteX13" fmla="*/ 1403350 w 1993900"/>
              <a:gd name="connsiteY13" fmla="*/ 704850 h 2251075"/>
              <a:gd name="connsiteX14" fmla="*/ 1397000 w 1993900"/>
              <a:gd name="connsiteY14" fmla="*/ 723900 h 2251075"/>
              <a:gd name="connsiteX15" fmla="*/ 1397000 w 1993900"/>
              <a:gd name="connsiteY15" fmla="*/ 736600 h 2251075"/>
              <a:gd name="connsiteX16" fmla="*/ 1362075 w 1993900"/>
              <a:gd name="connsiteY16" fmla="*/ 736600 h 2251075"/>
              <a:gd name="connsiteX17" fmla="*/ 1368425 w 1993900"/>
              <a:gd name="connsiteY17" fmla="*/ 793750 h 2251075"/>
              <a:gd name="connsiteX18" fmla="*/ 1298575 w 1993900"/>
              <a:gd name="connsiteY18" fmla="*/ 781050 h 2251075"/>
              <a:gd name="connsiteX19" fmla="*/ 1263650 w 1993900"/>
              <a:gd name="connsiteY19" fmla="*/ 771525 h 2251075"/>
              <a:gd name="connsiteX20" fmla="*/ 1257300 w 1993900"/>
              <a:gd name="connsiteY20" fmla="*/ 758825 h 2251075"/>
              <a:gd name="connsiteX21" fmla="*/ 1206500 w 1993900"/>
              <a:gd name="connsiteY21" fmla="*/ 806450 h 2251075"/>
              <a:gd name="connsiteX22" fmla="*/ 1184275 w 1993900"/>
              <a:gd name="connsiteY22" fmla="*/ 822325 h 2251075"/>
              <a:gd name="connsiteX23" fmla="*/ 1168400 w 1993900"/>
              <a:gd name="connsiteY23" fmla="*/ 806450 h 2251075"/>
              <a:gd name="connsiteX24" fmla="*/ 1146175 w 1993900"/>
              <a:gd name="connsiteY24" fmla="*/ 793750 h 2251075"/>
              <a:gd name="connsiteX25" fmla="*/ 1111250 w 1993900"/>
              <a:gd name="connsiteY25" fmla="*/ 885825 h 2251075"/>
              <a:gd name="connsiteX26" fmla="*/ 1098550 w 1993900"/>
              <a:gd name="connsiteY26" fmla="*/ 911225 h 2251075"/>
              <a:gd name="connsiteX27" fmla="*/ 1152525 w 1993900"/>
              <a:gd name="connsiteY27" fmla="*/ 968375 h 2251075"/>
              <a:gd name="connsiteX28" fmla="*/ 1152525 w 1993900"/>
              <a:gd name="connsiteY28" fmla="*/ 981075 h 2251075"/>
              <a:gd name="connsiteX29" fmla="*/ 1136650 w 1993900"/>
              <a:gd name="connsiteY29" fmla="*/ 987425 h 2251075"/>
              <a:gd name="connsiteX30" fmla="*/ 1111250 w 1993900"/>
              <a:gd name="connsiteY30" fmla="*/ 981075 h 2251075"/>
              <a:gd name="connsiteX31" fmla="*/ 1076325 w 1993900"/>
              <a:gd name="connsiteY31" fmla="*/ 952500 h 2251075"/>
              <a:gd name="connsiteX32" fmla="*/ 1054100 w 1993900"/>
              <a:gd name="connsiteY32" fmla="*/ 974725 h 2251075"/>
              <a:gd name="connsiteX33" fmla="*/ 1035050 w 1993900"/>
              <a:gd name="connsiteY33" fmla="*/ 974725 h 2251075"/>
              <a:gd name="connsiteX34" fmla="*/ 1003300 w 1993900"/>
              <a:gd name="connsiteY34" fmla="*/ 936625 h 2251075"/>
              <a:gd name="connsiteX35" fmla="*/ 984250 w 1993900"/>
              <a:gd name="connsiteY35" fmla="*/ 962025 h 2251075"/>
              <a:gd name="connsiteX36" fmla="*/ 981075 w 1993900"/>
              <a:gd name="connsiteY36" fmla="*/ 984250 h 2251075"/>
              <a:gd name="connsiteX37" fmla="*/ 962025 w 1993900"/>
              <a:gd name="connsiteY37" fmla="*/ 996950 h 2251075"/>
              <a:gd name="connsiteX38" fmla="*/ 958850 w 1993900"/>
              <a:gd name="connsiteY38" fmla="*/ 1012825 h 2251075"/>
              <a:gd name="connsiteX39" fmla="*/ 895350 w 1993900"/>
              <a:gd name="connsiteY39" fmla="*/ 1016000 h 2251075"/>
              <a:gd name="connsiteX40" fmla="*/ 879475 w 1993900"/>
              <a:gd name="connsiteY40" fmla="*/ 1041400 h 2251075"/>
              <a:gd name="connsiteX41" fmla="*/ 936625 w 1993900"/>
              <a:gd name="connsiteY41" fmla="*/ 1047750 h 2251075"/>
              <a:gd name="connsiteX42" fmla="*/ 955675 w 1993900"/>
              <a:gd name="connsiteY42" fmla="*/ 1073150 h 2251075"/>
              <a:gd name="connsiteX43" fmla="*/ 955675 w 1993900"/>
              <a:gd name="connsiteY43" fmla="*/ 1085850 h 2251075"/>
              <a:gd name="connsiteX44" fmla="*/ 962025 w 1993900"/>
              <a:gd name="connsiteY44" fmla="*/ 1114425 h 2251075"/>
              <a:gd name="connsiteX45" fmla="*/ 939800 w 1993900"/>
              <a:gd name="connsiteY45" fmla="*/ 1181100 h 2251075"/>
              <a:gd name="connsiteX46" fmla="*/ 920750 w 1993900"/>
              <a:gd name="connsiteY46" fmla="*/ 1139825 h 2251075"/>
              <a:gd name="connsiteX47" fmla="*/ 898525 w 1993900"/>
              <a:gd name="connsiteY47" fmla="*/ 1133475 h 2251075"/>
              <a:gd name="connsiteX48" fmla="*/ 876300 w 1993900"/>
              <a:gd name="connsiteY48" fmla="*/ 1082675 h 2251075"/>
              <a:gd name="connsiteX49" fmla="*/ 857250 w 1993900"/>
              <a:gd name="connsiteY49" fmla="*/ 1123950 h 2251075"/>
              <a:gd name="connsiteX50" fmla="*/ 835025 w 1993900"/>
              <a:gd name="connsiteY50" fmla="*/ 1127125 h 2251075"/>
              <a:gd name="connsiteX51" fmla="*/ 847725 w 1993900"/>
              <a:gd name="connsiteY51" fmla="*/ 1171575 h 2251075"/>
              <a:gd name="connsiteX52" fmla="*/ 803275 w 1993900"/>
              <a:gd name="connsiteY52" fmla="*/ 1168400 h 2251075"/>
              <a:gd name="connsiteX53" fmla="*/ 771525 w 1993900"/>
              <a:gd name="connsiteY53" fmla="*/ 1174750 h 2251075"/>
              <a:gd name="connsiteX54" fmla="*/ 762000 w 1993900"/>
              <a:gd name="connsiteY54" fmla="*/ 1196975 h 2251075"/>
              <a:gd name="connsiteX55" fmla="*/ 793750 w 1993900"/>
              <a:gd name="connsiteY55" fmla="*/ 1228725 h 2251075"/>
              <a:gd name="connsiteX56" fmla="*/ 828675 w 1993900"/>
              <a:gd name="connsiteY56" fmla="*/ 1244600 h 2251075"/>
              <a:gd name="connsiteX57" fmla="*/ 863600 w 1993900"/>
              <a:gd name="connsiteY57" fmla="*/ 1244600 h 2251075"/>
              <a:gd name="connsiteX58" fmla="*/ 869950 w 1993900"/>
              <a:gd name="connsiteY58" fmla="*/ 1270000 h 2251075"/>
              <a:gd name="connsiteX59" fmla="*/ 879475 w 1993900"/>
              <a:gd name="connsiteY59" fmla="*/ 1304925 h 2251075"/>
              <a:gd name="connsiteX60" fmla="*/ 911225 w 1993900"/>
              <a:gd name="connsiteY60" fmla="*/ 1317625 h 2251075"/>
              <a:gd name="connsiteX61" fmla="*/ 920750 w 1993900"/>
              <a:gd name="connsiteY61" fmla="*/ 1358900 h 2251075"/>
              <a:gd name="connsiteX62" fmla="*/ 882650 w 1993900"/>
              <a:gd name="connsiteY62" fmla="*/ 1381125 h 2251075"/>
              <a:gd name="connsiteX63" fmla="*/ 876300 w 1993900"/>
              <a:gd name="connsiteY63" fmla="*/ 1393825 h 2251075"/>
              <a:gd name="connsiteX64" fmla="*/ 889000 w 1993900"/>
              <a:gd name="connsiteY64" fmla="*/ 1428750 h 2251075"/>
              <a:gd name="connsiteX65" fmla="*/ 869950 w 1993900"/>
              <a:gd name="connsiteY65" fmla="*/ 1482725 h 2251075"/>
              <a:gd name="connsiteX66" fmla="*/ 885825 w 1993900"/>
              <a:gd name="connsiteY66" fmla="*/ 1511300 h 2251075"/>
              <a:gd name="connsiteX67" fmla="*/ 863600 w 1993900"/>
              <a:gd name="connsiteY67" fmla="*/ 1552575 h 2251075"/>
              <a:gd name="connsiteX68" fmla="*/ 882650 w 1993900"/>
              <a:gd name="connsiteY68" fmla="*/ 1581150 h 2251075"/>
              <a:gd name="connsiteX69" fmla="*/ 898525 w 1993900"/>
              <a:gd name="connsiteY69" fmla="*/ 1619250 h 2251075"/>
              <a:gd name="connsiteX70" fmla="*/ 866775 w 1993900"/>
              <a:gd name="connsiteY70" fmla="*/ 1663700 h 2251075"/>
              <a:gd name="connsiteX71" fmla="*/ 844550 w 1993900"/>
              <a:gd name="connsiteY71" fmla="*/ 1676400 h 2251075"/>
              <a:gd name="connsiteX72" fmla="*/ 825500 w 1993900"/>
              <a:gd name="connsiteY72" fmla="*/ 1711325 h 2251075"/>
              <a:gd name="connsiteX73" fmla="*/ 844550 w 1993900"/>
              <a:gd name="connsiteY73" fmla="*/ 1771650 h 2251075"/>
              <a:gd name="connsiteX74" fmla="*/ 892175 w 1993900"/>
              <a:gd name="connsiteY74" fmla="*/ 1771650 h 2251075"/>
              <a:gd name="connsiteX75" fmla="*/ 914400 w 1993900"/>
              <a:gd name="connsiteY75" fmla="*/ 1730375 h 2251075"/>
              <a:gd name="connsiteX76" fmla="*/ 930275 w 1993900"/>
              <a:gd name="connsiteY76" fmla="*/ 1762125 h 2251075"/>
              <a:gd name="connsiteX77" fmla="*/ 968375 w 1993900"/>
              <a:gd name="connsiteY77" fmla="*/ 1771650 h 2251075"/>
              <a:gd name="connsiteX78" fmla="*/ 996950 w 1993900"/>
              <a:gd name="connsiteY78" fmla="*/ 1812925 h 2251075"/>
              <a:gd name="connsiteX79" fmla="*/ 1019175 w 1993900"/>
              <a:gd name="connsiteY79" fmla="*/ 1812925 h 2251075"/>
              <a:gd name="connsiteX80" fmla="*/ 1035050 w 1993900"/>
              <a:gd name="connsiteY80" fmla="*/ 1790700 h 2251075"/>
              <a:gd name="connsiteX81" fmla="*/ 1085850 w 1993900"/>
              <a:gd name="connsiteY81" fmla="*/ 1787525 h 2251075"/>
              <a:gd name="connsiteX82" fmla="*/ 1127125 w 1993900"/>
              <a:gd name="connsiteY82" fmla="*/ 1806575 h 2251075"/>
              <a:gd name="connsiteX83" fmla="*/ 1108075 w 1993900"/>
              <a:gd name="connsiteY83" fmla="*/ 1831975 h 2251075"/>
              <a:gd name="connsiteX84" fmla="*/ 1143000 w 1993900"/>
              <a:gd name="connsiteY84" fmla="*/ 1908175 h 2251075"/>
              <a:gd name="connsiteX85" fmla="*/ 1127125 w 1993900"/>
              <a:gd name="connsiteY85" fmla="*/ 1914525 h 2251075"/>
              <a:gd name="connsiteX86" fmla="*/ 1104900 w 1993900"/>
              <a:gd name="connsiteY86" fmla="*/ 1905000 h 2251075"/>
              <a:gd name="connsiteX87" fmla="*/ 1076325 w 1993900"/>
              <a:gd name="connsiteY87" fmla="*/ 1895475 h 2251075"/>
              <a:gd name="connsiteX88" fmla="*/ 1035050 w 1993900"/>
              <a:gd name="connsiteY88" fmla="*/ 1905000 h 2251075"/>
              <a:gd name="connsiteX89" fmla="*/ 1022350 w 1993900"/>
              <a:gd name="connsiteY89" fmla="*/ 1930400 h 2251075"/>
              <a:gd name="connsiteX90" fmla="*/ 1047750 w 1993900"/>
              <a:gd name="connsiteY90" fmla="*/ 1971675 h 2251075"/>
              <a:gd name="connsiteX91" fmla="*/ 1050925 w 1993900"/>
              <a:gd name="connsiteY91" fmla="*/ 2009775 h 2251075"/>
              <a:gd name="connsiteX92" fmla="*/ 1041400 w 1993900"/>
              <a:gd name="connsiteY92" fmla="*/ 2019300 h 2251075"/>
              <a:gd name="connsiteX93" fmla="*/ 1041400 w 1993900"/>
              <a:gd name="connsiteY93" fmla="*/ 2041525 h 2251075"/>
              <a:gd name="connsiteX94" fmla="*/ 1012825 w 1993900"/>
              <a:gd name="connsiteY94" fmla="*/ 2066925 h 2251075"/>
              <a:gd name="connsiteX95" fmla="*/ 1003300 w 1993900"/>
              <a:gd name="connsiteY95" fmla="*/ 2120900 h 2251075"/>
              <a:gd name="connsiteX96" fmla="*/ 993775 w 1993900"/>
              <a:gd name="connsiteY96" fmla="*/ 2155825 h 2251075"/>
              <a:gd name="connsiteX97" fmla="*/ 952500 w 1993900"/>
              <a:gd name="connsiteY97" fmla="*/ 2178050 h 2251075"/>
              <a:gd name="connsiteX98" fmla="*/ 927100 w 1993900"/>
              <a:gd name="connsiteY98" fmla="*/ 2178050 h 2251075"/>
              <a:gd name="connsiteX99" fmla="*/ 911225 w 1993900"/>
              <a:gd name="connsiteY99" fmla="*/ 2203450 h 2251075"/>
              <a:gd name="connsiteX100" fmla="*/ 889000 w 1993900"/>
              <a:gd name="connsiteY100" fmla="*/ 2206625 h 2251075"/>
              <a:gd name="connsiteX101" fmla="*/ 879475 w 1993900"/>
              <a:gd name="connsiteY101" fmla="*/ 2251075 h 2251075"/>
              <a:gd name="connsiteX102" fmla="*/ 869950 w 1993900"/>
              <a:gd name="connsiteY102" fmla="*/ 2222500 h 2251075"/>
              <a:gd name="connsiteX103" fmla="*/ 844550 w 1993900"/>
              <a:gd name="connsiteY103" fmla="*/ 2203450 h 2251075"/>
              <a:gd name="connsiteX104" fmla="*/ 831850 w 1993900"/>
              <a:gd name="connsiteY104" fmla="*/ 2209800 h 2251075"/>
              <a:gd name="connsiteX105" fmla="*/ 815975 w 1993900"/>
              <a:gd name="connsiteY105" fmla="*/ 2212975 h 2251075"/>
              <a:gd name="connsiteX106" fmla="*/ 758825 w 1993900"/>
              <a:gd name="connsiteY106" fmla="*/ 2228850 h 2251075"/>
              <a:gd name="connsiteX107" fmla="*/ 739775 w 1993900"/>
              <a:gd name="connsiteY107" fmla="*/ 2247900 h 2251075"/>
              <a:gd name="connsiteX108" fmla="*/ 708025 w 1993900"/>
              <a:gd name="connsiteY108" fmla="*/ 2247900 h 2251075"/>
              <a:gd name="connsiteX109" fmla="*/ 701675 w 1993900"/>
              <a:gd name="connsiteY109" fmla="*/ 2222500 h 2251075"/>
              <a:gd name="connsiteX110" fmla="*/ 638175 w 1993900"/>
              <a:gd name="connsiteY110" fmla="*/ 2216150 h 2251075"/>
              <a:gd name="connsiteX111" fmla="*/ 619125 w 1993900"/>
              <a:gd name="connsiteY111" fmla="*/ 2206625 h 2251075"/>
              <a:gd name="connsiteX112" fmla="*/ 612775 w 1993900"/>
              <a:gd name="connsiteY112" fmla="*/ 2178050 h 2251075"/>
              <a:gd name="connsiteX113" fmla="*/ 603250 w 1993900"/>
              <a:gd name="connsiteY113" fmla="*/ 2165350 h 2251075"/>
              <a:gd name="connsiteX114" fmla="*/ 577850 w 1993900"/>
              <a:gd name="connsiteY114" fmla="*/ 2174875 h 2251075"/>
              <a:gd name="connsiteX115" fmla="*/ 568325 w 1993900"/>
              <a:gd name="connsiteY115" fmla="*/ 2200275 h 2251075"/>
              <a:gd name="connsiteX116" fmla="*/ 561975 w 1993900"/>
              <a:gd name="connsiteY116" fmla="*/ 2184400 h 2251075"/>
              <a:gd name="connsiteX117" fmla="*/ 530225 w 1993900"/>
              <a:gd name="connsiteY117" fmla="*/ 2143125 h 2251075"/>
              <a:gd name="connsiteX118" fmla="*/ 520700 w 1993900"/>
              <a:gd name="connsiteY118" fmla="*/ 2114550 h 2251075"/>
              <a:gd name="connsiteX119" fmla="*/ 501650 w 1993900"/>
              <a:gd name="connsiteY119" fmla="*/ 2101850 h 2251075"/>
              <a:gd name="connsiteX120" fmla="*/ 492125 w 1993900"/>
              <a:gd name="connsiteY120" fmla="*/ 2076450 h 2251075"/>
              <a:gd name="connsiteX121" fmla="*/ 460375 w 1993900"/>
              <a:gd name="connsiteY121" fmla="*/ 2032000 h 2251075"/>
              <a:gd name="connsiteX122" fmla="*/ 479425 w 1993900"/>
              <a:gd name="connsiteY122" fmla="*/ 1984375 h 2251075"/>
              <a:gd name="connsiteX123" fmla="*/ 473075 w 1993900"/>
              <a:gd name="connsiteY123" fmla="*/ 1952625 h 2251075"/>
              <a:gd name="connsiteX124" fmla="*/ 469900 w 1993900"/>
              <a:gd name="connsiteY124" fmla="*/ 1936750 h 2251075"/>
              <a:gd name="connsiteX125" fmla="*/ 466725 w 1993900"/>
              <a:gd name="connsiteY125" fmla="*/ 1889125 h 2251075"/>
              <a:gd name="connsiteX126" fmla="*/ 454025 w 1993900"/>
              <a:gd name="connsiteY126" fmla="*/ 1857375 h 2251075"/>
              <a:gd name="connsiteX127" fmla="*/ 425450 w 1993900"/>
              <a:gd name="connsiteY127" fmla="*/ 1844675 h 2251075"/>
              <a:gd name="connsiteX128" fmla="*/ 400050 w 1993900"/>
              <a:gd name="connsiteY128" fmla="*/ 1870075 h 2251075"/>
              <a:gd name="connsiteX129" fmla="*/ 393700 w 1993900"/>
              <a:gd name="connsiteY129" fmla="*/ 1847850 h 2251075"/>
              <a:gd name="connsiteX130" fmla="*/ 384175 w 1993900"/>
              <a:gd name="connsiteY130" fmla="*/ 1822450 h 2251075"/>
              <a:gd name="connsiteX131" fmla="*/ 339725 w 1993900"/>
              <a:gd name="connsiteY131" fmla="*/ 1838325 h 2251075"/>
              <a:gd name="connsiteX132" fmla="*/ 320675 w 1993900"/>
              <a:gd name="connsiteY132" fmla="*/ 1841500 h 2251075"/>
              <a:gd name="connsiteX133" fmla="*/ 311150 w 1993900"/>
              <a:gd name="connsiteY133" fmla="*/ 1822450 h 2251075"/>
              <a:gd name="connsiteX134" fmla="*/ 307975 w 1993900"/>
              <a:gd name="connsiteY134" fmla="*/ 1800225 h 2251075"/>
              <a:gd name="connsiteX135" fmla="*/ 327025 w 1993900"/>
              <a:gd name="connsiteY135" fmla="*/ 1758950 h 2251075"/>
              <a:gd name="connsiteX136" fmla="*/ 320675 w 1993900"/>
              <a:gd name="connsiteY136" fmla="*/ 1736725 h 2251075"/>
              <a:gd name="connsiteX137" fmla="*/ 327025 w 1993900"/>
              <a:gd name="connsiteY137" fmla="*/ 1670050 h 2251075"/>
              <a:gd name="connsiteX138" fmla="*/ 361950 w 1993900"/>
              <a:gd name="connsiteY138" fmla="*/ 1593850 h 2251075"/>
              <a:gd name="connsiteX139" fmla="*/ 361950 w 1993900"/>
              <a:gd name="connsiteY139" fmla="*/ 1568450 h 2251075"/>
              <a:gd name="connsiteX140" fmla="*/ 409575 w 1993900"/>
              <a:gd name="connsiteY140" fmla="*/ 1549400 h 2251075"/>
              <a:gd name="connsiteX141" fmla="*/ 390525 w 1993900"/>
              <a:gd name="connsiteY141" fmla="*/ 1524000 h 2251075"/>
              <a:gd name="connsiteX142" fmla="*/ 374650 w 1993900"/>
              <a:gd name="connsiteY142" fmla="*/ 1508125 h 2251075"/>
              <a:gd name="connsiteX143" fmla="*/ 358775 w 1993900"/>
              <a:gd name="connsiteY143" fmla="*/ 1501775 h 2251075"/>
              <a:gd name="connsiteX144" fmla="*/ 333375 w 1993900"/>
              <a:gd name="connsiteY144" fmla="*/ 1524000 h 2251075"/>
              <a:gd name="connsiteX145" fmla="*/ 317500 w 1993900"/>
              <a:gd name="connsiteY145" fmla="*/ 1485900 h 2251075"/>
              <a:gd name="connsiteX146" fmla="*/ 333375 w 1993900"/>
              <a:gd name="connsiteY146" fmla="*/ 1454150 h 2251075"/>
              <a:gd name="connsiteX147" fmla="*/ 295275 w 1993900"/>
              <a:gd name="connsiteY147" fmla="*/ 1441450 h 2251075"/>
              <a:gd name="connsiteX148" fmla="*/ 298450 w 1993900"/>
              <a:gd name="connsiteY148" fmla="*/ 1412875 h 2251075"/>
              <a:gd name="connsiteX149" fmla="*/ 276225 w 1993900"/>
              <a:gd name="connsiteY149" fmla="*/ 1428750 h 2251075"/>
              <a:gd name="connsiteX150" fmla="*/ 257175 w 1993900"/>
              <a:gd name="connsiteY150" fmla="*/ 1460500 h 2251075"/>
              <a:gd name="connsiteX151" fmla="*/ 231775 w 1993900"/>
              <a:gd name="connsiteY151" fmla="*/ 1447800 h 2251075"/>
              <a:gd name="connsiteX152" fmla="*/ 184150 w 1993900"/>
              <a:gd name="connsiteY152" fmla="*/ 1444625 h 2251075"/>
              <a:gd name="connsiteX153" fmla="*/ 180975 w 1993900"/>
              <a:gd name="connsiteY153" fmla="*/ 1393825 h 2251075"/>
              <a:gd name="connsiteX154" fmla="*/ 165100 w 1993900"/>
              <a:gd name="connsiteY154" fmla="*/ 1371600 h 2251075"/>
              <a:gd name="connsiteX155" fmla="*/ 193675 w 1993900"/>
              <a:gd name="connsiteY155" fmla="*/ 1368425 h 2251075"/>
              <a:gd name="connsiteX156" fmla="*/ 190500 w 1993900"/>
              <a:gd name="connsiteY156" fmla="*/ 1358900 h 2251075"/>
              <a:gd name="connsiteX157" fmla="*/ 180975 w 1993900"/>
              <a:gd name="connsiteY157" fmla="*/ 1320800 h 2251075"/>
              <a:gd name="connsiteX158" fmla="*/ 190500 w 1993900"/>
              <a:gd name="connsiteY158" fmla="*/ 1308100 h 2251075"/>
              <a:gd name="connsiteX159" fmla="*/ 177800 w 1993900"/>
              <a:gd name="connsiteY159" fmla="*/ 1295400 h 2251075"/>
              <a:gd name="connsiteX160" fmla="*/ 155575 w 1993900"/>
              <a:gd name="connsiteY160" fmla="*/ 1295400 h 2251075"/>
              <a:gd name="connsiteX161" fmla="*/ 136525 w 1993900"/>
              <a:gd name="connsiteY161" fmla="*/ 1250950 h 2251075"/>
              <a:gd name="connsiteX162" fmla="*/ 85725 w 1993900"/>
              <a:gd name="connsiteY162" fmla="*/ 1254125 h 2251075"/>
              <a:gd name="connsiteX163" fmla="*/ 66675 w 1993900"/>
              <a:gd name="connsiteY163" fmla="*/ 1216025 h 2251075"/>
              <a:gd name="connsiteX164" fmla="*/ 31750 w 1993900"/>
              <a:gd name="connsiteY164" fmla="*/ 1216025 h 2251075"/>
              <a:gd name="connsiteX165" fmla="*/ 44450 w 1993900"/>
              <a:gd name="connsiteY165" fmla="*/ 1190625 h 2251075"/>
              <a:gd name="connsiteX166" fmla="*/ 31750 w 1993900"/>
              <a:gd name="connsiteY166" fmla="*/ 1158875 h 2251075"/>
              <a:gd name="connsiteX167" fmla="*/ 19050 w 1993900"/>
              <a:gd name="connsiteY167" fmla="*/ 1123950 h 2251075"/>
              <a:gd name="connsiteX168" fmla="*/ 0 w 1993900"/>
              <a:gd name="connsiteY168" fmla="*/ 1123950 h 2251075"/>
              <a:gd name="connsiteX169" fmla="*/ 6350 w 1993900"/>
              <a:gd name="connsiteY169" fmla="*/ 1092200 h 2251075"/>
              <a:gd name="connsiteX170" fmla="*/ 31750 w 1993900"/>
              <a:gd name="connsiteY170" fmla="*/ 1069975 h 2251075"/>
              <a:gd name="connsiteX171" fmla="*/ 44450 w 1993900"/>
              <a:gd name="connsiteY171" fmla="*/ 1041400 h 2251075"/>
              <a:gd name="connsiteX172" fmla="*/ 19050 w 1993900"/>
              <a:gd name="connsiteY172" fmla="*/ 1022350 h 2251075"/>
              <a:gd name="connsiteX173" fmla="*/ 47625 w 1993900"/>
              <a:gd name="connsiteY173" fmla="*/ 996950 h 2251075"/>
              <a:gd name="connsiteX174" fmla="*/ 47625 w 1993900"/>
              <a:gd name="connsiteY174" fmla="*/ 971550 h 2251075"/>
              <a:gd name="connsiteX175" fmla="*/ 73025 w 1993900"/>
              <a:gd name="connsiteY175" fmla="*/ 949325 h 2251075"/>
              <a:gd name="connsiteX176" fmla="*/ 92075 w 1993900"/>
              <a:gd name="connsiteY176" fmla="*/ 949325 h 2251075"/>
              <a:gd name="connsiteX177" fmla="*/ 88900 w 1993900"/>
              <a:gd name="connsiteY177" fmla="*/ 917575 h 2251075"/>
              <a:gd name="connsiteX178" fmla="*/ 130175 w 1993900"/>
              <a:gd name="connsiteY178" fmla="*/ 895350 h 2251075"/>
              <a:gd name="connsiteX179" fmla="*/ 171450 w 1993900"/>
              <a:gd name="connsiteY179" fmla="*/ 911225 h 2251075"/>
              <a:gd name="connsiteX180" fmla="*/ 187325 w 1993900"/>
              <a:gd name="connsiteY180" fmla="*/ 911225 h 2251075"/>
              <a:gd name="connsiteX181" fmla="*/ 209550 w 1993900"/>
              <a:gd name="connsiteY181" fmla="*/ 885825 h 2251075"/>
              <a:gd name="connsiteX182" fmla="*/ 174625 w 1993900"/>
              <a:gd name="connsiteY182" fmla="*/ 857250 h 2251075"/>
              <a:gd name="connsiteX183" fmla="*/ 177800 w 1993900"/>
              <a:gd name="connsiteY183" fmla="*/ 825500 h 2251075"/>
              <a:gd name="connsiteX184" fmla="*/ 123825 w 1993900"/>
              <a:gd name="connsiteY184" fmla="*/ 774700 h 2251075"/>
              <a:gd name="connsiteX185" fmla="*/ 85725 w 1993900"/>
              <a:gd name="connsiteY185" fmla="*/ 774700 h 2251075"/>
              <a:gd name="connsiteX186" fmla="*/ 82550 w 1993900"/>
              <a:gd name="connsiteY186" fmla="*/ 723900 h 2251075"/>
              <a:gd name="connsiteX187" fmla="*/ 47625 w 1993900"/>
              <a:gd name="connsiteY187" fmla="*/ 717550 h 2251075"/>
              <a:gd name="connsiteX188" fmla="*/ 47625 w 1993900"/>
              <a:gd name="connsiteY188" fmla="*/ 673100 h 2251075"/>
              <a:gd name="connsiteX189" fmla="*/ 22225 w 1993900"/>
              <a:gd name="connsiteY189" fmla="*/ 650875 h 2251075"/>
              <a:gd name="connsiteX190" fmla="*/ 34925 w 1993900"/>
              <a:gd name="connsiteY190" fmla="*/ 622300 h 2251075"/>
              <a:gd name="connsiteX191" fmla="*/ 34925 w 1993900"/>
              <a:gd name="connsiteY191" fmla="*/ 590550 h 2251075"/>
              <a:gd name="connsiteX192" fmla="*/ 117475 w 1993900"/>
              <a:gd name="connsiteY192" fmla="*/ 549275 h 2251075"/>
              <a:gd name="connsiteX193" fmla="*/ 142875 w 1993900"/>
              <a:gd name="connsiteY193" fmla="*/ 549275 h 2251075"/>
              <a:gd name="connsiteX194" fmla="*/ 184150 w 1993900"/>
              <a:gd name="connsiteY194" fmla="*/ 520700 h 2251075"/>
              <a:gd name="connsiteX195" fmla="*/ 168275 w 1993900"/>
              <a:gd name="connsiteY195" fmla="*/ 485775 h 2251075"/>
              <a:gd name="connsiteX196" fmla="*/ 184150 w 1993900"/>
              <a:gd name="connsiteY196" fmla="*/ 460375 h 2251075"/>
              <a:gd name="connsiteX197" fmla="*/ 231775 w 1993900"/>
              <a:gd name="connsiteY197" fmla="*/ 447675 h 2251075"/>
              <a:gd name="connsiteX198" fmla="*/ 269875 w 1993900"/>
              <a:gd name="connsiteY198" fmla="*/ 422275 h 2251075"/>
              <a:gd name="connsiteX199" fmla="*/ 279400 w 1993900"/>
              <a:gd name="connsiteY199" fmla="*/ 374650 h 2251075"/>
              <a:gd name="connsiteX200" fmla="*/ 295275 w 1993900"/>
              <a:gd name="connsiteY200" fmla="*/ 368300 h 2251075"/>
              <a:gd name="connsiteX201" fmla="*/ 333375 w 1993900"/>
              <a:gd name="connsiteY201" fmla="*/ 371475 h 2251075"/>
              <a:gd name="connsiteX202" fmla="*/ 368300 w 1993900"/>
              <a:gd name="connsiteY202" fmla="*/ 358775 h 2251075"/>
              <a:gd name="connsiteX203" fmla="*/ 403225 w 1993900"/>
              <a:gd name="connsiteY203" fmla="*/ 381000 h 2251075"/>
              <a:gd name="connsiteX204" fmla="*/ 428625 w 1993900"/>
              <a:gd name="connsiteY204" fmla="*/ 358775 h 2251075"/>
              <a:gd name="connsiteX205" fmla="*/ 428625 w 1993900"/>
              <a:gd name="connsiteY205" fmla="*/ 346075 h 2251075"/>
              <a:gd name="connsiteX206" fmla="*/ 444500 w 1993900"/>
              <a:gd name="connsiteY206" fmla="*/ 333375 h 2251075"/>
              <a:gd name="connsiteX207" fmla="*/ 469900 w 1993900"/>
              <a:gd name="connsiteY207" fmla="*/ 330200 h 2251075"/>
              <a:gd name="connsiteX208" fmla="*/ 479425 w 1993900"/>
              <a:gd name="connsiteY208" fmla="*/ 304800 h 2251075"/>
              <a:gd name="connsiteX209" fmla="*/ 523875 w 1993900"/>
              <a:gd name="connsiteY209" fmla="*/ 282575 h 2251075"/>
              <a:gd name="connsiteX210" fmla="*/ 523875 w 1993900"/>
              <a:gd name="connsiteY210" fmla="*/ 209550 h 2251075"/>
              <a:gd name="connsiteX211" fmla="*/ 504825 w 1993900"/>
              <a:gd name="connsiteY211" fmla="*/ 180975 h 2251075"/>
              <a:gd name="connsiteX212" fmla="*/ 555625 w 1993900"/>
              <a:gd name="connsiteY212" fmla="*/ 200025 h 2251075"/>
              <a:gd name="connsiteX213" fmla="*/ 600075 w 1993900"/>
              <a:gd name="connsiteY213" fmla="*/ 215900 h 2251075"/>
              <a:gd name="connsiteX214" fmla="*/ 635000 w 1993900"/>
              <a:gd name="connsiteY214" fmla="*/ 130175 h 2251075"/>
              <a:gd name="connsiteX215" fmla="*/ 647700 w 1993900"/>
              <a:gd name="connsiteY215" fmla="*/ 133350 h 2251075"/>
              <a:gd name="connsiteX216" fmla="*/ 679450 w 1993900"/>
              <a:gd name="connsiteY216" fmla="*/ 79375 h 2251075"/>
              <a:gd name="connsiteX217" fmla="*/ 708025 w 1993900"/>
              <a:gd name="connsiteY217" fmla="*/ 174625 h 2251075"/>
              <a:gd name="connsiteX218" fmla="*/ 717550 w 1993900"/>
              <a:gd name="connsiteY218" fmla="*/ 177800 h 2251075"/>
              <a:gd name="connsiteX219" fmla="*/ 749300 w 1993900"/>
              <a:gd name="connsiteY219" fmla="*/ 200025 h 2251075"/>
              <a:gd name="connsiteX220" fmla="*/ 831850 w 1993900"/>
              <a:gd name="connsiteY220" fmla="*/ 177800 h 2251075"/>
              <a:gd name="connsiteX221" fmla="*/ 869950 w 1993900"/>
              <a:gd name="connsiteY221" fmla="*/ 171450 h 2251075"/>
              <a:gd name="connsiteX222" fmla="*/ 904875 w 1993900"/>
              <a:gd name="connsiteY222" fmla="*/ 177800 h 2251075"/>
              <a:gd name="connsiteX223" fmla="*/ 923925 w 1993900"/>
              <a:gd name="connsiteY223" fmla="*/ 152400 h 2251075"/>
              <a:gd name="connsiteX224" fmla="*/ 946150 w 1993900"/>
              <a:gd name="connsiteY224" fmla="*/ 155575 h 2251075"/>
              <a:gd name="connsiteX225" fmla="*/ 955675 w 1993900"/>
              <a:gd name="connsiteY225" fmla="*/ 123825 h 2251075"/>
              <a:gd name="connsiteX226" fmla="*/ 955675 w 1993900"/>
              <a:gd name="connsiteY226" fmla="*/ 82550 h 2251075"/>
              <a:gd name="connsiteX227" fmla="*/ 936625 w 1993900"/>
              <a:gd name="connsiteY227" fmla="*/ 60325 h 2251075"/>
              <a:gd name="connsiteX228" fmla="*/ 946150 w 1993900"/>
              <a:gd name="connsiteY228" fmla="*/ 41275 h 2251075"/>
              <a:gd name="connsiteX229" fmla="*/ 1000125 w 1993900"/>
              <a:gd name="connsiteY229" fmla="*/ 3175 h 2251075"/>
              <a:gd name="connsiteX230" fmla="*/ 1035050 w 1993900"/>
              <a:gd name="connsiteY230" fmla="*/ 0 h 2251075"/>
              <a:gd name="connsiteX231" fmla="*/ 1082675 w 1993900"/>
              <a:gd name="connsiteY231" fmla="*/ 25400 h 2251075"/>
              <a:gd name="connsiteX232" fmla="*/ 1082675 w 1993900"/>
              <a:gd name="connsiteY232" fmla="*/ 44450 h 2251075"/>
              <a:gd name="connsiteX233" fmla="*/ 1104900 w 1993900"/>
              <a:gd name="connsiteY233" fmla="*/ 66675 h 2251075"/>
              <a:gd name="connsiteX234" fmla="*/ 1085850 w 1993900"/>
              <a:gd name="connsiteY234" fmla="*/ 92075 h 2251075"/>
              <a:gd name="connsiteX235" fmla="*/ 1104900 w 1993900"/>
              <a:gd name="connsiteY235" fmla="*/ 114300 h 2251075"/>
              <a:gd name="connsiteX236" fmla="*/ 1177925 w 1993900"/>
              <a:gd name="connsiteY236" fmla="*/ 101600 h 2251075"/>
              <a:gd name="connsiteX237" fmla="*/ 1212850 w 1993900"/>
              <a:gd name="connsiteY237" fmla="*/ 82550 h 2251075"/>
              <a:gd name="connsiteX238" fmla="*/ 1216025 w 1993900"/>
              <a:gd name="connsiteY238" fmla="*/ 69850 h 2251075"/>
              <a:gd name="connsiteX239" fmla="*/ 1235075 w 1993900"/>
              <a:gd name="connsiteY239" fmla="*/ 38100 h 2251075"/>
              <a:gd name="connsiteX240" fmla="*/ 1279525 w 1993900"/>
              <a:gd name="connsiteY240" fmla="*/ 73025 h 2251075"/>
              <a:gd name="connsiteX241" fmla="*/ 1295400 w 1993900"/>
              <a:gd name="connsiteY241" fmla="*/ 69850 h 2251075"/>
              <a:gd name="connsiteX242" fmla="*/ 1301750 w 1993900"/>
              <a:gd name="connsiteY242" fmla="*/ 41275 h 2251075"/>
              <a:gd name="connsiteX243" fmla="*/ 1343025 w 1993900"/>
              <a:gd name="connsiteY243" fmla="*/ 6350 h 2251075"/>
              <a:gd name="connsiteX244" fmla="*/ 1381125 w 1993900"/>
              <a:gd name="connsiteY244" fmla="*/ 47625 h 2251075"/>
              <a:gd name="connsiteX245" fmla="*/ 1412875 w 1993900"/>
              <a:gd name="connsiteY245" fmla="*/ 44450 h 2251075"/>
              <a:gd name="connsiteX246" fmla="*/ 1441450 w 1993900"/>
              <a:gd name="connsiteY246" fmla="*/ 79375 h 2251075"/>
              <a:gd name="connsiteX247" fmla="*/ 1517650 w 1993900"/>
              <a:gd name="connsiteY247" fmla="*/ 60325 h 2251075"/>
              <a:gd name="connsiteX248" fmla="*/ 1530350 w 1993900"/>
              <a:gd name="connsiteY248" fmla="*/ 66675 h 2251075"/>
              <a:gd name="connsiteX249" fmla="*/ 1524000 w 1993900"/>
              <a:gd name="connsiteY249" fmla="*/ 88900 h 2251075"/>
              <a:gd name="connsiteX250" fmla="*/ 1482725 w 1993900"/>
              <a:gd name="connsiteY250" fmla="*/ 127000 h 2251075"/>
              <a:gd name="connsiteX251" fmla="*/ 1485900 w 1993900"/>
              <a:gd name="connsiteY251" fmla="*/ 142875 h 2251075"/>
              <a:gd name="connsiteX252" fmla="*/ 1454150 w 1993900"/>
              <a:gd name="connsiteY252" fmla="*/ 149225 h 2251075"/>
              <a:gd name="connsiteX253" fmla="*/ 1435100 w 1993900"/>
              <a:gd name="connsiteY253" fmla="*/ 174625 h 2251075"/>
              <a:gd name="connsiteX254" fmla="*/ 1485900 w 1993900"/>
              <a:gd name="connsiteY254" fmla="*/ 212725 h 2251075"/>
              <a:gd name="connsiteX255" fmla="*/ 1536700 w 1993900"/>
              <a:gd name="connsiteY255" fmla="*/ 171450 h 2251075"/>
              <a:gd name="connsiteX256" fmla="*/ 1577975 w 1993900"/>
              <a:gd name="connsiteY256" fmla="*/ 177800 h 2251075"/>
              <a:gd name="connsiteX257" fmla="*/ 1619250 w 1993900"/>
              <a:gd name="connsiteY257" fmla="*/ 177800 h 2251075"/>
              <a:gd name="connsiteX258" fmla="*/ 1631950 w 1993900"/>
              <a:gd name="connsiteY258" fmla="*/ 200025 h 2251075"/>
              <a:gd name="connsiteX259" fmla="*/ 1628775 w 1993900"/>
              <a:gd name="connsiteY259" fmla="*/ 215900 h 2251075"/>
              <a:gd name="connsiteX260" fmla="*/ 1657350 w 1993900"/>
              <a:gd name="connsiteY260" fmla="*/ 247650 h 2251075"/>
              <a:gd name="connsiteX261" fmla="*/ 1670050 w 1993900"/>
              <a:gd name="connsiteY261" fmla="*/ 269875 h 2251075"/>
              <a:gd name="connsiteX262" fmla="*/ 1711325 w 1993900"/>
              <a:gd name="connsiteY262" fmla="*/ 254000 h 2251075"/>
              <a:gd name="connsiteX263" fmla="*/ 1746250 w 1993900"/>
              <a:gd name="connsiteY263" fmla="*/ 254000 h 2251075"/>
              <a:gd name="connsiteX264" fmla="*/ 1771650 w 1993900"/>
              <a:gd name="connsiteY264" fmla="*/ 231775 h 2251075"/>
              <a:gd name="connsiteX265" fmla="*/ 1806575 w 1993900"/>
              <a:gd name="connsiteY265" fmla="*/ 279400 h 2251075"/>
              <a:gd name="connsiteX266" fmla="*/ 1828800 w 1993900"/>
              <a:gd name="connsiteY266" fmla="*/ 276225 h 2251075"/>
              <a:gd name="connsiteX267" fmla="*/ 1838325 w 1993900"/>
              <a:gd name="connsiteY267" fmla="*/ 301625 h 2251075"/>
              <a:gd name="connsiteX268" fmla="*/ 1857375 w 1993900"/>
              <a:gd name="connsiteY268" fmla="*/ 295275 h 2251075"/>
              <a:gd name="connsiteX269" fmla="*/ 1917700 w 1993900"/>
              <a:gd name="connsiteY269" fmla="*/ 314325 h 2251075"/>
              <a:gd name="connsiteX270" fmla="*/ 1952625 w 1993900"/>
              <a:gd name="connsiteY270" fmla="*/ 304800 h 2251075"/>
              <a:gd name="connsiteX271" fmla="*/ 1993900 w 1993900"/>
              <a:gd name="connsiteY271" fmla="*/ 336550 h 2251075"/>
              <a:gd name="connsiteX272" fmla="*/ 1962150 w 1993900"/>
              <a:gd name="connsiteY272" fmla="*/ 377825 h 2251075"/>
              <a:gd name="connsiteX273" fmla="*/ 1936750 w 1993900"/>
              <a:gd name="connsiteY273" fmla="*/ 361950 h 2251075"/>
              <a:gd name="connsiteX274" fmla="*/ 1914525 w 1993900"/>
              <a:gd name="connsiteY274" fmla="*/ 374650 h 2251075"/>
              <a:gd name="connsiteX275" fmla="*/ 1889125 w 1993900"/>
              <a:gd name="connsiteY275" fmla="*/ 387350 h 2251075"/>
              <a:gd name="connsiteX276" fmla="*/ 1876425 w 1993900"/>
              <a:gd name="connsiteY276" fmla="*/ 393700 h 2251075"/>
              <a:gd name="connsiteX277" fmla="*/ 1882775 w 1993900"/>
              <a:gd name="connsiteY277" fmla="*/ 422275 h 2251075"/>
              <a:gd name="connsiteX278" fmla="*/ 1863725 w 1993900"/>
              <a:gd name="connsiteY278" fmla="*/ 447675 h 2251075"/>
              <a:gd name="connsiteX279" fmla="*/ 1844675 w 1993900"/>
              <a:gd name="connsiteY279" fmla="*/ 469900 h 2251075"/>
              <a:gd name="connsiteX280" fmla="*/ 1803400 w 1993900"/>
              <a:gd name="connsiteY280" fmla="*/ 479425 h 2251075"/>
              <a:gd name="connsiteX281" fmla="*/ 1774825 w 1993900"/>
              <a:gd name="connsiteY281" fmla="*/ 520700 h 2251075"/>
              <a:gd name="connsiteX282" fmla="*/ 1749425 w 1993900"/>
              <a:gd name="connsiteY282" fmla="*/ 530225 h 2251075"/>
              <a:gd name="connsiteX283" fmla="*/ 1704975 w 1993900"/>
              <a:gd name="connsiteY283" fmla="*/ 584200 h 2251075"/>
              <a:gd name="connsiteX284" fmla="*/ 1698625 w 1993900"/>
              <a:gd name="connsiteY284" fmla="*/ 615950 h 2251075"/>
              <a:gd name="connsiteX285" fmla="*/ 1670050 w 1993900"/>
              <a:gd name="connsiteY285" fmla="*/ 666750 h 2251075"/>
              <a:gd name="connsiteX0" fmla="*/ 1670050 w 1993900"/>
              <a:gd name="connsiteY0" fmla="*/ 666750 h 2251075"/>
              <a:gd name="connsiteX1" fmla="*/ 1708150 w 1993900"/>
              <a:gd name="connsiteY1" fmla="*/ 701675 h 2251075"/>
              <a:gd name="connsiteX2" fmla="*/ 1701800 w 1993900"/>
              <a:gd name="connsiteY2" fmla="*/ 746125 h 2251075"/>
              <a:gd name="connsiteX3" fmla="*/ 1682750 w 1993900"/>
              <a:gd name="connsiteY3" fmla="*/ 777875 h 2251075"/>
              <a:gd name="connsiteX4" fmla="*/ 1666875 w 1993900"/>
              <a:gd name="connsiteY4" fmla="*/ 790575 h 2251075"/>
              <a:gd name="connsiteX5" fmla="*/ 1628775 w 1993900"/>
              <a:gd name="connsiteY5" fmla="*/ 793750 h 2251075"/>
              <a:gd name="connsiteX6" fmla="*/ 1597025 w 1993900"/>
              <a:gd name="connsiteY6" fmla="*/ 809625 h 2251075"/>
              <a:gd name="connsiteX7" fmla="*/ 1571625 w 1993900"/>
              <a:gd name="connsiteY7" fmla="*/ 812800 h 2251075"/>
              <a:gd name="connsiteX8" fmla="*/ 1543050 w 1993900"/>
              <a:gd name="connsiteY8" fmla="*/ 787400 h 2251075"/>
              <a:gd name="connsiteX9" fmla="*/ 1520825 w 1993900"/>
              <a:gd name="connsiteY9" fmla="*/ 787400 h 2251075"/>
              <a:gd name="connsiteX10" fmla="*/ 1479550 w 1993900"/>
              <a:gd name="connsiteY10" fmla="*/ 755650 h 2251075"/>
              <a:gd name="connsiteX11" fmla="*/ 1463675 w 1993900"/>
              <a:gd name="connsiteY11" fmla="*/ 714375 h 2251075"/>
              <a:gd name="connsiteX12" fmla="*/ 1416050 w 1993900"/>
              <a:gd name="connsiteY12" fmla="*/ 695325 h 2251075"/>
              <a:gd name="connsiteX13" fmla="*/ 1403350 w 1993900"/>
              <a:gd name="connsiteY13" fmla="*/ 704850 h 2251075"/>
              <a:gd name="connsiteX14" fmla="*/ 1397000 w 1993900"/>
              <a:gd name="connsiteY14" fmla="*/ 723900 h 2251075"/>
              <a:gd name="connsiteX15" fmla="*/ 1397000 w 1993900"/>
              <a:gd name="connsiteY15" fmla="*/ 736600 h 2251075"/>
              <a:gd name="connsiteX16" fmla="*/ 1362075 w 1993900"/>
              <a:gd name="connsiteY16" fmla="*/ 736600 h 2251075"/>
              <a:gd name="connsiteX17" fmla="*/ 1368425 w 1993900"/>
              <a:gd name="connsiteY17" fmla="*/ 793750 h 2251075"/>
              <a:gd name="connsiteX18" fmla="*/ 1298575 w 1993900"/>
              <a:gd name="connsiteY18" fmla="*/ 781050 h 2251075"/>
              <a:gd name="connsiteX19" fmla="*/ 1263650 w 1993900"/>
              <a:gd name="connsiteY19" fmla="*/ 771525 h 2251075"/>
              <a:gd name="connsiteX20" fmla="*/ 1257300 w 1993900"/>
              <a:gd name="connsiteY20" fmla="*/ 758825 h 2251075"/>
              <a:gd name="connsiteX21" fmla="*/ 1206500 w 1993900"/>
              <a:gd name="connsiteY21" fmla="*/ 806450 h 2251075"/>
              <a:gd name="connsiteX22" fmla="*/ 1184275 w 1993900"/>
              <a:gd name="connsiteY22" fmla="*/ 822325 h 2251075"/>
              <a:gd name="connsiteX23" fmla="*/ 1168400 w 1993900"/>
              <a:gd name="connsiteY23" fmla="*/ 806450 h 2251075"/>
              <a:gd name="connsiteX24" fmla="*/ 1146175 w 1993900"/>
              <a:gd name="connsiteY24" fmla="*/ 793750 h 2251075"/>
              <a:gd name="connsiteX25" fmla="*/ 1111250 w 1993900"/>
              <a:gd name="connsiteY25" fmla="*/ 885825 h 2251075"/>
              <a:gd name="connsiteX26" fmla="*/ 1098550 w 1993900"/>
              <a:gd name="connsiteY26" fmla="*/ 911225 h 2251075"/>
              <a:gd name="connsiteX27" fmla="*/ 1152525 w 1993900"/>
              <a:gd name="connsiteY27" fmla="*/ 968375 h 2251075"/>
              <a:gd name="connsiteX28" fmla="*/ 1152525 w 1993900"/>
              <a:gd name="connsiteY28" fmla="*/ 981075 h 2251075"/>
              <a:gd name="connsiteX29" fmla="*/ 1136650 w 1993900"/>
              <a:gd name="connsiteY29" fmla="*/ 987425 h 2251075"/>
              <a:gd name="connsiteX30" fmla="*/ 1111250 w 1993900"/>
              <a:gd name="connsiteY30" fmla="*/ 981075 h 2251075"/>
              <a:gd name="connsiteX31" fmla="*/ 1076325 w 1993900"/>
              <a:gd name="connsiteY31" fmla="*/ 952500 h 2251075"/>
              <a:gd name="connsiteX32" fmla="*/ 1054100 w 1993900"/>
              <a:gd name="connsiteY32" fmla="*/ 974725 h 2251075"/>
              <a:gd name="connsiteX33" fmla="*/ 1035050 w 1993900"/>
              <a:gd name="connsiteY33" fmla="*/ 974725 h 2251075"/>
              <a:gd name="connsiteX34" fmla="*/ 1003300 w 1993900"/>
              <a:gd name="connsiteY34" fmla="*/ 936625 h 2251075"/>
              <a:gd name="connsiteX35" fmla="*/ 984250 w 1993900"/>
              <a:gd name="connsiteY35" fmla="*/ 962025 h 2251075"/>
              <a:gd name="connsiteX36" fmla="*/ 981075 w 1993900"/>
              <a:gd name="connsiteY36" fmla="*/ 984250 h 2251075"/>
              <a:gd name="connsiteX37" fmla="*/ 962025 w 1993900"/>
              <a:gd name="connsiteY37" fmla="*/ 996950 h 2251075"/>
              <a:gd name="connsiteX38" fmla="*/ 958850 w 1993900"/>
              <a:gd name="connsiteY38" fmla="*/ 1012825 h 2251075"/>
              <a:gd name="connsiteX39" fmla="*/ 895350 w 1993900"/>
              <a:gd name="connsiteY39" fmla="*/ 1016000 h 2251075"/>
              <a:gd name="connsiteX40" fmla="*/ 879475 w 1993900"/>
              <a:gd name="connsiteY40" fmla="*/ 1041400 h 2251075"/>
              <a:gd name="connsiteX41" fmla="*/ 936625 w 1993900"/>
              <a:gd name="connsiteY41" fmla="*/ 1047750 h 2251075"/>
              <a:gd name="connsiteX42" fmla="*/ 955675 w 1993900"/>
              <a:gd name="connsiteY42" fmla="*/ 1073150 h 2251075"/>
              <a:gd name="connsiteX43" fmla="*/ 955675 w 1993900"/>
              <a:gd name="connsiteY43" fmla="*/ 1085850 h 2251075"/>
              <a:gd name="connsiteX44" fmla="*/ 962025 w 1993900"/>
              <a:gd name="connsiteY44" fmla="*/ 1114425 h 2251075"/>
              <a:gd name="connsiteX45" fmla="*/ 939800 w 1993900"/>
              <a:gd name="connsiteY45" fmla="*/ 1181100 h 2251075"/>
              <a:gd name="connsiteX46" fmla="*/ 920750 w 1993900"/>
              <a:gd name="connsiteY46" fmla="*/ 1139825 h 2251075"/>
              <a:gd name="connsiteX47" fmla="*/ 898525 w 1993900"/>
              <a:gd name="connsiteY47" fmla="*/ 1133475 h 2251075"/>
              <a:gd name="connsiteX48" fmla="*/ 876300 w 1993900"/>
              <a:gd name="connsiteY48" fmla="*/ 1082675 h 2251075"/>
              <a:gd name="connsiteX49" fmla="*/ 857250 w 1993900"/>
              <a:gd name="connsiteY49" fmla="*/ 1123950 h 2251075"/>
              <a:gd name="connsiteX50" fmla="*/ 835025 w 1993900"/>
              <a:gd name="connsiteY50" fmla="*/ 1127125 h 2251075"/>
              <a:gd name="connsiteX51" fmla="*/ 847725 w 1993900"/>
              <a:gd name="connsiteY51" fmla="*/ 1171575 h 2251075"/>
              <a:gd name="connsiteX52" fmla="*/ 803275 w 1993900"/>
              <a:gd name="connsiteY52" fmla="*/ 1168400 h 2251075"/>
              <a:gd name="connsiteX53" fmla="*/ 771525 w 1993900"/>
              <a:gd name="connsiteY53" fmla="*/ 1174750 h 2251075"/>
              <a:gd name="connsiteX54" fmla="*/ 762000 w 1993900"/>
              <a:gd name="connsiteY54" fmla="*/ 1196975 h 2251075"/>
              <a:gd name="connsiteX55" fmla="*/ 793750 w 1993900"/>
              <a:gd name="connsiteY55" fmla="*/ 1228725 h 2251075"/>
              <a:gd name="connsiteX56" fmla="*/ 828675 w 1993900"/>
              <a:gd name="connsiteY56" fmla="*/ 1244600 h 2251075"/>
              <a:gd name="connsiteX57" fmla="*/ 863600 w 1993900"/>
              <a:gd name="connsiteY57" fmla="*/ 1244600 h 2251075"/>
              <a:gd name="connsiteX58" fmla="*/ 869950 w 1993900"/>
              <a:gd name="connsiteY58" fmla="*/ 1270000 h 2251075"/>
              <a:gd name="connsiteX59" fmla="*/ 879475 w 1993900"/>
              <a:gd name="connsiteY59" fmla="*/ 1304925 h 2251075"/>
              <a:gd name="connsiteX60" fmla="*/ 911225 w 1993900"/>
              <a:gd name="connsiteY60" fmla="*/ 1317625 h 2251075"/>
              <a:gd name="connsiteX61" fmla="*/ 920750 w 1993900"/>
              <a:gd name="connsiteY61" fmla="*/ 1358900 h 2251075"/>
              <a:gd name="connsiteX62" fmla="*/ 882650 w 1993900"/>
              <a:gd name="connsiteY62" fmla="*/ 1381125 h 2251075"/>
              <a:gd name="connsiteX63" fmla="*/ 876300 w 1993900"/>
              <a:gd name="connsiteY63" fmla="*/ 1393825 h 2251075"/>
              <a:gd name="connsiteX64" fmla="*/ 889000 w 1993900"/>
              <a:gd name="connsiteY64" fmla="*/ 1428750 h 2251075"/>
              <a:gd name="connsiteX65" fmla="*/ 869950 w 1993900"/>
              <a:gd name="connsiteY65" fmla="*/ 1482725 h 2251075"/>
              <a:gd name="connsiteX66" fmla="*/ 885825 w 1993900"/>
              <a:gd name="connsiteY66" fmla="*/ 1511300 h 2251075"/>
              <a:gd name="connsiteX67" fmla="*/ 863600 w 1993900"/>
              <a:gd name="connsiteY67" fmla="*/ 1552575 h 2251075"/>
              <a:gd name="connsiteX68" fmla="*/ 882650 w 1993900"/>
              <a:gd name="connsiteY68" fmla="*/ 1581150 h 2251075"/>
              <a:gd name="connsiteX69" fmla="*/ 898525 w 1993900"/>
              <a:gd name="connsiteY69" fmla="*/ 1619250 h 2251075"/>
              <a:gd name="connsiteX70" fmla="*/ 866775 w 1993900"/>
              <a:gd name="connsiteY70" fmla="*/ 1663700 h 2251075"/>
              <a:gd name="connsiteX71" fmla="*/ 844550 w 1993900"/>
              <a:gd name="connsiteY71" fmla="*/ 1676400 h 2251075"/>
              <a:gd name="connsiteX72" fmla="*/ 825500 w 1993900"/>
              <a:gd name="connsiteY72" fmla="*/ 1711325 h 2251075"/>
              <a:gd name="connsiteX73" fmla="*/ 844550 w 1993900"/>
              <a:gd name="connsiteY73" fmla="*/ 1771650 h 2251075"/>
              <a:gd name="connsiteX74" fmla="*/ 892175 w 1993900"/>
              <a:gd name="connsiteY74" fmla="*/ 1771650 h 2251075"/>
              <a:gd name="connsiteX75" fmla="*/ 914400 w 1993900"/>
              <a:gd name="connsiteY75" fmla="*/ 1730375 h 2251075"/>
              <a:gd name="connsiteX76" fmla="*/ 930275 w 1993900"/>
              <a:gd name="connsiteY76" fmla="*/ 1762125 h 2251075"/>
              <a:gd name="connsiteX77" fmla="*/ 968375 w 1993900"/>
              <a:gd name="connsiteY77" fmla="*/ 1771650 h 2251075"/>
              <a:gd name="connsiteX78" fmla="*/ 996950 w 1993900"/>
              <a:gd name="connsiteY78" fmla="*/ 1812925 h 2251075"/>
              <a:gd name="connsiteX79" fmla="*/ 1019175 w 1993900"/>
              <a:gd name="connsiteY79" fmla="*/ 1812925 h 2251075"/>
              <a:gd name="connsiteX80" fmla="*/ 1035050 w 1993900"/>
              <a:gd name="connsiteY80" fmla="*/ 1790700 h 2251075"/>
              <a:gd name="connsiteX81" fmla="*/ 1085850 w 1993900"/>
              <a:gd name="connsiteY81" fmla="*/ 1787525 h 2251075"/>
              <a:gd name="connsiteX82" fmla="*/ 1127125 w 1993900"/>
              <a:gd name="connsiteY82" fmla="*/ 1806575 h 2251075"/>
              <a:gd name="connsiteX83" fmla="*/ 1108075 w 1993900"/>
              <a:gd name="connsiteY83" fmla="*/ 1831975 h 2251075"/>
              <a:gd name="connsiteX84" fmla="*/ 1143000 w 1993900"/>
              <a:gd name="connsiteY84" fmla="*/ 1908175 h 2251075"/>
              <a:gd name="connsiteX85" fmla="*/ 1127125 w 1993900"/>
              <a:gd name="connsiteY85" fmla="*/ 1914525 h 2251075"/>
              <a:gd name="connsiteX86" fmla="*/ 1104900 w 1993900"/>
              <a:gd name="connsiteY86" fmla="*/ 1905000 h 2251075"/>
              <a:gd name="connsiteX87" fmla="*/ 1076325 w 1993900"/>
              <a:gd name="connsiteY87" fmla="*/ 1895475 h 2251075"/>
              <a:gd name="connsiteX88" fmla="*/ 1035050 w 1993900"/>
              <a:gd name="connsiteY88" fmla="*/ 1905000 h 2251075"/>
              <a:gd name="connsiteX89" fmla="*/ 1022350 w 1993900"/>
              <a:gd name="connsiteY89" fmla="*/ 1930400 h 2251075"/>
              <a:gd name="connsiteX90" fmla="*/ 1047750 w 1993900"/>
              <a:gd name="connsiteY90" fmla="*/ 1971675 h 2251075"/>
              <a:gd name="connsiteX91" fmla="*/ 1050925 w 1993900"/>
              <a:gd name="connsiteY91" fmla="*/ 2009775 h 2251075"/>
              <a:gd name="connsiteX92" fmla="*/ 1041400 w 1993900"/>
              <a:gd name="connsiteY92" fmla="*/ 2019300 h 2251075"/>
              <a:gd name="connsiteX93" fmla="*/ 1041400 w 1993900"/>
              <a:gd name="connsiteY93" fmla="*/ 2041525 h 2251075"/>
              <a:gd name="connsiteX94" fmla="*/ 1012825 w 1993900"/>
              <a:gd name="connsiteY94" fmla="*/ 2066925 h 2251075"/>
              <a:gd name="connsiteX95" fmla="*/ 1003300 w 1993900"/>
              <a:gd name="connsiteY95" fmla="*/ 2120900 h 2251075"/>
              <a:gd name="connsiteX96" fmla="*/ 993775 w 1993900"/>
              <a:gd name="connsiteY96" fmla="*/ 2155825 h 2251075"/>
              <a:gd name="connsiteX97" fmla="*/ 952500 w 1993900"/>
              <a:gd name="connsiteY97" fmla="*/ 2178050 h 2251075"/>
              <a:gd name="connsiteX98" fmla="*/ 927100 w 1993900"/>
              <a:gd name="connsiteY98" fmla="*/ 2178050 h 2251075"/>
              <a:gd name="connsiteX99" fmla="*/ 911225 w 1993900"/>
              <a:gd name="connsiteY99" fmla="*/ 2203450 h 2251075"/>
              <a:gd name="connsiteX100" fmla="*/ 889000 w 1993900"/>
              <a:gd name="connsiteY100" fmla="*/ 2206625 h 2251075"/>
              <a:gd name="connsiteX101" fmla="*/ 879475 w 1993900"/>
              <a:gd name="connsiteY101" fmla="*/ 2251075 h 2251075"/>
              <a:gd name="connsiteX102" fmla="*/ 869950 w 1993900"/>
              <a:gd name="connsiteY102" fmla="*/ 2222500 h 2251075"/>
              <a:gd name="connsiteX103" fmla="*/ 844550 w 1993900"/>
              <a:gd name="connsiteY103" fmla="*/ 2203450 h 2251075"/>
              <a:gd name="connsiteX104" fmla="*/ 831850 w 1993900"/>
              <a:gd name="connsiteY104" fmla="*/ 2209800 h 2251075"/>
              <a:gd name="connsiteX105" fmla="*/ 815975 w 1993900"/>
              <a:gd name="connsiteY105" fmla="*/ 2212975 h 2251075"/>
              <a:gd name="connsiteX106" fmla="*/ 758825 w 1993900"/>
              <a:gd name="connsiteY106" fmla="*/ 2228850 h 2251075"/>
              <a:gd name="connsiteX107" fmla="*/ 739775 w 1993900"/>
              <a:gd name="connsiteY107" fmla="*/ 2247900 h 2251075"/>
              <a:gd name="connsiteX108" fmla="*/ 708025 w 1993900"/>
              <a:gd name="connsiteY108" fmla="*/ 2247900 h 2251075"/>
              <a:gd name="connsiteX109" fmla="*/ 701675 w 1993900"/>
              <a:gd name="connsiteY109" fmla="*/ 2222500 h 2251075"/>
              <a:gd name="connsiteX110" fmla="*/ 638175 w 1993900"/>
              <a:gd name="connsiteY110" fmla="*/ 2216150 h 2251075"/>
              <a:gd name="connsiteX111" fmla="*/ 619125 w 1993900"/>
              <a:gd name="connsiteY111" fmla="*/ 2206625 h 2251075"/>
              <a:gd name="connsiteX112" fmla="*/ 612775 w 1993900"/>
              <a:gd name="connsiteY112" fmla="*/ 2178050 h 2251075"/>
              <a:gd name="connsiteX113" fmla="*/ 603250 w 1993900"/>
              <a:gd name="connsiteY113" fmla="*/ 2165350 h 2251075"/>
              <a:gd name="connsiteX114" fmla="*/ 577850 w 1993900"/>
              <a:gd name="connsiteY114" fmla="*/ 2174875 h 2251075"/>
              <a:gd name="connsiteX115" fmla="*/ 568325 w 1993900"/>
              <a:gd name="connsiteY115" fmla="*/ 2200275 h 2251075"/>
              <a:gd name="connsiteX116" fmla="*/ 561975 w 1993900"/>
              <a:gd name="connsiteY116" fmla="*/ 2184400 h 2251075"/>
              <a:gd name="connsiteX117" fmla="*/ 530225 w 1993900"/>
              <a:gd name="connsiteY117" fmla="*/ 2143125 h 2251075"/>
              <a:gd name="connsiteX118" fmla="*/ 520700 w 1993900"/>
              <a:gd name="connsiteY118" fmla="*/ 2114550 h 2251075"/>
              <a:gd name="connsiteX119" fmla="*/ 501650 w 1993900"/>
              <a:gd name="connsiteY119" fmla="*/ 2101850 h 2251075"/>
              <a:gd name="connsiteX120" fmla="*/ 492125 w 1993900"/>
              <a:gd name="connsiteY120" fmla="*/ 2076450 h 2251075"/>
              <a:gd name="connsiteX121" fmla="*/ 460375 w 1993900"/>
              <a:gd name="connsiteY121" fmla="*/ 2032000 h 2251075"/>
              <a:gd name="connsiteX122" fmla="*/ 479425 w 1993900"/>
              <a:gd name="connsiteY122" fmla="*/ 1984375 h 2251075"/>
              <a:gd name="connsiteX123" fmla="*/ 473075 w 1993900"/>
              <a:gd name="connsiteY123" fmla="*/ 1952625 h 2251075"/>
              <a:gd name="connsiteX124" fmla="*/ 469900 w 1993900"/>
              <a:gd name="connsiteY124" fmla="*/ 1936750 h 2251075"/>
              <a:gd name="connsiteX125" fmla="*/ 466725 w 1993900"/>
              <a:gd name="connsiteY125" fmla="*/ 1889125 h 2251075"/>
              <a:gd name="connsiteX126" fmla="*/ 454025 w 1993900"/>
              <a:gd name="connsiteY126" fmla="*/ 1857375 h 2251075"/>
              <a:gd name="connsiteX127" fmla="*/ 425450 w 1993900"/>
              <a:gd name="connsiteY127" fmla="*/ 1844675 h 2251075"/>
              <a:gd name="connsiteX128" fmla="*/ 400050 w 1993900"/>
              <a:gd name="connsiteY128" fmla="*/ 1870075 h 2251075"/>
              <a:gd name="connsiteX129" fmla="*/ 393700 w 1993900"/>
              <a:gd name="connsiteY129" fmla="*/ 1847850 h 2251075"/>
              <a:gd name="connsiteX130" fmla="*/ 384175 w 1993900"/>
              <a:gd name="connsiteY130" fmla="*/ 1822450 h 2251075"/>
              <a:gd name="connsiteX131" fmla="*/ 339725 w 1993900"/>
              <a:gd name="connsiteY131" fmla="*/ 1838325 h 2251075"/>
              <a:gd name="connsiteX132" fmla="*/ 320675 w 1993900"/>
              <a:gd name="connsiteY132" fmla="*/ 1841500 h 2251075"/>
              <a:gd name="connsiteX133" fmla="*/ 311150 w 1993900"/>
              <a:gd name="connsiteY133" fmla="*/ 1822450 h 2251075"/>
              <a:gd name="connsiteX134" fmla="*/ 307975 w 1993900"/>
              <a:gd name="connsiteY134" fmla="*/ 1800225 h 2251075"/>
              <a:gd name="connsiteX135" fmla="*/ 327025 w 1993900"/>
              <a:gd name="connsiteY135" fmla="*/ 1758950 h 2251075"/>
              <a:gd name="connsiteX136" fmla="*/ 320675 w 1993900"/>
              <a:gd name="connsiteY136" fmla="*/ 1736725 h 2251075"/>
              <a:gd name="connsiteX137" fmla="*/ 327025 w 1993900"/>
              <a:gd name="connsiteY137" fmla="*/ 1670050 h 2251075"/>
              <a:gd name="connsiteX138" fmla="*/ 361950 w 1993900"/>
              <a:gd name="connsiteY138" fmla="*/ 1593850 h 2251075"/>
              <a:gd name="connsiteX139" fmla="*/ 361950 w 1993900"/>
              <a:gd name="connsiteY139" fmla="*/ 1568450 h 2251075"/>
              <a:gd name="connsiteX140" fmla="*/ 409575 w 1993900"/>
              <a:gd name="connsiteY140" fmla="*/ 1549400 h 2251075"/>
              <a:gd name="connsiteX141" fmla="*/ 390525 w 1993900"/>
              <a:gd name="connsiteY141" fmla="*/ 1524000 h 2251075"/>
              <a:gd name="connsiteX142" fmla="*/ 374650 w 1993900"/>
              <a:gd name="connsiteY142" fmla="*/ 1508125 h 2251075"/>
              <a:gd name="connsiteX143" fmla="*/ 358775 w 1993900"/>
              <a:gd name="connsiteY143" fmla="*/ 1501775 h 2251075"/>
              <a:gd name="connsiteX144" fmla="*/ 333375 w 1993900"/>
              <a:gd name="connsiteY144" fmla="*/ 1524000 h 2251075"/>
              <a:gd name="connsiteX145" fmla="*/ 317500 w 1993900"/>
              <a:gd name="connsiteY145" fmla="*/ 1485900 h 2251075"/>
              <a:gd name="connsiteX146" fmla="*/ 333375 w 1993900"/>
              <a:gd name="connsiteY146" fmla="*/ 1454150 h 2251075"/>
              <a:gd name="connsiteX147" fmla="*/ 332581 w 1993900"/>
              <a:gd name="connsiteY147" fmla="*/ 1454150 h 2251075"/>
              <a:gd name="connsiteX148" fmla="*/ 295275 w 1993900"/>
              <a:gd name="connsiteY148" fmla="*/ 1441450 h 2251075"/>
              <a:gd name="connsiteX149" fmla="*/ 298450 w 1993900"/>
              <a:gd name="connsiteY149" fmla="*/ 1412875 h 2251075"/>
              <a:gd name="connsiteX150" fmla="*/ 276225 w 1993900"/>
              <a:gd name="connsiteY150" fmla="*/ 1428750 h 2251075"/>
              <a:gd name="connsiteX151" fmla="*/ 257175 w 1993900"/>
              <a:gd name="connsiteY151" fmla="*/ 1460500 h 2251075"/>
              <a:gd name="connsiteX152" fmla="*/ 231775 w 1993900"/>
              <a:gd name="connsiteY152" fmla="*/ 1447800 h 2251075"/>
              <a:gd name="connsiteX153" fmla="*/ 184150 w 1993900"/>
              <a:gd name="connsiteY153" fmla="*/ 1444625 h 2251075"/>
              <a:gd name="connsiteX154" fmla="*/ 180975 w 1993900"/>
              <a:gd name="connsiteY154" fmla="*/ 1393825 h 2251075"/>
              <a:gd name="connsiteX155" fmla="*/ 165100 w 1993900"/>
              <a:gd name="connsiteY155" fmla="*/ 1371600 h 2251075"/>
              <a:gd name="connsiteX156" fmla="*/ 193675 w 1993900"/>
              <a:gd name="connsiteY156" fmla="*/ 1368425 h 2251075"/>
              <a:gd name="connsiteX157" fmla="*/ 190500 w 1993900"/>
              <a:gd name="connsiteY157" fmla="*/ 1358900 h 2251075"/>
              <a:gd name="connsiteX158" fmla="*/ 180975 w 1993900"/>
              <a:gd name="connsiteY158" fmla="*/ 1320800 h 2251075"/>
              <a:gd name="connsiteX159" fmla="*/ 190500 w 1993900"/>
              <a:gd name="connsiteY159" fmla="*/ 1308100 h 2251075"/>
              <a:gd name="connsiteX160" fmla="*/ 177800 w 1993900"/>
              <a:gd name="connsiteY160" fmla="*/ 1295400 h 2251075"/>
              <a:gd name="connsiteX161" fmla="*/ 155575 w 1993900"/>
              <a:gd name="connsiteY161" fmla="*/ 1295400 h 2251075"/>
              <a:gd name="connsiteX162" fmla="*/ 136525 w 1993900"/>
              <a:gd name="connsiteY162" fmla="*/ 1250950 h 2251075"/>
              <a:gd name="connsiteX163" fmla="*/ 85725 w 1993900"/>
              <a:gd name="connsiteY163" fmla="*/ 1254125 h 2251075"/>
              <a:gd name="connsiteX164" fmla="*/ 66675 w 1993900"/>
              <a:gd name="connsiteY164" fmla="*/ 1216025 h 2251075"/>
              <a:gd name="connsiteX165" fmla="*/ 31750 w 1993900"/>
              <a:gd name="connsiteY165" fmla="*/ 1216025 h 2251075"/>
              <a:gd name="connsiteX166" fmla="*/ 44450 w 1993900"/>
              <a:gd name="connsiteY166" fmla="*/ 1190625 h 2251075"/>
              <a:gd name="connsiteX167" fmla="*/ 31750 w 1993900"/>
              <a:gd name="connsiteY167" fmla="*/ 1158875 h 2251075"/>
              <a:gd name="connsiteX168" fmla="*/ 19050 w 1993900"/>
              <a:gd name="connsiteY168" fmla="*/ 1123950 h 2251075"/>
              <a:gd name="connsiteX169" fmla="*/ 0 w 1993900"/>
              <a:gd name="connsiteY169" fmla="*/ 1123950 h 2251075"/>
              <a:gd name="connsiteX170" fmla="*/ 6350 w 1993900"/>
              <a:gd name="connsiteY170" fmla="*/ 1092200 h 2251075"/>
              <a:gd name="connsiteX171" fmla="*/ 31750 w 1993900"/>
              <a:gd name="connsiteY171" fmla="*/ 1069975 h 2251075"/>
              <a:gd name="connsiteX172" fmla="*/ 44450 w 1993900"/>
              <a:gd name="connsiteY172" fmla="*/ 1041400 h 2251075"/>
              <a:gd name="connsiteX173" fmla="*/ 19050 w 1993900"/>
              <a:gd name="connsiteY173" fmla="*/ 1022350 h 2251075"/>
              <a:gd name="connsiteX174" fmla="*/ 47625 w 1993900"/>
              <a:gd name="connsiteY174" fmla="*/ 996950 h 2251075"/>
              <a:gd name="connsiteX175" fmla="*/ 47625 w 1993900"/>
              <a:gd name="connsiteY175" fmla="*/ 971550 h 2251075"/>
              <a:gd name="connsiteX176" fmla="*/ 73025 w 1993900"/>
              <a:gd name="connsiteY176" fmla="*/ 949325 h 2251075"/>
              <a:gd name="connsiteX177" fmla="*/ 92075 w 1993900"/>
              <a:gd name="connsiteY177" fmla="*/ 949325 h 2251075"/>
              <a:gd name="connsiteX178" fmla="*/ 88900 w 1993900"/>
              <a:gd name="connsiteY178" fmla="*/ 917575 h 2251075"/>
              <a:gd name="connsiteX179" fmla="*/ 130175 w 1993900"/>
              <a:gd name="connsiteY179" fmla="*/ 895350 h 2251075"/>
              <a:gd name="connsiteX180" fmla="*/ 171450 w 1993900"/>
              <a:gd name="connsiteY180" fmla="*/ 911225 h 2251075"/>
              <a:gd name="connsiteX181" fmla="*/ 187325 w 1993900"/>
              <a:gd name="connsiteY181" fmla="*/ 911225 h 2251075"/>
              <a:gd name="connsiteX182" fmla="*/ 209550 w 1993900"/>
              <a:gd name="connsiteY182" fmla="*/ 885825 h 2251075"/>
              <a:gd name="connsiteX183" fmla="*/ 174625 w 1993900"/>
              <a:gd name="connsiteY183" fmla="*/ 857250 h 2251075"/>
              <a:gd name="connsiteX184" fmla="*/ 177800 w 1993900"/>
              <a:gd name="connsiteY184" fmla="*/ 825500 h 2251075"/>
              <a:gd name="connsiteX185" fmla="*/ 123825 w 1993900"/>
              <a:gd name="connsiteY185" fmla="*/ 774700 h 2251075"/>
              <a:gd name="connsiteX186" fmla="*/ 85725 w 1993900"/>
              <a:gd name="connsiteY186" fmla="*/ 774700 h 2251075"/>
              <a:gd name="connsiteX187" fmla="*/ 82550 w 1993900"/>
              <a:gd name="connsiteY187" fmla="*/ 723900 h 2251075"/>
              <a:gd name="connsiteX188" fmla="*/ 47625 w 1993900"/>
              <a:gd name="connsiteY188" fmla="*/ 717550 h 2251075"/>
              <a:gd name="connsiteX189" fmla="*/ 47625 w 1993900"/>
              <a:gd name="connsiteY189" fmla="*/ 673100 h 2251075"/>
              <a:gd name="connsiteX190" fmla="*/ 22225 w 1993900"/>
              <a:gd name="connsiteY190" fmla="*/ 650875 h 2251075"/>
              <a:gd name="connsiteX191" fmla="*/ 34925 w 1993900"/>
              <a:gd name="connsiteY191" fmla="*/ 622300 h 2251075"/>
              <a:gd name="connsiteX192" fmla="*/ 34925 w 1993900"/>
              <a:gd name="connsiteY192" fmla="*/ 590550 h 2251075"/>
              <a:gd name="connsiteX193" fmla="*/ 117475 w 1993900"/>
              <a:gd name="connsiteY193" fmla="*/ 549275 h 2251075"/>
              <a:gd name="connsiteX194" fmla="*/ 142875 w 1993900"/>
              <a:gd name="connsiteY194" fmla="*/ 549275 h 2251075"/>
              <a:gd name="connsiteX195" fmla="*/ 184150 w 1993900"/>
              <a:gd name="connsiteY195" fmla="*/ 520700 h 2251075"/>
              <a:gd name="connsiteX196" fmla="*/ 168275 w 1993900"/>
              <a:gd name="connsiteY196" fmla="*/ 485775 h 2251075"/>
              <a:gd name="connsiteX197" fmla="*/ 184150 w 1993900"/>
              <a:gd name="connsiteY197" fmla="*/ 460375 h 2251075"/>
              <a:gd name="connsiteX198" fmla="*/ 231775 w 1993900"/>
              <a:gd name="connsiteY198" fmla="*/ 447675 h 2251075"/>
              <a:gd name="connsiteX199" fmla="*/ 269875 w 1993900"/>
              <a:gd name="connsiteY199" fmla="*/ 422275 h 2251075"/>
              <a:gd name="connsiteX200" fmla="*/ 279400 w 1993900"/>
              <a:gd name="connsiteY200" fmla="*/ 374650 h 2251075"/>
              <a:gd name="connsiteX201" fmla="*/ 295275 w 1993900"/>
              <a:gd name="connsiteY201" fmla="*/ 368300 h 2251075"/>
              <a:gd name="connsiteX202" fmla="*/ 333375 w 1993900"/>
              <a:gd name="connsiteY202" fmla="*/ 371475 h 2251075"/>
              <a:gd name="connsiteX203" fmla="*/ 368300 w 1993900"/>
              <a:gd name="connsiteY203" fmla="*/ 358775 h 2251075"/>
              <a:gd name="connsiteX204" fmla="*/ 403225 w 1993900"/>
              <a:gd name="connsiteY204" fmla="*/ 381000 h 2251075"/>
              <a:gd name="connsiteX205" fmla="*/ 428625 w 1993900"/>
              <a:gd name="connsiteY205" fmla="*/ 358775 h 2251075"/>
              <a:gd name="connsiteX206" fmla="*/ 428625 w 1993900"/>
              <a:gd name="connsiteY206" fmla="*/ 346075 h 2251075"/>
              <a:gd name="connsiteX207" fmla="*/ 444500 w 1993900"/>
              <a:gd name="connsiteY207" fmla="*/ 333375 h 2251075"/>
              <a:gd name="connsiteX208" fmla="*/ 469900 w 1993900"/>
              <a:gd name="connsiteY208" fmla="*/ 330200 h 2251075"/>
              <a:gd name="connsiteX209" fmla="*/ 479425 w 1993900"/>
              <a:gd name="connsiteY209" fmla="*/ 304800 h 2251075"/>
              <a:gd name="connsiteX210" fmla="*/ 523875 w 1993900"/>
              <a:gd name="connsiteY210" fmla="*/ 282575 h 2251075"/>
              <a:gd name="connsiteX211" fmla="*/ 523875 w 1993900"/>
              <a:gd name="connsiteY211" fmla="*/ 209550 h 2251075"/>
              <a:gd name="connsiteX212" fmla="*/ 504825 w 1993900"/>
              <a:gd name="connsiteY212" fmla="*/ 180975 h 2251075"/>
              <a:gd name="connsiteX213" fmla="*/ 555625 w 1993900"/>
              <a:gd name="connsiteY213" fmla="*/ 200025 h 2251075"/>
              <a:gd name="connsiteX214" fmla="*/ 600075 w 1993900"/>
              <a:gd name="connsiteY214" fmla="*/ 215900 h 2251075"/>
              <a:gd name="connsiteX215" fmla="*/ 635000 w 1993900"/>
              <a:gd name="connsiteY215" fmla="*/ 130175 h 2251075"/>
              <a:gd name="connsiteX216" fmla="*/ 647700 w 1993900"/>
              <a:gd name="connsiteY216" fmla="*/ 133350 h 2251075"/>
              <a:gd name="connsiteX217" fmla="*/ 679450 w 1993900"/>
              <a:gd name="connsiteY217" fmla="*/ 79375 h 2251075"/>
              <a:gd name="connsiteX218" fmla="*/ 708025 w 1993900"/>
              <a:gd name="connsiteY218" fmla="*/ 174625 h 2251075"/>
              <a:gd name="connsiteX219" fmla="*/ 717550 w 1993900"/>
              <a:gd name="connsiteY219" fmla="*/ 177800 h 2251075"/>
              <a:gd name="connsiteX220" fmla="*/ 749300 w 1993900"/>
              <a:gd name="connsiteY220" fmla="*/ 200025 h 2251075"/>
              <a:gd name="connsiteX221" fmla="*/ 831850 w 1993900"/>
              <a:gd name="connsiteY221" fmla="*/ 177800 h 2251075"/>
              <a:gd name="connsiteX222" fmla="*/ 869950 w 1993900"/>
              <a:gd name="connsiteY222" fmla="*/ 171450 h 2251075"/>
              <a:gd name="connsiteX223" fmla="*/ 904875 w 1993900"/>
              <a:gd name="connsiteY223" fmla="*/ 177800 h 2251075"/>
              <a:gd name="connsiteX224" fmla="*/ 923925 w 1993900"/>
              <a:gd name="connsiteY224" fmla="*/ 152400 h 2251075"/>
              <a:gd name="connsiteX225" fmla="*/ 946150 w 1993900"/>
              <a:gd name="connsiteY225" fmla="*/ 155575 h 2251075"/>
              <a:gd name="connsiteX226" fmla="*/ 955675 w 1993900"/>
              <a:gd name="connsiteY226" fmla="*/ 123825 h 2251075"/>
              <a:gd name="connsiteX227" fmla="*/ 955675 w 1993900"/>
              <a:gd name="connsiteY227" fmla="*/ 82550 h 2251075"/>
              <a:gd name="connsiteX228" fmla="*/ 936625 w 1993900"/>
              <a:gd name="connsiteY228" fmla="*/ 60325 h 2251075"/>
              <a:gd name="connsiteX229" fmla="*/ 946150 w 1993900"/>
              <a:gd name="connsiteY229" fmla="*/ 41275 h 2251075"/>
              <a:gd name="connsiteX230" fmla="*/ 1000125 w 1993900"/>
              <a:gd name="connsiteY230" fmla="*/ 3175 h 2251075"/>
              <a:gd name="connsiteX231" fmla="*/ 1035050 w 1993900"/>
              <a:gd name="connsiteY231" fmla="*/ 0 h 2251075"/>
              <a:gd name="connsiteX232" fmla="*/ 1082675 w 1993900"/>
              <a:gd name="connsiteY232" fmla="*/ 25400 h 2251075"/>
              <a:gd name="connsiteX233" fmla="*/ 1082675 w 1993900"/>
              <a:gd name="connsiteY233" fmla="*/ 44450 h 2251075"/>
              <a:gd name="connsiteX234" fmla="*/ 1104900 w 1993900"/>
              <a:gd name="connsiteY234" fmla="*/ 66675 h 2251075"/>
              <a:gd name="connsiteX235" fmla="*/ 1085850 w 1993900"/>
              <a:gd name="connsiteY235" fmla="*/ 92075 h 2251075"/>
              <a:gd name="connsiteX236" fmla="*/ 1104900 w 1993900"/>
              <a:gd name="connsiteY236" fmla="*/ 114300 h 2251075"/>
              <a:gd name="connsiteX237" fmla="*/ 1177925 w 1993900"/>
              <a:gd name="connsiteY237" fmla="*/ 101600 h 2251075"/>
              <a:gd name="connsiteX238" fmla="*/ 1212850 w 1993900"/>
              <a:gd name="connsiteY238" fmla="*/ 82550 h 2251075"/>
              <a:gd name="connsiteX239" fmla="*/ 1216025 w 1993900"/>
              <a:gd name="connsiteY239" fmla="*/ 69850 h 2251075"/>
              <a:gd name="connsiteX240" fmla="*/ 1235075 w 1993900"/>
              <a:gd name="connsiteY240" fmla="*/ 38100 h 2251075"/>
              <a:gd name="connsiteX241" fmla="*/ 1279525 w 1993900"/>
              <a:gd name="connsiteY241" fmla="*/ 73025 h 2251075"/>
              <a:gd name="connsiteX242" fmla="*/ 1295400 w 1993900"/>
              <a:gd name="connsiteY242" fmla="*/ 69850 h 2251075"/>
              <a:gd name="connsiteX243" fmla="*/ 1301750 w 1993900"/>
              <a:gd name="connsiteY243" fmla="*/ 41275 h 2251075"/>
              <a:gd name="connsiteX244" fmla="*/ 1343025 w 1993900"/>
              <a:gd name="connsiteY244" fmla="*/ 6350 h 2251075"/>
              <a:gd name="connsiteX245" fmla="*/ 1381125 w 1993900"/>
              <a:gd name="connsiteY245" fmla="*/ 47625 h 2251075"/>
              <a:gd name="connsiteX246" fmla="*/ 1412875 w 1993900"/>
              <a:gd name="connsiteY246" fmla="*/ 44450 h 2251075"/>
              <a:gd name="connsiteX247" fmla="*/ 1441450 w 1993900"/>
              <a:gd name="connsiteY247" fmla="*/ 79375 h 2251075"/>
              <a:gd name="connsiteX248" fmla="*/ 1517650 w 1993900"/>
              <a:gd name="connsiteY248" fmla="*/ 60325 h 2251075"/>
              <a:gd name="connsiteX249" fmla="*/ 1530350 w 1993900"/>
              <a:gd name="connsiteY249" fmla="*/ 66675 h 2251075"/>
              <a:gd name="connsiteX250" fmla="*/ 1524000 w 1993900"/>
              <a:gd name="connsiteY250" fmla="*/ 88900 h 2251075"/>
              <a:gd name="connsiteX251" fmla="*/ 1482725 w 1993900"/>
              <a:gd name="connsiteY251" fmla="*/ 127000 h 2251075"/>
              <a:gd name="connsiteX252" fmla="*/ 1485900 w 1993900"/>
              <a:gd name="connsiteY252" fmla="*/ 142875 h 2251075"/>
              <a:gd name="connsiteX253" fmla="*/ 1454150 w 1993900"/>
              <a:gd name="connsiteY253" fmla="*/ 149225 h 2251075"/>
              <a:gd name="connsiteX254" fmla="*/ 1435100 w 1993900"/>
              <a:gd name="connsiteY254" fmla="*/ 174625 h 2251075"/>
              <a:gd name="connsiteX255" fmla="*/ 1485900 w 1993900"/>
              <a:gd name="connsiteY255" fmla="*/ 212725 h 2251075"/>
              <a:gd name="connsiteX256" fmla="*/ 1536700 w 1993900"/>
              <a:gd name="connsiteY256" fmla="*/ 171450 h 2251075"/>
              <a:gd name="connsiteX257" fmla="*/ 1577975 w 1993900"/>
              <a:gd name="connsiteY257" fmla="*/ 177800 h 2251075"/>
              <a:gd name="connsiteX258" fmla="*/ 1619250 w 1993900"/>
              <a:gd name="connsiteY258" fmla="*/ 177800 h 2251075"/>
              <a:gd name="connsiteX259" fmla="*/ 1631950 w 1993900"/>
              <a:gd name="connsiteY259" fmla="*/ 200025 h 2251075"/>
              <a:gd name="connsiteX260" fmla="*/ 1628775 w 1993900"/>
              <a:gd name="connsiteY260" fmla="*/ 215900 h 2251075"/>
              <a:gd name="connsiteX261" fmla="*/ 1657350 w 1993900"/>
              <a:gd name="connsiteY261" fmla="*/ 247650 h 2251075"/>
              <a:gd name="connsiteX262" fmla="*/ 1670050 w 1993900"/>
              <a:gd name="connsiteY262" fmla="*/ 269875 h 2251075"/>
              <a:gd name="connsiteX263" fmla="*/ 1711325 w 1993900"/>
              <a:gd name="connsiteY263" fmla="*/ 254000 h 2251075"/>
              <a:gd name="connsiteX264" fmla="*/ 1746250 w 1993900"/>
              <a:gd name="connsiteY264" fmla="*/ 254000 h 2251075"/>
              <a:gd name="connsiteX265" fmla="*/ 1771650 w 1993900"/>
              <a:gd name="connsiteY265" fmla="*/ 231775 h 2251075"/>
              <a:gd name="connsiteX266" fmla="*/ 1806575 w 1993900"/>
              <a:gd name="connsiteY266" fmla="*/ 279400 h 2251075"/>
              <a:gd name="connsiteX267" fmla="*/ 1828800 w 1993900"/>
              <a:gd name="connsiteY267" fmla="*/ 276225 h 2251075"/>
              <a:gd name="connsiteX268" fmla="*/ 1838325 w 1993900"/>
              <a:gd name="connsiteY268" fmla="*/ 301625 h 2251075"/>
              <a:gd name="connsiteX269" fmla="*/ 1857375 w 1993900"/>
              <a:gd name="connsiteY269" fmla="*/ 295275 h 2251075"/>
              <a:gd name="connsiteX270" fmla="*/ 1917700 w 1993900"/>
              <a:gd name="connsiteY270" fmla="*/ 314325 h 2251075"/>
              <a:gd name="connsiteX271" fmla="*/ 1952625 w 1993900"/>
              <a:gd name="connsiteY271" fmla="*/ 304800 h 2251075"/>
              <a:gd name="connsiteX272" fmla="*/ 1993900 w 1993900"/>
              <a:gd name="connsiteY272" fmla="*/ 336550 h 2251075"/>
              <a:gd name="connsiteX273" fmla="*/ 1962150 w 1993900"/>
              <a:gd name="connsiteY273" fmla="*/ 377825 h 2251075"/>
              <a:gd name="connsiteX274" fmla="*/ 1936750 w 1993900"/>
              <a:gd name="connsiteY274" fmla="*/ 361950 h 2251075"/>
              <a:gd name="connsiteX275" fmla="*/ 1914525 w 1993900"/>
              <a:gd name="connsiteY275" fmla="*/ 374650 h 2251075"/>
              <a:gd name="connsiteX276" fmla="*/ 1889125 w 1993900"/>
              <a:gd name="connsiteY276" fmla="*/ 387350 h 2251075"/>
              <a:gd name="connsiteX277" fmla="*/ 1876425 w 1993900"/>
              <a:gd name="connsiteY277" fmla="*/ 393700 h 2251075"/>
              <a:gd name="connsiteX278" fmla="*/ 1882775 w 1993900"/>
              <a:gd name="connsiteY278" fmla="*/ 422275 h 2251075"/>
              <a:gd name="connsiteX279" fmla="*/ 1863725 w 1993900"/>
              <a:gd name="connsiteY279" fmla="*/ 447675 h 2251075"/>
              <a:gd name="connsiteX280" fmla="*/ 1844675 w 1993900"/>
              <a:gd name="connsiteY280" fmla="*/ 469900 h 2251075"/>
              <a:gd name="connsiteX281" fmla="*/ 1803400 w 1993900"/>
              <a:gd name="connsiteY281" fmla="*/ 479425 h 2251075"/>
              <a:gd name="connsiteX282" fmla="*/ 1774825 w 1993900"/>
              <a:gd name="connsiteY282" fmla="*/ 520700 h 2251075"/>
              <a:gd name="connsiteX283" fmla="*/ 1749425 w 1993900"/>
              <a:gd name="connsiteY283" fmla="*/ 530225 h 2251075"/>
              <a:gd name="connsiteX284" fmla="*/ 1704975 w 1993900"/>
              <a:gd name="connsiteY284" fmla="*/ 584200 h 2251075"/>
              <a:gd name="connsiteX285" fmla="*/ 1698625 w 1993900"/>
              <a:gd name="connsiteY285" fmla="*/ 615950 h 2251075"/>
              <a:gd name="connsiteX286" fmla="*/ 1670050 w 1993900"/>
              <a:gd name="connsiteY286" fmla="*/ 666750 h 225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</a:cxnLst>
            <a:rect l="l" t="t" r="r" b="b"/>
            <a:pathLst>
              <a:path w="1993900" h="2251075">
                <a:moveTo>
                  <a:pt x="1670050" y="666750"/>
                </a:moveTo>
                <a:lnTo>
                  <a:pt x="1708150" y="701675"/>
                </a:lnTo>
                <a:lnTo>
                  <a:pt x="1701800" y="746125"/>
                </a:lnTo>
                <a:lnTo>
                  <a:pt x="1682750" y="777875"/>
                </a:lnTo>
                <a:lnTo>
                  <a:pt x="1666875" y="790575"/>
                </a:lnTo>
                <a:lnTo>
                  <a:pt x="1628775" y="793750"/>
                </a:lnTo>
                <a:lnTo>
                  <a:pt x="1597025" y="809625"/>
                </a:lnTo>
                <a:lnTo>
                  <a:pt x="1571625" y="812800"/>
                </a:lnTo>
                <a:lnTo>
                  <a:pt x="1543050" y="787400"/>
                </a:lnTo>
                <a:lnTo>
                  <a:pt x="1520825" y="787400"/>
                </a:lnTo>
                <a:lnTo>
                  <a:pt x="1479550" y="755650"/>
                </a:lnTo>
                <a:lnTo>
                  <a:pt x="1463675" y="714375"/>
                </a:lnTo>
                <a:lnTo>
                  <a:pt x="1416050" y="695325"/>
                </a:lnTo>
                <a:lnTo>
                  <a:pt x="1403350" y="704850"/>
                </a:lnTo>
                <a:lnTo>
                  <a:pt x="1397000" y="723900"/>
                </a:lnTo>
                <a:lnTo>
                  <a:pt x="1397000" y="736600"/>
                </a:lnTo>
                <a:lnTo>
                  <a:pt x="1362075" y="736600"/>
                </a:lnTo>
                <a:lnTo>
                  <a:pt x="1368425" y="793750"/>
                </a:lnTo>
                <a:cubicBezTo>
                  <a:pt x="1302849" y="780635"/>
                  <a:pt x="1326511" y="781050"/>
                  <a:pt x="1298575" y="781050"/>
                </a:cubicBezTo>
                <a:lnTo>
                  <a:pt x="1263650" y="771525"/>
                </a:lnTo>
                <a:lnTo>
                  <a:pt x="1257300" y="758825"/>
                </a:lnTo>
                <a:lnTo>
                  <a:pt x="1206500" y="806450"/>
                </a:lnTo>
                <a:lnTo>
                  <a:pt x="1184275" y="822325"/>
                </a:lnTo>
                <a:cubicBezTo>
                  <a:pt x="1173330" y="807732"/>
                  <a:pt x="1174750" y="800629"/>
                  <a:pt x="1168400" y="806450"/>
                </a:cubicBezTo>
                <a:lnTo>
                  <a:pt x="1146175" y="793750"/>
                </a:lnTo>
                <a:lnTo>
                  <a:pt x="1111250" y="885825"/>
                </a:lnTo>
                <a:lnTo>
                  <a:pt x="1098550" y="911225"/>
                </a:lnTo>
                <a:lnTo>
                  <a:pt x="1152525" y="968375"/>
                </a:lnTo>
                <a:lnTo>
                  <a:pt x="1152525" y="981075"/>
                </a:lnTo>
                <a:lnTo>
                  <a:pt x="1136650" y="987425"/>
                </a:lnTo>
                <a:lnTo>
                  <a:pt x="1111250" y="981075"/>
                </a:lnTo>
                <a:lnTo>
                  <a:pt x="1076325" y="952500"/>
                </a:lnTo>
                <a:lnTo>
                  <a:pt x="1054100" y="974725"/>
                </a:lnTo>
                <a:lnTo>
                  <a:pt x="1035050" y="974725"/>
                </a:lnTo>
                <a:lnTo>
                  <a:pt x="1003300" y="936625"/>
                </a:lnTo>
                <a:lnTo>
                  <a:pt x="984250" y="962025"/>
                </a:lnTo>
                <a:lnTo>
                  <a:pt x="981075" y="984250"/>
                </a:lnTo>
                <a:lnTo>
                  <a:pt x="962025" y="996950"/>
                </a:lnTo>
                <a:lnTo>
                  <a:pt x="958850" y="1012825"/>
                </a:lnTo>
                <a:lnTo>
                  <a:pt x="895350" y="1016000"/>
                </a:lnTo>
                <a:lnTo>
                  <a:pt x="879475" y="1041400"/>
                </a:lnTo>
                <a:lnTo>
                  <a:pt x="936625" y="1047750"/>
                </a:lnTo>
                <a:lnTo>
                  <a:pt x="955675" y="1073150"/>
                </a:lnTo>
                <a:lnTo>
                  <a:pt x="955675" y="1085850"/>
                </a:lnTo>
                <a:lnTo>
                  <a:pt x="962025" y="1114425"/>
                </a:lnTo>
                <a:lnTo>
                  <a:pt x="939800" y="1181100"/>
                </a:lnTo>
                <a:lnTo>
                  <a:pt x="920750" y="1139825"/>
                </a:lnTo>
                <a:lnTo>
                  <a:pt x="898525" y="1133475"/>
                </a:lnTo>
                <a:lnTo>
                  <a:pt x="876300" y="1082675"/>
                </a:lnTo>
                <a:lnTo>
                  <a:pt x="857250" y="1123950"/>
                </a:lnTo>
                <a:lnTo>
                  <a:pt x="835025" y="1127125"/>
                </a:lnTo>
                <a:lnTo>
                  <a:pt x="847725" y="1171575"/>
                </a:lnTo>
                <a:lnTo>
                  <a:pt x="803275" y="1168400"/>
                </a:lnTo>
                <a:lnTo>
                  <a:pt x="771525" y="1174750"/>
                </a:lnTo>
                <a:lnTo>
                  <a:pt x="762000" y="1196975"/>
                </a:lnTo>
                <a:cubicBezTo>
                  <a:pt x="788972" y="1227319"/>
                  <a:pt x="776001" y="1219851"/>
                  <a:pt x="793750" y="1228725"/>
                </a:cubicBezTo>
                <a:lnTo>
                  <a:pt x="828675" y="1244600"/>
                </a:lnTo>
                <a:lnTo>
                  <a:pt x="863600" y="1244600"/>
                </a:lnTo>
                <a:lnTo>
                  <a:pt x="869950" y="1270000"/>
                </a:lnTo>
                <a:lnTo>
                  <a:pt x="879475" y="1304925"/>
                </a:lnTo>
                <a:lnTo>
                  <a:pt x="911225" y="1317625"/>
                </a:lnTo>
                <a:lnTo>
                  <a:pt x="920750" y="1358900"/>
                </a:lnTo>
                <a:lnTo>
                  <a:pt x="882650" y="1381125"/>
                </a:lnTo>
                <a:lnTo>
                  <a:pt x="876300" y="1393825"/>
                </a:lnTo>
                <a:lnTo>
                  <a:pt x="889000" y="1428750"/>
                </a:lnTo>
                <a:lnTo>
                  <a:pt x="869950" y="1482725"/>
                </a:lnTo>
                <a:lnTo>
                  <a:pt x="885825" y="1511300"/>
                </a:lnTo>
                <a:lnTo>
                  <a:pt x="863600" y="1552575"/>
                </a:lnTo>
                <a:lnTo>
                  <a:pt x="882650" y="1581150"/>
                </a:lnTo>
                <a:lnTo>
                  <a:pt x="898525" y="1619250"/>
                </a:lnTo>
                <a:lnTo>
                  <a:pt x="866775" y="1663700"/>
                </a:lnTo>
                <a:lnTo>
                  <a:pt x="844550" y="1676400"/>
                </a:lnTo>
                <a:lnTo>
                  <a:pt x="825500" y="1711325"/>
                </a:lnTo>
                <a:lnTo>
                  <a:pt x="844550" y="1771650"/>
                </a:lnTo>
                <a:lnTo>
                  <a:pt x="892175" y="1771650"/>
                </a:lnTo>
                <a:lnTo>
                  <a:pt x="914400" y="1730375"/>
                </a:lnTo>
                <a:lnTo>
                  <a:pt x="930275" y="1762125"/>
                </a:lnTo>
                <a:cubicBezTo>
                  <a:pt x="966221" y="1771928"/>
                  <a:pt x="950913" y="1764771"/>
                  <a:pt x="968375" y="1771650"/>
                </a:cubicBezTo>
                <a:lnTo>
                  <a:pt x="996950" y="1812925"/>
                </a:lnTo>
                <a:lnTo>
                  <a:pt x="1019175" y="1812925"/>
                </a:lnTo>
                <a:lnTo>
                  <a:pt x="1035050" y="1790700"/>
                </a:lnTo>
                <a:lnTo>
                  <a:pt x="1085850" y="1787525"/>
                </a:lnTo>
                <a:lnTo>
                  <a:pt x="1127125" y="1806575"/>
                </a:lnTo>
                <a:cubicBezTo>
                  <a:pt x="1110689" y="1832872"/>
                  <a:pt x="1107017" y="1809750"/>
                  <a:pt x="1108075" y="1831975"/>
                </a:cubicBezTo>
                <a:lnTo>
                  <a:pt x="1143000" y="1908175"/>
                </a:lnTo>
                <a:lnTo>
                  <a:pt x="1127125" y="1914525"/>
                </a:lnTo>
                <a:lnTo>
                  <a:pt x="1104900" y="1905000"/>
                </a:lnTo>
                <a:cubicBezTo>
                  <a:pt x="1078161" y="1891631"/>
                  <a:pt x="1086193" y="1885607"/>
                  <a:pt x="1076325" y="1895475"/>
                </a:cubicBezTo>
                <a:lnTo>
                  <a:pt x="1035050" y="1905000"/>
                </a:lnTo>
                <a:lnTo>
                  <a:pt x="1022350" y="1930400"/>
                </a:lnTo>
                <a:lnTo>
                  <a:pt x="1047750" y="1971675"/>
                </a:lnTo>
                <a:lnTo>
                  <a:pt x="1050925" y="2009775"/>
                </a:lnTo>
                <a:lnTo>
                  <a:pt x="1041400" y="2019300"/>
                </a:lnTo>
                <a:lnTo>
                  <a:pt x="1041400" y="2041525"/>
                </a:lnTo>
                <a:lnTo>
                  <a:pt x="1012825" y="2066925"/>
                </a:lnTo>
                <a:lnTo>
                  <a:pt x="1003300" y="2120900"/>
                </a:lnTo>
                <a:lnTo>
                  <a:pt x="993775" y="2155825"/>
                </a:lnTo>
                <a:lnTo>
                  <a:pt x="952500" y="2178050"/>
                </a:lnTo>
                <a:lnTo>
                  <a:pt x="927100" y="2178050"/>
                </a:lnTo>
                <a:lnTo>
                  <a:pt x="911225" y="2203450"/>
                </a:lnTo>
                <a:cubicBezTo>
                  <a:pt x="891131" y="2206799"/>
                  <a:pt x="898613" y="2206625"/>
                  <a:pt x="889000" y="2206625"/>
                </a:cubicBezTo>
                <a:lnTo>
                  <a:pt x="879475" y="2251075"/>
                </a:lnTo>
                <a:lnTo>
                  <a:pt x="869950" y="2222500"/>
                </a:lnTo>
                <a:cubicBezTo>
                  <a:pt x="861483" y="2216150"/>
                  <a:pt x="854590" y="2206797"/>
                  <a:pt x="844550" y="2203450"/>
                </a:cubicBezTo>
                <a:cubicBezTo>
                  <a:pt x="840060" y="2201953"/>
                  <a:pt x="836340" y="2208303"/>
                  <a:pt x="831850" y="2209800"/>
                </a:cubicBezTo>
                <a:cubicBezTo>
                  <a:pt x="826730" y="2211507"/>
                  <a:pt x="815975" y="2212975"/>
                  <a:pt x="815975" y="2212975"/>
                </a:cubicBezTo>
                <a:lnTo>
                  <a:pt x="758825" y="2228850"/>
                </a:lnTo>
                <a:lnTo>
                  <a:pt x="739775" y="2247900"/>
                </a:lnTo>
                <a:lnTo>
                  <a:pt x="708025" y="2247900"/>
                </a:lnTo>
                <a:lnTo>
                  <a:pt x="701675" y="2222500"/>
                </a:lnTo>
                <a:lnTo>
                  <a:pt x="638175" y="2216150"/>
                </a:lnTo>
                <a:lnTo>
                  <a:pt x="619125" y="2206625"/>
                </a:lnTo>
                <a:lnTo>
                  <a:pt x="612775" y="2178050"/>
                </a:lnTo>
                <a:lnTo>
                  <a:pt x="603250" y="2165350"/>
                </a:lnTo>
                <a:cubicBezTo>
                  <a:pt x="580052" y="2175292"/>
                  <a:pt x="589085" y="2174875"/>
                  <a:pt x="577850" y="2174875"/>
                </a:cubicBezTo>
                <a:lnTo>
                  <a:pt x="568325" y="2200275"/>
                </a:lnTo>
                <a:lnTo>
                  <a:pt x="561975" y="2184400"/>
                </a:lnTo>
                <a:lnTo>
                  <a:pt x="530225" y="2143125"/>
                </a:lnTo>
                <a:lnTo>
                  <a:pt x="520700" y="2114550"/>
                </a:lnTo>
                <a:lnTo>
                  <a:pt x="501650" y="2101850"/>
                </a:lnTo>
                <a:lnTo>
                  <a:pt x="492125" y="2076450"/>
                </a:lnTo>
                <a:lnTo>
                  <a:pt x="460375" y="2032000"/>
                </a:lnTo>
                <a:lnTo>
                  <a:pt x="479425" y="1984375"/>
                </a:lnTo>
                <a:lnTo>
                  <a:pt x="473075" y="1952625"/>
                </a:lnTo>
                <a:lnTo>
                  <a:pt x="469900" y="1936750"/>
                </a:lnTo>
                <a:lnTo>
                  <a:pt x="466725" y="1889125"/>
                </a:lnTo>
                <a:cubicBezTo>
                  <a:pt x="459862" y="1858240"/>
                  <a:pt x="469102" y="1864914"/>
                  <a:pt x="454025" y="1857375"/>
                </a:cubicBezTo>
                <a:lnTo>
                  <a:pt x="425450" y="1844675"/>
                </a:lnTo>
                <a:lnTo>
                  <a:pt x="400050" y="1870075"/>
                </a:lnTo>
                <a:lnTo>
                  <a:pt x="393700" y="1847850"/>
                </a:lnTo>
                <a:lnTo>
                  <a:pt x="384175" y="1822450"/>
                </a:lnTo>
                <a:lnTo>
                  <a:pt x="339725" y="1838325"/>
                </a:lnTo>
                <a:lnTo>
                  <a:pt x="320675" y="1841500"/>
                </a:lnTo>
                <a:cubicBezTo>
                  <a:pt x="317500" y="1835150"/>
                  <a:pt x="306388" y="1834092"/>
                  <a:pt x="311150" y="1822450"/>
                </a:cubicBezTo>
                <a:lnTo>
                  <a:pt x="307975" y="1800225"/>
                </a:lnTo>
                <a:lnTo>
                  <a:pt x="327025" y="1758950"/>
                </a:lnTo>
                <a:cubicBezTo>
                  <a:pt x="320340" y="1738896"/>
                  <a:pt x="320675" y="1746593"/>
                  <a:pt x="320675" y="1736725"/>
                </a:cubicBezTo>
                <a:lnTo>
                  <a:pt x="327025" y="1670050"/>
                </a:lnTo>
                <a:cubicBezTo>
                  <a:pt x="365975" y="1609855"/>
                  <a:pt x="361950" y="1637505"/>
                  <a:pt x="361950" y="1593850"/>
                </a:cubicBezTo>
                <a:lnTo>
                  <a:pt x="361950" y="1568450"/>
                </a:lnTo>
                <a:lnTo>
                  <a:pt x="409575" y="1549400"/>
                </a:lnTo>
                <a:lnTo>
                  <a:pt x="390525" y="1524000"/>
                </a:lnTo>
                <a:lnTo>
                  <a:pt x="374650" y="1508125"/>
                </a:lnTo>
                <a:lnTo>
                  <a:pt x="358775" y="1501775"/>
                </a:lnTo>
                <a:lnTo>
                  <a:pt x="333375" y="1524000"/>
                </a:lnTo>
                <a:lnTo>
                  <a:pt x="317500" y="1485900"/>
                </a:lnTo>
                <a:cubicBezTo>
                  <a:pt x="330593" y="1453167"/>
                  <a:pt x="318801" y="1454150"/>
                  <a:pt x="333375" y="1454150"/>
                </a:cubicBezTo>
                <a:lnTo>
                  <a:pt x="332581" y="1454150"/>
                </a:lnTo>
                <a:lnTo>
                  <a:pt x="295275" y="1441450"/>
                </a:lnTo>
                <a:cubicBezTo>
                  <a:pt x="305631" y="1413834"/>
                  <a:pt x="312888" y="1420094"/>
                  <a:pt x="298450" y="1412875"/>
                </a:cubicBezTo>
                <a:lnTo>
                  <a:pt x="276225" y="1428750"/>
                </a:lnTo>
                <a:lnTo>
                  <a:pt x="257175" y="1460500"/>
                </a:lnTo>
                <a:lnTo>
                  <a:pt x="231775" y="1447800"/>
                </a:lnTo>
                <a:lnTo>
                  <a:pt x="184150" y="1444625"/>
                </a:lnTo>
                <a:cubicBezTo>
                  <a:pt x="180905" y="1395944"/>
                  <a:pt x="180975" y="1412910"/>
                  <a:pt x="180975" y="1393825"/>
                </a:cubicBezTo>
                <a:lnTo>
                  <a:pt x="165100" y="1371600"/>
                </a:lnTo>
                <a:cubicBezTo>
                  <a:pt x="174625" y="1370542"/>
                  <a:pt x="185103" y="1372711"/>
                  <a:pt x="193675" y="1368425"/>
                </a:cubicBezTo>
                <a:cubicBezTo>
                  <a:pt x="196668" y="1366928"/>
                  <a:pt x="191029" y="1367367"/>
                  <a:pt x="190500" y="1358900"/>
                </a:cubicBezTo>
                <a:lnTo>
                  <a:pt x="180975" y="1320800"/>
                </a:lnTo>
                <a:lnTo>
                  <a:pt x="190500" y="1308100"/>
                </a:lnTo>
                <a:lnTo>
                  <a:pt x="177800" y="1295400"/>
                </a:lnTo>
                <a:lnTo>
                  <a:pt x="155575" y="1295400"/>
                </a:lnTo>
                <a:lnTo>
                  <a:pt x="136525" y="1250950"/>
                </a:lnTo>
                <a:lnTo>
                  <a:pt x="85725" y="1254125"/>
                </a:lnTo>
                <a:lnTo>
                  <a:pt x="66675" y="1216025"/>
                </a:lnTo>
                <a:lnTo>
                  <a:pt x="31750" y="1216025"/>
                </a:lnTo>
                <a:lnTo>
                  <a:pt x="44450" y="1190625"/>
                </a:lnTo>
                <a:lnTo>
                  <a:pt x="31750" y="1158875"/>
                </a:lnTo>
                <a:lnTo>
                  <a:pt x="19050" y="1123950"/>
                </a:lnTo>
                <a:lnTo>
                  <a:pt x="0" y="1123950"/>
                </a:lnTo>
                <a:lnTo>
                  <a:pt x="6350" y="1092200"/>
                </a:lnTo>
                <a:lnTo>
                  <a:pt x="31750" y="1069975"/>
                </a:lnTo>
                <a:lnTo>
                  <a:pt x="44450" y="1041400"/>
                </a:lnTo>
                <a:lnTo>
                  <a:pt x="19050" y="1022350"/>
                </a:lnTo>
                <a:lnTo>
                  <a:pt x="47625" y="996950"/>
                </a:lnTo>
                <a:lnTo>
                  <a:pt x="47625" y="971550"/>
                </a:lnTo>
                <a:cubicBezTo>
                  <a:pt x="68053" y="947718"/>
                  <a:pt x="56918" y="949325"/>
                  <a:pt x="73025" y="949325"/>
                </a:cubicBezTo>
                <a:cubicBezTo>
                  <a:pt x="93119" y="945976"/>
                  <a:pt x="123825" y="888912"/>
                  <a:pt x="92075" y="949325"/>
                </a:cubicBezTo>
                <a:lnTo>
                  <a:pt x="88900" y="917575"/>
                </a:lnTo>
                <a:cubicBezTo>
                  <a:pt x="125611" y="894214"/>
                  <a:pt x="110026" y="895350"/>
                  <a:pt x="130175" y="895350"/>
                </a:cubicBezTo>
                <a:lnTo>
                  <a:pt x="171450" y="911225"/>
                </a:lnTo>
                <a:lnTo>
                  <a:pt x="187325" y="911225"/>
                </a:lnTo>
                <a:cubicBezTo>
                  <a:pt x="208048" y="890502"/>
                  <a:pt x="202359" y="900207"/>
                  <a:pt x="209550" y="885825"/>
                </a:cubicBezTo>
                <a:lnTo>
                  <a:pt x="174625" y="857250"/>
                </a:lnTo>
                <a:lnTo>
                  <a:pt x="177800" y="825500"/>
                </a:lnTo>
                <a:lnTo>
                  <a:pt x="123825" y="774700"/>
                </a:lnTo>
                <a:lnTo>
                  <a:pt x="85725" y="774700"/>
                </a:lnTo>
                <a:lnTo>
                  <a:pt x="82550" y="723900"/>
                </a:lnTo>
                <a:lnTo>
                  <a:pt x="47625" y="717550"/>
                </a:lnTo>
                <a:lnTo>
                  <a:pt x="47625" y="673100"/>
                </a:lnTo>
                <a:lnTo>
                  <a:pt x="22225" y="650875"/>
                </a:lnTo>
                <a:lnTo>
                  <a:pt x="34925" y="622300"/>
                </a:lnTo>
                <a:lnTo>
                  <a:pt x="34925" y="590550"/>
                </a:lnTo>
                <a:lnTo>
                  <a:pt x="117475" y="549275"/>
                </a:lnTo>
                <a:lnTo>
                  <a:pt x="142875" y="549275"/>
                </a:lnTo>
                <a:lnTo>
                  <a:pt x="184150" y="520700"/>
                </a:lnTo>
                <a:lnTo>
                  <a:pt x="168275" y="485775"/>
                </a:lnTo>
                <a:cubicBezTo>
                  <a:pt x="181448" y="459428"/>
                  <a:pt x="171450" y="469371"/>
                  <a:pt x="184150" y="460375"/>
                </a:cubicBezTo>
                <a:cubicBezTo>
                  <a:pt x="230943" y="453690"/>
                  <a:pt x="221907" y="467412"/>
                  <a:pt x="231775" y="447675"/>
                </a:cubicBezTo>
                <a:lnTo>
                  <a:pt x="269875" y="422275"/>
                </a:lnTo>
                <a:cubicBezTo>
                  <a:pt x="273280" y="378015"/>
                  <a:pt x="263293" y="390757"/>
                  <a:pt x="279400" y="374650"/>
                </a:cubicBezTo>
                <a:lnTo>
                  <a:pt x="295275" y="368300"/>
                </a:lnTo>
                <a:cubicBezTo>
                  <a:pt x="331673" y="374918"/>
                  <a:pt x="314325" y="369358"/>
                  <a:pt x="333375" y="371475"/>
                </a:cubicBezTo>
                <a:lnTo>
                  <a:pt x="368300" y="358775"/>
                </a:lnTo>
                <a:lnTo>
                  <a:pt x="403225" y="381000"/>
                </a:lnTo>
                <a:cubicBezTo>
                  <a:pt x="431465" y="366880"/>
                  <a:pt x="428625" y="377766"/>
                  <a:pt x="428625" y="358775"/>
                </a:cubicBezTo>
                <a:lnTo>
                  <a:pt x="428625" y="346075"/>
                </a:lnTo>
                <a:cubicBezTo>
                  <a:pt x="442260" y="329031"/>
                  <a:pt x="436533" y="325408"/>
                  <a:pt x="444500" y="333375"/>
                </a:cubicBezTo>
                <a:lnTo>
                  <a:pt x="469900" y="330200"/>
                </a:lnTo>
                <a:lnTo>
                  <a:pt x="479425" y="304800"/>
                </a:lnTo>
                <a:lnTo>
                  <a:pt x="523875" y="282575"/>
                </a:lnTo>
                <a:lnTo>
                  <a:pt x="523875" y="209550"/>
                </a:lnTo>
                <a:lnTo>
                  <a:pt x="504825" y="180975"/>
                </a:lnTo>
                <a:cubicBezTo>
                  <a:pt x="551504" y="197646"/>
                  <a:pt x="543983" y="188383"/>
                  <a:pt x="555625" y="200025"/>
                </a:cubicBezTo>
                <a:lnTo>
                  <a:pt x="600075" y="215900"/>
                </a:lnTo>
                <a:lnTo>
                  <a:pt x="635000" y="130175"/>
                </a:lnTo>
                <a:lnTo>
                  <a:pt x="647700" y="133350"/>
                </a:lnTo>
                <a:cubicBezTo>
                  <a:pt x="676770" y="78440"/>
                  <a:pt x="667279" y="68262"/>
                  <a:pt x="679450" y="79375"/>
                </a:cubicBezTo>
                <a:cubicBezTo>
                  <a:pt x="688975" y="111125"/>
                  <a:pt x="696059" y="143712"/>
                  <a:pt x="708025" y="174625"/>
                </a:cubicBezTo>
                <a:cubicBezTo>
                  <a:pt x="709233" y="177746"/>
                  <a:pt x="717550" y="177800"/>
                  <a:pt x="717550" y="177800"/>
                </a:cubicBezTo>
                <a:lnTo>
                  <a:pt x="749300" y="200025"/>
                </a:lnTo>
                <a:lnTo>
                  <a:pt x="831850" y="177800"/>
                </a:lnTo>
                <a:lnTo>
                  <a:pt x="869950" y="171450"/>
                </a:lnTo>
                <a:lnTo>
                  <a:pt x="904875" y="177800"/>
                </a:lnTo>
                <a:lnTo>
                  <a:pt x="923925" y="152400"/>
                </a:lnTo>
                <a:lnTo>
                  <a:pt x="946150" y="155575"/>
                </a:lnTo>
                <a:lnTo>
                  <a:pt x="955675" y="123825"/>
                </a:lnTo>
                <a:lnTo>
                  <a:pt x="955675" y="82550"/>
                </a:lnTo>
                <a:lnTo>
                  <a:pt x="936625" y="60325"/>
                </a:lnTo>
                <a:lnTo>
                  <a:pt x="946150" y="41275"/>
                </a:lnTo>
                <a:lnTo>
                  <a:pt x="1000125" y="3175"/>
                </a:lnTo>
                <a:lnTo>
                  <a:pt x="1035050" y="0"/>
                </a:lnTo>
                <a:lnTo>
                  <a:pt x="1082675" y="25400"/>
                </a:lnTo>
                <a:lnTo>
                  <a:pt x="1082675" y="44450"/>
                </a:lnTo>
                <a:lnTo>
                  <a:pt x="1104900" y="66675"/>
                </a:lnTo>
                <a:lnTo>
                  <a:pt x="1085850" y="92075"/>
                </a:lnTo>
                <a:lnTo>
                  <a:pt x="1104900" y="114300"/>
                </a:lnTo>
                <a:lnTo>
                  <a:pt x="1177925" y="101600"/>
                </a:lnTo>
                <a:cubicBezTo>
                  <a:pt x="1189567" y="95250"/>
                  <a:pt x="1202663" y="91039"/>
                  <a:pt x="1212850" y="82550"/>
                </a:cubicBezTo>
                <a:cubicBezTo>
                  <a:pt x="1216202" y="79756"/>
                  <a:pt x="1216025" y="69850"/>
                  <a:pt x="1216025" y="69850"/>
                </a:cubicBezTo>
                <a:lnTo>
                  <a:pt x="1235075" y="38100"/>
                </a:lnTo>
                <a:lnTo>
                  <a:pt x="1279525" y="73025"/>
                </a:lnTo>
                <a:lnTo>
                  <a:pt x="1295400" y="69850"/>
                </a:lnTo>
                <a:lnTo>
                  <a:pt x="1301750" y="41275"/>
                </a:lnTo>
                <a:lnTo>
                  <a:pt x="1343025" y="6350"/>
                </a:lnTo>
                <a:lnTo>
                  <a:pt x="1381125" y="47625"/>
                </a:lnTo>
                <a:lnTo>
                  <a:pt x="1412875" y="44450"/>
                </a:lnTo>
                <a:lnTo>
                  <a:pt x="1441450" y="79375"/>
                </a:lnTo>
                <a:cubicBezTo>
                  <a:pt x="1466850" y="70908"/>
                  <a:pt x="1492250" y="47625"/>
                  <a:pt x="1517650" y="60325"/>
                </a:cubicBezTo>
                <a:cubicBezTo>
                  <a:pt x="1531524" y="67262"/>
                  <a:pt x="1522397" y="66675"/>
                  <a:pt x="1530350" y="66675"/>
                </a:cubicBezTo>
                <a:lnTo>
                  <a:pt x="1524000" y="88900"/>
                </a:lnTo>
                <a:lnTo>
                  <a:pt x="1482725" y="127000"/>
                </a:lnTo>
                <a:lnTo>
                  <a:pt x="1485900" y="142875"/>
                </a:lnTo>
                <a:lnTo>
                  <a:pt x="1454150" y="149225"/>
                </a:lnTo>
                <a:lnTo>
                  <a:pt x="1435100" y="174625"/>
                </a:lnTo>
                <a:lnTo>
                  <a:pt x="1485900" y="212725"/>
                </a:lnTo>
                <a:lnTo>
                  <a:pt x="1536700" y="171450"/>
                </a:lnTo>
                <a:lnTo>
                  <a:pt x="1577975" y="177800"/>
                </a:lnTo>
                <a:lnTo>
                  <a:pt x="1619250" y="177800"/>
                </a:lnTo>
                <a:lnTo>
                  <a:pt x="1631950" y="200025"/>
                </a:lnTo>
                <a:lnTo>
                  <a:pt x="1628775" y="215900"/>
                </a:lnTo>
                <a:lnTo>
                  <a:pt x="1657350" y="247650"/>
                </a:lnTo>
                <a:lnTo>
                  <a:pt x="1670050" y="269875"/>
                </a:lnTo>
                <a:lnTo>
                  <a:pt x="1711325" y="254000"/>
                </a:lnTo>
                <a:lnTo>
                  <a:pt x="1746250" y="254000"/>
                </a:lnTo>
                <a:lnTo>
                  <a:pt x="1771650" y="231775"/>
                </a:lnTo>
                <a:lnTo>
                  <a:pt x="1806575" y="279400"/>
                </a:lnTo>
                <a:lnTo>
                  <a:pt x="1828800" y="276225"/>
                </a:lnTo>
                <a:lnTo>
                  <a:pt x="1838325" y="301625"/>
                </a:lnTo>
                <a:lnTo>
                  <a:pt x="1857375" y="295275"/>
                </a:lnTo>
                <a:lnTo>
                  <a:pt x="1917700" y="314325"/>
                </a:lnTo>
                <a:lnTo>
                  <a:pt x="1952625" y="304800"/>
                </a:lnTo>
                <a:lnTo>
                  <a:pt x="1993900" y="336550"/>
                </a:lnTo>
                <a:lnTo>
                  <a:pt x="1962150" y="377825"/>
                </a:lnTo>
                <a:lnTo>
                  <a:pt x="1936750" y="361950"/>
                </a:lnTo>
                <a:lnTo>
                  <a:pt x="1914525" y="374650"/>
                </a:lnTo>
                <a:lnTo>
                  <a:pt x="1889125" y="387350"/>
                </a:lnTo>
                <a:lnTo>
                  <a:pt x="1876425" y="393700"/>
                </a:lnTo>
                <a:lnTo>
                  <a:pt x="1882775" y="422275"/>
                </a:lnTo>
                <a:lnTo>
                  <a:pt x="1863725" y="447675"/>
                </a:lnTo>
                <a:lnTo>
                  <a:pt x="1844675" y="469900"/>
                </a:lnTo>
                <a:lnTo>
                  <a:pt x="1803400" y="479425"/>
                </a:lnTo>
                <a:lnTo>
                  <a:pt x="1774825" y="520700"/>
                </a:lnTo>
                <a:lnTo>
                  <a:pt x="1749425" y="530225"/>
                </a:lnTo>
                <a:lnTo>
                  <a:pt x="1704975" y="584200"/>
                </a:lnTo>
                <a:lnTo>
                  <a:pt x="1698625" y="615950"/>
                </a:lnTo>
                <a:lnTo>
                  <a:pt x="1670050" y="666750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자유형 14"/>
          <p:cNvSpPr/>
          <p:nvPr/>
        </p:nvSpPr>
        <p:spPr>
          <a:xfrm>
            <a:off x="3681096" y="312390"/>
            <a:ext cx="3276600" cy="2876550"/>
          </a:xfrm>
          <a:custGeom>
            <a:avLst/>
            <a:gdLst>
              <a:gd name="connsiteX0" fmla="*/ 1714500 w 3276600"/>
              <a:gd name="connsiteY0" fmla="*/ 119062 h 2876550"/>
              <a:gd name="connsiteX1" fmla="*/ 1690687 w 3276600"/>
              <a:gd name="connsiteY1" fmla="*/ 295275 h 2876550"/>
              <a:gd name="connsiteX2" fmla="*/ 1643062 w 3276600"/>
              <a:gd name="connsiteY2" fmla="*/ 381000 h 2876550"/>
              <a:gd name="connsiteX3" fmla="*/ 1571625 w 3276600"/>
              <a:gd name="connsiteY3" fmla="*/ 457200 h 2876550"/>
              <a:gd name="connsiteX4" fmla="*/ 1447800 w 3276600"/>
              <a:gd name="connsiteY4" fmla="*/ 542925 h 2876550"/>
              <a:gd name="connsiteX5" fmla="*/ 1338262 w 3276600"/>
              <a:gd name="connsiteY5" fmla="*/ 581025 h 2876550"/>
              <a:gd name="connsiteX6" fmla="*/ 1119187 w 3276600"/>
              <a:gd name="connsiteY6" fmla="*/ 523875 h 2876550"/>
              <a:gd name="connsiteX7" fmla="*/ 1076325 w 3276600"/>
              <a:gd name="connsiteY7" fmla="*/ 571500 h 2876550"/>
              <a:gd name="connsiteX8" fmla="*/ 1052512 w 3276600"/>
              <a:gd name="connsiteY8" fmla="*/ 581025 h 2876550"/>
              <a:gd name="connsiteX9" fmla="*/ 1028700 w 3276600"/>
              <a:gd name="connsiteY9" fmla="*/ 576262 h 2876550"/>
              <a:gd name="connsiteX10" fmla="*/ 966787 w 3276600"/>
              <a:gd name="connsiteY10" fmla="*/ 523875 h 2876550"/>
              <a:gd name="connsiteX11" fmla="*/ 895350 w 3276600"/>
              <a:gd name="connsiteY11" fmla="*/ 523875 h 2876550"/>
              <a:gd name="connsiteX12" fmla="*/ 809625 w 3276600"/>
              <a:gd name="connsiteY12" fmla="*/ 557212 h 2876550"/>
              <a:gd name="connsiteX13" fmla="*/ 747712 w 3276600"/>
              <a:gd name="connsiteY13" fmla="*/ 528637 h 2876550"/>
              <a:gd name="connsiteX14" fmla="*/ 695325 w 3276600"/>
              <a:gd name="connsiteY14" fmla="*/ 519112 h 2876550"/>
              <a:gd name="connsiteX15" fmla="*/ 566737 w 3276600"/>
              <a:gd name="connsiteY15" fmla="*/ 590550 h 2876550"/>
              <a:gd name="connsiteX16" fmla="*/ 438150 w 3276600"/>
              <a:gd name="connsiteY16" fmla="*/ 533400 h 2876550"/>
              <a:gd name="connsiteX17" fmla="*/ 300037 w 3276600"/>
              <a:gd name="connsiteY17" fmla="*/ 552450 h 2876550"/>
              <a:gd name="connsiteX18" fmla="*/ 252412 w 3276600"/>
              <a:gd name="connsiteY18" fmla="*/ 557212 h 2876550"/>
              <a:gd name="connsiteX19" fmla="*/ 176212 w 3276600"/>
              <a:gd name="connsiteY19" fmla="*/ 538162 h 2876550"/>
              <a:gd name="connsiteX20" fmla="*/ 52387 w 3276600"/>
              <a:gd name="connsiteY20" fmla="*/ 585787 h 2876550"/>
              <a:gd name="connsiteX21" fmla="*/ 0 w 3276600"/>
              <a:gd name="connsiteY21" fmla="*/ 633412 h 2876550"/>
              <a:gd name="connsiteX22" fmla="*/ 23812 w 3276600"/>
              <a:gd name="connsiteY22" fmla="*/ 671512 h 2876550"/>
              <a:gd name="connsiteX23" fmla="*/ 19050 w 3276600"/>
              <a:gd name="connsiteY23" fmla="*/ 709612 h 2876550"/>
              <a:gd name="connsiteX24" fmla="*/ 57150 w 3276600"/>
              <a:gd name="connsiteY24" fmla="*/ 700087 h 2876550"/>
              <a:gd name="connsiteX25" fmla="*/ 80962 w 3276600"/>
              <a:gd name="connsiteY25" fmla="*/ 700087 h 2876550"/>
              <a:gd name="connsiteX26" fmla="*/ 100012 w 3276600"/>
              <a:gd name="connsiteY26" fmla="*/ 742950 h 2876550"/>
              <a:gd name="connsiteX27" fmla="*/ 109537 w 3276600"/>
              <a:gd name="connsiteY27" fmla="*/ 776287 h 2876550"/>
              <a:gd name="connsiteX28" fmla="*/ 133350 w 3276600"/>
              <a:gd name="connsiteY28" fmla="*/ 814387 h 2876550"/>
              <a:gd name="connsiteX29" fmla="*/ 128587 w 3276600"/>
              <a:gd name="connsiteY29" fmla="*/ 847725 h 2876550"/>
              <a:gd name="connsiteX30" fmla="*/ 180975 w 3276600"/>
              <a:gd name="connsiteY30" fmla="*/ 876300 h 2876550"/>
              <a:gd name="connsiteX31" fmla="*/ 247650 w 3276600"/>
              <a:gd name="connsiteY31" fmla="*/ 809625 h 2876550"/>
              <a:gd name="connsiteX32" fmla="*/ 276225 w 3276600"/>
              <a:gd name="connsiteY32" fmla="*/ 819150 h 2876550"/>
              <a:gd name="connsiteX33" fmla="*/ 252412 w 3276600"/>
              <a:gd name="connsiteY33" fmla="*/ 909637 h 2876550"/>
              <a:gd name="connsiteX34" fmla="*/ 271462 w 3276600"/>
              <a:gd name="connsiteY34" fmla="*/ 928687 h 2876550"/>
              <a:gd name="connsiteX35" fmla="*/ 285750 w 3276600"/>
              <a:gd name="connsiteY35" fmla="*/ 923925 h 2876550"/>
              <a:gd name="connsiteX36" fmla="*/ 295275 w 3276600"/>
              <a:gd name="connsiteY36" fmla="*/ 928687 h 2876550"/>
              <a:gd name="connsiteX37" fmla="*/ 328612 w 3276600"/>
              <a:gd name="connsiteY37" fmla="*/ 966787 h 2876550"/>
              <a:gd name="connsiteX38" fmla="*/ 352425 w 3276600"/>
              <a:gd name="connsiteY38" fmla="*/ 952500 h 2876550"/>
              <a:gd name="connsiteX39" fmla="*/ 395287 w 3276600"/>
              <a:gd name="connsiteY39" fmla="*/ 928687 h 2876550"/>
              <a:gd name="connsiteX40" fmla="*/ 438150 w 3276600"/>
              <a:gd name="connsiteY40" fmla="*/ 933450 h 2876550"/>
              <a:gd name="connsiteX41" fmla="*/ 457200 w 3276600"/>
              <a:gd name="connsiteY41" fmla="*/ 957262 h 2876550"/>
              <a:gd name="connsiteX42" fmla="*/ 461962 w 3276600"/>
              <a:gd name="connsiteY42" fmla="*/ 928687 h 2876550"/>
              <a:gd name="connsiteX43" fmla="*/ 485775 w 3276600"/>
              <a:gd name="connsiteY43" fmla="*/ 942975 h 2876550"/>
              <a:gd name="connsiteX44" fmla="*/ 490537 w 3276600"/>
              <a:gd name="connsiteY44" fmla="*/ 957262 h 2876550"/>
              <a:gd name="connsiteX45" fmla="*/ 500062 w 3276600"/>
              <a:gd name="connsiteY45" fmla="*/ 1038225 h 2876550"/>
              <a:gd name="connsiteX46" fmla="*/ 519112 w 3276600"/>
              <a:gd name="connsiteY46" fmla="*/ 1123950 h 2876550"/>
              <a:gd name="connsiteX47" fmla="*/ 571500 w 3276600"/>
              <a:gd name="connsiteY47" fmla="*/ 1138237 h 2876550"/>
              <a:gd name="connsiteX48" fmla="*/ 623887 w 3276600"/>
              <a:gd name="connsiteY48" fmla="*/ 1133475 h 2876550"/>
              <a:gd name="connsiteX49" fmla="*/ 647700 w 3276600"/>
              <a:gd name="connsiteY49" fmla="*/ 1195387 h 2876550"/>
              <a:gd name="connsiteX50" fmla="*/ 700087 w 3276600"/>
              <a:gd name="connsiteY50" fmla="*/ 1209675 h 2876550"/>
              <a:gd name="connsiteX51" fmla="*/ 738187 w 3276600"/>
              <a:gd name="connsiteY51" fmla="*/ 1266825 h 2876550"/>
              <a:gd name="connsiteX52" fmla="*/ 738187 w 3276600"/>
              <a:gd name="connsiteY52" fmla="*/ 1328737 h 2876550"/>
              <a:gd name="connsiteX53" fmla="*/ 714375 w 3276600"/>
              <a:gd name="connsiteY53" fmla="*/ 1366837 h 2876550"/>
              <a:gd name="connsiteX54" fmla="*/ 690562 w 3276600"/>
              <a:gd name="connsiteY54" fmla="*/ 1366837 h 2876550"/>
              <a:gd name="connsiteX55" fmla="*/ 647700 w 3276600"/>
              <a:gd name="connsiteY55" fmla="*/ 1400175 h 2876550"/>
              <a:gd name="connsiteX56" fmla="*/ 609600 w 3276600"/>
              <a:gd name="connsiteY56" fmla="*/ 1423987 h 2876550"/>
              <a:gd name="connsiteX57" fmla="*/ 619125 w 3276600"/>
              <a:gd name="connsiteY57" fmla="*/ 1452562 h 2876550"/>
              <a:gd name="connsiteX58" fmla="*/ 604837 w 3276600"/>
              <a:gd name="connsiteY58" fmla="*/ 1509712 h 2876550"/>
              <a:gd name="connsiteX59" fmla="*/ 633412 w 3276600"/>
              <a:gd name="connsiteY59" fmla="*/ 1566862 h 2876550"/>
              <a:gd name="connsiteX60" fmla="*/ 590550 w 3276600"/>
              <a:gd name="connsiteY60" fmla="*/ 1614487 h 2876550"/>
              <a:gd name="connsiteX61" fmla="*/ 585787 w 3276600"/>
              <a:gd name="connsiteY61" fmla="*/ 1643062 h 2876550"/>
              <a:gd name="connsiteX62" fmla="*/ 628650 w 3276600"/>
              <a:gd name="connsiteY62" fmla="*/ 1638300 h 2876550"/>
              <a:gd name="connsiteX63" fmla="*/ 652462 w 3276600"/>
              <a:gd name="connsiteY63" fmla="*/ 1638300 h 2876550"/>
              <a:gd name="connsiteX64" fmla="*/ 642937 w 3276600"/>
              <a:gd name="connsiteY64" fmla="*/ 1709737 h 2876550"/>
              <a:gd name="connsiteX65" fmla="*/ 638175 w 3276600"/>
              <a:gd name="connsiteY65" fmla="*/ 1752600 h 2876550"/>
              <a:gd name="connsiteX66" fmla="*/ 619125 w 3276600"/>
              <a:gd name="connsiteY66" fmla="*/ 1781175 h 2876550"/>
              <a:gd name="connsiteX67" fmla="*/ 671512 w 3276600"/>
              <a:gd name="connsiteY67" fmla="*/ 1804987 h 2876550"/>
              <a:gd name="connsiteX68" fmla="*/ 690562 w 3276600"/>
              <a:gd name="connsiteY68" fmla="*/ 1795462 h 2876550"/>
              <a:gd name="connsiteX69" fmla="*/ 723900 w 3276600"/>
              <a:gd name="connsiteY69" fmla="*/ 1766887 h 2876550"/>
              <a:gd name="connsiteX70" fmla="*/ 790575 w 3276600"/>
              <a:gd name="connsiteY70" fmla="*/ 1814512 h 2876550"/>
              <a:gd name="connsiteX71" fmla="*/ 847725 w 3276600"/>
              <a:gd name="connsiteY71" fmla="*/ 1857375 h 2876550"/>
              <a:gd name="connsiteX72" fmla="*/ 866775 w 3276600"/>
              <a:gd name="connsiteY72" fmla="*/ 1881187 h 2876550"/>
              <a:gd name="connsiteX73" fmla="*/ 923925 w 3276600"/>
              <a:gd name="connsiteY73" fmla="*/ 1881187 h 2876550"/>
              <a:gd name="connsiteX74" fmla="*/ 966787 w 3276600"/>
              <a:gd name="connsiteY74" fmla="*/ 1900237 h 2876550"/>
              <a:gd name="connsiteX75" fmla="*/ 1004887 w 3276600"/>
              <a:gd name="connsiteY75" fmla="*/ 1890712 h 2876550"/>
              <a:gd name="connsiteX76" fmla="*/ 1052512 w 3276600"/>
              <a:gd name="connsiteY76" fmla="*/ 1943100 h 2876550"/>
              <a:gd name="connsiteX77" fmla="*/ 1071562 w 3276600"/>
              <a:gd name="connsiteY77" fmla="*/ 1938337 h 2876550"/>
              <a:gd name="connsiteX78" fmla="*/ 1057275 w 3276600"/>
              <a:gd name="connsiteY78" fmla="*/ 1971675 h 2876550"/>
              <a:gd name="connsiteX79" fmla="*/ 995362 w 3276600"/>
              <a:gd name="connsiteY79" fmla="*/ 1985962 h 2876550"/>
              <a:gd name="connsiteX80" fmla="*/ 981075 w 3276600"/>
              <a:gd name="connsiteY80" fmla="*/ 2019300 h 2876550"/>
              <a:gd name="connsiteX81" fmla="*/ 952500 w 3276600"/>
              <a:gd name="connsiteY81" fmla="*/ 2038350 h 2876550"/>
              <a:gd name="connsiteX82" fmla="*/ 1004887 w 3276600"/>
              <a:gd name="connsiteY82" fmla="*/ 2109787 h 2876550"/>
              <a:gd name="connsiteX83" fmla="*/ 1004887 w 3276600"/>
              <a:gd name="connsiteY83" fmla="*/ 2157412 h 2876550"/>
              <a:gd name="connsiteX84" fmla="*/ 976312 w 3276600"/>
              <a:gd name="connsiteY84" fmla="*/ 2247900 h 2876550"/>
              <a:gd name="connsiteX85" fmla="*/ 957262 w 3276600"/>
              <a:gd name="connsiteY85" fmla="*/ 2281237 h 2876550"/>
              <a:gd name="connsiteX86" fmla="*/ 938212 w 3276600"/>
              <a:gd name="connsiteY86" fmla="*/ 2281237 h 2876550"/>
              <a:gd name="connsiteX87" fmla="*/ 962025 w 3276600"/>
              <a:gd name="connsiteY87" fmla="*/ 2395537 h 2876550"/>
              <a:gd name="connsiteX88" fmla="*/ 938212 w 3276600"/>
              <a:gd name="connsiteY88" fmla="*/ 2414587 h 2876550"/>
              <a:gd name="connsiteX89" fmla="*/ 942975 w 3276600"/>
              <a:gd name="connsiteY89" fmla="*/ 2443162 h 2876550"/>
              <a:gd name="connsiteX90" fmla="*/ 928687 w 3276600"/>
              <a:gd name="connsiteY90" fmla="*/ 2509837 h 2876550"/>
              <a:gd name="connsiteX91" fmla="*/ 928687 w 3276600"/>
              <a:gd name="connsiteY91" fmla="*/ 2571750 h 2876550"/>
              <a:gd name="connsiteX92" fmla="*/ 942975 w 3276600"/>
              <a:gd name="connsiteY92" fmla="*/ 2643187 h 2876550"/>
              <a:gd name="connsiteX93" fmla="*/ 985837 w 3276600"/>
              <a:gd name="connsiteY93" fmla="*/ 2686050 h 2876550"/>
              <a:gd name="connsiteX94" fmla="*/ 1042987 w 3276600"/>
              <a:gd name="connsiteY94" fmla="*/ 2681287 h 2876550"/>
              <a:gd name="connsiteX95" fmla="*/ 1114425 w 3276600"/>
              <a:gd name="connsiteY95" fmla="*/ 2647950 h 2876550"/>
              <a:gd name="connsiteX96" fmla="*/ 1147762 w 3276600"/>
              <a:gd name="connsiteY96" fmla="*/ 2667000 h 2876550"/>
              <a:gd name="connsiteX97" fmla="*/ 1171575 w 3276600"/>
              <a:gd name="connsiteY97" fmla="*/ 2643187 h 2876550"/>
              <a:gd name="connsiteX98" fmla="*/ 1204912 w 3276600"/>
              <a:gd name="connsiteY98" fmla="*/ 2619375 h 2876550"/>
              <a:gd name="connsiteX99" fmla="*/ 1195387 w 3276600"/>
              <a:gd name="connsiteY99" fmla="*/ 2557462 h 2876550"/>
              <a:gd name="connsiteX100" fmla="*/ 1190625 w 3276600"/>
              <a:gd name="connsiteY100" fmla="*/ 2524125 h 2876550"/>
              <a:gd name="connsiteX101" fmla="*/ 1238250 w 3276600"/>
              <a:gd name="connsiteY101" fmla="*/ 2486025 h 2876550"/>
              <a:gd name="connsiteX102" fmla="*/ 1276350 w 3276600"/>
              <a:gd name="connsiteY102" fmla="*/ 2481262 h 2876550"/>
              <a:gd name="connsiteX103" fmla="*/ 1309687 w 3276600"/>
              <a:gd name="connsiteY103" fmla="*/ 2495550 h 2876550"/>
              <a:gd name="connsiteX104" fmla="*/ 1343025 w 3276600"/>
              <a:gd name="connsiteY104" fmla="*/ 2552700 h 2876550"/>
              <a:gd name="connsiteX105" fmla="*/ 1333500 w 3276600"/>
              <a:gd name="connsiteY105" fmla="*/ 2576512 h 2876550"/>
              <a:gd name="connsiteX106" fmla="*/ 1371600 w 3276600"/>
              <a:gd name="connsiteY106" fmla="*/ 2600325 h 2876550"/>
              <a:gd name="connsiteX107" fmla="*/ 1457325 w 3276600"/>
              <a:gd name="connsiteY107" fmla="*/ 2562225 h 2876550"/>
              <a:gd name="connsiteX108" fmla="*/ 1481137 w 3276600"/>
              <a:gd name="connsiteY108" fmla="*/ 2528887 h 2876550"/>
              <a:gd name="connsiteX109" fmla="*/ 1533525 w 3276600"/>
              <a:gd name="connsiteY109" fmla="*/ 2557462 h 2876550"/>
              <a:gd name="connsiteX110" fmla="*/ 1557337 w 3276600"/>
              <a:gd name="connsiteY110" fmla="*/ 2519362 h 2876550"/>
              <a:gd name="connsiteX111" fmla="*/ 1600200 w 3276600"/>
              <a:gd name="connsiteY111" fmla="*/ 2490787 h 2876550"/>
              <a:gd name="connsiteX112" fmla="*/ 1628775 w 3276600"/>
              <a:gd name="connsiteY112" fmla="*/ 2538412 h 2876550"/>
              <a:gd name="connsiteX113" fmla="*/ 1662112 w 3276600"/>
              <a:gd name="connsiteY113" fmla="*/ 2533650 h 2876550"/>
              <a:gd name="connsiteX114" fmla="*/ 1685925 w 3276600"/>
              <a:gd name="connsiteY114" fmla="*/ 2557462 h 2876550"/>
              <a:gd name="connsiteX115" fmla="*/ 1743075 w 3276600"/>
              <a:gd name="connsiteY115" fmla="*/ 2543175 h 2876550"/>
              <a:gd name="connsiteX116" fmla="*/ 1781175 w 3276600"/>
              <a:gd name="connsiteY116" fmla="*/ 2547937 h 2876550"/>
              <a:gd name="connsiteX117" fmla="*/ 1762125 w 3276600"/>
              <a:gd name="connsiteY117" fmla="*/ 2590800 h 2876550"/>
              <a:gd name="connsiteX118" fmla="*/ 1719262 w 3276600"/>
              <a:gd name="connsiteY118" fmla="*/ 2628900 h 2876550"/>
              <a:gd name="connsiteX119" fmla="*/ 1681162 w 3276600"/>
              <a:gd name="connsiteY119" fmla="*/ 2638425 h 2876550"/>
              <a:gd name="connsiteX120" fmla="*/ 1704975 w 3276600"/>
              <a:gd name="connsiteY120" fmla="*/ 2671762 h 2876550"/>
              <a:gd name="connsiteX121" fmla="*/ 1728787 w 3276600"/>
              <a:gd name="connsiteY121" fmla="*/ 2690812 h 2876550"/>
              <a:gd name="connsiteX122" fmla="*/ 1762125 w 3276600"/>
              <a:gd name="connsiteY122" fmla="*/ 2662237 h 2876550"/>
              <a:gd name="connsiteX123" fmla="*/ 1814512 w 3276600"/>
              <a:gd name="connsiteY123" fmla="*/ 2662237 h 2876550"/>
              <a:gd name="connsiteX124" fmla="*/ 1862137 w 3276600"/>
              <a:gd name="connsiteY124" fmla="*/ 2662237 h 2876550"/>
              <a:gd name="connsiteX125" fmla="*/ 1881187 w 3276600"/>
              <a:gd name="connsiteY125" fmla="*/ 2709862 h 2876550"/>
              <a:gd name="connsiteX126" fmla="*/ 1938337 w 3276600"/>
              <a:gd name="connsiteY126" fmla="*/ 2747962 h 2876550"/>
              <a:gd name="connsiteX127" fmla="*/ 1985962 w 3276600"/>
              <a:gd name="connsiteY127" fmla="*/ 2733675 h 2876550"/>
              <a:gd name="connsiteX128" fmla="*/ 2019300 w 3276600"/>
              <a:gd name="connsiteY128" fmla="*/ 2705100 h 2876550"/>
              <a:gd name="connsiteX129" fmla="*/ 2062162 w 3276600"/>
              <a:gd name="connsiteY129" fmla="*/ 2757487 h 2876550"/>
              <a:gd name="connsiteX130" fmla="*/ 2138362 w 3276600"/>
              <a:gd name="connsiteY130" fmla="*/ 2800350 h 2876550"/>
              <a:gd name="connsiteX131" fmla="*/ 2195512 w 3276600"/>
              <a:gd name="connsiteY131" fmla="*/ 2786062 h 2876550"/>
              <a:gd name="connsiteX132" fmla="*/ 2195512 w 3276600"/>
              <a:gd name="connsiteY132" fmla="*/ 2786062 h 2876550"/>
              <a:gd name="connsiteX133" fmla="*/ 2281237 w 3276600"/>
              <a:gd name="connsiteY133" fmla="*/ 2833687 h 2876550"/>
              <a:gd name="connsiteX134" fmla="*/ 2400300 w 3276600"/>
              <a:gd name="connsiteY134" fmla="*/ 2876550 h 2876550"/>
              <a:gd name="connsiteX135" fmla="*/ 2390775 w 3276600"/>
              <a:gd name="connsiteY135" fmla="*/ 2809875 h 2876550"/>
              <a:gd name="connsiteX136" fmla="*/ 2428875 w 3276600"/>
              <a:gd name="connsiteY136" fmla="*/ 2776537 h 2876550"/>
              <a:gd name="connsiteX137" fmla="*/ 2481262 w 3276600"/>
              <a:gd name="connsiteY137" fmla="*/ 2786062 h 2876550"/>
              <a:gd name="connsiteX138" fmla="*/ 2547937 w 3276600"/>
              <a:gd name="connsiteY138" fmla="*/ 2847975 h 2876550"/>
              <a:gd name="connsiteX139" fmla="*/ 2581275 w 3276600"/>
              <a:gd name="connsiteY139" fmla="*/ 2838450 h 2876550"/>
              <a:gd name="connsiteX140" fmla="*/ 2595562 w 3276600"/>
              <a:gd name="connsiteY140" fmla="*/ 2833687 h 2876550"/>
              <a:gd name="connsiteX141" fmla="*/ 2609850 w 3276600"/>
              <a:gd name="connsiteY141" fmla="*/ 2833687 h 2876550"/>
              <a:gd name="connsiteX142" fmla="*/ 2624137 w 3276600"/>
              <a:gd name="connsiteY142" fmla="*/ 2767012 h 2876550"/>
              <a:gd name="connsiteX143" fmla="*/ 2667000 w 3276600"/>
              <a:gd name="connsiteY143" fmla="*/ 2762250 h 2876550"/>
              <a:gd name="connsiteX144" fmla="*/ 2686050 w 3276600"/>
              <a:gd name="connsiteY144" fmla="*/ 2790825 h 2876550"/>
              <a:gd name="connsiteX145" fmla="*/ 2743200 w 3276600"/>
              <a:gd name="connsiteY145" fmla="*/ 2776537 h 2876550"/>
              <a:gd name="connsiteX146" fmla="*/ 2819400 w 3276600"/>
              <a:gd name="connsiteY146" fmla="*/ 2805112 h 2876550"/>
              <a:gd name="connsiteX147" fmla="*/ 2838450 w 3276600"/>
              <a:gd name="connsiteY147" fmla="*/ 2814637 h 2876550"/>
              <a:gd name="connsiteX148" fmla="*/ 2857500 w 3276600"/>
              <a:gd name="connsiteY148" fmla="*/ 2752725 h 2876550"/>
              <a:gd name="connsiteX149" fmla="*/ 2905125 w 3276600"/>
              <a:gd name="connsiteY149" fmla="*/ 2752725 h 2876550"/>
              <a:gd name="connsiteX150" fmla="*/ 2962275 w 3276600"/>
              <a:gd name="connsiteY150" fmla="*/ 2790825 h 2876550"/>
              <a:gd name="connsiteX151" fmla="*/ 3000375 w 3276600"/>
              <a:gd name="connsiteY151" fmla="*/ 2809875 h 2876550"/>
              <a:gd name="connsiteX152" fmla="*/ 3028950 w 3276600"/>
              <a:gd name="connsiteY152" fmla="*/ 2852737 h 2876550"/>
              <a:gd name="connsiteX153" fmla="*/ 3086100 w 3276600"/>
              <a:gd name="connsiteY153" fmla="*/ 2838450 h 2876550"/>
              <a:gd name="connsiteX154" fmla="*/ 3086100 w 3276600"/>
              <a:gd name="connsiteY154" fmla="*/ 2781300 h 2876550"/>
              <a:gd name="connsiteX155" fmla="*/ 3119437 w 3276600"/>
              <a:gd name="connsiteY155" fmla="*/ 2733675 h 2876550"/>
              <a:gd name="connsiteX156" fmla="*/ 3162300 w 3276600"/>
              <a:gd name="connsiteY156" fmla="*/ 2700337 h 2876550"/>
              <a:gd name="connsiteX157" fmla="*/ 3233737 w 3276600"/>
              <a:gd name="connsiteY157" fmla="*/ 2657475 h 2876550"/>
              <a:gd name="connsiteX158" fmla="*/ 3276600 w 3276600"/>
              <a:gd name="connsiteY158" fmla="*/ 2667000 h 2876550"/>
              <a:gd name="connsiteX159" fmla="*/ 3238500 w 3276600"/>
              <a:gd name="connsiteY159" fmla="*/ 2609850 h 2876550"/>
              <a:gd name="connsiteX160" fmla="*/ 3243262 w 3276600"/>
              <a:gd name="connsiteY160" fmla="*/ 2571750 h 2876550"/>
              <a:gd name="connsiteX161" fmla="*/ 3238500 w 3276600"/>
              <a:gd name="connsiteY161" fmla="*/ 2557462 h 2876550"/>
              <a:gd name="connsiteX162" fmla="*/ 3238500 w 3276600"/>
              <a:gd name="connsiteY162" fmla="*/ 2543175 h 2876550"/>
              <a:gd name="connsiteX163" fmla="*/ 3228975 w 3276600"/>
              <a:gd name="connsiteY163" fmla="*/ 2505075 h 2876550"/>
              <a:gd name="connsiteX164" fmla="*/ 3257550 w 3276600"/>
              <a:gd name="connsiteY164" fmla="*/ 2500312 h 2876550"/>
              <a:gd name="connsiteX165" fmla="*/ 3238500 w 3276600"/>
              <a:gd name="connsiteY165" fmla="*/ 2462212 h 2876550"/>
              <a:gd name="connsiteX166" fmla="*/ 3209925 w 3276600"/>
              <a:gd name="connsiteY166" fmla="*/ 2438400 h 2876550"/>
              <a:gd name="connsiteX167" fmla="*/ 3209925 w 3276600"/>
              <a:gd name="connsiteY167" fmla="*/ 2409825 h 2876550"/>
              <a:gd name="connsiteX168" fmla="*/ 3181350 w 3276600"/>
              <a:gd name="connsiteY168" fmla="*/ 2395537 h 2876550"/>
              <a:gd name="connsiteX169" fmla="*/ 3181350 w 3276600"/>
              <a:gd name="connsiteY169" fmla="*/ 2366962 h 2876550"/>
              <a:gd name="connsiteX170" fmla="*/ 3143250 w 3276600"/>
              <a:gd name="connsiteY170" fmla="*/ 2366962 h 2876550"/>
              <a:gd name="connsiteX171" fmla="*/ 3109912 w 3276600"/>
              <a:gd name="connsiteY171" fmla="*/ 2290762 h 2876550"/>
              <a:gd name="connsiteX172" fmla="*/ 3100387 w 3276600"/>
              <a:gd name="connsiteY172" fmla="*/ 2271712 h 2876550"/>
              <a:gd name="connsiteX173" fmla="*/ 3100387 w 3276600"/>
              <a:gd name="connsiteY173" fmla="*/ 2271712 h 2876550"/>
              <a:gd name="connsiteX174" fmla="*/ 3109912 w 3276600"/>
              <a:gd name="connsiteY174" fmla="*/ 2233612 h 2876550"/>
              <a:gd name="connsiteX175" fmla="*/ 3014662 w 3276600"/>
              <a:gd name="connsiteY175" fmla="*/ 2185987 h 2876550"/>
              <a:gd name="connsiteX176" fmla="*/ 3014662 w 3276600"/>
              <a:gd name="connsiteY176" fmla="*/ 2143125 h 2876550"/>
              <a:gd name="connsiteX177" fmla="*/ 3014662 w 3276600"/>
              <a:gd name="connsiteY177" fmla="*/ 2114550 h 2876550"/>
              <a:gd name="connsiteX178" fmla="*/ 2943225 w 3276600"/>
              <a:gd name="connsiteY178" fmla="*/ 2043112 h 2876550"/>
              <a:gd name="connsiteX179" fmla="*/ 2909887 w 3276600"/>
              <a:gd name="connsiteY179" fmla="*/ 2043112 h 2876550"/>
              <a:gd name="connsiteX180" fmla="*/ 2924175 w 3276600"/>
              <a:gd name="connsiteY180" fmla="*/ 2014537 h 2876550"/>
              <a:gd name="connsiteX181" fmla="*/ 2890837 w 3276600"/>
              <a:gd name="connsiteY181" fmla="*/ 1952625 h 2876550"/>
              <a:gd name="connsiteX182" fmla="*/ 2909887 w 3276600"/>
              <a:gd name="connsiteY182" fmla="*/ 1924050 h 2876550"/>
              <a:gd name="connsiteX183" fmla="*/ 2905125 w 3276600"/>
              <a:gd name="connsiteY183" fmla="*/ 1914525 h 2876550"/>
              <a:gd name="connsiteX184" fmla="*/ 2895600 w 3276600"/>
              <a:gd name="connsiteY184" fmla="*/ 1876425 h 2876550"/>
              <a:gd name="connsiteX185" fmla="*/ 2824162 w 3276600"/>
              <a:gd name="connsiteY185" fmla="*/ 1824037 h 2876550"/>
              <a:gd name="connsiteX186" fmla="*/ 2814637 w 3276600"/>
              <a:gd name="connsiteY186" fmla="*/ 1800225 h 2876550"/>
              <a:gd name="connsiteX187" fmla="*/ 2800350 w 3276600"/>
              <a:gd name="connsiteY187" fmla="*/ 1781175 h 2876550"/>
              <a:gd name="connsiteX188" fmla="*/ 2800350 w 3276600"/>
              <a:gd name="connsiteY188" fmla="*/ 1781175 h 2876550"/>
              <a:gd name="connsiteX189" fmla="*/ 2800350 w 3276600"/>
              <a:gd name="connsiteY189" fmla="*/ 1752600 h 2876550"/>
              <a:gd name="connsiteX190" fmla="*/ 2809875 w 3276600"/>
              <a:gd name="connsiteY190" fmla="*/ 1728787 h 2876550"/>
              <a:gd name="connsiteX191" fmla="*/ 2786062 w 3276600"/>
              <a:gd name="connsiteY191" fmla="*/ 1671637 h 2876550"/>
              <a:gd name="connsiteX192" fmla="*/ 2771775 w 3276600"/>
              <a:gd name="connsiteY192" fmla="*/ 1666875 h 2876550"/>
              <a:gd name="connsiteX193" fmla="*/ 2767012 w 3276600"/>
              <a:gd name="connsiteY193" fmla="*/ 1657350 h 2876550"/>
              <a:gd name="connsiteX194" fmla="*/ 2743200 w 3276600"/>
              <a:gd name="connsiteY194" fmla="*/ 1652587 h 2876550"/>
              <a:gd name="connsiteX195" fmla="*/ 2709862 w 3276600"/>
              <a:gd name="connsiteY195" fmla="*/ 1600200 h 2876550"/>
              <a:gd name="connsiteX196" fmla="*/ 2586037 w 3276600"/>
              <a:gd name="connsiteY196" fmla="*/ 1471612 h 2876550"/>
              <a:gd name="connsiteX197" fmla="*/ 2538412 w 3276600"/>
              <a:gd name="connsiteY197" fmla="*/ 1404937 h 2876550"/>
              <a:gd name="connsiteX198" fmla="*/ 2476500 w 3276600"/>
              <a:gd name="connsiteY198" fmla="*/ 1295400 h 2876550"/>
              <a:gd name="connsiteX199" fmla="*/ 2476500 w 3276600"/>
              <a:gd name="connsiteY199" fmla="*/ 1295400 h 2876550"/>
              <a:gd name="connsiteX200" fmla="*/ 2419350 w 3276600"/>
              <a:gd name="connsiteY200" fmla="*/ 1257300 h 2876550"/>
              <a:gd name="connsiteX201" fmla="*/ 2347912 w 3276600"/>
              <a:gd name="connsiteY201" fmla="*/ 1133475 h 2876550"/>
              <a:gd name="connsiteX202" fmla="*/ 2338387 w 3276600"/>
              <a:gd name="connsiteY202" fmla="*/ 1081087 h 2876550"/>
              <a:gd name="connsiteX203" fmla="*/ 2276475 w 3276600"/>
              <a:gd name="connsiteY203" fmla="*/ 1038225 h 2876550"/>
              <a:gd name="connsiteX204" fmla="*/ 2276475 w 3276600"/>
              <a:gd name="connsiteY204" fmla="*/ 1033462 h 2876550"/>
              <a:gd name="connsiteX205" fmla="*/ 2243137 w 3276600"/>
              <a:gd name="connsiteY205" fmla="*/ 981075 h 2876550"/>
              <a:gd name="connsiteX206" fmla="*/ 2228850 w 3276600"/>
              <a:gd name="connsiteY206" fmla="*/ 952500 h 2876550"/>
              <a:gd name="connsiteX207" fmla="*/ 2162175 w 3276600"/>
              <a:gd name="connsiteY207" fmla="*/ 862012 h 2876550"/>
              <a:gd name="connsiteX208" fmla="*/ 2147887 w 3276600"/>
              <a:gd name="connsiteY208" fmla="*/ 800100 h 2876550"/>
              <a:gd name="connsiteX209" fmla="*/ 2128837 w 3276600"/>
              <a:gd name="connsiteY209" fmla="*/ 762000 h 2876550"/>
              <a:gd name="connsiteX210" fmla="*/ 2128837 w 3276600"/>
              <a:gd name="connsiteY210" fmla="*/ 728662 h 2876550"/>
              <a:gd name="connsiteX211" fmla="*/ 2081212 w 3276600"/>
              <a:gd name="connsiteY211" fmla="*/ 657225 h 2876550"/>
              <a:gd name="connsiteX212" fmla="*/ 2066925 w 3276600"/>
              <a:gd name="connsiteY212" fmla="*/ 585787 h 2876550"/>
              <a:gd name="connsiteX213" fmla="*/ 2043112 w 3276600"/>
              <a:gd name="connsiteY213" fmla="*/ 547687 h 2876550"/>
              <a:gd name="connsiteX214" fmla="*/ 2005012 w 3276600"/>
              <a:gd name="connsiteY214" fmla="*/ 485775 h 2876550"/>
              <a:gd name="connsiteX215" fmla="*/ 2009775 w 3276600"/>
              <a:gd name="connsiteY215" fmla="*/ 457200 h 2876550"/>
              <a:gd name="connsiteX216" fmla="*/ 1933575 w 3276600"/>
              <a:gd name="connsiteY216" fmla="*/ 366712 h 2876550"/>
              <a:gd name="connsiteX217" fmla="*/ 1928812 w 3276600"/>
              <a:gd name="connsiteY217" fmla="*/ 328612 h 2876550"/>
              <a:gd name="connsiteX218" fmla="*/ 1943100 w 3276600"/>
              <a:gd name="connsiteY218" fmla="*/ 314325 h 2876550"/>
              <a:gd name="connsiteX219" fmla="*/ 1895475 w 3276600"/>
              <a:gd name="connsiteY219" fmla="*/ 238125 h 2876550"/>
              <a:gd name="connsiteX220" fmla="*/ 1862137 w 3276600"/>
              <a:gd name="connsiteY220" fmla="*/ 185737 h 2876550"/>
              <a:gd name="connsiteX221" fmla="*/ 1857375 w 3276600"/>
              <a:gd name="connsiteY221" fmla="*/ 147637 h 2876550"/>
              <a:gd name="connsiteX222" fmla="*/ 1862137 w 3276600"/>
              <a:gd name="connsiteY222" fmla="*/ 123825 h 2876550"/>
              <a:gd name="connsiteX223" fmla="*/ 1804987 w 3276600"/>
              <a:gd name="connsiteY223" fmla="*/ 66675 h 2876550"/>
              <a:gd name="connsiteX224" fmla="*/ 1800225 w 3276600"/>
              <a:gd name="connsiteY224" fmla="*/ 42862 h 2876550"/>
              <a:gd name="connsiteX225" fmla="*/ 1771650 w 3276600"/>
              <a:gd name="connsiteY225" fmla="*/ 0 h 2876550"/>
              <a:gd name="connsiteX226" fmla="*/ 1714500 w 3276600"/>
              <a:gd name="connsiteY226" fmla="*/ 119062 h 2876550"/>
              <a:gd name="connsiteX0" fmla="*/ 1714500 w 3276600"/>
              <a:gd name="connsiteY0" fmla="*/ 119062 h 2876550"/>
              <a:gd name="connsiteX1" fmla="*/ 1690687 w 3276600"/>
              <a:gd name="connsiteY1" fmla="*/ 295275 h 2876550"/>
              <a:gd name="connsiteX2" fmla="*/ 1643062 w 3276600"/>
              <a:gd name="connsiteY2" fmla="*/ 381000 h 2876550"/>
              <a:gd name="connsiteX3" fmla="*/ 1571625 w 3276600"/>
              <a:gd name="connsiteY3" fmla="*/ 457200 h 2876550"/>
              <a:gd name="connsiteX4" fmla="*/ 1447800 w 3276600"/>
              <a:gd name="connsiteY4" fmla="*/ 542925 h 2876550"/>
              <a:gd name="connsiteX5" fmla="*/ 1338262 w 3276600"/>
              <a:gd name="connsiteY5" fmla="*/ 581025 h 2876550"/>
              <a:gd name="connsiteX6" fmla="*/ 1119187 w 3276600"/>
              <a:gd name="connsiteY6" fmla="*/ 523875 h 2876550"/>
              <a:gd name="connsiteX7" fmla="*/ 1076325 w 3276600"/>
              <a:gd name="connsiteY7" fmla="*/ 571500 h 2876550"/>
              <a:gd name="connsiteX8" fmla="*/ 1052512 w 3276600"/>
              <a:gd name="connsiteY8" fmla="*/ 581025 h 2876550"/>
              <a:gd name="connsiteX9" fmla="*/ 1028700 w 3276600"/>
              <a:gd name="connsiteY9" fmla="*/ 576262 h 2876550"/>
              <a:gd name="connsiteX10" fmla="*/ 966787 w 3276600"/>
              <a:gd name="connsiteY10" fmla="*/ 523875 h 2876550"/>
              <a:gd name="connsiteX11" fmla="*/ 895350 w 3276600"/>
              <a:gd name="connsiteY11" fmla="*/ 523875 h 2876550"/>
              <a:gd name="connsiteX12" fmla="*/ 809625 w 3276600"/>
              <a:gd name="connsiteY12" fmla="*/ 557212 h 2876550"/>
              <a:gd name="connsiteX13" fmla="*/ 747712 w 3276600"/>
              <a:gd name="connsiteY13" fmla="*/ 528637 h 2876550"/>
              <a:gd name="connsiteX14" fmla="*/ 695325 w 3276600"/>
              <a:gd name="connsiteY14" fmla="*/ 519112 h 2876550"/>
              <a:gd name="connsiteX15" fmla="*/ 566737 w 3276600"/>
              <a:gd name="connsiteY15" fmla="*/ 590550 h 2876550"/>
              <a:gd name="connsiteX16" fmla="*/ 438150 w 3276600"/>
              <a:gd name="connsiteY16" fmla="*/ 533400 h 2876550"/>
              <a:gd name="connsiteX17" fmla="*/ 300037 w 3276600"/>
              <a:gd name="connsiteY17" fmla="*/ 552450 h 2876550"/>
              <a:gd name="connsiteX18" fmla="*/ 252412 w 3276600"/>
              <a:gd name="connsiteY18" fmla="*/ 557212 h 2876550"/>
              <a:gd name="connsiteX19" fmla="*/ 176212 w 3276600"/>
              <a:gd name="connsiteY19" fmla="*/ 538162 h 2876550"/>
              <a:gd name="connsiteX20" fmla="*/ 52387 w 3276600"/>
              <a:gd name="connsiteY20" fmla="*/ 585787 h 2876550"/>
              <a:gd name="connsiteX21" fmla="*/ 0 w 3276600"/>
              <a:gd name="connsiteY21" fmla="*/ 633412 h 2876550"/>
              <a:gd name="connsiteX22" fmla="*/ 23812 w 3276600"/>
              <a:gd name="connsiteY22" fmla="*/ 671512 h 2876550"/>
              <a:gd name="connsiteX23" fmla="*/ 19050 w 3276600"/>
              <a:gd name="connsiteY23" fmla="*/ 709612 h 2876550"/>
              <a:gd name="connsiteX24" fmla="*/ 57150 w 3276600"/>
              <a:gd name="connsiteY24" fmla="*/ 700087 h 2876550"/>
              <a:gd name="connsiteX25" fmla="*/ 80962 w 3276600"/>
              <a:gd name="connsiteY25" fmla="*/ 700087 h 2876550"/>
              <a:gd name="connsiteX26" fmla="*/ 100012 w 3276600"/>
              <a:gd name="connsiteY26" fmla="*/ 742950 h 2876550"/>
              <a:gd name="connsiteX27" fmla="*/ 109537 w 3276600"/>
              <a:gd name="connsiteY27" fmla="*/ 776287 h 2876550"/>
              <a:gd name="connsiteX28" fmla="*/ 133350 w 3276600"/>
              <a:gd name="connsiteY28" fmla="*/ 814387 h 2876550"/>
              <a:gd name="connsiteX29" fmla="*/ 128587 w 3276600"/>
              <a:gd name="connsiteY29" fmla="*/ 847725 h 2876550"/>
              <a:gd name="connsiteX30" fmla="*/ 180975 w 3276600"/>
              <a:gd name="connsiteY30" fmla="*/ 876300 h 2876550"/>
              <a:gd name="connsiteX31" fmla="*/ 247650 w 3276600"/>
              <a:gd name="connsiteY31" fmla="*/ 809625 h 2876550"/>
              <a:gd name="connsiteX32" fmla="*/ 276225 w 3276600"/>
              <a:gd name="connsiteY32" fmla="*/ 819150 h 2876550"/>
              <a:gd name="connsiteX33" fmla="*/ 252412 w 3276600"/>
              <a:gd name="connsiteY33" fmla="*/ 909637 h 2876550"/>
              <a:gd name="connsiteX34" fmla="*/ 271462 w 3276600"/>
              <a:gd name="connsiteY34" fmla="*/ 928687 h 2876550"/>
              <a:gd name="connsiteX35" fmla="*/ 285750 w 3276600"/>
              <a:gd name="connsiteY35" fmla="*/ 923925 h 2876550"/>
              <a:gd name="connsiteX36" fmla="*/ 295275 w 3276600"/>
              <a:gd name="connsiteY36" fmla="*/ 928687 h 2876550"/>
              <a:gd name="connsiteX37" fmla="*/ 328612 w 3276600"/>
              <a:gd name="connsiteY37" fmla="*/ 966787 h 2876550"/>
              <a:gd name="connsiteX38" fmla="*/ 352425 w 3276600"/>
              <a:gd name="connsiteY38" fmla="*/ 952500 h 2876550"/>
              <a:gd name="connsiteX39" fmla="*/ 395287 w 3276600"/>
              <a:gd name="connsiteY39" fmla="*/ 928687 h 2876550"/>
              <a:gd name="connsiteX40" fmla="*/ 438150 w 3276600"/>
              <a:gd name="connsiteY40" fmla="*/ 933450 h 2876550"/>
              <a:gd name="connsiteX41" fmla="*/ 457200 w 3276600"/>
              <a:gd name="connsiteY41" fmla="*/ 957262 h 2876550"/>
              <a:gd name="connsiteX42" fmla="*/ 461962 w 3276600"/>
              <a:gd name="connsiteY42" fmla="*/ 928687 h 2876550"/>
              <a:gd name="connsiteX43" fmla="*/ 485775 w 3276600"/>
              <a:gd name="connsiteY43" fmla="*/ 942975 h 2876550"/>
              <a:gd name="connsiteX44" fmla="*/ 490537 w 3276600"/>
              <a:gd name="connsiteY44" fmla="*/ 957262 h 2876550"/>
              <a:gd name="connsiteX45" fmla="*/ 500062 w 3276600"/>
              <a:gd name="connsiteY45" fmla="*/ 1038225 h 2876550"/>
              <a:gd name="connsiteX46" fmla="*/ 519112 w 3276600"/>
              <a:gd name="connsiteY46" fmla="*/ 1123950 h 2876550"/>
              <a:gd name="connsiteX47" fmla="*/ 571500 w 3276600"/>
              <a:gd name="connsiteY47" fmla="*/ 1138237 h 2876550"/>
              <a:gd name="connsiteX48" fmla="*/ 623887 w 3276600"/>
              <a:gd name="connsiteY48" fmla="*/ 1133475 h 2876550"/>
              <a:gd name="connsiteX49" fmla="*/ 647700 w 3276600"/>
              <a:gd name="connsiteY49" fmla="*/ 1195387 h 2876550"/>
              <a:gd name="connsiteX50" fmla="*/ 700087 w 3276600"/>
              <a:gd name="connsiteY50" fmla="*/ 1209675 h 2876550"/>
              <a:gd name="connsiteX51" fmla="*/ 738187 w 3276600"/>
              <a:gd name="connsiteY51" fmla="*/ 1266825 h 2876550"/>
              <a:gd name="connsiteX52" fmla="*/ 738187 w 3276600"/>
              <a:gd name="connsiteY52" fmla="*/ 1328737 h 2876550"/>
              <a:gd name="connsiteX53" fmla="*/ 714375 w 3276600"/>
              <a:gd name="connsiteY53" fmla="*/ 1366837 h 2876550"/>
              <a:gd name="connsiteX54" fmla="*/ 690562 w 3276600"/>
              <a:gd name="connsiteY54" fmla="*/ 1366837 h 2876550"/>
              <a:gd name="connsiteX55" fmla="*/ 647700 w 3276600"/>
              <a:gd name="connsiteY55" fmla="*/ 1400175 h 2876550"/>
              <a:gd name="connsiteX56" fmla="*/ 609600 w 3276600"/>
              <a:gd name="connsiteY56" fmla="*/ 1423987 h 2876550"/>
              <a:gd name="connsiteX57" fmla="*/ 619125 w 3276600"/>
              <a:gd name="connsiteY57" fmla="*/ 1452562 h 2876550"/>
              <a:gd name="connsiteX58" fmla="*/ 604837 w 3276600"/>
              <a:gd name="connsiteY58" fmla="*/ 1509712 h 2876550"/>
              <a:gd name="connsiteX59" fmla="*/ 633412 w 3276600"/>
              <a:gd name="connsiteY59" fmla="*/ 1566862 h 2876550"/>
              <a:gd name="connsiteX60" fmla="*/ 590550 w 3276600"/>
              <a:gd name="connsiteY60" fmla="*/ 1614487 h 2876550"/>
              <a:gd name="connsiteX61" fmla="*/ 585787 w 3276600"/>
              <a:gd name="connsiteY61" fmla="*/ 1643062 h 2876550"/>
              <a:gd name="connsiteX62" fmla="*/ 628650 w 3276600"/>
              <a:gd name="connsiteY62" fmla="*/ 1638300 h 2876550"/>
              <a:gd name="connsiteX63" fmla="*/ 652462 w 3276600"/>
              <a:gd name="connsiteY63" fmla="*/ 1638300 h 2876550"/>
              <a:gd name="connsiteX64" fmla="*/ 642937 w 3276600"/>
              <a:gd name="connsiteY64" fmla="*/ 1709737 h 2876550"/>
              <a:gd name="connsiteX65" fmla="*/ 638175 w 3276600"/>
              <a:gd name="connsiteY65" fmla="*/ 1752600 h 2876550"/>
              <a:gd name="connsiteX66" fmla="*/ 619125 w 3276600"/>
              <a:gd name="connsiteY66" fmla="*/ 1781175 h 2876550"/>
              <a:gd name="connsiteX67" fmla="*/ 671512 w 3276600"/>
              <a:gd name="connsiteY67" fmla="*/ 1804987 h 2876550"/>
              <a:gd name="connsiteX68" fmla="*/ 690562 w 3276600"/>
              <a:gd name="connsiteY68" fmla="*/ 1795462 h 2876550"/>
              <a:gd name="connsiteX69" fmla="*/ 723900 w 3276600"/>
              <a:gd name="connsiteY69" fmla="*/ 1766887 h 2876550"/>
              <a:gd name="connsiteX70" fmla="*/ 790575 w 3276600"/>
              <a:gd name="connsiteY70" fmla="*/ 1814512 h 2876550"/>
              <a:gd name="connsiteX71" fmla="*/ 847725 w 3276600"/>
              <a:gd name="connsiteY71" fmla="*/ 1857375 h 2876550"/>
              <a:gd name="connsiteX72" fmla="*/ 866775 w 3276600"/>
              <a:gd name="connsiteY72" fmla="*/ 1881187 h 2876550"/>
              <a:gd name="connsiteX73" fmla="*/ 923925 w 3276600"/>
              <a:gd name="connsiteY73" fmla="*/ 1881187 h 2876550"/>
              <a:gd name="connsiteX74" fmla="*/ 966787 w 3276600"/>
              <a:gd name="connsiteY74" fmla="*/ 1900237 h 2876550"/>
              <a:gd name="connsiteX75" fmla="*/ 1004887 w 3276600"/>
              <a:gd name="connsiteY75" fmla="*/ 1890712 h 2876550"/>
              <a:gd name="connsiteX76" fmla="*/ 1052512 w 3276600"/>
              <a:gd name="connsiteY76" fmla="*/ 1943100 h 2876550"/>
              <a:gd name="connsiteX77" fmla="*/ 1071562 w 3276600"/>
              <a:gd name="connsiteY77" fmla="*/ 1938337 h 2876550"/>
              <a:gd name="connsiteX78" fmla="*/ 1057275 w 3276600"/>
              <a:gd name="connsiteY78" fmla="*/ 1971675 h 2876550"/>
              <a:gd name="connsiteX79" fmla="*/ 995362 w 3276600"/>
              <a:gd name="connsiteY79" fmla="*/ 1985962 h 2876550"/>
              <a:gd name="connsiteX80" fmla="*/ 981075 w 3276600"/>
              <a:gd name="connsiteY80" fmla="*/ 2019300 h 2876550"/>
              <a:gd name="connsiteX81" fmla="*/ 952500 w 3276600"/>
              <a:gd name="connsiteY81" fmla="*/ 2038350 h 2876550"/>
              <a:gd name="connsiteX82" fmla="*/ 1004887 w 3276600"/>
              <a:gd name="connsiteY82" fmla="*/ 2109787 h 2876550"/>
              <a:gd name="connsiteX83" fmla="*/ 1004887 w 3276600"/>
              <a:gd name="connsiteY83" fmla="*/ 2157412 h 2876550"/>
              <a:gd name="connsiteX84" fmla="*/ 976312 w 3276600"/>
              <a:gd name="connsiteY84" fmla="*/ 2247900 h 2876550"/>
              <a:gd name="connsiteX85" fmla="*/ 957262 w 3276600"/>
              <a:gd name="connsiteY85" fmla="*/ 2281237 h 2876550"/>
              <a:gd name="connsiteX86" fmla="*/ 938212 w 3276600"/>
              <a:gd name="connsiteY86" fmla="*/ 2281237 h 2876550"/>
              <a:gd name="connsiteX87" fmla="*/ 962025 w 3276600"/>
              <a:gd name="connsiteY87" fmla="*/ 2395537 h 2876550"/>
              <a:gd name="connsiteX88" fmla="*/ 938212 w 3276600"/>
              <a:gd name="connsiteY88" fmla="*/ 2414587 h 2876550"/>
              <a:gd name="connsiteX89" fmla="*/ 942975 w 3276600"/>
              <a:gd name="connsiteY89" fmla="*/ 2443162 h 2876550"/>
              <a:gd name="connsiteX90" fmla="*/ 928687 w 3276600"/>
              <a:gd name="connsiteY90" fmla="*/ 2509837 h 2876550"/>
              <a:gd name="connsiteX91" fmla="*/ 928687 w 3276600"/>
              <a:gd name="connsiteY91" fmla="*/ 2571750 h 2876550"/>
              <a:gd name="connsiteX92" fmla="*/ 942975 w 3276600"/>
              <a:gd name="connsiteY92" fmla="*/ 2643187 h 2876550"/>
              <a:gd name="connsiteX93" fmla="*/ 985837 w 3276600"/>
              <a:gd name="connsiteY93" fmla="*/ 2686050 h 2876550"/>
              <a:gd name="connsiteX94" fmla="*/ 1042987 w 3276600"/>
              <a:gd name="connsiteY94" fmla="*/ 2681287 h 2876550"/>
              <a:gd name="connsiteX95" fmla="*/ 1114425 w 3276600"/>
              <a:gd name="connsiteY95" fmla="*/ 2647950 h 2876550"/>
              <a:gd name="connsiteX96" fmla="*/ 1147762 w 3276600"/>
              <a:gd name="connsiteY96" fmla="*/ 2667000 h 2876550"/>
              <a:gd name="connsiteX97" fmla="*/ 1171575 w 3276600"/>
              <a:gd name="connsiteY97" fmla="*/ 2643187 h 2876550"/>
              <a:gd name="connsiteX98" fmla="*/ 1204912 w 3276600"/>
              <a:gd name="connsiteY98" fmla="*/ 2619375 h 2876550"/>
              <a:gd name="connsiteX99" fmla="*/ 1195387 w 3276600"/>
              <a:gd name="connsiteY99" fmla="*/ 2557462 h 2876550"/>
              <a:gd name="connsiteX100" fmla="*/ 1190625 w 3276600"/>
              <a:gd name="connsiteY100" fmla="*/ 2524125 h 2876550"/>
              <a:gd name="connsiteX101" fmla="*/ 1238250 w 3276600"/>
              <a:gd name="connsiteY101" fmla="*/ 2486025 h 2876550"/>
              <a:gd name="connsiteX102" fmla="*/ 1276350 w 3276600"/>
              <a:gd name="connsiteY102" fmla="*/ 2481262 h 2876550"/>
              <a:gd name="connsiteX103" fmla="*/ 1309687 w 3276600"/>
              <a:gd name="connsiteY103" fmla="*/ 2495550 h 2876550"/>
              <a:gd name="connsiteX104" fmla="*/ 1343025 w 3276600"/>
              <a:gd name="connsiteY104" fmla="*/ 2552700 h 2876550"/>
              <a:gd name="connsiteX105" fmla="*/ 1333500 w 3276600"/>
              <a:gd name="connsiteY105" fmla="*/ 2576512 h 2876550"/>
              <a:gd name="connsiteX106" fmla="*/ 1371600 w 3276600"/>
              <a:gd name="connsiteY106" fmla="*/ 2600325 h 2876550"/>
              <a:gd name="connsiteX107" fmla="*/ 1457325 w 3276600"/>
              <a:gd name="connsiteY107" fmla="*/ 2562225 h 2876550"/>
              <a:gd name="connsiteX108" fmla="*/ 1481137 w 3276600"/>
              <a:gd name="connsiteY108" fmla="*/ 2528887 h 2876550"/>
              <a:gd name="connsiteX109" fmla="*/ 1533525 w 3276600"/>
              <a:gd name="connsiteY109" fmla="*/ 2557462 h 2876550"/>
              <a:gd name="connsiteX110" fmla="*/ 1557337 w 3276600"/>
              <a:gd name="connsiteY110" fmla="*/ 2519362 h 2876550"/>
              <a:gd name="connsiteX111" fmla="*/ 1600200 w 3276600"/>
              <a:gd name="connsiteY111" fmla="*/ 2490787 h 2876550"/>
              <a:gd name="connsiteX112" fmla="*/ 1628775 w 3276600"/>
              <a:gd name="connsiteY112" fmla="*/ 2538412 h 2876550"/>
              <a:gd name="connsiteX113" fmla="*/ 1662112 w 3276600"/>
              <a:gd name="connsiteY113" fmla="*/ 2533650 h 2876550"/>
              <a:gd name="connsiteX114" fmla="*/ 1685925 w 3276600"/>
              <a:gd name="connsiteY114" fmla="*/ 2557462 h 2876550"/>
              <a:gd name="connsiteX115" fmla="*/ 1743075 w 3276600"/>
              <a:gd name="connsiteY115" fmla="*/ 2543175 h 2876550"/>
              <a:gd name="connsiteX116" fmla="*/ 1781175 w 3276600"/>
              <a:gd name="connsiteY116" fmla="*/ 2547937 h 2876550"/>
              <a:gd name="connsiteX117" fmla="*/ 1762125 w 3276600"/>
              <a:gd name="connsiteY117" fmla="*/ 2590800 h 2876550"/>
              <a:gd name="connsiteX118" fmla="*/ 1719262 w 3276600"/>
              <a:gd name="connsiteY118" fmla="*/ 2628900 h 2876550"/>
              <a:gd name="connsiteX119" fmla="*/ 1681162 w 3276600"/>
              <a:gd name="connsiteY119" fmla="*/ 2638425 h 2876550"/>
              <a:gd name="connsiteX120" fmla="*/ 1704975 w 3276600"/>
              <a:gd name="connsiteY120" fmla="*/ 2671762 h 2876550"/>
              <a:gd name="connsiteX121" fmla="*/ 1728787 w 3276600"/>
              <a:gd name="connsiteY121" fmla="*/ 2690812 h 2876550"/>
              <a:gd name="connsiteX122" fmla="*/ 1762125 w 3276600"/>
              <a:gd name="connsiteY122" fmla="*/ 2662237 h 2876550"/>
              <a:gd name="connsiteX123" fmla="*/ 1814512 w 3276600"/>
              <a:gd name="connsiteY123" fmla="*/ 2662237 h 2876550"/>
              <a:gd name="connsiteX124" fmla="*/ 1862137 w 3276600"/>
              <a:gd name="connsiteY124" fmla="*/ 2662237 h 2876550"/>
              <a:gd name="connsiteX125" fmla="*/ 1881187 w 3276600"/>
              <a:gd name="connsiteY125" fmla="*/ 2709862 h 2876550"/>
              <a:gd name="connsiteX126" fmla="*/ 1938337 w 3276600"/>
              <a:gd name="connsiteY126" fmla="*/ 2747962 h 2876550"/>
              <a:gd name="connsiteX127" fmla="*/ 1985962 w 3276600"/>
              <a:gd name="connsiteY127" fmla="*/ 2733675 h 2876550"/>
              <a:gd name="connsiteX128" fmla="*/ 2019300 w 3276600"/>
              <a:gd name="connsiteY128" fmla="*/ 2705100 h 2876550"/>
              <a:gd name="connsiteX129" fmla="*/ 2062162 w 3276600"/>
              <a:gd name="connsiteY129" fmla="*/ 2757487 h 2876550"/>
              <a:gd name="connsiteX130" fmla="*/ 2138362 w 3276600"/>
              <a:gd name="connsiteY130" fmla="*/ 2800350 h 2876550"/>
              <a:gd name="connsiteX131" fmla="*/ 2195512 w 3276600"/>
              <a:gd name="connsiteY131" fmla="*/ 2786062 h 2876550"/>
              <a:gd name="connsiteX132" fmla="*/ 2195512 w 3276600"/>
              <a:gd name="connsiteY132" fmla="*/ 2786062 h 2876550"/>
              <a:gd name="connsiteX133" fmla="*/ 2281237 w 3276600"/>
              <a:gd name="connsiteY133" fmla="*/ 2833687 h 2876550"/>
              <a:gd name="connsiteX134" fmla="*/ 2400300 w 3276600"/>
              <a:gd name="connsiteY134" fmla="*/ 2876550 h 2876550"/>
              <a:gd name="connsiteX135" fmla="*/ 2390775 w 3276600"/>
              <a:gd name="connsiteY135" fmla="*/ 2809875 h 2876550"/>
              <a:gd name="connsiteX136" fmla="*/ 2428875 w 3276600"/>
              <a:gd name="connsiteY136" fmla="*/ 2776537 h 2876550"/>
              <a:gd name="connsiteX137" fmla="*/ 2481262 w 3276600"/>
              <a:gd name="connsiteY137" fmla="*/ 2786062 h 2876550"/>
              <a:gd name="connsiteX138" fmla="*/ 2547937 w 3276600"/>
              <a:gd name="connsiteY138" fmla="*/ 2847975 h 2876550"/>
              <a:gd name="connsiteX139" fmla="*/ 2581275 w 3276600"/>
              <a:gd name="connsiteY139" fmla="*/ 2838450 h 2876550"/>
              <a:gd name="connsiteX140" fmla="*/ 2595562 w 3276600"/>
              <a:gd name="connsiteY140" fmla="*/ 2833687 h 2876550"/>
              <a:gd name="connsiteX141" fmla="*/ 2609850 w 3276600"/>
              <a:gd name="connsiteY141" fmla="*/ 2833687 h 2876550"/>
              <a:gd name="connsiteX142" fmla="*/ 2624137 w 3276600"/>
              <a:gd name="connsiteY142" fmla="*/ 2767012 h 2876550"/>
              <a:gd name="connsiteX143" fmla="*/ 2667000 w 3276600"/>
              <a:gd name="connsiteY143" fmla="*/ 2762250 h 2876550"/>
              <a:gd name="connsiteX144" fmla="*/ 2686050 w 3276600"/>
              <a:gd name="connsiteY144" fmla="*/ 2790825 h 2876550"/>
              <a:gd name="connsiteX145" fmla="*/ 2743200 w 3276600"/>
              <a:gd name="connsiteY145" fmla="*/ 2776537 h 2876550"/>
              <a:gd name="connsiteX146" fmla="*/ 2819400 w 3276600"/>
              <a:gd name="connsiteY146" fmla="*/ 2805112 h 2876550"/>
              <a:gd name="connsiteX147" fmla="*/ 2838450 w 3276600"/>
              <a:gd name="connsiteY147" fmla="*/ 2814637 h 2876550"/>
              <a:gd name="connsiteX148" fmla="*/ 2857500 w 3276600"/>
              <a:gd name="connsiteY148" fmla="*/ 2752725 h 2876550"/>
              <a:gd name="connsiteX149" fmla="*/ 2905125 w 3276600"/>
              <a:gd name="connsiteY149" fmla="*/ 2752725 h 2876550"/>
              <a:gd name="connsiteX150" fmla="*/ 2962275 w 3276600"/>
              <a:gd name="connsiteY150" fmla="*/ 2790825 h 2876550"/>
              <a:gd name="connsiteX151" fmla="*/ 3000375 w 3276600"/>
              <a:gd name="connsiteY151" fmla="*/ 2809875 h 2876550"/>
              <a:gd name="connsiteX152" fmla="*/ 3028950 w 3276600"/>
              <a:gd name="connsiteY152" fmla="*/ 2852737 h 2876550"/>
              <a:gd name="connsiteX153" fmla="*/ 3086100 w 3276600"/>
              <a:gd name="connsiteY153" fmla="*/ 2838450 h 2876550"/>
              <a:gd name="connsiteX154" fmla="*/ 3086100 w 3276600"/>
              <a:gd name="connsiteY154" fmla="*/ 2781300 h 2876550"/>
              <a:gd name="connsiteX155" fmla="*/ 3119437 w 3276600"/>
              <a:gd name="connsiteY155" fmla="*/ 2733675 h 2876550"/>
              <a:gd name="connsiteX156" fmla="*/ 3162300 w 3276600"/>
              <a:gd name="connsiteY156" fmla="*/ 2700337 h 2876550"/>
              <a:gd name="connsiteX157" fmla="*/ 3233737 w 3276600"/>
              <a:gd name="connsiteY157" fmla="*/ 2657475 h 2876550"/>
              <a:gd name="connsiteX158" fmla="*/ 3276600 w 3276600"/>
              <a:gd name="connsiteY158" fmla="*/ 2667000 h 2876550"/>
              <a:gd name="connsiteX159" fmla="*/ 3238500 w 3276600"/>
              <a:gd name="connsiteY159" fmla="*/ 2609850 h 2876550"/>
              <a:gd name="connsiteX160" fmla="*/ 3243262 w 3276600"/>
              <a:gd name="connsiteY160" fmla="*/ 2571750 h 2876550"/>
              <a:gd name="connsiteX161" fmla="*/ 3238500 w 3276600"/>
              <a:gd name="connsiteY161" fmla="*/ 2557462 h 2876550"/>
              <a:gd name="connsiteX162" fmla="*/ 3238500 w 3276600"/>
              <a:gd name="connsiteY162" fmla="*/ 2543175 h 2876550"/>
              <a:gd name="connsiteX163" fmla="*/ 3228975 w 3276600"/>
              <a:gd name="connsiteY163" fmla="*/ 2505075 h 2876550"/>
              <a:gd name="connsiteX164" fmla="*/ 3257550 w 3276600"/>
              <a:gd name="connsiteY164" fmla="*/ 2500312 h 2876550"/>
              <a:gd name="connsiteX165" fmla="*/ 3238500 w 3276600"/>
              <a:gd name="connsiteY165" fmla="*/ 2462212 h 2876550"/>
              <a:gd name="connsiteX166" fmla="*/ 3209925 w 3276600"/>
              <a:gd name="connsiteY166" fmla="*/ 2438400 h 2876550"/>
              <a:gd name="connsiteX167" fmla="*/ 3209925 w 3276600"/>
              <a:gd name="connsiteY167" fmla="*/ 2409825 h 2876550"/>
              <a:gd name="connsiteX168" fmla="*/ 3181350 w 3276600"/>
              <a:gd name="connsiteY168" fmla="*/ 2395537 h 2876550"/>
              <a:gd name="connsiteX169" fmla="*/ 3181350 w 3276600"/>
              <a:gd name="connsiteY169" fmla="*/ 2366962 h 2876550"/>
              <a:gd name="connsiteX170" fmla="*/ 3143250 w 3276600"/>
              <a:gd name="connsiteY170" fmla="*/ 2366962 h 2876550"/>
              <a:gd name="connsiteX171" fmla="*/ 3109912 w 3276600"/>
              <a:gd name="connsiteY171" fmla="*/ 2290762 h 2876550"/>
              <a:gd name="connsiteX172" fmla="*/ 3100387 w 3276600"/>
              <a:gd name="connsiteY172" fmla="*/ 2271712 h 2876550"/>
              <a:gd name="connsiteX173" fmla="*/ 3100387 w 3276600"/>
              <a:gd name="connsiteY173" fmla="*/ 2271712 h 2876550"/>
              <a:gd name="connsiteX174" fmla="*/ 3109912 w 3276600"/>
              <a:gd name="connsiteY174" fmla="*/ 2233612 h 2876550"/>
              <a:gd name="connsiteX175" fmla="*/ 3014662 w 3276600"/>
              <a:gd name="connsiteY175" fmla="*/ 2185987 h 2876550"/>
              <a:gd name="connsiteX176" fmla="*/ 3014662 w 3276600"/>
              <a:gd name="connsiteY176" fmla="*/ 2143125 h 2876550"/>
              <a:gd name="connsiteX177" fmla="*/ 3014662 w 3276600"/>
              <a:gd name="connsiteY177" fmla="*/ 2114550 h 2876550"/>
              <a:gd name="connsiteX178" fmla="*/ 2943225 w 3276600"/>
              <a:gd name="connsiteY178" fmla="*/ 2043112 h 2876550"/>
              <a:gd name="connsiteX179" fmla="*/ 2909887 w 3276600"/>
              <a:gd name="connsiteY179" fmla="*/ 2043112 h 2876550"/>
              <a:gd name="connsiteX180" fmla="*/ 2924175 w 3276600"/>
              <a:gd name="connsiteY180" fmla="*/ 2014537 h 2876550"/>
              <a:gd name="connsiteX181" fmla="*/ 2890837 w 3276600"/>
              <a:gd name="connsiteY181" fmla="*/ 1952625 h 2876550"/>
              <a:gd name="connsiteX182" fmla="*/ 2909887 w 3276600"/>
              <a:gd name="connsiteY182" fmla="*/ 1924050 h 2876550"/>
              <a:gd name="connsiteX183" fmla="*/ 2905125 w 3276600"/>
              <a:gd name="connsiteY183" fmla="*/ 1914525 h 2876550"/>
              <a:gd name="connsiteX184" fmla="*/ 2895600 w 3276600"/>
              <a:gd name="connsiteY184" fmla="*/ 1876425 h 2876550"/>
              <a:gd name="connsiteX185" fmla="*/ 2824162 w 3276600"/>
              <a:gd name="connsiteY185" fmla="*/ 1824037 h 2876550"/>
              <a:gd name="connsiteX186" fmla="*/ 2814637 w 3276600"/>
              <a:gd name="connsiteY186" fmla="*/ 1800225 h 2876550"/>
              <a:gd name="connsiteX187" fmla="*/ 2800350 w 3276600"/>
              <a:gd name="connsiteY187" fmla="*/ 1781175 h 2876550"/>
              <a:gd name="connsiteX188" fmla="*/ 2800350 w 3276600"/>
              <a:gd name="connsiteY188" fmla="*/ 1781175 h 2876550"/>
              <a:gd name="connsiteX189" fmla="*/ 2800350 w 3276600"/>
              <a:gd name="connsiteY189" fmla="*/ 1752600 h 2876550"/>
              <a:gd name="connsiteX190" fmla="*/ 2809875 w 3276600"/>
              <a:gd name="connsiteY190" fmla="*/ 1728787 h 2876550"/>
              <a:gd name="connsiteX191" fmla="*/ 2786062 w 3276600"/>
              <a:gd name="connsiteY191" fmla="*/ 1671637 h 2876550"/>
              <a:gd name="connsiteX192" fmla="*/ 2771775 w 3276600"/>
              <a:gd name="connsiteY192" fmla="*/ 1666875 h 2876550"/>
              <a:gd name="connsiteX193" fmla="*/ 2767012 w 3276600"/>
              <a:gd name="connsiteY193" fmla="*/ 1657350 h 2876550"/>
              <a:gd name="connsiteX194" fmla="*/ 2743200 w 3276600"/>
              <a:gd name="connsiteY194" fmla="*/ 1652587 h 2876550"/>
              <a:gd name="connsiteX195" fmla="*/ 2709862 w 3276600"/>
              <a:gd name="connsiteY195" fmla="*/ 1600200 h 2876550"/>
              <a:gd name="connsiteX196" fmla="*/ 2586037 w 3276600"/>
              <a:gd name="connsiteY196" fmla="*/ 1471612 h 2876550"/>
              <a:gd name="connsiteX197" fmla="*/ 2538412 w 3276600"/>
              <a:gd name="connsiteY197" fmla="*/ 1404937 h 2876550"/>
              <a:gd name="connsiteX198" fmla="*/ 2476500 w 3276600"/>
              <a:gd name="connsiteY198" fmla="*/ 1295400 h 2876550"/>
              <a:gd name="connsiteX199" fmla="*/ 2476500 w 3276600"/>
              <a:gd name="connsiteY199" fmla="*/ 1295400 h 2876550"/>
              <a:gd name="connsiteX200" fmla="*/ 2419350 w 3276600"/>
              <a:gd name="connsiteY200" fmla="*/ 1257300 h 2876550"/>
              <a:gd name="connsiteX201" fmla="*/ 2347912 w 3276600"/>
              <a:gd name="connsiteY201" fmla="*/ 1133475 h 2876550"/>
              <a:gd name="connsiteX202" fmla="*/ 2338387 w 3276600"/>
              <a:gd name="connsiteY202" fmla="*/ 1081087 h 2876550"/>
              <a:gd name="connsiteX203" fmla="*/ 2276475 w 3276600"/>
              <a:gd name="connsiteY203" fmla="*/ 1038225 h 2876550"/>
              <a:gd name="connsiteX204" fmla="*/ 2276475 w 3276600"/>
              <a:gd name="connsiteY204" fmla="*/ 1033462 h 2876550"/>
              <a:gd name="connsiteX205" fmla="*/ 2243137 w 3276600"/>
              <a:gd name="connsiteY205" fmla="*/ 981075 h 2876550"/>
              <a:gd name="connsiteX206" fmla="*/ 2228850 w 3276600"/>
              <a:gd name="connsiteY206" fmla="*/ 952500 h 2876550"/>
              <a:gd name="connsiteX207" fmla="*/ 2162175 w 3276600"/>
              <a:gd name="connsiteY207" fmla="*/ 862012 h 2876550"/>
              <a:gd name="connsiteX208" fmla="*/ 2147887 w 3276600"/>
              <a:gd name="connsiteY208" fmla="*/ 800100 h 2876550"/>
              <a:gd name="connsiteX209" fmla="*/ 2128837 w 3276600"/>
              <a:gd name="connsiteY209" fmla="*/ 762000 h 2876550"/>
              <a:gd name="connsiteX210" fmla="*/ 2128837 w 3276600"/>
              <a:gd name="connsiteY210" fmla="*/ 728662 h 2876550"/>
              <a:gd name="connsiteX211" fmla="*/ 2081212 w 3276600"/>
              <a:gd name="connsiteY211" fmla="*/ 657225 h 2876550"/>
              <a:gd name="connsiteX212" fmla="*/ 2066925 w 3276600"/>
              <a:gd name="connsiteY212" fmla="*/ 585787 h 2876550"/>
              <a:gd name="connsiteX213" fmla="*/ 2043112 w 3276600"/>
              <a:gd name="connsiteY213" fmla="*/ 547687 h 2876550"/>
              <a:gd name="connsiteX214" fmla="*/ 2005012 w 3276600"/>
              <a:gd name="connsiteY214" fmla="*/ 485775 h 2876550"/>
              <a:gd name="connsiteX215" fmla="*/ 2009775 w 3276600"/>
              <a:gd name="connsiteY215" fmla="*/ 457200 h 2876550"/>
              <a:gd name="connsiteX216" fmla="*/ 1933575 w 3276600"/>
              <a:gd name="connsiteY216" fmla="*/ 366712 h 2876550"/>
              <a:gd name="connsiteX217" fmla="*/ 1928812 w 3276600"/>
              <a:gd name="connsiteY217" fmla="*/ 328612 h 2876550"/>
              <a:gd name="connsiteX218" fmla="*/ 1943100 w 3276600"/>
              <a:gd name="connsiteY218" fmla="*/ 314325 h 2876550"/>
              <a:gd name="connsiteX219" fmla="*/ 1895475 w 3276600"/>
              <a:gd name="connsiteY219" fmla="*/ 238125 h 2876550"/>
              <a:gd name="connsiteX220" fmla="*/ 1862137 w 3276600"/>
              <a:gd name="connsiteY220" fmla="*/ 185737 h 2876550"/>
              <a:gd name="connsiteX221" fmla="*/ 1857375 w 3276600"/>
              <a:gd name="connsiteY221" fmla="*/ 147637 h 2876550"/>
              <a:gd name="connsiteX222" fmla="*/ 1862137 w 3276600"/>
              <a:gd name="connsiteY222" fmla="*/ 123825 h 2876550"/>
              <a:gd name="connsiteX223" fmla="*/ 1804987 w 3276600"/>
              <a:gd name="connsiteY223" fmla="*/ 66675 h 2876550"/>
              <a:gd name="connsiteX224" fmla="*/ 1800225 w 3276600"/>
              <a:gd name="connsiteY224" fmla="*/ 42862 h 2876550"/>
              <a:gd name="connsiteX225" fmla="*/ 1771650 w 3276600"/>
              <a:gd name="connsiteY225" fmla="*/ 0 h 2876550"/>
              <a:gd name="connsiteX226" fmla="*/ 1714500 w 3276600"/>
              <a:gd name="connsiteY226" fmla="*/ 119062 h 2876550"/>
              <a:gd name="connsiteX0" fmla="*/ 1714500 w 3276600"/>
              <a:gd name="connsiteY0" fmla="*/ 119062 h 2876550"/>
              <a:gd name="connsiteX1" fmla="*/ 1690687 w 3276600"/>
              <a:gd name="connsiteY1" fmla="*/ 295275 h 2876550"/>
              <a:gd name="connsiteX2" fmla="*/ 1643062 w 3276600"/>
              <a:gd name="connsiteY2" fmla="*/ 381000 h 2876550"/>
              <a:gd name="connsiteX3" fmla="*/ 1571625 w 3276600"/>
              <a:gd name="connsiteY3" fmla="*/ 457200 h 2876550"/>
              <a:gd name="connsiteX4" fmla="*/ 1447800 w 3276600"/>
              <a:gd name="connsiteY4" fmla="*/ 542925 h 2876550"/>
              <a:gd name="connsiteX5" fmla="*/ 1338262 w 3276600"/>
              <a:gd name="connsiteY5" fmla="*/ 581025 h 2876550"/>
              <a:gd name="connsiteX6" fmla="*/ 1119187 w 3276600"/>
              <a:gd name="connsiteY6" fmla="*/ 523875 h 2876550"/>
              <a:gd name="connsiteX7" fmla="*/ 1076325 w 3276600"/>
              <a:gd name="connsiteY7" fmla="*/ 571500 h 2876550"/>
              <a:gd name="connsiteX8" fmla="*/ 1052512 w 3276600"/>
              <a:gd name="connsiteY8" fmla="*/ 581025 h 2876550"/>
              <a:gd name="connsiteX9" fmla="*/ 1028700 w 3276600"/>
              <a:gd name="connsiteY9" fmla="*/ 576262 h 2876550"/>
              <a:gd name="connsiteX10" fmla="*/ 966787 w 3276600"/>
              <a:gd name="connsiteY10" fmla="*/ 523875 h 2876550"/>
              <a:gd name="connsiteX11" fmla="*/ 895350 w 3276600"/>
              <a:gd name="connsiteY11" fmla="*/ 523875 h 2876550"/>
              <a:gd name="connsiteX12" fmla="*/ 809625 w 3276600"/>
              <a:gd name="connsiteY12" fmla="*/ 557212 h 2876550"/>
              <a:gd name="connsiteX13" fmla="*/ 747712 w 3276600"/>
              <a:gd name="connsiteY13" fmla="*/ 528637 h 2876550"/>
              <a:gd name="connsiteX14" fmla="*/ 695325 w 3276600"/>
              <a:gd name="connsiteY14" fmla="*/ 519112 h 2876550"/>
              <a:gd name="connsiteX15" fmla="*/ 566737 w 3276600"/>
              <a:gd name="connsiteY15" fmla="*/ 590550 h 2876550"/>
              <a:gd name="connsiteX16" fmla="*/ 438150 w 3276600"/>
              <a:gd name="connsiteY16" fmla="*/ 533400 h 2876550"/>
              <a:gd name="connsiteX17" fmla="*/ 300037 w 3276600"/>
              <a:gd name="connsiteY17" fmla="*/ 552450 h 2876550"/>
              <a:gd name="connsiteX18" fmla="*/ 252412 w 3276600"/>
              <a:gd name="connsiteY18" fmla="*/ 557212 h 2876550"/>
              <a:gd name="connsiteX19" fmla="*/ 176212 w 3276600"/>
              <a:gd name="connsiteY19" fmla="*/ 538162 h 2876550"/>
              <a:gd name="connsiteX20" fmla="*/ 52387 w 3276600"/>
              <a:gd name="connsiteY20" fmla="*/ 585787 h 2876550"/>
              <a:gd name="connsiteX21" fmla="*/ 0 w 3276600"/>
              <a:gd name="connsiteY21" fmla="*/ 633412 h 2876550"/>
              <a:gd name="connsiteX22" fmla="*/ 23812 w 3276600"/>
              <a:gd name="connsiteY22" fmla="*/ 671512 h 2876550"/>
              <a:gd name="connsiteX23" fmla="*/ 19050 w 3276600"/>
              <a:gd name="connsiteY23" fmla="*/ 709612 h 2876550"/>
              <a:gd name="connsiteX24" fmla="*/ 57150 w 3276600"/>
              <a:gd name="connsiteY24" fmla="*/ 700087 h 2876550"/>
              <a:gd name="connsiteX25" fmla="*/ 80962 w 3276600"/>
              <a:gd name="connsiteY25" fmla="*/ 700087 h 2876550"/>
              <a:gd name="connsiteX26" fmla="*/ 100012 w 3276600"/>
              <a:gd name="connsiteY26" fmla="*/ 742950 h 2876550"/>
              <a:gd name="connsiteX27" fmla="*/ 109537 w 3276600"/>
              <a:gd name="connsiteY27" fmla="*/ 776287 h 2876550"/>
              <a:gd name="connsiteX28" fmla="*/ 133350 w 3276600"/>
              <a:gd name="connsiteY28" fmla="*/ 814387 h 2876550"/>
              <a:gd name="connsiteX29" fmla="*/ 128587 w 3276600"/>
              <a:gd name="connsiteY29" fmla="*/ 847725 h 2876550"/>
              <a:gd name="connsiteX30" fmla="*/ 180975 w 3276600"/>
              <a:gd name="connsiteY30" fmla="*/ 876300 h 2876550"/>
              <a:gd name="connsiteX31" fmla="*/ 247650 w 3276600"/>
              <a:gd name="connsiteY31" fmla="*/ 809625 h 2876550"/>
              <a:gd name="connsiteX32" fmla="*/ 276225 w 3276600"/>
              <a:gd name="connsiteY32" fmla="*/ 819150 h 2876550"/>
              <a:gd name="connsiteX33" fmla="*/ 252412 w 3276600"/>
              <a:gd name="connsiteY33" fmla="*/ 909637 h 2876550"/>
              <a:gd name="connsiteX34" fmla="*/ 271462 w 3276600"/>
              <a:gd name="connsiteY34" fmla="*/ 928687 h 2876550"/>
              <a:gd name="connsiteX35" fmla="*/ 285750 w 3276600"/>
              <a:gd name="connsiteY35" fmla="*/ 923925 h 2876550"/>
              <a:gd name="connsiteX36" fmla="*/ 295275 w 3276600"/>
              <a:gd name="connsiteY36" fmla="*/ 928687 h 2876550"/>
              <a:gd name="connsiteX37" fmla="*/ 328612 w 3276600"/>
              <a:gd name="connsiteY37" fmla="*/ 966787 h 2876550"/>
              <a:gd name="connsiteX38" fmla="*/ 352425 w 3276600"/>
              <a:gd name="connsiteY38" fmla="*/ 952500 h 2876550"/>
              <a:gd name="connsiteX39" fmla="*/ 395287 w 3276600"/>
              <a:gd name="connsiteY39" fmla="*/ 928687 h 2876550"/>
              <a:gd name="connsiteX40" fmla="*/ 438150 w 3276600"/>
              <a:gd name="connsiteY40" fmla="*/ 933450 h 2876550"/>
              <a:gd name="connsiteX41" fmla="*/ 457200 w 3276600"/>
              <a:gd name="connsiteY41" fmla="*/ 957262 h 2876550"/>
              <a:gd name="connsiteX42" fmla="*/ 461962 w 3276600"/>
              <a:gd name="connsiteY42" fmla="*/ 928687 h 2876550"/>
              <a:gd name="connsiteX43" fmla="*/ 485775 w 3276600"/>
              <a:gd name="connsiteY43" fmla="*/ 942975 h 2876550"/>
              <a:gd name="connsiteX44" fmla="*/ 490537 w 3276600"/>
              <a:gd name="connsiteY44" fmla="*/ 957262 h 2876550"/>
              <a:gd name="connsiteX45" fmla="*/ 500062 w 3276600"/>
              <a:gd name="connsiteY45" fmla="*/ 1038225 h 2876550"/>
              <a:gd name="connsiteX46" fmla="*/ 519112 w 3276600"/>
              <a:gd name="connsiteY46" fmla="*/ 1123950 h 2876550"/>
              <a:gd name="connsiteX47" fmla="*/ 571500 w 3276600"/>
              <a:gd name="connsiteY47" fmla="*/ 1138237 h 2876550"/>
              <a:gd name="connsiteX48" fmla="*/ 623887 w 3276600"/>
              <a:gd name="connsiteY48" fmla="*/ 1133475 h 2876550"/>
              <a:gd name="connsiteX49" fmla="*/ 647700 w 3276600"/>
              <a:gd name="connsiteY49" fmla="*/ 1195387 h 2876550"/>
              <a:gd name="connsiteX50" fmla="*/ 700087 w 3276600"/>
              <a:gd name="connsiteY50" fmla="*/ 1209675 h 2876550"/>
              <a:gd name="connsiteX51" fmla="*/ 738187 w 3276600"/>
              <a:gd name="connsiteY51" fmla="*/ 1266825 h 2876550"/>
              <a:gd name="connsiteX52" fmla="*/ 738187 w 3276600"/>
              <a:gd name="connsiteY52" fmla="*/ 1328737 h 2876550"/>
              <a:gd name="connsiteX53" fmla="*/ 714375 w 3276600"/>
              <a:gd name="connsiteY53" fmla="*/ 1366837 h 2876550"/>
              <a:gd name="connsiteX54" fmla="*/ 690562 w 3276600"/>
              <a:gd name="connsiteY54" fmla="*/ 1366837 h 2876550"/>
              <a:gd name="connsiteX55" fmla="*/ 647700 w 3276600"/>
              <a:gd name="connsiteY55" fmla="*/ 1400175 h 2876550"/>
              <a:gd name="connsiteX56" fmla="*/ 609600 w 3276600"/>
              <a:gd name="connsiteY56" fmla="*/ 1423987 h 2876550"/>
              <a:gd name="connsiteX57" fmla="*/ 619125 w 3276600"/>
              <a:gd name="connsiteY57" fmla="*/ 1452562 h 2876550"/>
              <a:gd name="connsiteX58" fmla="*/ 604837 w 3276600"/>
              <a:gd name="connsiteY58" fmla="*/ 1509712 h 2876550"/>
              <a:gd name="connsiteX59" fmla="*/ 633412 w 3276600"/>
              <a:gd name="connsiteY59" fmla="*/ 1566862 h 2876550"/>
              <a:gd name="connsiteX60" fmla="*/ 590550 w 3276600"/>
              <a:gd name="connsiteY60" fmla="*/ 1614487 h 2876550"/>
              <a:gd name="connsiteX61" fmla="*/ 585787 w 3276600"/>
              <a:gd name="connsiteY61" fmla="*/ 1643062 h 2876550"/>
              <a:gd name="connsiteX62" fmla="*/ 628650 w 3276600"/>
              <a:gd name="connsiteY62" fmla="*/ 1638300 h 2876550"/>
              <a:gd name="connsiteX63" fmla="*/ 652462 w 3276600"/>
              <a:gd name="connsiteY63" fmla="*/ 1638300 h 2876550"/>
              <a:gd name="connsiteX64" fmla="*/ 642937 w 3276600"/>
              <a:gd name="connsiteY64" fmla="*/ 1709737 h 2876550"/>
              <a:gd name="connsiteX65" fmla="*/ 638175 w 3276600"/>
              <a:gd name="connsiteY65" fmla="*/ 1752600 h 2876550"/>
              <a:gd name="connsiteX66" fmla="*/ 619125 w 3276600"/>
              <a:gd name="connsiteY66" fmla="*/ 1781175 h 2876550"/>
              <a:gd name="connsiteX67" fmla="*/ 671512 w 3276600"/>
              <a:gd name="connsiteY67" fmla="*/ 1804987 h 2876550"/>
              <a:gd name="connsiteX68" fmla="*/ 690562 w 3276600"/>
              <a:gd name="connsiteY68" fmla="*/ 1795462 h 2876550"/>
              <a:gd name="connsiteX69" fmla="*/ 723900 w 3276600"/>
              <a:gd name="connsiteY69" fmla="*/ 1766887 h 2876550"/>
              <a:gd name="connsiteX70" fmla="*/ 790575 w 3276600"/>
              <a:gd name="connsiteY70" fmla="*/ 1814512 h 2876550"/>
              <a:gd name="connsiteX71" fmla="*/ 847725 w 3276600"/>
              <a:gd name="connsiteY71" fmla="*/ 1857375 h 2876550"/>
              <a:gd name="connsiteX72" fmla="*/ 866775 w 3276600"/>
              <a:gd name="connsiteY72" fmla="*/ 1881187 h 2876550"/>
              <a:gd name="connsiteX73" fmla="*/ 923925 w 3276600"/>
              <a:gd name="connsiteY73" fmla="*/ 1881187 h 2876550"/>
              <a:gd name="connsiteX74" fmla="*/ 966787 w 3276600"/>
              <a:gd name="connsiteY74" fmla="*/ 1900237 h 2876550"/>
              <a:gd name="connsiteX75" fmla="*/ 1004887 w 3276600"/>
              <a:gd name="connsiteY75" fmla="*/ 1890712 h 2876550"/>
              <a:gd name="connsiteX76" fmla="*/ 1052512 w 3276600"/>
              <a:gd name="connsiteY76" fmla="*/ 1943100 h 2876550"/>
              <a:gd name="connsiteX77" fmla="*/ 1071562 w 3276600"/>
              <a:gd name="connsiteY77" fmla="*/ 1938337 h 2876550"/>
              <a:gd name="connsiteX78" fmla="*/ 1057275 w 3276600"/>
              <a:gd name="connsiteY78" fmla="*/ 1971675 h 2876550"/>
              <a:gd name="connsiteX79" fmla="*/ 995362 w 3276600"/>
              <a:gd name="connsiteY79" fmla="*/ 1985962 h 2876550"/>
              <a:gd name="connsiteX80" fmla="*/ 981075 w 3276600"/>
              <a:gd name="connsiteY80" fmla="*/ 2019300 h 2876550"/>
              <a:gd name="connsiteX81" fmla="*/ 952500 w 3276600"/>
              <a:gd name="connsiteY81" fmla="*/ 2038350 h 2876550"/>
              <a:gd name="connsiteX82" fmla="*/ 1004887 w 3276600"/>
              <a:gd name="connsiteY82" fmla="*/ 2109787 h 2876550"/>
              <a:gd name="connsiteX83" fmla="*/ 1004887 w 3276600"/>
              <a:gd name="connsiteY83" fmla="*/ 2157412 h 2876550"/>
              <a:gd name="connsiteX84" fmla="*/ 976312 w 3276600"/>
              <a:gd name="connsiteY84" fmla="*/ 2247900 h 2876550"/>
              <a:gd name="connsiteX85" fmla="*/ 957262 w 3276600"/>
              <a:gd name="connsiteY85" fmla="*/ 2281237 h 2876550"/>
              <a:gd name="connsiteX86" fmla="*/ 938212 w 3276600"/>
              <a:gd name="connsiteY86" fmla="*/ 2281237 h 2876550"/>
              <a:gd name="connsiteX87" fmla="*/ 962025 w 3276600"/>
              <a:gd name="connsiteY87" fmla="*/ 2395537 h 2876550"/>
              <a:gd name="connsiteX88" fmla="*/ 938212 w 3276600"/>
              <a:gd name="connsiteY88" fmla="*/ 2414587 h 2876550"/>
              <a:gd name="connsiteX89" fmla="*/ 942975 w 3276600"/>
              <a:gd name="connsiteY89" fmla="*/ 2443162 h 2876550"/>
              <a:gd name="connsiteX90" fmla="*/ 928687 w 3276600"/>
              <a:gd name="connsiteY90" fmla="*/ 2509837 h 2876550"/>
              <a:gd name="connsiteX91" fmla="*/ 928687 w 3276600"/>
              <a:gd name="connsiteY91" fmla="*/ 2571750 h 2876550"/>
              <a:gd name="connsiteX92" fmla="*/ 942975 w 3276600"/>
              <a:gd name="connsiteY92" fmla="*/ 2643187 h 2876550"/>
              <a:gd name="connsiteX93" fmla="*/ 985837 w 3276600"/>
              <a:gd name="connsiteY93" fmla="*/ 2686050 h 2876550"/>
              <a:gd name="connsiteX94" fmla="*/ 1042987 w 3276600"/>
              <a:gd name="connsiteY94" fmla="*/ 2681287 h 2876550"/>
              <a:gd name="connsiteX95" fmla="*/ 1114425 w 3276600"/>
              <a:gd name="connsiteY95" fmla="*/ 2647950 h 2876550"/>
              <a:gd name="connsiteX96" fmla="*/ 1147762 w 3276600"/>
              <a:gd name="connsiteY96" fmla="*/ 2667000 h 2876550"/>
              <a:gd name="connsiteX97" fmla="*/ 1171575 w 3276600"/>
              <a:gd name="connsiteY97" fmla="*/ 2643187 h 2876550"/>
              <a:gd name="connsiteX98" fmla="*/ 1204912 w 3276600"/>
              <a:gd name="connsiteY98" fmla="*/ 2619375 h 2876550"/>
              <a:gd name="connsiteX99" fmla="*/ 1195387 w 3276600"/>
              <a:gd name="connsiteY99" fmla="*/ 2557462 h 2876550"/>
              <a:gd name="connsiteX100" fmla="*/ 1190625 w 3276600"/>
              <a:gd name="connsiteY100" fmla="*/ 2524125 h 2876550"/>
              <a:gd name="connsiteX101" fmla="*/ 1238250 w 3276600"/>
              <a:gd name="connsiteY101" fmla="*/ 2486025 h 2876550"/>
              <a:gd name="connsiteX102" fmla="*/ 1276350 w 3276600"/>
              <a:gd name="connsiteY102" fmla="*/ 2481262 h 2876550"/>
              <a:gd name="connsiteX103" fmla="*/ 1309687 w 3276600"/>
              <a:gd name="connsiteY103" fmla="*/ 2495550 h 2876550"/>
              <a:gd name="connsiteX104" fmla="*/ 1343025 w 3276600"/>
              <a:gd name="connsiteY104" fmla="*/ 2552700 h 2876550"/>
              <a:gd name="connsiteX105" fmla="*/ 1333500 w 3276600"/>
              <a:gd name="connsiteY105" fmla="*/ 2576512 h 2876550"/>
              <a:gd name="connsiteX106" fmla="*/ 1371600 w 3276600"/>
              <a:gd name="connsiteY106" fmla="*/ 2600325 h 2876550"/>
              <a:gd name="connsiteX107" fmla="*/ 1457325 w 3276600"/>
              <a:gd name="connsiteY107" fmla="*/ 2562225 h 2876550"/>
              <a:gd name="connsiteX108" fmla="*/ 1481137 w 3276600"/>
              <a:gd name="connsiteY108" fmla="*/ 2528887 h 2876550"/>
              <a:gd name="connsiteX109" fmla="*/ 1533525 w 3276600"/>
              <a:gd name="connsiteY109" fmla="*/ 2557462 h 2876550"/>
              <a:gd name="connsiteX110" fmla="*/ 1557337 w 3276600"/>
              <a:gd name="connsiteY110" fmla="*/ 2519362 h 2876550"/>
              <a:gd name="connsiteX111" fmla="*/ 1600200 w 3276600"/>
              <a:gd name="connsiteY111" fmla="*/ 2490787 h 2876550"/>
              <a:gd name="connsiteX112" fmla="*/ 1628775 w 3276600"/>
              <a:gd name="connsiteY112" fmla="*/ 2538412 h 2876550"/>
              <a:gd name="connsiteX113" fmla="*/ 1662112 w 3276600"/>
              <a:gd name="connsiteY113" fmla="*/ 2533650 h 2876550"/>
              <a:gd name="connsiteX114" fmla="*/ 1685925 w 3276600"/>
              <a:gd name="connsiteY114" fmla="*/ 2557462 h 2876550"/>
              <a:gd name="connsiteX115" fmla="*/ 1743075 w 3276600"/>
              <a:gd name="connsiteY115" fmla="*/ 2543175 h 2876550"/>
              <a:gd name="connsiteX116" fmla="*/ 1781175 w 3276600"/>
              <a:gd name="connsiteY116" fmla="*/ 2547937 h 2876550"/>
              <a:gd name="connsiteX117" fmla="*/ 1762125 w 3276600"/>
              <a:gd name="connsiteY117" fmla="*/ 2590800 h 2876550"/>
              <a:gd name="connsiteX118" fmla="*/ 1719262 w 3276600"/>
              <a:gd name="connsiteY118" fmla="*/ 2628900 h 2876550"/>
              <a:gd name="connsiteX119" fmla="*/ 1681162 w 3276600"/>
              <a:gd name="connsiteY119" fmla="*/ 2638425 h 2876550"/>
              <a:gd name="connsiteX120" fmla="*/ 1704975 w 3276600"/>
              <a:gd name="connsiteY120" fmla="*/ 2671762 h 2876550"/>
              <a:gd name="connsiteX121" fmla="*/ 1728787 w 3276600"/>
              <a:gd name="connsiteY121" fmla="*/ 2690812 h 2876550"/>
              <a:gd name="connsiteX122" fmla="*/ 1762125 w 3276600"/>
              <a:gd name="connsiteY122" fmla="*/ 2662237 h 2876550"/>
              <a:gd name="connsiteX123" fmla="*/ 1814512 w 3276600"/>
              <a:gd name="connsiteY123" fmla="*/ 2662237 h 2876550"/>
              <a:gd name="connsiteX124" fmla="*/ 1862137 w 3276600"/>
              <a:gd name="connsiteY124" fmla="*/ 2662237 h 2876550"/>
              <a:gd name="connsiteX125" fmla="*/ 1881187 w 3276600"/>
              <a:gd name="connsiteY125" fmla="*/ 2709862 h 2876550"/>
              <a:gd name="connsiteX126" fmla="*/ 1938337 w 3276600"/>
              <a:gd name="connsiteY126" fmla="*/ 2747962 h 2876550"/>
              <a:gd name="connsiteX127" fmla="*/ 1985962 w 3276600"/>
              <a:gd name="connsiteY127" fmla="*/ 2733675 h 2876550"/>
              <a:gd name="connsiteX128" fmla="*/ 2019300 w 3276600"/>
              <a:gd name="connsiteY128" fmla="*/ 2705100 h 2876550"/>
              <a:gd name="connsiteX129" fmla="*/ 2062162 w 3276600"/>
              <a:gd name="connsiteY129" fmla="*/ 2757487 h 2876550"/>
              <a:gd name="connsiteX130" fmla="*/ 2138362 w 3276600"/>
              <a:gd name="connsiteY130" fmla="*/ 2800350 h 2876550"/>
              <a:gd name="connsiteX131" fmla="*/ 2195512 w 3276600"/>
              <a:gd name="connsiteY131" fmla="*/ 2786062 h 2876550"/>
              <a:gd name="connsiteX132" fmla="*/ 2195512 w 3276600"/>
              <a:gd name="connsiteY132" fmla="*/ 2786062 h 2876550"/>
              <a:gd name="connsiteX133" fmla="*/ 2281237 w 3276600"/>
              <a:gd name="connsiteY133" fmla="*/ 2833687 h 2876550"/>
              <a:gd name="connsiteX134" fmla="*/ 2400300 w 3276600"/>
              <a:gd name="connsiteY134" fmla="*/ 2876550 h 2876550"/>
              <a:gd name="connsiteX135" fmla="*/ 2390775 w 3276600"/>
              <a:gd name="connsiteY135" fmla="*/ 2809875 h 2876550"/>
              <a:gd name="connsiteX136" fmla="*/ 2428875 w 3276600"/>
              <a:gd name="connsiteY136" fmla="*/ 2776537 h 2876550"/>
              <a:gd name="connsiteX137" fmla="*/ 2481262 w 3276600"/>
              <a:gd name="connsiteY137" fmla="*/ 2786062 h 2876550"/>
              <a:gd name="connsiteX138" fmla="*/ 2547937 w 3276600"/>
              <a:gd name="connsiteY138" fmla="*/ 2847975 h 2876550"/>
              <a:gd name="connsiteX139" fmla="*/ 2581275 w 3276600"/>
              <a:gd name="connsiteY139" fmla="*/ 2838450 h 2876550"/>
              <a:gd name="connsiteX140" fmla="*/ 2595562 w 3276600"/>
              <a:gd name="connsiteY140" fmla="*/ 2833687 h 2876550"/>
              <a:gd name="connsiteX141" fmla="*/ 2609850 w 3276600"/>
              <a:gd name="connsiteY141" fmla="*/ 2833687 h 2876550"/>
              <a:gd name="connsiteX142" fmla="*/ 2624137 w 3276600"/>
              <a:gd name="connsiteY142" fmla="*/ 2767012 h 2876550"/>
              <a:gd name="connsiteX143" fmla="*/ 2667000 w 3276600"/>
              <a:gd name="connsiteY143" fmla="*/ 2762250 h 2876550"/>
              <a:gd name="connsiteX144" fmla="*/ 2686050 w 3276600"/>
              <a:gd name="connsiteY144" fmla="*/ 2790825 h 2876550"/>
              <a:gd name="connsiteX145" fmla="*/ 2743200 w 3276600"/>
              <a:gd name="connsiteY145" fmla="*/ 2776537 h 2876550"/>
              <a:gd name="connsiteX146" fmla="*/ 2819400 w 3276600"/>
              <a:gd name="connsiteY146" fmla="*/ 2805112 h 2876550"/>
              <a:gd name="connsiteX147" fmla="*/ 2838450 w 3276600"/>
              <a:gd name="connsiteY147" fmla="*/ 2814637 h 2876550"/>
              <a:gd name="connsiteX148" fmla="*/ 2857500 w 3276600"/>
              <a:gd name="connsiteY148" fmla="*/ 2752725 h 2876550"/>
              <a:gd name="connsiteX149" fmla="*/ 2905125 w 3276600"/>
              <a:gd name="connsiteY149" fmla="*/ 2752725 h 2876550"/>
              <a:gd name="connsiteX150" fmla="*/ 2962275 w 3276600"/>
              <a:gd name="connsiteY150" fmla="*/ 2790825 h 2876550"/>
              <a:gd name="connsiteX151" fmla="*/ 3000375 w 3276600"/>
              <a:gd name="connsiteY151" fmla="*/ 2809875 h 2876550"/>
              <a:gd name="connsiteX152" fmla="*/ 3028950 w 3276600"/>
              <a:gd name="connsiteY152" fmla="*/ 2852737 h 2876550"/>
              <a:gd name="connsiteX153" fmla="*/ 3086100 w 3276600"/>
              <a:gd name="connsiteY153" fmla="*/ 2838450 h 2876550"/>
              <a:gd name="connsiteX154" fmla="*/ 3086100 w 3276600"/>
              <a:gd name="connsiteY154" fmla="*/ 2781300 h 2876550"/>
              <a:gd name="connsiteX155" fmla="*/ 3119437 w 3276600"/>
              <a:gd name="connsiteY155" fmla="*/ 2733675 h 2876550"/>
              <a:gd name="connsiteX156" fmla="*/ 3162300 w 3276600"/>
              <a:gd name="connsiteY156" fmla="*/ 2700337 h 2876550"/>
              <a:gd name="connsiteX157" fmla="*/ 3233737 w 3276600"/>
              <a:gd name="connsiteY157" fmla="*/ 2657475 h 2876550"/>
              <a:gd name="connsiteX158" fmla="*/ 3276600 w 3276600"/>
              <a:gd name="connsiteY158" fmla="*/ 2667000 h 2876550"/>
              <a:gd name="connsiteX159" fmla="*/ 3238500 w 3276600"/>
              <a:gd name="connsiteY159" fmla="*/ 2609850 h 2876550"/>
              <a:gd name="connsiteX160" fmla="*/ 3243262 w 3276600"/>
              <a:gd name="connsiteY160" fmla="*/ 2571750 h 2876550"/>
              <a:gd name="connsiteX161" fmla="*/ 3238500 w 3276600"/>
              <a:gd name="connsiteY161" fmla="*/ 2557462 h 2876550"/>
              <a:gd name="connsiteX162" fmla="*/ 3238500 w 3276600"/>
              <a:gd name="connsiteY162" fmla="*/ 2543175 h 2876550"/>
              <a:gd name="connsiteX163" fmla="*/ 3228975 w 3276600"/>
              <a:gd name="connsiteY163" fmla="*/ 2505075 h 2876550"/>
              <a:gd name="connsiteX164" fmla="*/ 3257550 w 3276600"/>
              <a:gd name="connsiteY164" fmla="*/ 2500312 h 2876550"/>
              <a:gd name="connsiteX165" fmla="*/ 3238500 w 3276600"/>
              <a:gd name="connsiteY165" fmla="*/ 2462212 h 2876550"/>
              <a:gd name="connsiteX166" fmla="*/ 3209925 w 3276600"/>
              <a:gd name="connsiteY166" fmla="*/ 2438400 h 2876550"/>
              <a:gd name="connsiteX167" fmla="*/ 3209925 w 3276600"/>
              <a:gd name="connsiteY167" fmla="*/ 2409825 h 2876550"/>
              <a:gd name="connsiteX168" fmla="*/ 3181350 w 3276600"/>
              <a:gd name="connsiteY168" fmla="*/ 2395537 h 2876550"/>
              <a:gd name="connsiteX169" fmla="*/ 3181350 w 3276600"/>
              <a:gd name="connsiteY169" fmla="*/ 2366962 h 2876550"/>
              <a:gd name="connsiteX170" fmla="*/ 3143250 w 3276600"/>
              <a:gd name="connsiteY170" fmla="*/ 2366962 h 2876550"/>
              <a:gd name="connsiteX171" fmla="*/ 3109912 w 3276600"/>
              <a:gd name="connsiteY171" fmla="*/ 2290762 h 2876550"/>
              <a:gd name="connsiteX172" fmla="*/ 3100387 w 3276600"/>
              <a:gd name="connsiteY172" fmla="*/ 2271712 h 2876550"/>
              <a:gd name="connsiteX173" fmla="*/ 3100387 w 3276600"/>
              <a:gd name="connsiteY173" fmla="*/ 2271712 h 2876550"/>
              <a:gd name="connsiteX174" fmla="*/ 3109912 w 3276600"/>
              <a:gd name="connsiteY174" fmla="*/ 2233612 h 2876550"/>
              <a:gd name="connsiteX175" fmla="*/ 3014662 w 3276600"/>
              <a:gd name="connsiteY175" fmla="*/ 2185987 h 2876550"/>
              <a:gd name="connsiteX176" fmla="*/ 3014662 w 3276600"/>
              <a:gd name="connsiteY176" fmla="*/ 2143125 h 2876550"/>
              <a:gd name="connsiteX177" fmla="*/ 3014662 w 3276600"/>
              <a:gd name="connsiteY177" fmla="*/ 2114550 h 2876550"/>
              <a:gd name="connsiteX178" fmla="*/ 2943225 w 3276600"/>
              <a:gd name="connsiteY178" fmla="*/ 2043112 h 2876550"/>
              <a:gd name="connsiteX179" fmla="*/ 2909887 w 3276600"/>
              <a:gd name="connsiteY179" fmla="*/ 2043112 h 2876550"/>
              <a:gd name="connsiteX180" fmla="*/ 2924175 w 3276600"/>
              <a:gd name="connsiteY180" fmla="*/ 2014537 h 2876550"/>
              <a:gd name="connsiteX181" fmla="*/ 2890837 w 3276600"/>
              <a:gd name="connsiteY181" fmla="*/ 1952625 h 2876550"/>
              <a:gd name="connsiteX182" fmla="*/ 2909887 w 3276600"/>
              <a:gd name="connsiteY182" fmla="*/ 1924050 h 2876550"/>
              <a:gd name="connsiteX183" fmla="*/ 2905125 w 3276600"/>
              <a:gd name="connsiteY183" fmla="*/ 1914525 h 2876550"/>
              <a:gd name="connsiteX184" fmla="*/ 2895600 w 3276600"/>
              <a:gd name="connsiteY184" fmla="*/ 1876425 h 2876550"/>
              <a:gd name="connsiteX185" fmla="*/ 2824162 w 3276600"/>
              <a:gd name="connsiteY185" fmla="*/ 1824037 h 2876550"/>
              <a:gd name="connsiteX186" fmla="*/ 2814637 w 3276600"/>
              <a:gd name="connsiteY186" fmla="*/ 1800225 h 2876550"/>
              <a:gd name="connsiteX187" fmla="*/ 2800350 w 3276600"/>
              <a:gd name="connsiteY187" fmla="*/ 1781175 h 2876550"/>
              <a:gd name="connsiteX188" fmla="*/ 2800350 w 3276600"/>
              <a:gd name="connsiteY188" fmla="*/ 1781175 h 2876550"/>
              <a:gd name="connsiteX189" fmla="*/ 2800350 w 3276600"/>
              <a:gd name="connsiteY189" fmla="*/ 1752600 h 2876550"/>
              <a:gd name="connsiteX190" fmla="*/ 2809875 w 3276600"/>
              <a:gd name="connsiteY190" fmla="*/ 1728787 h 2876550"/>
              <a:gd name="connsiteX191" fmla="*/ 2786062 w 3276600"/>
              <a:gd name="connsiteY191" fmla="*/ 1671637 h 2876550"/>
              <a:gd name="connsiteX192" fmla="*/ 2771775 w 3276600"/>
              <a:gd name="connsiteY192" fmla="*/ 1666875 h 2876550"/>
              <a:gd name="connsiteX193" fmla="*/ 2767012 w 3276600"/>
              <a:gd name="connsiteY193" fmla="*/ 1657350 h 2876550"/>
              <a:gd name="connsiteX194" fmla="*/ 2743200 w 3276600"/>
              <a:gd name="connsiteY194" fmla="*/ 1652587 h 2876550"/>
              <a:gd name="connsiteX195" fmla="*/ 2709862 w 3276600"/>
              <a:gd name="connsiteY195" fmla="*/ 1600200 h 2876550"/>
              <a:gd name="connsiteX196" fmla="*/ 2586037 w 3276600"/>
              <a:gd name="connsiteY196" fmla="*/ 1471612 h 2876550"/>
              <a:gd name="connsiteX197" fmla="*/ 2538412 w 3276600"/>
              <a:gd name="connsiteY197" fmla="*/ 1404937 h 2876550"/>
              <a:gd name="connsiteX198" fmla="*/ 2476500 w 3276600"/>
              <a:gd name="connsiteY198" fmla="*/ 1295400 h 2876550"/>
              <a:gd name="connsiteX199" fmla="*/ 2476500 w 3276600"/>
              <a:gd name="connsiteY199" fmla="*/ 1295400 h 2876550"/>
              <a:gd name="connsiteX200" fmla="*/ 2419350 w 3276600"/>
              <a:gd name="connsiteY200" fmla="*/ 1257300 h 2876550"/>
              <a:gd name="connsiteX201" fmla="*/ 2347912 w 3276600"/>
              <a:gd name="connsiteY201" fmla="*/ 1133475 h 2876550"/>
              <a:gd name="connsiteX202" fmla="*/ 2338387 w 3276600"/>
              <a:gd name="connsiteY202" fmla="*/ 1081087 h 2876550"/>
              <a:gd name="connsiteX203" fmla="*/ 2276475 w 3276600"/>
              <a:gd name="connsiteY203" fmla="*/ 1038225 h 2876550"/>
              <a:gd name="connsiteX204" fmla="*/ 2276475 w 3276600"/>
              <a:gd name="connsiteY204" fmla="*/ 1033462 h 2876550"/>
              <a:gd name="connsiteX205" fmla="*/ 2243137 w 3276600"/>
              <a:gd name="connsiteY205" fmla="*/ 981075 h 2876550"/>
              <a:gd name="connsiteX206" fmla="*/ 2228850 w 3276600"/>
              <a:gd name="connsiteY206" fmla="*/ 952500 h 2876550"/>
              <a:gd name="connsiteX207" fmla="*/ 2162175 w 3276600"/>
              <a:gd name="connsiteY207" fmla="*/ 862012 h 2876550"/>
              <a:gd name="connsiteX208" fmla="*/ 2147887 w 3276600"/>
              <a:gd name="connsiteY208" fmla="*/ 800100 h 2876550"/>
              <a:gd name="connsiteX209" fmla="*/ 2128837 w 3276600"/>
              <a:gd name="connsiteY209" fmla="*/ 762000 h 2876550"/>
              <a:gd name="connsiteX210" fmla="*/ 2128837 w 3276600"/>
              <a:gd name="connsiteY210" fmla="*/ 728662 h 2876550"/>
              <a:gd name="connsiteX211" fmla="*/ 2081212 w 3276600"/>
              <a:gd name="connsiteY211" fmla="*/ 657225 h 2876550"/>
              <a:gd name="connsiteX212" fmla="*/ 2066925 w 3276600"/>
              <a:gd name="connsiteY212" fmla="*/ 585787 h 2876550"/>
              <a:gd name="connsiteX213" fmla="*/ 2043112 w 3276600"/>
              <a:gd name="connsiteY213" fmla="*/ 547687 h 2876550"/>
              <a:gd name="connsiteX214" fmla="*/ 2005012 w 3276600"/>
              <a:gd name="connsiteY214" fmla="*/ 485775 h 2876550"/>
              <a:gd name="connsiteX215" fmla="*/ 2009775 w 3276600"/>
              <a:gd name="connsiteY215" fmla="*/ 457200 h 2876550"/>
              <a:gd name="connsiteX216" fmla="*/ 1933575 w 3276600"/>
              <a:gd name="connsiteY216" fmla="*/ 366712 h 2876550"/>
              <a:gd name="connsiteX217" fmla="*/ 1928812 w 3276600"/>
              <a:gd name="connsiteY217" fmla="*/ 328612 h 2876550"/>
              <a:gd name="connsiteX218" fmla="*/ 1943100 w 3276600"/>
              <a:gd name="connsiteY218" fmla="*/ 314325 h 2876550"/>
              <a:gd name="connsiteX219" fmla="*/ 1895475 w 3276600"/>
              <a:gd name="connsiteY219" fmla="*/ 238125 h 2876550"/>
              <a:gd name="connsiteX220" fmla="*/ 1862137 w 3276600"/>
              <a:gd name="connsiteY220" fmla="*/ 185737 h 2876550"/>
              <a:gd name="connsiteX221" fmla="*/ 1857375 w 3276600"/>
              <a:gd name="connsiteY221" fmla="*/ 147637 h 2876550"/>
              <a:gd name="connsiteX222" fmla="*/ 1862137 w 3276600"/>
              <a:gd name="connsiteY222" fmla="*/ 123825 h 2876550"/>
              <a:gd name="connsiteX223" fmla="*/ 1804987 w 3276600"/>
              <a:gd name="connsiteY223" fmla="*/ 66675 h 2876550"/>
              <a:gd name="connsiteX224" fmla="*/ 1800225 w 3276600"/>
              <a:gd name="connsiteY224" fmla="*/ 42862 h 2876550"/>
              <a:gd name="connsiteX225" fmla="*/ 1771650 w 3276600"/>
              <a:gd name="connsiteY225" fmla="*/ 0 h 2876550"/>
              <a:gd name="connsiteX226" fmla="*/ 1714500 w 3276600"/>
              <a:gd name="connsiteY226" fmla="*/ 119062 h 287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</a:cxnLst>
            <a:rect l="l" t="t" r="r" b="b"/>
            <a:pathLst>
              <a:path w="3276600" h="2876550">
                <a:moveTo>
                  <a:pt x="1714500" y="119062"/>
                </a:moveTo>
                <a:lnTo>
                  <a:pt x="1690687" y="295275"/>
                </a:lnTo>
                <a:lnTo>
                  <a:pt x="1643062" y="381000"/>
                </a:lnTo>
                <a:lnTo>
                  <a:pt x="1571625" y="457200"/>
                </a:lnTo>
                <a:lnTo>
                  <a:pt x="1447800" y="542925"/>
                </a:lnTo>
                <a:lnTo>
                  <a:pt x="1338262" y="581025"/>
                </a:lnTo>
                <a:lnTo>
                  <a:pt x="1119187" y="523875"/>
                </a:lnTo>
                <a:lnTo>
                  <a:pt x="1076325" y="571500"/>
                </a:lnTo>
                <a:lnTo>
                  <a:pt x="1052512" y="581025"/>
                </a:lnTo>
                <a:lnTo>
                  <a:pt x="1028700" y="576262"/>
                </a:lnTo>
                <a:lnTo>
                  <a:pt x="966787" y="523875"/>
                </a:lnTo>
                <a:lnTo>
                  <a:pt x="895350" y="523875"/>
                </a:lnTo>
                <a:lnTo>
                  <a:pt x="809625" y="557212"/>
                </a:lnTo>
                <a:lnTo>
                  <a:pt x="747712" y="528637"/>
                </a:lnTo>
                <a:lnTo>
                  <a:pt x="695325" y="519112"/>
                </a:lnTo>
                <a:lnTo>
                  <a:pt x="566737" y="590550"/>
                </a:lnTo>
                <a:lnTo>
                  <a:pt x="438150" y="533400"/>
                </a:lnTo>
                <a:lnTo>
                  <a:pt x="300037" y="552450"/>
                </a:lnTo>
                <a:lnTo>
                  <a:pt x="252412" y="557212"/>
                </a:lnTo>
                <a:lnTo>
                  <a:pt x="176212" y="538162"/>
                </a:lnTo>
                <a:lnTo>
                  <a:pt x="52387" y="585787"/>
                </a:lnTo>
                <a:lnTo>
                  <a:pt x="0" y="633412"/>
                </a:lnTo>
                <a:lnTo>
                  <a:pt x="23812" y="671512"/>
                </a:lnTo>
                <a:cubicBezTo>
                  <a:pt x="18826" y="706421"/>
                  <a:pt x="19050" y="693625"/>
                  <a:pt x="19050" y="709612"/>
                </a:cubicBezTo>
                <a:lnTo>
                  <a:pt x="57150" y="700087"/>
                </a:lnTo>
                <a:lnTo>
                  <a:pt x="80962" y="700087"/>
                </a:lnTo>
                <a:lnTo>
                  <a:pt x="100012" y="742950"/>
                </a:lnTo>
                <a:lnTo>
                  <a:pt x="109537" y="776287"/>
                </a:lnTo>
                <a:lnTo>
                  <a:pt x="133350" y="814387"/>
                </a:lnTo>
                <a:lnTo>
                  <a:pt x="128587" y="847725"/>
                </a:lnTo>
                <a:lnTo>
                  <a:pt x="180975" y="876300"/>
                </a:lnTo>
                <a:lnTo>
                  <a:pt x="247650" y="809625"/>
                </a:lnTo>
                <a:lnTo>
                  <a:pt x="276225" y="819150"/>
                </a:lnTo>
                <a:lnTo>
                  <a:pt x="252412" y="909637"/>
                </a:lnTo>
                <a:cubicBezTo>
                  <a:pt x="258762" y="915987"/>
                  <a:pt x="263208" y="925149"/>
                  <a:pt x="271462" y="928687"/>
                </a:cubicBezTo>
                <a:cubicBezTo>
                  <a:pt x="276076" y="930665"/>
                  <a:pt x="285750" y="923925"/>
                  <a:pt x="285750" y="923925"/>
                </a:cubicBezTo>
                <a:lnTo>
                  <a:pt x="295275" y="928687"/>
                </a:lnTo>
                <a:lnTo>
                  <a:pt x="328612" y="966787"/>
                </a:lnTo>
                <a:lnTo>
                  <a:pt x="352425" y="952500"/>
                </a:lnTo>
                <a:lnTo>
                  <a:pt x="395287" y="928687"/>
                </a:lnTo>
                <a:lnTo>
                  <a:pt x="438150" y="933450"/>
                </a:lnTo>
                <a:lnTo>
                  <a:pt x="457200" y="957262"/>
                </a:lnTo>
                <a:lnTo>
                  <a:pt x="461962" y="928687"/>
                </a:lnTo>
                <a:cubicBezTo>
                  <a:pt x="469900" y="933450"/>
                  <a:pt x="479229" y="936429"/>
                  <a:pt x="485775" y="942975"/>
                </a:cubicBezTo>
                <a:cubicBezTo>
                  <a:pt x="489325" y="946525"/>
                  <a:pt x="484981" y="936625"/>
                  <a:pt x="490537" y="957262"/>
                </a:cubicBezTo>
                <a:lnTo>
                  <a:pt x="500062" y="1038225"/>
                </a:lnTo>
                <a:lnTo>
                  <a:pt x="519112" y="1123950"/>
                </a:lnTo>
                <a:lnTo>
                  <a:pt x="571500" y="1138237"/>
                </a:lnTo>
                <a:lnTo>
                  <a:pt x="623887" y="1133475"/>
                </a:lnTo>
                <a:cubicBezTo>
                  <a:pt x="643404" y="1196904"/>
                  <a:pt x="621345" y="1195387"/>
                  <a:pt x="647700" y="1195387"/>
                </a:cubicBezTo>
                <a:lnTo>
                  <a:pt x="700087" y="1209675"/>
                </a:lnTo>
                <a:lnTo>
                  <a:pt x="738187" y="1266825"/>
                </a:lnTo>
                <a:lnTo>
                  <a:pt x="738187" y="1328737"/>
                </a:lnTo>
                <a:lnTo>
                  <a:pt x="714375" y="1366837"/>
                </a:lnTo>
                <a:lnTo>
                  <a:pt x="690562" y="1366837"/>
                </a:lnTo>
                <a:lnTo>
                  <a:pt x="647700" y="1400175"/>
                </a:lnTo>
                <a:lnTo>
                  <a:pt x="609600" y="1423987"/>
                </a:lnTo>
                <a:lnTo>
                  <a:pt x="619125" y="1452562"/>
                </a:lnTo>
                <a:lnTo>
                  <a:pt x="604837" y="1509712"/>
                </a:lnTo>
                <a:lnTo>
                  <a:pt x="633412" y="1566862"/>
                </a:lnTo>
                <a:lnTo>
                  <a:pt x="590550" y="1614487"/>
                </a:lnTo>
                <a:lnTo>
                  <a:pt x="585787" y="1643062"/>
                </a:lnTo>
                <a:lnTo>
                  <a:pt x="628650" y="1638300"/>
                </a:lnTo>
                <a:lnTo>
                  <a:pt x="652462" y="1638300"/>
                </a:lnTo>
                <a:lnTo>
                  <a:pt x="642937" y="1709737"/>
                </a:lnTo>
                <a:lnTo>
                  <a:pt x="638175" y="1752600"/>
                </a:lnTo>
                <a:cubicBezTo>
                  <a:pt x="618337" y="1787315"/>
                  <a:pt x="610394" y="1774031"/>
                  <a:pt x="619125" y="1781175"/>
                </a:cubicBezTo>
                <a:lnTo>
                  <a:pt x="671512" y="1804987"/>
                </a:lnTo>
                <a:lnTo>
                  <a:pt x="690562" y="1795462"/>
                </a:lnTo>
                <a:lnTo>
                  <a:pt x="723900" y="1766887"/>
                </a:lnTo>
                <a:lnTo>
                  <a:pt x="790575" y="1814512"/>
                </a:lnTo>
                <a:lnTo>
                  <a:pt x="847725" y="1857375"/>
                </a:lnTo>
                <a:cubicBezTo>
                  <a:pt x="858373" y="1889318"/>
                  <a:pt x="848270" y="1890441"/>
                  <a:pt x="866775" y="1881187"/>
                </a:cubicBezTo>
                <a:lnTo>
                  <a:pt x="923925" y="1881187"/>
                </a:lnTo>
                <a:lnTo>
                  <a:pt x="966787" y="1900237"/>
                </a:lnTo>
                <a:lnTo>
                  <a:pt x="1004887" y="1890712"/>
                </a:lnTo>
                <a:lnTo>
                  <a:pt x="1052512" y="1943100"/>
                </a:lnTo>
                <a:lnTo>
                  <a:pt x="1071562" y="1938337"/>
                </a:lnTo>
                <a:lnTo>
                  <a:pt x="1057275" y="1971675"/>
                </a:lnTo>
                <a:lnTo>
                  <a:pt x="995362" y="1985962"/>
                </a:lnTo>
                <a:lnTo>
                  <a:pt x="981075" y="2019300"/>
                </a:lnTo>
                <a:lnTo>
                  <a:pt x="952500" y="2038350"/>
                </a:lnTo>
                <a:lnTo>
                  <a:pt x="1004887" y="2109787"/>
                </a:lnTo>
                <a:lnTo>
                  <a:pt x="1004887" y="2157412"/>
                </a:lnTo>
                <a:lnTo>
                  <a:pt x="976312" y="2247900"/>
                </a:lnTo>
                <a:lnTo>
                  <a:pt x="957262" y="2281237"/>
                </a:lnTo>
                <a:lnTo>
                  <a:pt x="938212" y="2281237"/>
                </a:lnTo>
                <a:lnTo>
                  <a:pt x="962025" y="2395537"/>
                </a:lnTo>
                <a:lnTo>
                  <a:pt x="938212" y="2414587"/>
                </a:lnTo>
                <a:lnTo>
                  <a:pt x="942975" y="2443162"/>
                </a:lnTo>
                <a:lnTo>
                  <a:pt x="928687" y="2509837"/>
                </a:lnTo>
                <a:lnTo>
                  <a:pt x="928687" y="2571750"/>
                </a:lnTo>
                <a:lnTo>
                  <a:pt x="942975" y="2643187"/>
                </a:lnTo>
                <a:lnTo>
                  <a:pt x="985837" y="2686050"/>
                </a:lnTo>
                <a:lnTo>
                  <a:pt x="1042987" y="2681287"/>
                </a:lnTo>
                <a:lnTo>
                  <a:pt x="1114425" y="2647950"/>
                </a:lnTo>
                <a:lnTo>
                  <a:pt x="1147762" y="2667000"/>
                </a:lnTo>
                <a:lnTo>
                  <a:pt x="1171575" y="2643187"/>
                </a:lnTo>
                <a:lnTo>
                  <a:pt x="1204912" y="2619375"/>
                </a:lnTo>
                <a:cubicBezTo>
                  <a:pt x="1199964" y="2559987"/>
                  <a:pt x="1213667" y="2575742"/>
                  <a:pt x="1195387" y="2557462"/>
                </a:cubicBezTo>
                <a:cubicBezTo>
                  <a:pt x="1185152" y="2526757"/>
                  <a:pt x="1178762" y="2535986"/>
                  <a:pt x="1190625" y="2524125"/>
                </a:cubicBezTo>
                <a:lnTo>
                  <a:pt x="1238250" y="2486025"/>
                </a:lnTo>
                <a:lnTo>
                  <a:pt x="1276350" y="2481262"/>
                </a:lnTo>
                <a:cubicBezTo>
                  <a:pt x="1311214" y="2491223"/>
                  <a:pt x="1284287" y="2475706"/>
                  <a:pt x="1309687" y="2495550"/>
                </a:cubicBezTo>
                <a:lnTo>
                  <a:pt x="1343025" y="2552700"/>
                </a:lnTo>
                <a:lnTo>
                  <a:pt x="1333500" y="2576512"/>
                </a:lnTo>
                <a:lnTo>
                  <a:pt x="1371600" y="2600325"/>
                </a:lnTo>
                <a:lnTo>
                  <a:pt x="1457325" y="2562225"/>
                </a:lnTo>
                <a:lnTo>
                  <a:pt x="1481137" y="2528887"/>
                </a:lnTo>
                <a:cubicBezTo>
                  <a:pt x="1534864" y="2563077"/>
                  <a:pt x="1507331" y="2558256"/>
                  <a:pt x="1533525" y="2557462"/>
                </a:cubicBezTo>
                <a:lnTo>
                  <a:pt x="1557337" y="2519362"/>
                </a:lnTo>
                <a:lnTo>
                  <a:pt x="1600200" y="2490787"/>
                </a:lnTo>
                <a:lnTo>
                  <a:pt x="1628775" y="2538412"/>
                </a:lnTo>
                <a:lnTo>
                  <a:pt x="1662112" y="2533650"/>
                </a:lnTo>
                <a:cubicBezTo>
                  <a:pt x="1682154" y="2558702"/>
                  <a:pt x="1670997" y="2557462"/>
                  <a:pt x="1685925" y="2557462"/>
                </a:cubicBezTo>
                <a:lnTo>
                  <a:pt x="1743075" y="2543175"/>
                </a:lnTo>
                <a:lnTo>
                  <a:pt x="1781175" y="2547937"/>
                </a:lnTo>
                <a:lnTo>
                  <a:pt x="1762125" y="2590800"/>
                </a:lnTo>
                <a:lnTo>
                  <a:pt x="1719262" y="2628900"/>
                </a:lnTo>
                <a:lnTo>
                  <a:pt x="1681162" y="2638425"/>
                </a:lnTo>
                <a:cubicBezTo>
                  <a:pt x="1696701" y="2674680"/>
                  <a:pt x="1683360" y="2671762"/>
                  <a:pt x="1704975" y="2671762"/>
                </a:cubicBezTo>
                <a:lnTo>
                  <a:pt x="1728787" y="2690812"/>
                </a:lnTo>
                <a:lnTo>
                  <a:pt x="1762125" y="2662237"/>
                </a:lnTo>
                <a:lnTo>
                  <a:pt x="1814512" y="2662237"/>
                </a:lnTo>
                <a:lnTo>
                  <a:pt x="1862137" y="2662237"/>
                </a:lnTo>
                <a:lnTo>
                  <a:pt x="1881187" y="2709862"/>
                </a:lnTo>
                <a:cubicBezTo>
                  <a:pt x="1936579" y="2765254"/>
                  <a:pt x="1918493" y="2741612"/>
                  <a:pt x="1938337" y="2747962"/>
                </a:cubicBezTo>
                <a:lnTo>
                  <a:pt x="1985962" y="2733675"/>
                </a:lnTo>
                <a:lnTo>
                  <a:pt x="2019300" y="2705100"/>
                </a:lnTo>
                <a:cubicBezTo>
                  <a:pt x="2058334" y="2758771"/>
                  <a:pt x="2035808" y="2757487"/>
                  <a:pt x="2062162" y="2757487"/>
                </a:cubicBezTo>
                <a:lnTo>
                  <a:pt x="2138362" y="2800350"/>
                </a:lnTo>
                <a:cubicBezTo>
                  <a:pt x="2192959" y="2790423"/>
                  <a:pt x="2178201" y="2803377"/>
                  <a:pt x="2195512" y="2786062"/>
                </a:cubicBezTo>
                <a:lnTo>
                  <a:pt x="2195512" y="2786062"/>
                </a:lnTo>
                <a:lnTo>
                  <a:pt x="2281237" y="2833687"/>
                </a:lnTo>
                <a:lnTo>
                  <a:pt x="2400300" y="2876550"/>
                </a:lnTo>
                <a:cubicBezTo>
                  <a:pt x="2385507" y="2812449"/>
                  <a:pt x="2371034" y="2829612"/>
                  <a:pt x="2390775" y="2809875"/>
                </a:cubicBezTo>
                <a:lnTo>
                  <a:pt x="2428875" y="2776537"/>
                </a:lnTo>
                <a:lnTo>
                  <a:pt x="2481262" y="2786062"/>
                </a:lnTo>
                <a:lnTo>
                  <a:pt x="2547937" y="2847975"/>
                </a:lnTo>
                <a:lnTo>
                  <a:pt x="2581275" y="2838450"/>
                </a:lnTo>
                <a:cubicBezTo>
                  <a:pt x="2586083" y="2837007"/>
                  <a:pt x="2595562" y="2833687"/>
                  <a:pt x="2595562" y="2833687"/>
                </a:cubicBezTo>
                <a:lnTo>
                  <a:pt x="2609850" y="2833687"/>
                </a:lnTo>
                <a:lnTo>
                  <a:pt x="2624137" y="2767012"/>
                </a:lnTo>
                <a:lnTo>
                  <a:pt x="2667000" y="2762250"/>
                </a:lnTo>
                <a:cubicBezTo>
                  <a:pt x="2677843" y="2789358"/>
                  <a:pt x="2663031" y="2782094"/>
                  <a:pt x="2686050" y="2790825"/>
                </a:cubicBezTo>
                <a:lnTo>
                  <a:pt x="2743200" y="2776537"/>
                </a:lnTo>
                <a:cubicBezTo>
                  <a:pt x="2768600" y="2786062"/>
                  <a:pt x="2794213" y="2795037"/>
                  <a:pt x="2819400" y="2805112"/>
                </a:cubicBezTo>
                <a:cubicBezTo>
                  <a:pt x="2825992" y="2807749"/>
                  <a:pt x="2838450" y="2814637"/>
                  <a:pt x="2838450" y="2814637"/>
                </a:cubicBezTo>
                <a:lnTo>
                  <a:pt x="2857500" y="2752725"/>
                </a:lnTo>
                <a:lnTo>
                  <a:pt x="2905125" y="2752725"/>
                </a:lnTo>
                <a:lnTo>
                  <a:pt x="2962275" y="2790825"/>
                </a:lnTo>
                <a:lnTo>
                  <a:pt x="3000375" y="2809875"/>
                </a:lnTo>
                <a:lnTo>
                  <a:pt x="3028950" y="2852737"/>
                </a:lnTo>
                <a:lnTo>
                  <a:pt x="3086100" y="2838450"/>
                </a:lnTo>
                <a:lnTo>
                  <a:pt x="3086100" y="2781300"/>
                </a:lnTo>
                <a:cubicBezTo>
                  <a:pt x="3120412" y="2737184"/>
                  <a:pt x="3098006" y="2739231"/>
                  <a:pt x="3119437" y="2733675"/>
                </a:cubicBezTo>
                <a:lnTo>
                  <a:pt x="3162300" y="2700337"/>
                </a:lnTo>
                <a:lnTo>
                  <a:pt x="3233737" y="2657475"/>
                </a:lnTo>
                <a:lnTo>
                  <a:pt x="3276600" y="2667000"/>
                </a:lnTo>
                <a:cubicBezTo>
                  <a:pt x="3250955" y="2605454"/>
                  <a:pt x="3273425" y="2609850"/>
                  <a:pt x="3238500" y="2609850"/>
                </a:cubicBezTo>
                <a:cubicBezTo>
                  <a:pt x="3240087" y="2597150"/>
                  <a:pt x="3243262" y="2584549"/>
                  <a:pt x="3243262" y="2571750"/>
                </a:cubicBezTo>
                <a:cubicBezTo>
                  <a:pt x="3243262" y="2566730"/>
                  <a:pt x="3238500" y="2557462"/>
                  <a:pt x="3238500" y="2557462"/>
                </a:cubicBezTo>
                <a:lnTo>
                  <a:pt x="3238500" y="2543175"/>
                </a:lnTo>
                <a:lnTo>
                  <a:pt x="3228975" y="2505075"/>
                </a:lnTo>
                <a:lnTo>
                  <a:pt x="3257550" y="2500312"/>
                </a:lnTo>
                <a:cubicBezTo>
                  <a:pt x="3237712" y="2465597"/>
                  <a:pt x="3238500" y="2479774"/>
                  <a:pt x="3238500" y="2462212"/>
                </a:cubicBezTo>
                <a:lnTo>
                  <a:pt x="3209925" y="2438400"/>
                </a:lnTo>
                <a:lnTo>
                  <a:pt x="3209925" y="2409825"/>
                </a:lnTo>
                <a:lnTo>
                  <a:pt x="3181350" y="2395537"/>
                </a:lnTo>
                <a:lnTo>
                  <a:pt x="3181350" y="2366962"/>
                </a:lnTo>
                <a:lnTo>
                  <a:pt x="3143250" y="2366962"/>
                </a:lnTo>
                <a:lnTo>
                  <a:pt x="3109912" y="2290762"/>
                </a:lnTo>
                <a:lnTo>
                  <a:pt x="3100387" y="2271712"/>
                </a:lnTo>
                <a:lnTo>
                  <a:pt x="3100387" y="2271712"/>
                </a:lnTo>
                <a:lnTo>
                  <a:pt x="3109912" y="2233612"/>
                </a:lnTo>
                <a:lnTo>
                  <a:pt x="3014662" y="2185987"/>
                </a:lnTo>
                <a:lnTo>
                  <a:pt x="3014662" y="2143125"/>
                </a:lnTo>
                <a:lnTo>
                  <a:pt x="3014662" y="2114550"/>
                </a:lnTo>
                <a:lnTo>
                  <a:pt x="2943225" y="2043112"/>
                </a:lnTo>
                <a:lnTo>
                  <a:pt x="2909887" y="2043112"/>
                </a:lnTo>
                <a:lnTo>
                  <a:pt x="2924175" y="2014537"/>
                </a:lnTo>
                <a:lnTo>
                  <a:pt x="2890837" y="1952625"/>
                </a:lnTo>
                <a:lnTo>
                  <a:pt x="2909887" y="1924050"/>
                </a:lnTo>
                <a:lnTo>
                  <a:pt x="2905125" y="1914525"/>
                </a:lnTo>
                <a:lnTo>
                  <a:pt x="2895600" y="1876425"/>
                </a:lnTo>
                <a:cubicBezTo>
                  <a:pt x="2871787" y="1858962"/>
                  <a:pt x="2829718" y="1826418"/>
                  <a:pt x="2824162" y="1824037"/>
                </a:cubicBezTo>
                <a:cubicBezTo>
                  <a:pt x="2820987" y="1816100"/>
                  <a:pt x="2818460" y="1807871"/>
                  <a:pt x="2814637" y="1800225"/>
                </a:cubicBezTo>
                <a:cubicBezTo>
                  <a:pt x="2809251" y="1789454"/>
                  <a:pt x="2807048" y="1787873"/>
                  <a:pt x="2800350" y="1781175"/>
                </a:cubicBezTo>
                <a:lnTo>
                  <a:pt x="2800350" y="1781175"/>
                </a:lnTo>
                <a:lnTo>
                  <a:pt x="2800350" y="1752600"/>
                </a:lnTo>
                <a:lnTo>
                  <a:pt x="2809875" y="1728787"/>
                </a:lnTo>
                <a:cubicBezTo>
                  <a:pt x="2801937" y="1709737"/>
                  <a:pt x="2796878" y="1689213"/>
                  <a:pt x="2786062" y="1671637"/>
                </a:cubicBezTo>
                <a:cubicBezTo>
                  <a:pt x="2783431" y="1667362"/>
                  <a:pt x="2775791" y="1669887"/>
                  <a:pt x="2771775" y="1666875"/>
                </a:cubicBezTo>
                <a:cubicBezTo>
                  <a:pt x="2768935" y="1664745"/>
                  <a:pt x="2769393" y="1656556"/>
                  <a:pt x="2767012" y="1657350"/>
                </a:cubicBezTo>
                <a:lnTo>
                  <a:pt x="2743200" y="1652587"/>
                </a:lnTo>
                <a:lnTo>
                  <a:pt x="2709862" y="1600200"/>
                </a:lnTo>
                <a:lnTo>
                  <a:pt x="2586037" y="1471612"/>
                </a:lnTo>
                <a:lnTo>
                  <a:pt x="2538412" y="1404937"/>
                </a:lnTo>
                <a:cubicBezTo>
                  <a:pt x="2469493" y="1320113"/>
                  <a:pt x="2476500" y="1361464"/>
                  <a:pt x="2476500" y="1295400"/>
                </a:cubicBezTo>
                <a:lnTo>
                  <a:pt x="2476500" y="1295400"/>
                </a:lnTo>
                <a:lnTo>
                  <a:pt x="2419350" y="1257300"/>
                </a:lnTo>
                <a:lnTo>
                  <a:pt x="2347912" y="1133475"/>
                </a:lnTo>
                <a:cubicBezTo>
                  <a:pt x="2333207" y="1079556"/>
                  <a:pt x="2315525" y="1081087"/>
                  <a:pt x="2338387" y="1081087"/>
                </a:cubicBezTo>
                <a:cubicBezTo>
                  <a:pt x="2288869" y="1060788"/>
                  <a:pt x="2289966" y="1065207"/>
                  <a:pt x="2276475" y="1038225"/>
                </a:cubicBezTo>
                <a:cubicBezTo>
                  <a:pt x="2275765" y="1036805"/>
                  <a:pt x="2286000" y="1050925"/>
                  <a:pt x="2276475" y="1033462"/>
                </a:cubicBezTo>
                <a:lnTo>
                  <a:pt x="2243137" y="981075"/>
                </a:lnTo>
                <a:cubicBezTo>
                  <a:pt x="2233110" y="950994"/>
                  <a:pt x="2243652" y="952500"/>
                  <a:pt x="2228850" y="952500"/>
                </a:cubicBezTo>
                <a:cubicBezTo>
                  <a:pt x="2160157" y="869086"/>
                  <a:pt x="2178844" y="899318"/>
                  <a:pt x="2162175" y="862012"/>
                </a:cubicBezTo>
                <a:lnTo>
                  <a:pt x="2147887" y="800100"/>
                </a:lnTo>
                <a:lnTo>
                  <a:pt x="2128837" y="762000"/>
                </a:lnTo>
                <a:cubicBezTo>
                  <a:pt x="2139234" y="725609"/>
                  <a:pt x="2149919" y="728662"/>
                  <a:pt x="2128837" y="728662"/>
                </a:cubicBezTo>
                <a:cubicBezTo>
                  <a:pt x="2080289" y="660695"/>
                  <a:pt x="2081212" y="689299"/>
                  <a:pt x="2081212" y="657225"/>
                </a:cubicBezTo>
                <a:cubicBezTo>
                  <a:pt x="2066211" y="592218"/>
                  <a:pt x="2074069" y="604837"/>
                  <a:pt x="2066925" y="585787"/>
                </a:cubicBezTo>
                <a:lnTo>
                  <a:pt x="2043112" y="547687"/>
                </a:lnTo>
                <a:cubicBezTo>
                  <a:pt x="2004132" y="489216"/>
                  <a:pt x="2005012" y="513432"/>
                  <a:pt x="2005012" y="485775"/>
                </a:cubicBezTo>
                <a:lnTo>
                  <a:pt x="2009775" y="457200"/>
                </a:lnTo>
                <a:cubicBezTo>
                  <a:pt x="1940246" y="372771"/>
                  <a:pt x="1967821" y="400958"/>
                  <a:pt x="1933575" y="366712"/>
                </a:cubicBezTo>
                <a:lnTo>
                  <a:pt x="1928812" y="328612"/>
                </a:lnTo>
                <a:lnTo>
                  <a:pt x="1943100" y="314325"/>
                </a:lnTo>
                <a:lnTo>
                  <a:pt x="1895475" y="238125"/>
                </a:lnTo>
                <a:lnTo>
                  <a:pt x="1862137" y="185737"/>
                </a:lnTo>
                <a:lnTo>
                  <a:pt x="1857375" y="147637"/>
                </a:lnTo>
                <a:lnTo>
                  <a:pt x="1862137" y="123825"/>
                </a:lnTo>
                <a:cubicBezTo>
                  <a:pt x="1843087" y="104775"/>
                  <a:pt x="1821352" y="88076"/>
                  <a:pt x="1804987" y="66675"/>
                </a:cubicBezTo>
                <a:cubicBezTo>
                  <a:pt x="1800070" y="60245"/>
                  <a:pt x="1800225" y="42862"/>
                  <a:pt x="1800225" y="42862"/>
                </a:cubicBezTo>
                <a:lnTo>
                  <a:pt x="1771650" y="0"/>
                </a:lnTo>
                <a:lnTo>
                  <a:pt x="1714500" y="119062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자유형 15"/>
          <p:cNvSpPr/>
          <p:nvPr/>
        </p:nvSpPr>
        <p:spPr>
          <a:xfrm>
            <a:off x="2243138" y="3140519"/>
            <a:ext cx="2225675" cy="1962150"/>
          </a:xfrm>
          <a:custGeom>
            <a:avLst/>
            <a:gdLst>
              <a:gd name="connsiteX0" fmla="*/ 876300 w 2225675"/>
              <a:gd name="connsiteY0" fmla="*/ 120650 h 1962150"/>
              <a:gd name="connsiteX1" fmla="*/ 742950 w 2225675"/>
              <a:gd name="connsiteY1" fmla="*/ 104775 h 1962150"/>
              <a:gd name="connsiteX2" fmla="*/ 727075 w 2225675"/>
              <a:gd name="connsiteY2" fmla="*/ 92075 h 1962150"/>
              <a:gd name="connsiteX3" fmla="*/ 650875 w 2225675"/>
              <a:gd name="connsiteY3" fmla="*/ 47625 h 1962150"/>
              <a:gd name="connsiteX4" fmla="*/ 631825 w 2225675"/>
              <a:gd name="connsiteY4" fmla="*/ 44450 h 1962150"/>
              <a:gd name="connsiteX5" fmla="*/ 609600 w 2225675"/>
              <a:gd name="connsiteY5" fmla="*/ 31750 h 1962150"/>
              <a:gd name="connsiteX6" fmla="*/ 609600 w 2225675"/>
              <a:gd name="connsiteY6" fmla="*/ 19050 h 1962150"/>
              <a:gd name="connsiteX7" fmla="*/ 587375 w 2225675"/>
              <a:gd name="connsiteY7" fmla="*/ 3175 h 1962150"/>
              <a:gd name="connsiteX8" fmla="*/ 565150 w 2225675"/>
              <a:gd name="connsiteY8" fmla="*/ 0 h 1962150"/>
              <a:gd name="connsiteX9" fmla="*/ 530225 w 2225675"/>
              <a:gd name="connsiteY9" fmla="*/ 47625 h 1962150"/>
              <a:gd name="connsiteX10" fmla="*/ 511175 w 2225675"/>
              <a:gd name="connsiteY10" fmla="*/ 66675 h 1962150"/>
              <a:gd name="connsiteX11" fmla="*/ 546100 w 2225675"/>
              <a:gd name="connsiteY11" fmla="*/ 142875 h 1962150"/>
              <a:gd name="connsiteX12" fmla="*/ 596900 w 2225675"/>
              <a:gd name="connsiteY12" fmla="*/ 168275 h 1962150"/>
              <a:gd name="connsiteX13" fmla="*/ 631825 w 2225675"/>
              <a:gd name="connsiteY13" fmla="*/ 219075 h 1962150"/>
              <a:gd name="connsiteX14" fmla="*/ 581025 w 2225675"/>
              <a:gd name="connsiteY14" fmla="*/ 184150 h 1962150"/>
              <a:gd name="connsiteX15" fmla="*/ 552450 w 2225675"/>
              <a:gd name="connsiteY15" fmla="*/ 161925 h 1962150"/>
              <a:gd name="connsiteX16" fmla="*/ 552450 w 2225675"/>
              <a:gd name="connsiteY16" fmla="*/ 190500 h 1962150"/>
              <a:gd name="connsiteX17" fmla="*/ 552450 w 2225675"/>
              <a:gd name="connsiteY17" fmla="*/ 238125 h 1962150"/>
              <a:gd name="connsiteX18" fmla="*/ 523875 w 2225675"/>
              <a:gd name="connsiteY18" fmla="*/ 311150 h 1962150"/>
              <a:gd name="connsiteX19" fmla="*/ 533400 w 2225675"/>
              <a:gd name="connsiteY19" fmla="*/ 222250 h 1962150"/>
              <a:gd name="connsiteX20" fmla="*/ 520700 w 2225675"/>
              <a:gd name="connsiteY20" fmla="*/ 152400 h 1962150"/>
              <a:gd name="connsiteX21" fmla="*/ 495300 w 2225675"/>
              <a:gd name="connsiteY21" fmla="*/ 98425 h 1962150"/>
              <a:gd name="connsiteX22" fmla="*/ 473075 w 2225675"/>
              <a:gd name="connsiteY22" fmla="*/ 95250 h 1962150"/>
              <a:gd name="connsiteX23" fmla="*/ 450850 w 2225675"/>
              <a:gd name="connsiteY23" fmla="*/ 101600 h 1962150"/>
              <a:gd name="connsiteX24" fmla="*/ 431800 w 2225675"/>
              <a:gd name="connsiteY24" fmla="*/ 88900 h 1962150"/>
              <a:gd name="connsiteX25" fmla="*/ 390525 w 2225675"/>
              <a:gd name="connsiteY25" fmla="*/ 95250 h 1962150"/>
              <a:gd name="connsiteX26" fmla="*/ 355600 w 2225675"/>
              <a:gd name="connsiteY26" fmla="*/ 92075 h 1962150"/>
              <a:gd name="connsiteX27" fmla="*/ 311150 w 2225675"/>
              <a:gd name="connsiteY27" fmla="*/ 111125 h 1962150"/>
              <a:gd name="connsiteX28" fmla="*/ 320675 w 2225675"/>
              <a:gd name="connsiteY28" fmla="*/ 130175 h 1962150"/>
              <a:gd name="connsiteX29" fmla="*/ 374650 w 2225675"/>
              <a:gd name="connsiteY29" fmla="*/ 149225 h 1962150"/>
              <a:gd name="connsiteX30" fmla="*/ 393700 w 2225675"/>
              <a:gd name="connsiteY30" fmla="*/ 161925 h 1962150"/>
              <a:gd name="connsiteX31" fmla="*/ 361950 w 2225675"/>
              <a:gd name="connsiteY31" fmla="*/ 174625 h 1962150"/>
              <a:gd name="connsiteX32" fmla="*/ 346075 w 2225675"/>
              <a:gd name="connsiteY32" fmla="*/ 165100 h 1962150"/>
              <a:gd name="connsiteX33" fmla="*/ 314325 w 2225675"/>
              <a:gd name="connsiteY33" fmla="*/ 165100 h 1962150"/>
              <a:gd name="connsiteX34" fmla="*/ 342900 w 2225675"/>
              <a:gd name="connsiteY34" fmla="*/ 180975 h 1962150"/>
              <a:gd name="connsiteX35" fmla="*/ 361950 w 2225675"/>
              <a:gd name="connsiteY35" fmla="*/ 209550 h 1962150"/>
              <a:gd name="connsiteX36" fmla="*/ 390525 w 2225675"/>
              <a:gd name="connsiteY36" fmla="*/ 219075 h 1962150"/>
              <a:gd name="connsiteX37" fmla="*/ 390525 w 2225675"/>
              <a:gd name="connsiteY37" fmla="*/ 219075 h 1962150"/>
              <a:gd name="connsiteX38" fmla="*/ 434975 w 2225675"/>
              <a:gd name="connsiteY38" fmla="*/ 222250 h 1962150"/>
              <a:gd name="connsiteX39" fmla="*/ 450850 w 2225675"/>
              <a:gd name="connsiteY39" fmla="*/ 241300 h 1962150"/>
              <a:gd name="connsiteX40" fmla="*/ 431800 w 2225675"/>
              <a:gd name="connsiteY40" fmla="*/ 266700 h 1962150"/>
              <a:gd name="connsiteX41" fmla="*/ 460375 w 2225675"/>
              <a:gd name="connsiteY41" fmla="*/ 282575 h 1962150"/>
              <a:gd name="connsiteX42" fmla="*/ 422275 w 2225675"/>
              <a:gd name="connsiteY42" fmla="*/ 298450 h 1962150"/>
              <a:gd name="connsiteX43" fmla="*/ 422275 w 2225675"/>
              <a:gd name="connsiteY43" fmla="*/ 298450 h 1962150"/>
              <a:gd name="connsiteX44" fmla="*/ 406400 w 2225675"/>
              <a:gd name="connsiteY44" fmla="*/ 320675 h 1962150"/>
              <a:gd name="connsiteX45" fmla="*/ 368300 w 2225675"/>
              <a:gd name="connsiteY45" fmla="*/ 320675 h 1962150"/>
              <a:gd name="connsiteX46" fmla="*/ 374650 w 2225675"/>
              <a:gd name="connsiteY46" fmla="*/ 352425 h 1962150"/>
              <a:gd name="connsiteX47" fmla="*/ 355600 w 2225675"/>
              <a:gd name="connsiteY47" fmla="*/ 384175 h 1962150"/>
              <a:gd name="connsiteX48" fmla="*/ 365125 w 2225675"/>
              <a:gd name="connsiteY48" fmla="*/ 415925 h 1962150"/>
              <a:gd name="connsiteX49" fmla="*/ 333375 w 2225675"/>
              <a:gd name="connsiteY49" fmla="*/ 381000 h 1962150"/>
              <a:gd name="connsiteX50" fmla="*/ 336550 w 2225675"/>
              <a:gd name="connsiteY50" fmla="*/ 355600 h 1962150"/>
              <a:gd name="connsiteX51" fmla="*/ 301625 w 2225675"/>
              <a:gd name="connsiteY51" fmla="*/ 361950 h 1962150"/>
              <a:gd name="connsiteX52" fmla="*/ 307975 w 2225675"/>
              <a:gd name="connsiteY52" fmla="*/ 396875 h 1962150"/>
              <a:gd name="connsiteX53" fmla="*/ 317500 w 2225675"/>
              <a:gd name="connsiteY53" fmla="*/ 428625 h 1962150"/>
              <a:gd name="connsiteX54" fmla="*/ 285750 w 2225675"/>
              <a:gd name="connsiteY54" fmla="*/ 441325 h 1962150"/>
              <a:gd name="connsiteX55" fmla="*/ 254000 w 2225675"/>
              <a:gd name="connsiteY55" fmla="*/ 457200 h 1962150"/>
              <a:gd name="connsiteX56" fmla="*/ 244475 w 2225675"/>
              <a:gd name="connsiteY56" fmla="*/ 438150 h 1962150"/>
              <a:gd name="connsiteX57" fmla="*/ 257175 w 2225675"/>
              <a:gd name="connsiteY57" fmla="*/ 422275 h 1962150"/>
              <a:gd name="connsiteX58" fmla="*/ 295275 w 2225675"/>
              <a:gd name="connsiteY58" fmla="*/ 415925 h 1962150"/>
              <a:gd name="connsiteX59" fmla="*/ 269875 w 2225675"/>
              <a:gd name="connsiteY59" fmla="*/ 393700 h 1962150"/>
              <a:gd name="connsiteX60" fmla="*/ 269875 w 2225675"/>
              <a:gd name="connsiteY60" fmla="*/ 365125 h 1962150"/>
              <a:gd name="connsiteX61" fmla="*/ 285750 w 2225675"/>
              <a:gd name="connsiteY61" fmla="*/ 330200 h 1962150"/>
              <a:gd name="connsiteX62" fmla="*/ 307975 w 2225675"/>
              <a:gd name="connsiteY62" fmla="*/ 311150 h 1962150"/>
              <a:gd name="connsiteX63" fmla="*/ 279400 w 2225675"/>
              <a:gd name="connsiteY63" fmla="*/ 263525 h 1962150"/>
              <a:gd name="connsiteX64" fmla="*/ 273050 w 2225675"/>
              <a:gd name="connsiteY64" fmla="*/ 234950 h 1962150"/>
              <a:gd name="connsiteX65" fmla="*/ 282575 w 2225675"/>
              <a:gd name="connsiteY65" fmla="*/ 193675 h 1962150"/>
              <a:gd name="connsiteX66" fmla="*/ 276225 w 2225675"/>
              <a:gd name="connsiteY66" fmla="*/ 152400 h 1962150"/>
              <a:gd name="connsiteX67" fmla="*/ 247650 w 2225675"/>
              <a:gd name="connsiteY67" fmla="*/ 161925 h 1962150"/>
              <a:gd name="connsiteX68" fmla="*/ 257175 w 2225675"/>
              <a:gd name="connsiteY68" fmla="*/ 231775 h 1962150"/>
              <a:gd name="connsiteX69" fmla="*/ 231775 w 2225675"/>
              <a:gd name="connsiteY69" fmla="*/ 314325 h 1962150"/>
              <a:gd name="connsiteX70" fmla="*/ 222250 w 2225675"/>
              <a:gd name="connsiteY70" fmla="*/ 333375 h 1962150"/>
              <a:gd name="connsiteX71" fmla="*/ 206375 w 2225675"/>
              <a:gd name="connsiteY71" fmla="*/ 323850 h 1962150"/>
              <a:gd name="connsiteX72" fmla="*/ 193675 w 2225675"/>
              <a:gd name="connsiteY72" fmla="*/ 339725 h 1962150"/>
              <a:gd name="connsiteX73" fmla="*/ 187325 w 2225675"/>
              <a:gd name="connsiteY73" fmla="*/ 346075 h 1962150"/>
              <a:gd name="connsiteX74" fmla="*/ 165100 w 2225675"/>
              <a:gd name="connsiteY74" fmla="*/ 333375 h 1962150"/>
              <a:gd name="connsiteX75" fmla="*/ 161925 w 2225675"/>
              <a:gd name="connsiteY75" fmla="*/ 330200 h 1962150"/>
              <a:gd name="connsiteX76" fmla="*/ 155575 w 2225675"/>
              <a:gd name="connsiteY76" fmla="*/ 307975 h 1962150"/>
              <a:gd name="connsiteX77" fmla="*/ 187325 w 2225675"/>
              <a:gd name="connsiteY77" fmla="*/ 269875 h 1962150"/>
              <a:gd name="connsiteX78" fmla="*/ 149225 w 2225675"/>
              <a:gd name="connsiteY78" fmla="*/ 279400 h 1962150"/>
              <a:gd name="connsiteX79" fmla="*/ 130175 w 2225675"/>
              <a:gd name="connsiteY79" fmla="*/ 288925 h 1962150"/>
              <a:gd name="connsiteX80" fmla="*/ 101600 w 2225675"/>
              <a:gd name="connsiteY80" fmla="*/ 311150 h 1962150"/>
              <a:gd name="connsiteX81" fmla="*/ 120650 w 2225675"/>
              <a:gd name="connsiteY81" fmla="*/ 352425 h 1962150"/>
              <a:gd name="connsiteX82" fmla="*/ 127000 w 2225675"/>
              <a:gd name="connsiteY82" fmla="*/ 374650 h 1962150"/>
              <a:gd name="connsiteX83" fmla="*/ 76200 w 2225675"/>
              <a:gd name="connsiteY83" fmla="*/ 403225 h 1962150"/>
              <a:gd name="connsiteX84" fmla="*/ 53975 w 2225675"/>
              <a:gd name="connsiteY84" fmla="*/ 384175 h 1962150"/>
              <a:gd name="connsiteX85" fmla="*/ 57150 w 2225675"/>
              <a:gd name="connsiteY85" fmla="*/ 406400 h 1962150"/>
              <a:gd name="connsiteX86" fmla="*/ 28575 w 2225675"/>
              <a:gd name="connsiteY86" fmla="*/ 482600 h 1962150"/>
              <a:gd name="connsiteX87" fmla="*/ 19050 w 2225675"/>
              <a:gd name="connsiteY87" fmla="*/ 508000 h 1962150"/>
              <a:gd name="connsiteX88" fmla="*/ 0 w 2225675"/>
              <a:gd name="connsiteY88" fmla="*/ 508000 h 1962150"/>
              <a:gd name="connsiteX89" fmla="*/ 12700 w 2225675"/>
              <a:gd name="connsiteY89" fmla="*/ 555625 h 1962150"/>
              <a:gd name="connsiteX90" fmla="*/ 22225 w 2225675"/>
              <a:gd name="connsiteY90" fmla="*/ 565150 h 1962150"/>
              <a:gd name="connsiteX91" fmla="*/ 9525 w 2225675"/>
              <a:gd name="connsiteY91" fmla="*/ 603250 h 1962150"/>
              <a:gd name="connsiteX92" fmla="*/ 9525 w 2225675"/>
              <a:gd name="connsiteY92" fmla="*/ 625475 h 1962150"/>
              <a:gd name="connsiteX93" fmla="*/ 44450 w 2225675"/>
              <a:gd name="connsiteY93" fmla="*/ 587375 h 1962150"/>
              <a:gd name="connsiteX94" fmla="*/ 44450 w 2225675"/>
              <a:gd name="connsiteY94" fmla="*/ 552450 h 1962150"/>
              <a:gd name="connsiteX95" fmla="*/ 76200 w 2225675"/>
              <a:gd name="connsiteY95" fmla="*/ 546100 h 1962150"/>
              <a:gd name="connsiteX96" fmla="*/ 104775 w 2225675"/>
              <a:gd name="connsiteY96" fmla="*/ 561975 h 1962150"/>
              <a:gd name="connsiteX97" fmla="*/ 130175 w 2225675"/>
              <a:gd name="connsiteY97" fmla="*/ 577850 h 1962150"/>
              <a:gd name="connsiteX98" fmla="*/ 133350 w 2225675"/>
              <a:gd name="connsiteY98" fmla="*/ 603250 h 1962150"/>
              <a:gd name="connsiteX99" fmla="*/ 130175 w 2225675"/>
              <a:gd name="connsiteY99" fmla="*/ 635000 h 1962150"/>
              <a:gd name="connsiteX100" fmla="*/ 95250 w 2225675"/>
              <a:gd name="connsiteY100" fmla="*/ 628650 h 1962150"/>
              <a:gd name="connsiteX101" fmla="*/ 73025 w 2225675"/>
              <a:gd name="connsiteY101" fmla="*/ 619125 h 1962150"/>
              <a:gd name="connsiteX102" fmla="*/ 44450 w 2225675"/>
              <a:gd name="connsiteY102" fmla="*/ 635000 h 1962150"/>
              <a:gd name="connsiteX103" fmla="*/ 47625 w 2225675"/>
              <a:gd name="connsiteY103" fmla="*/ 682625 h 1962150"/>
              <a:gd name="connsiteX104" fmla="*/ 114300 w 2225675"/>
              <a:gd name="connsiteY104" fmla="*/ 695325 h 1962150"/>
              <a:gd name="connsiteX105" fmla="*/ 120650 w 2225675"/>
              <a:gd name="connsiteY105" fmla="*/ 673100 h 1962150"/>
              <a:gd name="connsiteX106" fmla="*/ 133350 w 2225675"/>
              <a:gd name="connsiteY106" fmla="*/ 657225 h 1962150"/>
              <a:gd name="connsiteX107" fmla="*/ 177800 w 2225675"/>
              <a:gd name="connsiteY107" fmla="*/ 647700 h 1962150"/>
              <a:gd name="connsiteX108" fmla="*/ 174625 w 2225675"/>
              <a:gd name="connsiteY108" fmla="*/ 622300 h 1962150"/>
              <a:gd name="connsiteX109" fmla="*/ 225425 w 2225675"/>
              <a:gd name="connsiteY109" fmla="*/ 596900 h 1962150"/>
              <a:gd name="connsiteX110" fmla="*/ 225425 w 2225675"/>
              <a:gd name="connsiteY110" fmla="*/ 641350 h 1962150"/>
              <a:gd name="connsiteX111" fmla="*/ 209550 w 2225675"/>
              <a:gd name="connsiteY111" fmla="*/ 650875 h 1962150"/>
              <a:gd name="connsiteX112" fmla="*/ 212725 w 2225675"/>
              <a:gd name="connsiteY112" fmla="*/ 688975 h 1962150"/>
              <a:gd name="connsiteX113" fmla="*/ 263525 w 2225675"/>
              <a:gd name="connsiteY113" fmla="*/ 720725 h 1962150"/>
              <a:gd name="connsiteX114" fmla="*/ 266700 w 2225675"/>
              <a:gd name="connsiteY114" fmla="*/ 790575 h 1962150"/>
              <a:gd name="connsiteX115" fmla="*/ 250825 w 2225675"/>
              <a:gd name="connsiteY115" fmla="*/ 806450 h 1962150"/>
              <a:gd name="connsiteX116" fmla="*/ 238125 w 2225675"/>
              <a:gd name="connsiteY116" fmla="*/ 831850 h 1962150"/>
              <a:gd name="connsiteX117" fmla="*/ 263525 w 2225675"/>
              <a:gd name="connsiteY117" fmla="*/ 860425 h 1962150"/>
              <a:gd name="connsiteX118" fmla="*/ 276225 w 2225675"/>
              <a:gd name="connsiteY118" fmla="*/ 838200 h 1962150"/>
              <a:gd name="connsiteX119" fmla="*/ 292100 w 2225675"/>
              <a:gd name="connsiteY119" fmla="*/ 844550 h 1962150"/>
              <a:gd name="connsiteX120" fmla="*/ 307975 w 2225675"/>
              <a:gd name="connsiteY120" fmla="*/ 781050 h 1962150"/>
              <a:gd name="connsiteX121" fmla="*/ 333375 w 2225675"/>
              <a:gd name="connsiteY121" fmla="*/ 790575 h 1962150"/>
              <a:gd name="connsiteX122" fmla="*/ 368300 w 2225675"/>
              <a:gd name="connsiteY122" fmla="*/ 774700 h 1962150"/>
              <a:gd name="connsiteX123" fmla="*/ 425450 w 2225675"/>
              <a:gd name="connsiteY123" fmla="*/ 809625 h 1962150"/>
              <a:gd name="connsiteX124" fmla="*/ 485775 w 2225675"/>
              <a:gd name="connsiteY124" fmla="*/ 841375 h 1962150"/>
              <a:gd name="connsiteX125" fmla="*/ 504825 w 2225675"/>
              <a:gd name="connsiteY125" fmla="*/ 860425 h 1962150"/>
              <a:gd name="connsiteX126" fmla="*/ 504825 w 2225675"/>
              <a:gd name="connsiteY126" fmla="*/ 895350 h 1962150"/>
              <a:gd name="connsiteX127" fmla="*/ 504825 w 2225675"/>
              <a:gd name="connsiteY127" fmla="*/ 939800 h 1962150"/>
              <a:gd name="connsiteX128" fmla="*/ 546100 w 2225675"/>
              <a:gd name="connsiteY128" fmla="*/ 974725 h 1962150"/>
              <a:gd name="connsiteX129" fmla="*/ 536575 w 2225675"/>
              <a:gd name="connsiteY129" fmla="*/ 993775 h 1962150"/>
              <a:gd name="connsiteX130" fmla="*/ 527050 w 2225675"/>
              <a:gd name="connsiteY130" fmla="*/ 1016000 h 1962150"/>
              <a:gd name="connsiteX131" fmla="*/ 523875 w 2225675"/>
              <a:gd name="connsiteY131" fmla="*/ 1047750 h 1962150"/>
              <a:gd name="connsiteX132" fmla="*/ 546100 w 2225675"/>
              <a:gd name="connsiteY132" fmla="*/ 1117600 h 1962150"/>
              <a:gd name="connsiteX133" fmla="*/ 542925 w 2225675"/>
              <a:gd name="connsiteY133" fmla="*/ 1149350 h 1962150"/>
              <a:gd name="connsiteX134" fmla="*/ 527050 w 2225675"/>
              <a:gd name="connsiteY134" fmla="*/ 1203325 h 1962150"/>
              <a:gd name="connsiteX135" fmla="*/ 571500 w 2225675"/>
              <a:gd name="connsiteY135" fmla="*/ 1231900 h 1962150"/>
              <a:gd name="connsiteX136" fmla="*/ 619125 w 2225675"/>
              <a:gd name="connsiteY136" fmla="*/ 1285875 h 1962150"/>
              <a:gd name="connsiteX137" fmla="*/ 612775 w 2225675"/>
              <a:gd name="connsiteY137" fmla="*/ 1298575 h 1962150"/>
              <a:gd name="connsiteX138" fmla="*/ 590550 w 2225675"/>
              <a:gd name="connsiteY138" fmla="*/ 1317625 h 1962150"/>
              <a:gd name="connsiteX139" fmla="*/ 571500 w 2225675"/>
              <a:gd name="connsiteY139" fmla="*/ 1320800 h 1962150"/>
              <a:gd name="connsiteX140" fmla="*/ 549275 w 2225675"/>
              <a:gd name="connsiteY140" fmla="*/ 1320800 h 1962150"/>
              <a:gd name="connsiteX141" fmla="*/ 577850 w 2225675"/>
              <a:gd name="connsiteY141" fmla="*/ 1387475 h 1962150"/>
              <a:gd name="connsiteX142" fmla="*/ 593725 w 2225675"/>
              <a:gd name="connsiteY142" fmla="*/ 1387475 h 1962150"/>
              <a:gd name="connsiteX143" fmla="*/ 615950 w 2225675"/>
              <a:gd name="connsiteY143" fmla="*/ 1428750 h 1962150"/>
              <a:gd name="connsiteX144" fmla="*/ 593725 w 2225675"/>
              <a:gd name="connsiteY144" fmla="*/ 1482725 h 1962150"/>
              <a:gd name="connsiteX145" fmla="*/ 596900 w 2225675"/>
              <a:gd name="connsiteY145" fmla="*/ 1530350 h 1962150"/>
              <a:gd name="connsiteX146" fmla="*/ 606425 w 2225675"/>
              <a:gd name="connsiteY146" fmla="*/ 1552575 h 1962150"/>
              <a:gd name="connsiteX147" fmla="*/ 581025 w 2225675"/>
              <a:gd name="connsiteY147" fmla="*/ 1584325 h 1962150"/>
              <a:gd name="connsiteX148" fmla="*/ 584200 w 2225675"/>
              <a:gd name="connsiteY148" fmla="*/ 1616075 h 1962150"/>
              <a:gd name="connsiteX149" fmla="*/ 536575 w 2225675"/>
              <a:gd name="connsiteY149" fmla="*/ 1628775 h 1962150"/>
              <a:gd name="connsiteX150" fmla="*/ 536575 w 2225675"/>
              <a:gd name="connsiteY150" fmla="*/ 1685925 h 1962150"/>
              <a:gd name="connsiteX151" fmla="*/ 568325 w 2225675"/>
              <a:gd name="connsiteY151" fmla="*/ 1651000 h 1962150"/>
              <a:gd name="connsiteX152" fmla="*/ 606425 w 2225675"/>
              <a:gd name="connsiteY152" fmla="*/ 1657350 h 1962150"/>
              <a:gd name="connsiteX153" fmla="*/ 628650 w 2225675"/>
              <a:gd name="connsiteY153" fmla="*/ 1682750 h 1962150"/>
              <a:gd name="connsiteX154" fmla="*/ 660400 w 2225675"/>
              <a:gd name="connsiteY154" fmla="*/ 1666875 h 1962150"/>
              <a:gd name="connsiteX155" fmla="*/ 695325 w 2225675"/>
              <a:gd name="connsiteY155" fmla="*/ 1717675 h 1962150"/>
              <a:gd name="connsiteX156" fmla="*/ 714375 w 2225675"/>
              <a:gd name="connsiteY156" fmla="*/ 1746250 h 1962150"/>
              <a:gd name="connsiteX157" fmla="*/ 720725 w 2225675"/>
              <a:gd name="connsiteY157" fmla="*/ 1733550 h 1962150"/>
              <a:gd name="connsiteX158" fmla="*/ 755650 w 2225675"/>
              <a:gd name="connsiteY158" fmla="*/ 1752600 h 1962150"/>
              <a:gd name="connsiteX159" fmla="*/ 736600 w 2225675"/>
              <a:gd name="connsiteY159" fmla="*/ 1771650 h 1962150"/>
              <a:gd name="connsiteX160" fmla="*/ 736600 w 2225675"/>
              <a:gd name="connsiteY160" fmla="*/ 1781175 h 1962150"/>
              <a:gd name="connsiteX161" fmla="*/ 746125 w 2225675"/>
              <a:gd name="connsiteY161" fmla="*/ 1825625 h 1962150"/>
              <a:gd name="connsiteX162" fmla="*/ 774700 w 2225675"/>
              <a:gd name="connsiteY162" fmla="*/ 1838325 h 1962150"/>
              <a:gd name="connsiteX163" fmla="*/ 787400 w 2225675"/>
              <a:gd name="connsiteY163" fmla="*/ 1860550 h 1962150"/>
              <a:gd name="connsiteX164" fmla="*/ 777875 w 2225675"/>
              <a:gd name="connsiteY164" fmla="*/ 1898650 h 1962150"/>
              <a:gd name="connsiteX165" fmla="*/ 815975 w 2225675"/>
              <a:gd name="connsiteY165" fmla="*/ 1914525 h 1962150"/>
              <a:gd name="connsiteX166" fmla="*/ 825500 w 2225675"/>
              <a:gd name="connsiteY166" fmla="*/ 1911350 h 1962150"/>
              <a:gd name="connsiteX167" fmla="*/ 869950 w 2225675"/>
              <a:gd name="connsiteY167" fmla="*/ 1911350 h 1962150"/>
              <a:gd name="connsiteX168" fmla="*/ 898525 w 2225675"/>
              <a:gd name="connsiteY168" fmla="*/ 1914525 h 1962150"/>
              <a:gd name="connsiteX169" fmla="*/ 908050 w 2225675"/>
              <a:gd name="connsiteY169" fmla="*/ 1873250 h 1962150"/>
              <a:gd name="connsiteX170" fmla="*/ 1000125 w 2225675"/>
              <a:gd name="connsiteY170" fmla="*/ 1847850 h 1962150"/>
              <a:gd name="connsiteX171" fmla="*/ 1092200 w 2225675"/>
              <a:gd name="connsiteY171" fmla="*/ 1793875 h 1962150"/>
              <a:gd name="connsiteX172" fmla="*/ 1104900 w 2225675"/>
              <a:gd name="connsiteY172" fmla="*/ 1701800 h 1962150"/>
              <a:gd name="connsiteX173" fmla="*/ 1127125 w 2225675"/>
              <a:gd name="connsiteY173" fmla="*/ 1666875 h 1962150"/>
              <a:gd name="connsiteX174" fmla="*/ 1165225 w 2225675"/>
              <a:gd name="connsiteY174" fmla="*/ 1666875 h 1962150"/>
              <a:gd name="connsiteX175" fmla="*/ 1203325 w 2225675"/>
              <a:gd name="connsiteY175" fmla="*/ 1641475 h 1962150"/>
              <a:gd name="connsiteX176" fmla="*/ 1244600 w 2225675"/>
              <a:gd name="connsiteY176" fmla="*/ 1651000 h 1962150"/>
              <a:gd name="connsiteX177" fmla="*/ 1289050 w 2225675"/>
              <a:gd name="connsiteY177" fmla="*/ 1651000 h 1962150"/>
              <a:gd name="connsiteX178" fmla="*/ 1327150 w 2225675"/>
              <a:gd name="connsiteY178" fmla="*/ 1676400 h 1962150"/>
              <a:gd name="connsiteX179" fmla="*/ 1339850 w 2225675"/>
              <a:gd name="connsiteY179" fmla="*/ 1660525 h 1962150"/>
              <a:gd name="connsiteX180" fmla="*/ 1374775 w 2225675"/>
              <a:gd name="connsiteY180" fmla="*/ 1695450 h 1962150"/>
              <a:gd name="connsiteX181" fmla="*/ 1371600 w 2225675"/>
              <a:gd name="connsiteY181" fmla="*/ 1736725 h 1962150"/>
              <a:gd name="connsiteX182" fmla="*/ 1397000 w 2225675"/>
              <a:gd name="connsiteY182" fmla="*/ 1778000 h 1962150"/>
              <a:gd name="connsiteX183" fmla="*/ 1428750 w 2225675"/>
              <a:gd name="connsiteY183" fmla="*/ 1790700 h 1962150"/>
              <a:gd name="connsiteX184" fmla="*/ 1473200 w 2225675"/>
              <a:gd name="connsiteY184" fmla="*/ 1803400 h 1962150"/>
              <a:gd name="connsiteX185" fmla="*/ 1489075 w 2225675"/>
              <a:gd name="connsiteY185" fmla="*/ 1762125 h 1962150"/>
              <a:gd name="connsiteX186" fmla="*/ 1520825 w 2225675"/>
              <a:gd name="connsiteY186" fmla="*/ 1768475 h 1962150"/>
              <a:gd name="connsiteX187" fmla="*/ 1552575 w 2225675"/>
              <a:gd name="connsiteY187" fmla="*/ 1752600 h 1962150"/>
              <a:gd name="connsiteX188" fmla="*/ 1571625 w 2225675"/>
              <a:gd name="connsiteY188" fmla="*/ 1768475 h 1962150"/>
              <a:gd name="connsiteX189" fmla="*/ 1597025 w 2225675"/>
              <a:gd name="connsiteY189" fmla="*/ 1739900 h 1962150"/>
              <a:gd name="connsiteX190" fmla="*/ 1628775 w 2225675"/>
              <a:gd name="connsiteY190" fmla="*/ 1762125 h 1962150"/>
              <a:gd name="connsiteX191" fmla="*/ 1657350 w 2225675"/>
              <a:gd name="connsiteY191" fmla="*/ 1778000 h 1962150"/>
              <a:gd name="connsiteX192" fmla="*/ 1647825 w 2225675"/>
              <a:gd name="connsiteY192" fmla="*/ 1743075 h 1962150"/>
              <a:gd name="connsiteX193" fmla="*/ 1651000 w 2225675"/>
              <a:gd name="connsiteY193" fmla="*/ 1724025 h 1962150"/>
              <a:gd name="connsiteX194" fmla="*/ 1660525 w 2225675"/>
              <a:gd name="connsiteY194" fmla="*/ 1720850 h 1962150"/>
              <a:gd name="connsiteX195" fmla="*/ 1698625 w 2225675"/>
              <a:gd name="connsiteY195" fmla="*/ 1724025 h 1962150"/>
              <a:gd name="connsiteX196" fmla="*/ 1727200 w 2225675"/>
              <a:gd name="connsiteY196" fmla="*/ 1698625 h 1962150"/>
              <a:gd name="connsiteX197" fmla="*/ 1746250 w 2225675"/>
              <a:gd name="connsiteY197" fmla="*/ 1701800 h 1962150"/>
              <a:gd name="connsiteX198" fmla="*/ 1778000 w 2225675"/>
              <a:gd name="connsiteY198" fmla="*/ 1692275 h 1962150"/>
              <a:gd name="connsiteX199" fmla="*/ 1797050 w 2225675"/>
              <a:gd name="connsiteY199" fmla="*/ 1704975 h 1962150"/>
              <a:gd name="connsiteX200" fmla="*/ 1797050 w 2225675"/>
              <a:gd name="connsiteY200" fmla="*/ 1752600 h 1962150"/>
              <a:gd name="connsiteX201" fmla="*/ 1816100 w 2225675"/>
              <a:gd name="connsiteY201" fmla="*/ 1784350 h 1962150"/>
              <a:gd name="connsiteX202" fmla="*/ 1816100 w 2225675"/>
              <a:gd name="connsiteY202" fmla="*/ 1831975 h 1962150"/>
              <a:gd name="connsiteX203" fmla="*/ 1844675 w 2225675"/>
              <a:gd name="connsiteY203" fmla="*/ 1892300 h 1962150"/>
              <a:gd name="connsiteX204" fmla="*/ 1863725 w 2225675"/>
              <a:gd name="connsiteY204" fmla="*/ 1908175 h 1962150"/>
              <a:gd name="connsiteX205" fmla="*/ 1914525 w 2225675"/>
              <a:gd name="connsiteY205" fmla="*/ 1879600 h 1962150"/>
              <a:gd name="connsiteX206" fmla="*/ 1962150 w 2225675"/>
              <a:gd name="connsiteY206" fmla="*/ 1955800 h 1962150"/>
              <a:gd name="connsiteX207" fmla="*/ 1974850 w 2225675"/>
              <a:gd name="connsiteY207" fmla="*/ 1952625 h 1962150"/>
              <a:gd name="connsiteX208" fmla="*/ 2006600 w 2225675"/>
              <a:gd name="connsiteY208" fmla="*/ 1958975 h 1962150"/>
              <a:gd name="connsiteX209" fmla="*/ 2009775 w 2225675"/>
              <a:gd name="connsiteY209" fmla="*/ 1946275 h 1962150"/>
              <a:gd name="connsiteX210" fmla="*/ 2035175 w 2225675"/>
              <a:gd name="connsiteY210" fmla="*/ 1962150 h 1962150"/>
              <a:gd name="connsiteX211" fmla="*/ 2073275 w 2225675"/>
              <a:gd name="connsiteY211" fmla="*/ 1914525 h 1962150"/>
              <a:gd name="connsiteX212" fmla="*/ 2070100 w 2225675"/>
              <a:gd name="connsiteY212" fmla="*/ 1879600 h 1962150"/>
              <a:gd name="connsiteX213" fmla="*/ 2060575 w 2225675"/>
              <a:gd name="connsiteY213" fmla="*/ 1854200 h 1962150"/>
              <a:gd name="connsiteX214" fmla="*/ 2162175 w 2225675"/>
              <a:gd name="connsiteY214" fmla="*/ 1882775 h 1962150"/>
              <a:gd name="connsiteX215" fmla="*/ 2187575 w 2225675"/>
              <a:gd name="connsiteY215" fmla="*/ 1917700 h 1962150"/>
              <a:gd name="connsiteX216" fmla="*/ 2187575 w 2225675"/>
              <a:gd name="connsiteY216" fmla="*/ 1876425 h 1962150"/>
              <a:gd name="connsiteX217" fmla="*/ 2225675 w 2225675"/>
              <a:gd name="connsiteY217" fmla="*/ 1860550 h 1962150"/>
              <a:gd name="connsiteX218" fmla="*/ 2187575 w 2225675"/>
              <a:gd name="connsiteY218" fmla="*/ 1844675 h 1962150"/>
              <a:gd name="connsiteX219" fmla="*/ 2193925 w 2225675"/>
              <a:gd name="connsiteY219" fmla="*/ 1809750 h 1962150"/>
              <a:gd name="connsiteX220" fmla="*/ 2219325 w 2225675"/>
              <a:gd name="connsiteY220" fmla="*/ 1787525 h 1962150"/>
              <a:gd name="connsiteX221" fmla="*/ 2190750 w 2225675"/>
              <a:gd name="connsiteY221" fmla="*/ 1762125 h 1962150"/>
              <a:gd name="connsiteX222" fmla="*/ 2187575 w 2225675"/>
              <a:gd name="connsiteY222" fmla="*/ 1727200 h 1962150"/>
              <a:gd name="connsiteX223" fmla="*/ 2149475 w 2225675"/>
              <a:gd name="connsiteY223" fmla="*/ 1673225 h 1962150"/>
              <a:gd name="connsiteX224" fmla="*/ 2159000 w 2225675"/>
              <a:gd name="connsiteY224" fmla="*/ 1644650 h 1962150"/>
              <a:gd name="connsiteX225" fmla="*/ 2162175 w 2225675"/>
              <a:gd name="connsiteY225" fmla="*/ 1609725 h 1962150"/>
              <a:gd name="connsiteX226" fmla="*/ 2155825 w 2225675"/>
              <a:gd name="connsiteY226" fmla="*/ 1571625 h 1962150"/>
              <a:gd name="connsiteX227" fmla="*/ 2155825 w 2225675"/>
              <a:gd name="connsiteY227" fmla="*/ 1527175 h 1962150"/>
              <a:gd name="connsiteX228" fmla="*/ 2143125 w 2225675"/>
              <a:gd name="connsiteY228" fmla="*/ 1501775 h 1962150"/>
              <a:gd name="connsiteX229" fmla="*/ 2108200 w 2225675"/>
              <a:gd name="connsiteY229" fmla="*/ 1508125 h 1962150"/>
              <a:gd name="connsiteX230" fmla="*/ 2095500 w 2225675"/>
              <a:gd name="connsiteY230" fmla="*/ 1514475 h 1962150"/>
              <a:gd name="connsiteX231" fmla="*/ 2089150 w 2225675"/>
              <a:gd name="connsiteY231" fmla="*/ 1517650 h 1962150"/>
              <a:gd name="connsiteX232" fmla="*/ 2076450 w 2225675"/>
              <a:gd name="connsiteY232" fmla="*/ 1485900 h 1962150"/>
              <a:gd name="connsiteX233" fmla="*/ 2076450 w 2225675"/>
              <a:gd name="connsiteY233" fmla="*/ 1485900 h 1962150"/>
              <a:gd name="connsiteX234" fmla="*/ 2060575 w 2225675"/>
              <a:gd name="connsiteY234" fmla="*/ 1473200 h 1962150"/>
              <a:gd name="connsiteX235" fmla="*/ 2022475 w 2225675"/>
              <a:gd name="connsiteY235" fmla="*/ 1485900 h 1962150"/>
              <a:gd name="connsiteX236" fmla="*/ 2000250 w 2225675"/>
              <a:gd name="connsiteY236" fmla="*/ 1495425 h 1962150"/>
              <a:gd name="connsiteX237" fmla="*/ 1965325 w 2225675"/>
              <a:gd name="connsiteY237" fmla="*/ 1533525 h 1962150"/>
              <a:gd name="connsiteX238" fmla="*/ 1943100 w 2225675"/>
              <a:gd name="connsiteY238" fmla="*/ 1562100 h 1962150"/>
              <a:gd name="connsiteX239" fmla="*/ 1917700 w 2225675"/>
              <a:gd name="connsiteY239" fmla="*/ 1562100 h 1962150"/>
              <a:gd name="connsiteX240" fmla="*/ 1860550 w 2225675"/>
              <a:gd name="connsiteY240" fmla="*/ 1504950 h 1962150"/>
              <a:gd name="connsiteX241" fmla="*/ 1847850 w 2225675"/>
              <a:gd name="connsiteY241" fmla="*/ 1482725 h 1962150"/>
              <a:gd name="connsiteX242" fmla="*/ 1847850 w 2225675"/>
              <a:gd name="connsiteY242" fmla="*/ 1454150 h 1962150"/>
              <a:gd name="connsiteX243" fmla="*/ 1828800 w 2225675"/>
              <a:gd name="connsiteY243" fmla="*/ 1438275 h 1962150"/>
              <a:gd name="connsiteX244" fmla="*/ 1812925 w 2225675"/>
              <a:gd name="connsiteY244" fmla="*/ 1441450 h 1962150"/>
              <a:gd name="connsiteX245" fmla="*/ 1812925 w 2225675"/>
              <a:gd name="connsiteY245" fmla="*/ 1485900 h 1962150"/>
              <a:gd name="connsiteX246" fmla="*/ 1816100 w 2225675"/>
              <a:gd name="connsiteY246" fmla="*/ 1520825 h 1962150"/>
              <a:gd name="connsiteX247" fmla="*/ 1768475 w 2225675"/>
              <a:gd name="connsiteY247" fmla="*/ 1597025 h 1962150"/>
              <a:gd name="connsiteX248" fmla="*/ 1771650 w 2225675"/>
              <a:gd name="connsiteY248" fmla="*/ 1555750 h 1962150"/>
              <a:gd name="connsiteX249" fmla="*/ 1739900 w 2225675"/>
              <a:gd name="connsiteY249" fmla="*/ 1517650 h 1962150"/>
              <a:gd name="connsiteX250" fmla="*/ 1720850 w 2225675"/>
              <a:gd name="connsiteY250" fmla="*/ 1517650 h 1962150"/>
              <a:gd name="connsiteX251" fmla="*/ 1701800 w 2225675"/>
              <a:gd name="connsiteY251" fmla="*/ 1504950 h 1962150"/>
              <a:gd name="connsiteX252" fmla="*/ 1695450 w 2225675"/>
              <a:gd name="connsiteY252" fmla="*/ 1479550 h 1962150"/>
              <a:gd name="connsiteX253" fmla="*/ 1701800 w 2225675"/>
              <a:gd name="connsiteY253" fmla="*/ 1444625 h 1962150"/>
              <a:gd name="connsiteX254" fmla="*/ 1663700 w 2225675"/>
              <a:gd name="connsiteY254" fmla="*/ 1419225 h 1962150"/>
              <a:gd name="connsiteX255" fmla="*/ 1644650 w 2225675"/>
              <a:gd name="connsiteY255" fmla="*/ 1400175 h 1962150"/>
              <a:gd name="connsiteX256" fmla="*/ 1666875 w 2225675"/>
              <a:gd name="connsiteY256" fmla="*/ 1374775 h 1962150"/>
              <a:gd name="connsiteX257" fmla="*/ 1670050 w 2225675"/>
              <a:gd name="connsiteY257" fmla="*/ 1320800 h 1962150"/>
              <a:gd name="connsiteX258" fmla="*/ 1692275 w 2225675"/>
              <a:gd name="connsiteY258" fmla="*/ 1295400 h 1962150"/>
              <a:gd name="connsiteX259" fmla="*/ 1685925 w 2225675"/>
              <a:gd name="connsiteY259" fmla="*/ 1273175 h 1962150"/>
              <a:gd name="connsiteX260" fmla="*/ 1695450 w 2225675"/>
              <a:gd name="connsiteY260" fmla="*/ 1190625 h 1962150"/>
              <a:gd name="connsiteX261" fmla="*/ 1701800 w 2225675"/>
              <a:gd name="connsiteY261" fmla="*/ 1171575 h 1962150"/>
              <a:gd name="connsiteX262" fmla="*/ 1666875 w 2225675"/>
              <a:gd name="connsiteY262" fmla="*/ 1168400 h 1962150"/>
              <a:gd name="connsiteX263" fmla="*/ 1654175 w 2225675"/>
              <a:gd name="connsiteY263" fmla="*/ 1184275 h 1962150"/>
              <a:gd name="connsiteX264" fmla="*/ 1631950 w 2225675"/>
              <a:gd name="connsiteY264" fmla="*/ 1158875 h 1962150"/>
              <a:gd name="connsiteX265" fmla="*/ 1612900 w 2225675"/>
              <a:gd name="connsiteY265" fmla="*/ 1152525 h 1962150"/>
              <a:gd name="connsiteX266" fmla="*/ 1597025 w 2225675"/>
              <a:gd name="connsiteY266" fmla="*/ 1136650 h 1962150"/>
              <a:gd name="connsiteX267" fmla="*/ 1574800 w 2225675"/>
              <a:gd name="connsiteY267" fmla="*/ 1120775 h 1962150"/>
              <a:gd name="connsiteX268" fmla="*/ 1581150 w 2225675"/>
              <a:gd name="connsiteY268" fmla="*/ 1101725 h 1962150"/>
              <a:gd name="connsiteX269" fmla="*/ 1584325 w 2225675"/>
              <a:gd name="connsiteY269" fmla="*/ 1076325 h 1962150"/>
              <a:gd name="connsiteX270" fmla="*/ 1584325 w 2225675"/>
              <a:gd name="connsiteY270" fmla="*/ 1076325 h 1962150"/>
              <a:gd name="connsiteX271" fmla="*/ 1568450 w 2225675"/>
              <a:gd name="connsiteY271" fmla="*/ 1044575 h 1962150"/>
              <a:gd name="connsiteX272" fmla="*/ 1568450 w 2225675"/>
              <a:gd name="connsiteY272" fmla="*/ 1035050 h 1962150"/>
              <a:gd name="connsiteX273" fmla="*/ 1543050 w 2225675"/>
              <a:gd name="connsiteY273" fmla="*/ 1025525 h 1962150"/>
              <a:gd name="connsiteX274" fmla="*/ 1539875 w 2225675"/>
              <a:gd name="connsiteY274" fmla="*/ 1016000 h 1962150"/>
              <a:gd name="connsiteX275" fmla="*/ 1533525 w 2225675"/>
              <a:gd name="connsiteY275" fmla="*/ 990600 h 1962150"/>
              <a:gd name="connsiteX276" fmla="*/ 1549400 w 2225675"/>
              <a:gd name="connsiteY276" fmla="*/ 974725 h 1962150"/>
              <a:gd name="connsiteX277" fmla="*/ 1543050 w 2225675"/>
              <a:gd name="connsiteY277" fmla="*/ 958850 h 1962150"/>
              <a:gd name="connsiteX278" fmla="*/ 1539875 w 2225675"/>
              <a:gd name="connsiteY278" fmla="*/ 933450 h 1962150"/>
              <a:gd name="connsiteX279" fmla="*/ 1568450 w 2225675"/>
              <a:gd name="connsiteY279" fmla="*/ 930275 h 1962150"/>
              <a:gd name="connsiteX280" fmla="*/ 1565275 w 2225675"/>
              <a:gd name="connsiteY280" fmla="*/ 917575 h 1962150"/>
              <a:gd name="connsiteX281" fmla="*/ 1593850 w 2225675"/>
              <a:gd name="connsiteY281" fmla="*/ 866775 h 1962150"/>
              <a:gd name="connsiteX282" fmla="*/ 1571625 w 2225675"/>
              <a:gd name="connsiteY282" fmla="*/ 869950 h 1962150"/>
              <a:gd name="connsiteX283" fmla="*/ 1552575 w 2225675"/>
              <a:gd name="connsiteY283" fmla="*/ 844550 h 1962150"/>
              <a:gd name="connsiteX284" fmla="*/ 1527175 w 2225675"/>
              <a:gd name="connsiteY284" fmla="*/ 828675 h 1962150"/>
              <a:gd name="connsiteX285" fmla="*/ 1527175 w 2225675"/>
              <a:gd name="connsiteY285" fmla="*/ 828675 h 1962150"/>
              <a:gd name="connsiteX286" fmla="*/ 1504950 w 2225675"/>
              <a:gd name="connsiteY286" fmla="*/ 793750 h 1962150"/>
              <a:gd name="connsiteX287" fmla="*/ 1517650 w 2225675"/>
              <a:gd name="connsiteY287" fmla="*/ 777875 h 1962150"/>
              <a:gd name="connsiteX288" fmla="*/ 1514475 w 2225675"/>
              <a:gd name="connsiteY288" fmla="*/ 739775 h 1962150"/>
              <a:gd name="connsiteX289" fmla="*/ 1517650 w 2225675"/>
              <a:gd name="connsiteY289" fmla="*/ 708025 h 1962150"/>
              <a:gd name="connsiteX290" fmla="*/ 1524000 w 2225675"/>
              <a:gd name="connsiteY290" fmla="*/ 682625 h 1962150"/>
              <a:gd name="connsiteX291" fmla="*/ 1517650 w 2225675"/>
              <a:gd name="connsiteY291" fmla="*/ 663575 h 1962150"/>
              <a:gd name="connsiteX292" fmla="*/ 1498600 w 2225675"/>
              <a:gd name="connsiteY292" fmla="*/ 663575 h 1962150"/>
              <a:gd name="connsiteX293" fmla="*/ 1473200 w 2225675"/>
              <a:gd name="connsiteY293" fmla="*/ 631825 h 1962150"/>
              <a:gd name="connsiteX294" fmla="*/ 1504950 w 2225675"/>
              <a:gd name="connsiteY294" fmla="*/ 612775 h 1962150"/>
              <a:gd name="connsiteX295" fmla="*/ 1520825 w 2225675"/>
              <a:gd name="connsiteY295" fmla="*/ 600075 h 1962150"/>
              <a:gd name="connsiteX296" fmla="*/ 1584325 w 2225675"/>
              <a:gd name="connsiteY296" fmla="*/ 609600 h 1962150"/>
              <a:gd name="connsiteX297" fmla="*/ 1619250 w 2225675"/>
              <a:gd name="connsiteY297" fmla="*/ 641350 h 1962150"/>
              <a:gd name="connsiteX298" fmla="*/ 1666875 w 2225675"/>
              <a:gd name="connsiteY298" fmla="*/ 666750 h 1962150"/>
              <a:gd name="connsiteX299" fmla="*/ 1717675 w 2225675"/>
              <a:gd name="connsiteY299" fmla="*/ 666750 h 1962150"/>
              <a:gd name="connsiteX300" fmla="*/ 1736725 w 2225675"/>
              <a:gd name="connsiteY300" fmla="*/ 631825 h 1962150"/>
              <a:gd name="connsiteX301" fmla="*/ 1749425 w 2225675"/>
              <a:gd name="connsiteY301" fmla="*/ 606425 h 1962150"/>
              <a:gd name="connsiteX302" fmla="*/ 1774825 w 2225675"/>
              <a:gd name="connsiteY302" fmla="*/ 596900 h 1962150"/>
              <a:gd name="connsiteX303" fmla="*/ 1784350 w 2225675"/>
              <a:gd name="connsiteY303" fmla="*/ 596900 h 1962150"/>
              <a:gd name="connsiteX304" fmla="*/ 1778000 w 2225675"/>
              <a:gd name="connsiteY304" fmla="*/ 565150 h 1962150"/>
              <a:gd name="connsiteX305" fmla="*/ 1800225 w 2225675"/>
              <a:gd name="connsiteY305" fmla="*/ 552450 h 1962150"/>
              <a:gd name="connsiteX306" fmla="*/ 1838325 w 2225675"/>
              <a:gd name="connsiteY306" fmla="*/ 546100 h 1962150"/>
              <a:gd name="connsiteX307" fmla="*/ 1870075 w 2225675"/>
              <a:gd name="connsiteY307" fmla="*/ 574675 h 1962150"/>
              <a:gd name="connsiteX308" fmla="*/ 1901825 w 2225675"/>
              <a:gd name="connsiteY308" fmla="*/ 539750 h 1962150"/>
              <a:gd name="connsiteX309" fmla="*/ 1866900 w 2225675"/>
              <a:gd name="connsiteY309" fmla="*/ 517525 h 1962150"/>
              <a:gd name="connsiteX310" fmla="*/ 1866900 w 2225675"/>
              <a:gd name="connsiteY310" fmla="*/ 482600 h 1962150"/>
              <a:gd name="connsiteX311" fmla="*/ 1828800 w 2225675"/>
              <a:gd name="connsiteY311" fmla="*/ 444500 h 1962150"/>
              <a:gd name="connsiteX312" fmla="*/ 1800225 w 2225675"/>
              <a:gd name="connsiteY312" fmla="*/ 422275 h 1962150"/>
              <a:gd name="connsiteX313" fmla="*/ 1781175 w 2225675"/>
              <a:gd name="connsiteY313" fmla="*/ 406400 h 1962150"/>
              <a:gd name="connsiteX314" fmla="*/ 1774825 w 2225675"/>
              <a:gd name="connsiteY314" fmla="*/ 374650 h 1962150"/>
              <a:gd name="connsiteX315" fmla="*/ 1755775 w 2225675"/>
              <a:gd name="connsiteY315" fmla="*/ 371475 h 1962150"/>
              <a:gd name="connsiteX316" fmla="*/ 1736725 w 2225675"/>
              <a:gd name="connsiteY316" fmla="*/ 361950 h 1962150"/>
              <a:gd name="connsiteX317" fmla="*/ 1736725 w 2225675"/>
              <a:gd name="connsiteY317" fmla="*/ 327025 h 1962150"/>
              <a:gd name="connsiteX318" fmla="*/ 1670050 w 2225675"/>
              <a:gd name="connsiteY318" fmla="*/ 263525 h 1962150"/>
              <a:gd name="connsiteX319" fmla="*/ 1628775 w 2225675"/>
              <a:gd name="connsiteY319" fmla="*/ 254000 h 1962150"/>
              <a:gd name="connsiteX320" fmla="*/ 1590675 w 2225675"/>
              <a:gd name="connsiteY320" fmla="*/ 234950 h 1962150"/>
              <a:gd name="connsiteX321" fmla="*/ 1581150 w 2225675"/>
              <a:gd name="connsiteY321" fmla="*/ 200025 h 1962150"/>
              <a:gd name="connsiteX322" fmla="*/ 1533525 w 2225675"/>
              <a:gd name="connsiteY322" fmla="*/ 184150 h 1962150"/>
              <a:gd name="connsiteX323" fmla="*/ 1504950 w 2225675"/>
              <a:gd name="connsiteY323" fmla="*/ 161925 h 1962150"/>
              <a:gd name="connsiteX324" fmla="*/ 1479550 w 2225675"/>
              <a:gd name="connsiteY324" fmla="*/ 168275 h 1962150"/>
              <a:gd name="connsiteX325" fmla="*/ 1441450 w 2225675"/>
              <a:gd name="connsiteY325" fmla="*/ 168275 h 1962150"/>
              <a:gd name="connsiteX326" fmla="*/ 1431925 w 2225675"/>
              <a:gd name="connsiteY326" fmla="*/ 203200 h 1962150"/>
              <a:gd name="connsiteX327" fmla="*/ 1336675 w 2225675"/>
              <a:gd name="connsiteY327" fmla="*/ 231775 h 1962150"/>
              <a:gd name="connsiteX328" fmla="*/ 1295400 w 2225675"/>
              <a:gd name="connsiteY328" fmla="*/ 225425 h 1962150"/>
              <a:gd name="connsiteX329" fmla="*/ 1196975 w 2225675"/>
              <a:gd name="connsiteY329" fmla="*/ 263525 h 1962150"/>
              <a:gd name="connsiteX330" fmla="*/ 1155700 w 2225675"/>
              <a:gd name="connsiteY330" fmla="*/ 292100 h 1962150"/>
              <a:gd name="connsiteX331" fmla="*/ 1158875 w 2225675"/>
              <a:gd name="connsiteY331" fmla="*/ 311150 h 1962150"/>
              <a:gd name="connsiteX332" fmla="*/ 1108075 w 2225675"/>
              <a:gd name="connsiteY332" fmla="*/ 330200 h 1962150"/>
              <a:gd name="connsiteX333" fmla="*/ 1028700 w 2225675"/>
              <a:gd name="connsiteY333" fmla="*/ 311150 h 1962150"/>
              <a:gd name="connsiteX334" fmla="*/ 1016000 w 2225675"/>
              <a:gd name="connsiteY334" fmla="*/ 260350 h 1962150"/>
              <a:gd name="connsiteX335" fmla="*/ 1012825 w 2225675"/>
              <a:gd name="connsiteY335" fmla="*/ 231775 h 1962150"/>
              <a:gd name="connsiteX336" fmla="*/ 990600 w 2225675"/>
              <a:gd name="connsiteY336" fmla="*/ 234950 h 1962150"/>
              <a:gd name="connsiteX337" fmla="*/ 977900 w 2225675"/>
              <a:gd name="connsiteY337" fmla="*/ 212725 h 1962150"/>
              <a:gd name="connsiteX338" fmla="*/ 965200 w 2225675"/>
              <a:gd name="connsiteY338" fmla="*/ 180975 h 1962150"/>
              <a:gd name="connsiteX339" fmla="*/ 987425 w 2225675"/>
              <a:gd name="connsiteY339" fmla="*/ 158750 h 1962150"/>
              <a:gd name="connsiteX340" fmla="*/ 876300 w 2225675"/>
              <a:gd name="connsiteY340" fmla="*/ 120650 h 196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</a:cxnLst>
            <a:rect l="l" t="t" r="r" b="b"/>
            <a:pathLst>
              <a:path w="2225675" h="1962150">
                <a:moveTo>
                  <a:pt x="876300" y="120650"/>
                </a:moveTo>
                <a:lnTo>
                  <a:pt x="742950" y="104775"/>
                </a:lnTo>
                <a:lnTo>
                  <a:pt x="727075" y="92075"/>
                </a:lnTo>
                <a:cubicBezTo>
                  <a:pt x="652747" y="50064"/>
                  <a:pt x="665692" y="55563"/>
                  <a:pt x="650875" y="47625"/>
                </a:cubicBezTo>
                <a:cubicBezTo>
                  <a:pt x="636122" y="43937"/>
                  <a:pt x="641350" y="51858"/>
                  <a:pt x="631825" y="44450"/>
                </a:cubicBezTo>
                <a:cubicBezTo>
                  <a:pt x="605478" y="31277"/>
                  <a:pt x="596959" y="31750"/>
                  <a:pt x="609600" y="31750"/>
                </a:cubicBezTo>
                <a:lnTo>
                  <a:pt x="609600" y="19050"/>
                </a:lnTo>
                <a:lnTo>
                  <a:pt x="587375" y="3175"/>
                </a:lnTo>
                <a:lnTo>
                  <a:pt x="565150" y="0"/>
                </a:lnTo>
                <a:lnTo>
                  <a:pt x="530225" y="47625"/>
                </a:lnTo>
                <a:lnTo>
                  <a:pt x="511175" y="66675"/>
                </a:lnTo>
                <a:lnTo>
                  <a:pt x="546100" y="142875"/>
                </a:lnTo>
                <a:lnTo>
                  <a:pt x="596900" y="168275"/>
                </a:lnTo>
                <a:lnTo>
                  <a:pt x="631825" y="219075"/>
                </a:lnTo>
                <a:cubicBezTo>
                  <a:pt x="583347" y="183524"/>
                  <a:pt x="603886" y="184150"/>
                  <a:pt x="581025" y="184150"/>
                </a:cubicBezTo>
                <a:lnTo>
                  <a:pt x="552450" y="161925"/>
                </a:lnTo>
                <a:lnTo>
                  <a:pt x="552450" y="190500"/>
                </a:lnTo>
                <a:lnTo>
                  <a:pt x="552450" y="238125"/>
                </a:lnTo>
                <a:lnTo>
                  <a:pt x="523875" y="311150"/>
                </a:lnTo>
                <a:lnTo>
                  <a:pt x="533400" y="222250"/>
                </a:lnTo>
                <a:lnTo>
                  <a:pt x="520700" y="152400"/>
                </a:lnTo>
                <a:cubicBezTo>
                  <a:pt x="497875" y="100229"/>
                  <a:pt x="511544" y="114669"/>
                  <a:pt x="495300" y="98425"/>
                </a:cubicBezTo>
                <a:lnTo>
                  <a:pt x="473075" y="95250"/>
                </a:lnTo>
                <a:lnTo>
                  <a:pt x="450850" y="101600"/>
                </a:lnTo>
                <a:lnTo>
                  <a:pt x="431800" y="88900"/>
                </a:lnTo>
                <a:lnTo>
                  <a:pt x="390525" y="95250"/>
                </a:lnTo>
                <a:cubicBezTo>
                  <a:pt x="351370" y="91987"/>
                  <a:pt x="339681" y="92075"/>
                  <a:pt x="355600" y="92075"/>
                </a:cubicBezTo>
                <a:lnTo>
                  <a:pt x="311150" y="111125"/>
                </a:lnTo>
                <a:lnTo>
                  <a:pt x="320675" y="130175"/>
                </a:lnTo>
                <a:lnTo>
                  <a:pt x="374650" y="149225"/>
                </a:lnTo>
                <a:lnTo>
                  <a:pt x="393700" y="161925"/>
                </a:lnTo>
                <a:cubicBezTo>
                  <a:pt x="366084" y="172281"/>
                  <a:pt x="370417" y="170921"/>
                  <a:pt x="361950" y="174625"/>
                </a:cubicBezTo>
                <a:cubicBezTo>
                  <a:pt x="347911" y="167606"/>
                  <a:pt x="352597" y="171622"/>
                  <a:pt x="346075" y="165100"/>
                </a:cubicBezTo>
                <a:lnTo>
                  <a:pt x="314325" y="165100"/>
                </a:lnTo>
                <a:cubicBezTo>
                  <a:pt x="340622" y="181536"/>
                  <a:pt x="329741" y="180975"/>
                  <a:pt x="342900" y="180975"/>
                </a:cubicBezTo>
                <a:lnTo>
                  <a:pt x="361950" y="209550"/>
                </a:lnTo>
                <a:lnTo>
                  <a:pt x="390525" y="219075"/>
                </a:lnTo>
                <a:lnTo>
                  <a:pt x="390525" y="219075"/>
                </a:lnTo>
                <a:lnTo>
                  <a:pt x="434975" y="222250"/>
                </a:lnTo>
                <a:lnTo>
                  <a:pt x="450850" y="241300"/>
                </a:lnTo>
                <a:lnTo>
                  <a:pt x="431800" y="266700"/>
                </a:lnTo>
                <a:lnTo>
                  <a:pt x="460375" y="282575"/>
                </a:lnTo>
                <a:lnTo>
                  <a:pt x="422275" y="298450"/>
                </a:lnTo>
                <a:lnTo>
                  <a:pt x="422275" y="298450"/>
                </a:lnTo>
                <a:cubicBezTo>
                  <a:pt x="405722" y="318313"/>
                  <a:pt x="406400" y="309234"/>
                  <a:pt x="406400" y="320675"/>
                </a:cubicBezTo>
                <a:lnTo>
                  <a:pt x="368300" y="320675"/>
                </a:lnTo>
                <a:lnTo>
                  <a:pt x="374650" y="352425"/>
                </a:lnTo>
                <a:lnTo>
                  <a:pt x="355600" y="384175"/>
                </a:lnTo>
                <a:cubicBezTo>
                  <a:pt x="368693" y="416908"/>
                  <a:pt x="379699" y="415925"/>
                  <a:pt x="365125" y="415925"/>
                </a:cubicBezTo>
                <a:lnTo>
                  <a:pt x="333375" y="381000"/>
                </a:lnTo>
                <a:lnTo>
                  <a:pt x="336550" y="355600"/>
                </a:lnTo>
                <a:lnTo>
                  <a:pt x="301625" y="361950"/>
                </a:lnTo>
                <a:lnTo>
                  <a:pt x="307975" y="396875"/>
                </a:lnTo>
                <a:lnTo>
                  <a:pt x="317500" y="428625"/>
                </a:lnTo>
                <a:lnTo>
                  <a:pt x="285750" y="441325"/>
                </a:lnTo>
                <a:lnTo>
                  <a:pt x="254000" y="457200"/>
                </a:lnTo>
                <a:lnTo>
                  <a:pt x="244475" y="438150"/>
                </a:lnTo>
                <a:lnTo>
                  <a:pt x="257175" y="422275"/>
                </a:lnTo>
                <a:lnTo>
                  <a:pt x="295275" y="415925"/>
                </a:lnTo>
                <a:lnTo>
                  <a:pt x="269875" y="393700"/>
                </a:lnTo>
                <a:lnTo>
                  <a:pt x="269875" y="365125"/>
                </a:lnTo>
                <a:lnTo>
                  <a:pt x="285750" y="330200"/>
                </a:lnTo>
                <a:cubicBezTo>
                  <a:pt x="309813" y="316450"/>
                  <a:pt x="307975" y="326033"/>
                  <a:pt x="307975" y="311150"/>
                </a:cubicBezTo>
                <a:lnTo>
                  <a:pt x="279400" y="263525"/>
                </a:lnTo>
                <a:lnTo>
                  <a:pt x="273050" y="234950"/>
                </a:lnTo>
                <a:cubicBezTo>
                  <a:pt x="282832" y="195823"/>
                  <a:pt x="282575" y="209941"/>
                  <a:pt x="282575" y="193675"/>
                </a:cubicBezTo>
                <a:lnTo>
                  <a:pt x="276225" y="152400"/>
                </a:lnTo>
                <a:cubicBezTo>
                  <a:pt x="246683" y="165530"/>
                  <a:pt x="252942" y="144463"/>
                  <a:pt x="247650" y="161925"/>
                </a:cubicBezTo>
                <a:lnTo>
                  <a:pt x="257175" y="231775"/>
                </a:lnTo>
                <a:lnTo>
                  <a:pt x="231775" y="314325"/>
                </a:lnTo>
                <a:cubicBezTo>
                  <a:pt x="228252" y="335463"/>
                  <a:pt x="235038" y="333375"/>
                  <a:pt x="222250" y="333375"/>
                </a:cubicBezTo>
                <a:lnTo>
                  <a:pt x="206375" y="323850"/>
                </a:lnTo>
                <a:lnTo>
                  <a:pt x="193675" y="339725"/>
                </a:lnTo>
                <a:lnTo>
                  <a:pt x="187325" y="346075"/>
                </a:lnTo>
                <a:cubicBezTo>
                  <a:pt x="176778" y="340802"/>
                  <a:pt x="174075" y="340107"/>
                  <a:pt x="165100" y="333375"/>
                </a:cubicBezTo>
                <a:cubicBezTo>
                  <a:pt x="163903" y="332477"/>
                  <a:pt x="162983" y="331258"/>
                  <a:pt x="161925" y="330200"/>
                </a:cubicBezTo>
                <a:cubicBezTo>
                  <a:pt x="155240" y="310146"/>
                  <a:pt x="155575" y="317843"/>
                  <a:pt x="155575" y="307975"/>
                </a:cubicBezTo>
                <a:lnTo>
                  <a:pt x="187325" y="269875"/>
                </a:lnTo>
                <a:lnTo>
                  <a:pt x="149225" y="279400"/>
                </a:lnTo>
                <a:cubicBezTo>
                  <a:pt x="124657" y="282910"/>
                  <a:pt x="123653" y="275882"/>
                  <a:pt x="130175" y="288925"/>
                </a:cubicBezTo>
                <a:cubicBezTo>
                  <a:pt x="106453" y="312647"/>
                  <a:pt x="118427" y="311150"/>
                  <a:pt x="101600" y="311150"/>
                </a:cubicBezTo>
                <a:lnTo>
                  <a:pt x="120650" y="352425"/>
                </a:lnTo>
                <a:lnTo>
                  <a:pt x="127000" y="374650"/>
                </a:lnTo>
                <a:cubicBezTo>
                  <a:pt x="78467" y="403770"/>
                  <a:pt x="97888" y="403225"/>
                  <a:pt x="76200" y="403225"/>
                </a:cubicBezTo>
                <a:lnTo>
                  <a:pt x="53975" y="384175"/>
                </a:lnTo>
                <a:lnTo>
                  <a:pt x="57150" y="406400"/>
                </a:lnTo>
                <a:lnTo>
                  <a:pt x="28575" y="482600"/>
                </a:lnTo>
                <a:lnTo>
                  <a:pt x="19050" y="508000"/>
                </a:lnTo>
                <a:lnTo>
                  <a:pt x="0" y="508000"/>
                </a:lnTo>
                <a:lnTo>
                  <a:pt x="12700" y="555625"/>
                </a:lnTo>
                <a:lnTo>
                  <a:pt x="22225" y="565150"/>
                </a:lnTo>
                <a:lnTo>
                  <a:pt x="9525" y="603250"/>
                </a:lnTo>
                <a:lnTo>
                  <a:pt x="9525" y="625475"/>
                </a:lnTo>
                <a:lnTo>
                  <a:pt x="44450" y="587375"/>
                </a:lnTo>
                <a:cubicBezTo>
                  <a:pt x="47721" y="551396"/>
                  <a:pt x="59315" y="552450"/>
                  <a:pt x="44450" y="552450"/>
                </a:cubicBezTo>
                <a:cubicBezTo>
                  <a:pt x="74058" y="545870"/>
                  <a:pt x="63268" y="546100"/>
                  <a:pt x="76200" y="546100"/>
                </a:cubicBezTo>
                <a:lnTo>
                  <a:pt x="104775" y="561975"/>
                </a:lnTo>
                <a:lnTo>
                  <a:pt x="130175" y="577850"/>
                </a:lnTo>
                <a:lnTo>
                  <a:pt x="133350" y="603250"/>
                </a:lnTo>
                <a:lnTo>
                  <a:pt x="130175" y="635000"/>
                </a:lnTo>
                <a:cubicBezTo>
                  <a:pt x="94196" y="631729"/>
                  <a:pt x="95250" y="643515"/>
                  <a:pt x="95250" y="628650"/>
                </a:cubicBezTo>
                <a:lnTo>
                  <a:pt x="73025" y="619125"/>
                </a:lnTo>
                <a:lnTo>
                  <a:pt x="44450" y="635000"/>
                </a:lnTo>
                <a:lnTo>
                  <a:pt x="47625" y="682625"/>
                </a:lnTo>
                <a:cubicBezTo>
                  <a:pt x="110021" y="695761"/>
                  <a:pt x="87401" y="695325"/>
                  <a:pt x="114300" y="695325"/>
                </a:cubicBezTo>
                <a:lnTo>
                  <a:pt x="120650" y="673100"/>
                </a:lnTo>
                <a:lnTo>
                  <a:pt x="133350" y="657225"/>
                </a:lnTo>
                <a:lnTo>
                  <a:pt x="177800" y="647700"/>
                </a:lnTo>
                <a:cubicBezTo>
                  <a:pt x="174475" y="624427"/>
                  <a:pt x="174625" y="632959"/>
                  <a:pt x="174625" y="622300"/>
                </a:cubicBezTo>
                <a:lnTo>
                  <a:pt x="225425" y="596900"/>
                </a:lnTo>
                <a:lnTo>
                  <a:pt x="225425" y="641350"/>
                </a:lnTo>
                <a:cubicBezTo>
                  <a:pt x="208567" y="648093"/>
                  <a:pt x="209550" y="642001"/>
                  <a:pt x="209550" y="650875"/>
                </a:cubicBezTo>
                <a:lnTo>
                  <a:pt x="212725" y="688975"/>
                </a:lnTo>
                <a:lnTo>
                  <a:pt x="263525" y="720725"/>
                </a:lnTo>
                <a:lnTo>
                  <a:pt x="266700" y="790575"/>
                </a:lnTo>
                <a:lnTo>
                  <a:pt x="250825" y="806450"/>
                </a:lnTo>
                <a:lnTo>
                  <a:pt x="238125" y="831850"/>
                </a:lnTo>
                <a:lnTo>
                  <a:pt x="263525" y="860425"/>
                </a:lnTo>
                <a:lnTo>
                  <a:pt x="276225" y="838200"/>
                </a:lnTo>
                <a:lnTo>
                  <a:pt x="292100" y="844550"/>
                </a:lnTo>
                <a:lnTo>
                  <a:pt x="307975" y="781050"/>
                </a:lnTo>
                <a:lnTo>
                  <a:pt x="333375" y="790575"/>
                </a:lnTo>
                <a:lnTo>
                  <a:pt x="368300" y="774700"/>
                </a:lnTo>
                <a:lnTo>
                  <a:pt x="425450" y="809625"/>
                </a:lnTo>
                <a:lnTo>
                  <a:pt x="485775" y="841375"/>
                </a:lnTo>
                <a:lnTo>
                  <a:pt x="504825" y="860425"/>
                </a:lnTo>
                <a:lnTo>
                  <a:pt x="504825" y="895350"/>
                </a:lnTo>
                <a:lnTo>
                  <a:pt x="504825" y="939800"/>
                </a:lnTo>
                <a:lnTo>
                  <a:pt x="546100" y="974725"/>
                </a:lnTo>
                <a:lnTo>
                  <a:pt x="536575" y="993775"/>
                </a:lnTo>
                <a:cubicBezTo>
                  <a:pt x="525145" y="1009015"/>
                  <a:pt x="527050" y="1001183"/>
                  <a:pt x="527050" y="1016000"/>
                </a:cubicBezTo>
                <a:lnTo>
                  <a:pt x="523875" y="1047750"/>
                </a:lnTo>
                <a:lnTo>
                  <a:pt x="546100" y="1117600"/>
                </a:lnTo>
                <a:lnTo>
                  <a:pt x="542925" y="1149350"/>
                </a:lnTo>
                <a:lnTo>
                  <a:pt x="527050" y="1203325"/>
                </a:lnTo>
                <a:lnTo>
                  <a:pt x="571500" y="1231900"/>
                </a:lnTo>
                <a:lnTo>
                  <a:pt x="619125" y="1285875"/>
                </a:lnTo>
                <a:lnTo>
                  <a:pt x="612775" y="1298575"/>
                </a:lnTo>
                <a:lnTo>
                  <a:pt x="590550" y="1317625"/>
                </a:lnTo>
                <a:lnTo>
                  <a:pt x="571500" y="1320800"/>
                </a:lnTo>
                <a:lnTo>
                  <a:pt x="549275" y="1320800"/>
                </a:lnTo>
                <a:lnTo>
                  <a:pt x="577850" y="1387475"/>
                </a:lnTo>
                <a:lnTo>
                  <a:pt x="593725" y="1387475"/>
                </a:lnTo>
                <a:lnTo>
                  <a:pt x="615950" y="1428750"/>
                </a:lnTo>
                <a:lnTo>
                  <a:pt x="593725" y="1482725"/>
                </a:lnTo>
                <a:lnTo>
                  <a:pt x="596900" y="1530350"/>
                </a:lnTo>
                <a:lnTo>
                  <a:pt x="606425" y="1552575"/>
                </a:lnTo>
                <a:lnTo>
                  <a:pt x="581025" y="1584325"/>
                </a:lnTo>
                <a:lnTo>
                  <a:pt x="584200" y="1616075"/>
                </a:lnTo>
                <a:lnTo>
                  <a:pt x="536575" y="1628775"/>
                </a:lnTo>
                <a:lnTo>
                  <a:pt x="536575" y="1685925"/>
                </a:lnTo>
                <a:cubicBezTo>
                  <a:pt x="563220" y="1649288"/>
                  <a:pt x="552979" y="1651529"/>
                  <a:pt x="568325" y="1651000"/>
                </a:cubicBezTo>
                <a:cubicBezTo>
                  <a:pt x="602430" y="1654410"/>
                  <a:pt x="590562" y="1649418"/>
                  <a:pt x="606425" y="1657350"/>
                </a:cubicBezTo>
                <a:lnTo>
                  <a:pt x="628650" y="1682750"/>
                </a:lnTo>
                <a:lnTo>
                  <a:pt x="660400" y="1666875"/>
                </a:lnTo>
                <a:lnTo>
                  <a:pt x="695325" y="1717675"/>
                </a:lnTo>
                <a:cubicBezTo>
                  <a:pt x="714920" y="1750333"/>
                  <a:pt x="704850" y="1740429"/>
                  <a:pt x="714375" y="1746250"/>
                </a:cubicBezTo>
                <a:lnTo>
                  <a:pt x="720725" y="1733550"/>
                </a:lnTo>
                <a:lnTo>
                  <a:pt x="755650" y="1752600"/>
                </a:lnTo>
                <a:lnTo>
                  <a:pt x="736600" y="1771650"/>
                </a:lnTo>
                <a:lnTo>
                  <a:pt x="736600" y="1781175"/>
                </a:lnTo>
                <a:lnTo>
                  <a:pt x="746125" y="1825625"/>
                </a:lnTo>
                <a:cubicBezTo>
                  <a:pt x="772926" y="1835676"/>
                  <a:pt x="765131" y="1828756"/>
                  <a:pt x="774700" y="1838325"/>
                </a:cubicBezTo>
                <a:lnTo>
                  <a:pt x="787400" y="1860550"/>
                </a:lnTo>
                <a:lnTo>
                  <a:pt x="777875" y="1898650"/>
                </a:lnTo>
                <a:lnTo>
                  <a:pt x="815975" y="1914525"/>
                </a:lnTo>
                <a:lnTo>
                  <a:pt x="825500" y="1911350"/>
                </a:lnTo>
                <a:lnTo>
                  <a:pt x="869950" y="1911350"/>
                </a:lnTo>
                <a:lnTo>
                  <a:pt x="898525" y="1914525"/>
                </a:lnTo>
                <a:lnTo>
                  <a:pt x="908050" y="1873250"/>
                </a:lnTo>
                <a:cubicBezTo>
                  <a:pt x="938742" y="1864783"/>
                  <a:pt x="966788" y="1869017"/>
                  <a:pt x="1000125" y="1847850"/>
                </a:cubicBezTo>
                <a:lnTo>
                  <a:pt x="1092200" y="1793875"/>
                </a:lnTo>
                <a:lnTo>
                  <a:pt x="1104900" y="1701800"/>
                </a:lnTo>
                <a:lnTo>
                  <a:pt x="1127125" y="1666875"/>
                </a:lnTo>
                <a:lnTo>
                  <a:pt x="1165225" y="1666875"/>
                </a:lnTo>
                <a:lnTo>
                  <a:pt x="1203325" y="1641475"/>
                </a:lnTo>
                <a:lnTo>
                  <a:pt x="1244600" y="1651000"/>
                </a:lnTo>
                <a:lnTo>
                  <a:pt x="1289050" y="1651000"/>
                </a:lnTo>
                <a:cubicBezTo>
                  <a:pt x="1324831" y="1677022"/>
                  <a:pt x="1309580" y="1676400"/>
                  <a:pt x="1327150" y="1676400"/>
                </a:cubicBezTo>
                <a:lnTo>
                  <a:pt x="1339850" y="1660525"/>
                </a:lnTo>
                <a:lnTo>
                  <a:pt x="1374775" y="1695450"/>
                </a:lnTo>
                <a:cubicBezTo>
                  <a:pt x="1371512" y="1734605"/>
                  <a:pt x="1362075" y="1719263"/>
                  <a:pt x="1371600" y="1736725"/>
                </a:cubicBezTo>
                <a:cubicBezTo>
                  <a:pt x="1391708" y="1776942"/>
                  <a:pt x="1377950" y="1768475"/>
                  <a:pt x="1397000" y="1778000"/>
                </a:cubicBezTo>
                <a:cubicBezTo>
                  <a:pt x="1426995" y="1787998"/>
                  <a:pt x="1413404" y="1782233"/>
                  <a:pt x="1428750" y="1790700"/>
                </a:cubicBezTo>
                <a:lnTo>
                  <a:pt x="1473200" y="1803400"/>
                </a:lnTo>
                <a:lnTo>
                  <a:pt x="1489075" y="1762125"/>
                </a:lnTo>
                <a:cubicBezTo>
                  <a:pt x="1519070" y="1772123"/>
                  <a:pt x="1504421" y="1765829"/>
                  <a:pt x="1520825" y="1768475"/>
                </a:cubicBezTo>
                <a:lnTo>
                  <a:pt x="1552575" y="1752600"/>
                </a:lnTo>
                <a:lnTo>
                  <a:pt x="1571625" y="1768475"/>
                </a:lnTo>
                <a:cubicBezTo>
                  <a:pt x="1591849" y="1738139"/>
                  <a:pt x="1579227" y="1739900"/>
                  <a:pt x="1597025" y="1739900"/>
                </a:cubicBezTo>
                <a:lnTo>
                  <a:pt x="1628775" y="1762125"/>
                </a:lnTo>
                <a:lnTo>
                  <a:pt x="1657350" y="1778000"/>
                </a:lnTo>
                <a:lnTo>
                  <a:pt x="1647825" y="1743075"/>
                </a:lnTo>
                <a:cubicBezTo>
                  <a:pt x="1648883" y="1736725"/>
                  <a:pt x="1647806" y="1729614"/>
                  <a:pt x="1651000" y="1724025"/>
                </a:cubicBezTo>
                <a:cubicBezTo>
                  <a:pt x="1652660" y="1721119"/>
                  <a:pt x="1660525" y="1720850"/>
                  <a:pt x="1660525" y="1720850"/>
                </a:cubicBezTo>
                <a:cubicBezTo>
                  <a:pt x="1696504" y="1724121"/>
                  <a:pt x="1679046" y="1723496"/>
                  <a:pt x="1698625" y="1724025"/>
                </a:cubicBezTo>
                <a:lnTo>
                  <a:pt x="1727200" y="1698625"/>
                </a:lnTo>
                <a:lnTo>
                  <a:pt x="1746250" y="1701800"/>
                </a:lnTo>
                <a:cubicBezTo>
                  <a:pt x="1775829" y="1691940"/>
                  <a:pt x="1764785" y="1692275"/>
                  <a:pt x="1778000" y="1692275"/>
                </a:cubicBezTo>
                <a:lnTo>
                  <a:pt x="1797050" y="1704975"/>
                </a:lnTo>
                <a:lnTo>
                  <a:pt x="1797050" y="1752600"/>
                </a:lnTo>
                <a:lnTo>
                  <a:pt x="1816100" y="1784350"/>
                </a:lnTo>
                <a:lnTo>
                  <a:pt x="1816100" y="1831975"/>
                </a:lnTo>
                <a:lnTo>
                  <a:pt x="1844675" y="1892300"/>
                </a:lnTo>
                <a:lnTo>
                  <a:pt x="1863725" y="1908175"/>
                </a:lnTo>
                <a:lnTo>
                  <a:pt x="1914525" y="1879600"/>
                </a:lnTo>
                <a:lnTo>
                  <a:pt x="1962150" y="1955800"/>
                </a:lnTo>
                <a:lnTo>
                  <a:pt x="1974850" y="1952625"/>
                </a:lnTo>
                <a:lnTo>
                  <a:pt x="2006600" y="1958975"/>
                </a:lnTo>
                <a:lnTo>
                  <a:pt x="2009775" y="1946275"/>
                </a:lnTo>
                <a:lnTo>
                  <a:pt x="2035175" y="1962150"/>
                </a:lnTo>
                <a:lnTo>
                  <a:pt x="2073275" y="1914525"/>
                </a:lnTo>
                <a:lnTo>
                  <a:pt x="2070100" y="1879600"/>
                </a:lnTo>
                <a:lnTo>
                  <a:pt x="2060575" y="1854200"/>
                </a:lnTo>
                <a:lnTo>
                  <a:pt x="2162175" y="1882775"/>
                </a:lnTo>
                <a:cubicBezTo>
                  <a:pt x="2179364" y="1920590"/>
                  <a:pt x="2165262" y="1917700"/>
                  <a:pt x="2187575" y="1917700"/>
                </a:cubicBezTo>
                <a:cubicBezTo>
                  <a:pt x="2184276" y="1878108"/>
                  <a:pt x="2175389" y="1888611"/>
                  <a:pt x="2187575" y="1876425"/>
                </a:cubicBezTo>
                <a:lnTo>
                  <a:pt x="2225675" y="1860550"/>
                </a:lnTo>
                <a:lnTo>
                  <a:pt x="2187575" y="1844675"/>
                </a:lnTo>
                <a:lnTo>
                  <a:pt x="2193925" y="1809750"/>
                </a:lnTo>
                <a:cubicBezTo>
                  <a:pt x="2216898" y="1786777"/>
                  <a:pt x="2205673" y="1787525"/>
                  <a:pt x="2219325" y="1787525"/>
                </a:cubicBezTo>
                <a:lnTo>
                  <a:pt x="2190750" y="1762125"/>
                </a:lnTo>
                <a:lnTo>
                  <a:pt x="2187575" y="1727200"/>
                </a:lnTo>
                <a:lnTo>
                  <a:pt x="2149475" y="1673225"/>
                </a:lnTo>
                <a:cubicBezTo>
                  <a:pt x="2159834" y="1649054"/>
                  <a:pt x="2155296" y="1658937"/>
                  <a:pt x="2159000" y="1644650"/>
                </a:cubicBezTo>
                <a:lnTo>
                  <a:pt x="2162175" y="1609725"/>
                </a:lnTo>
                <a:lnTo>
                  <a:pt x="2155825" y="1571625"/>
                </a:lnTo>
                <a:cubicBezTo>
                  <a:pt x="2159115" y="1528858"/>
                  <a:pt x="2168757" y="1540107"/>
                  <a:pt x="2155825" y="1527175"/>
                </a:cubicBezTo>
                <a:lnTo>
                  <a:pt x="2143125" y="1501775"/>
                </a:lnTo>
                <a:cubicBezTo>
                  <a:pt x="2131483" y="1503892"/>
                  <a:pt x="2119633" y="1505076"/>
                  <a:pt x="2108200" y="1508125"/>
                </a:cubicBezTo>
                <a:cubicBezTo>
                  <a:pt x="2103627" y="1509345"/>
                  <a:pt x="2095500" y="1514475"/>
                  <a:pt x="2095500" y="1514475"/>
                </a:cubicBezTo>
                <a:lnTo>
                  <a:pt x="2089150" y="1517650"/>
                </a:lnTo>
                <a:cubicBezTo>
                  <a:pt x="2079321" y="1484886"/>
                  <a:pt x="2079625" y="1491192"/>
                  <a:pt x="2076450" y="1485900"/>
                </a:cubicBezTo>
                <a:lnTo>
                  <a:pt x="2076450" y="1485900"/>
                </a:lnTo>
                <a:cubicBezTo>
                  <a:pt x="2063002" y="1472452"/>
                  <a:pt x="2073804" y="1470554"/>
                  <a:pt x="2060575" y="1473200"/>
                </a:cubicBezTo>
                <a:lnTo>
                  <a:pt x="2022475" y="1485900"/>
                </a:lnTo>
                <a:lnTo>
                  <a:pt x="2000250" y="1495425"/>
                </a:lnTo>
                <a:lnTo>
                  <a:pt x="1965325" y="1533525"/>
                </a:lnTo>
                <a:lnTo>
                  <a:pt x="1943100" y="1562100"/>
                </a:lnTo>
                <a:lnTo>
                  <a:pt x="1917700" y="1562100"/>
                </a:lnTo>
                <a:lnTo>
                  <a:pt x="1860550" y="1504950"/>
                </a:lnTo>
                <a:cubicBezTo>
                  <a:pt x="1847263" y="1485019"/>
                  <a:pt x="1847850" y="1493532"/>
                  <a:pt x="1847850" y="1482725"/>
                </a:cubicBezTo>
                <a:lnTo>
                  <a:pt x="1847850" y="1454150"/>
                </a:lnTo>
                <a:cubicBezTo>
                  <a:pt x="1833828" y="1436622"/>
                  <a:pt x="1841927" y="1438275"/>
                  <a:pt x="1828800" y="1438275"/>
                </a:cubicBezTo>
                <a:lnTo>
                  <a:pt x="1812925" y="1441450"/>
                </a:lnTo>
                <a:lnTo>
                  <a:pt x="1812925" y="1485900"/>
                </a:lnTo>
                <a:lnTo>
                  <a:pt x="1816100" y="1520825"/>
                </a:lnTo>
                <a:lnTo>
                  <a:pt x="1768475" y="1597025"/>
                </a:lnTo>
                <a:lnTo>
                  <a:pt x="1771650" y="1555750"/>
                </a:lnTo>
                <a:lnTo>
                  <a:pt x="1739900" y="1517650"/>
                </a:lnTo>
                <a:lnTo>
                  <a:pt x="1720850" y="1517650"/>
                </a:lnTo>
                <a:lnTo>
                  <a:pt x="1701800" y="1504950"/>
                </a:lnTo>
                <a:lnTo>
                  <a:pt x="1695450" y="1479550"/>
                </a:lnTo>
                <a:lnTo>
                  <a:pt x="1701800" y="1444625"/>
                </a:lnTo>
                <a:cubicBezTo>
                  <a:pt x="1666019" y="1418603"/>
                  <a:pt x="1681270" y="1419225"/>
                  <a:pt x="1663700" y="1419225"/>
                </a:cubicBezTo>
                <a:cubicBezTo>
                  <a:pt x="1645977" y="1405047"/>
                  <a:pt x="1644121" y="1410229"/>
                  <a:pt x="1644650" y="1400175"/>
                </a:cubicBezTo>
                <a:lnTo>
                  <a:pt x="1666875" y="1374775"/>
                </a:lnTo>
                <a:lnTo>
                  <a:pt x="1670050" y="1320800"/>
                </a:lnTo>
                <a:lnTo>
                  <a:pt x="1692275" y="1295400"/>
                </a:lnTo>
                <a:lnTo>
                  <a:pt x="1685925" y="1273175"/>
                </a:lnTo>
                <a:cubicBezTo>
                  <a:pt x="1696022" y="1199130"/>
                  <a:pt x="1695450" y="1226824"/>
                  <a:pt x="1695450" y="1190625"/>
                </a:cubicBezTo>
                <a:lnTo>
                  <a:pt x="1701800" y="1171575"/>
                </a:lnTo>
                <a:lnTo>
                  <a:pt x="1666875" y="1168400"/>
                </a:lnTo>
                <a:lnTo>
                  <a:pt x="1654175" y="1184275"/>
                </a:lnTo>
                <a:lnTo>
                  <a:pt x="1631950" y="1158875"/>
                </a:lnTo>
                <a:lnTo>
                  <a:pt x="1612900" y="1152525"/>
                </a:lnTo>
                <a:lnTo>
                  <a:pt x="1597025" y="1136650"/>
                </a:lnTo>
                <a:cubicBezTo>
                  <a:pt x="1573881" y="1123425"/>
                  <a:pt x="1574800" y="1132483"/>
                  <a:pt x="1574800" y="1120775"/>
                </a:cubicBezTo>
                <a:lnTo>
                  <a:pt x="1581150" y="1101725"/>
                </a:lnTo>
                <a:lnTo>
                  <a:pt x="1584325" y="1076325"/>
                </a:lnTo>
                <a:lnTo>
                  <a:pt x="1584325" y="1076325"/>
                </a:lnTo>
                <a:cubicBezTo>
                  <a:pt x="1566605" y="1051516"/>
                  <a:pt x="1568450" y="1063204"/>
                  <a:pt x="1568450" y="1044575"/>
                </a:cubicBezTo>
                <a:lnTo>
                  <a:pt x="1568450" y="1035050"/>
                </a:lnTo>
                <a:lnTo>
                  <a:pt x="1543050" y="1025525"/>
                </a:lnTo>
                <a:lnTo>
                  <a:pt x="1539875" y="1016000"/>
                </a:lnTo>
                <a:lnTo>
                  <a:pt x="1533525" y="990600"/>
                </a:lnTo>
                <a:cubicBezTo>
                  <a:pt x="1553820" y="977070"/>
                  <a:pt x="1547813" y="977900"/>
                  <a:pt x="1549400" y="974725"/>
                </a:cubicBezTo>
                <a:lnTo>
                  <a:pt x="1543050" y="958850"/>
                </a:lnTo>
                <a:lnTo>
                  <a:pt x="1539875" y="933450"/>
                </a:lnTo>
                <a:cubicBezTo>
                  <a:pt x="1566325" y="930144"/>
                  <a:pt x="1556742" y="930275"/>
                  <a:pt x="1568450" y="930275"/>
                </a:cubicBezTo>
                <a:lnTo>
                  <a:pt x="1565275" y="917575"/>
                </a:lnTo>
                <a:lnTo>
                  <a:pt x="1593850" y="866775"/>
                </a:lnTo>
                <a:lnTo>
                  <a:pt x="1571625" y="869950"/>
                </a:lnTo>
                <a:lnTo>
                  <a:pt x="1552575" y="844550"/>
                </a:lnTo>
                <a:lnTo>
                  <a:pt x="1527175" y="828675"/>
                </a:lnTo>
                <a:lnTo>
                  <a:pt x="1527175" y="828675"/>
                </a:lnTo>
                <a:lnTo>
                  <a:pt x="1504950" y="793750"/>
                </a:lnTo>
                <a:cubicBezTo>
                  <a:pt x="1518398" y="780302"/>
                  <a:pt x="1517650" y="787037"/>
                  <a:pt x="1517650" y="777875"/>
                </a:cubicBezTo>
                <a:lnTo>
                  <a:pt x="1514475" y="739775"/>
                </a:lnTo>
                <a:lnTo>
                  <a:pt x="1517650" y="708025"/>
                </a:lnTo>
                <a:lnTo>
                  <a:pt x="1524000" y="682625"/>
                </a:lnTo>
                <a:lnTo>
                  <a:pt x="1517650" y="663575"/>
                </a:lnTo>
                <a:cubicBezTo>
                  <a:pt x="1502654" y="667324"/>
                  <a:pt x="1508853" y="668701"/>
                  <a:pt x="1498600" y="663575"/>
                </a:cubicBezTo>
                <a:cubicBezTo>
                  <a:pt x="1490133" y="652992"/>
                  <a:pt x="1475846" y="640292"/>
                  <a:pt x="1473200" y="631825"/>
                </a:cubicBezTo>
                <a:lnTo>
                  <a:pt x="1504950" y="612775"/>
                </a:lnTo>
                <a:lnTo>
                  <a:pt x="1520825" y="600075"/>
                </a:lnTo>
                <a:lnTo>
                  <a:pt x="1584325" y="609600"/>
                </a:lnTo>
                <a:lnTo>
                  <a:pt x="1619250" y="641350"/>
                </a:lnTo>
                <a:cubicBezTo>
                  <a:pt x="1664619" y="667275"/>
                  <a:pt x="1646635" y="666750"/>
                  <a:pt x="1666875" y="666750"/>
                </a:cubicBezTo>
                <a:lnTo>
                  <a:pt x="1717675" y="666750"/>
                </a:lnTo>
                <a:lnTo>
                  <a:pt x="1736725" y="631825"/>
                </a:lnTo>
                <a:lnTo>
                  <a:pt x="1749425" y="606425"/>
                </a:lnTo>
                <a:lnTo>
                  <a:pt x="1774825" y="596900"/>
                </a:lnTo>
                <a:lnTo>
                  <a:pt x="1784350" y="596900"/>
                </a:lnTo>
                <a:lnTo>
                  <a:pt x="1778000" y="565150"/>
                </a:lnTo>
                <a:lnTo>
                  <a:pt x="1800225" y="552450"/>
                </a:lnTo>
                <a:lnTo>
                  <a:pt x="1838325" y="546100"/>
                </a:lnTo>
                <a:lnTo>
                  <a:pt x="1870075" y="574675"/>
                </a:lnTo>
                <a:cubicBezTo>
                  <a:pt x="1903398" y="544684"/>
                  <a:pt x="1901825" y="560338"/>
                  <a:pt x="1901825" y="539750"/>
                </a:cubicBezTo>
                <a:lnTo>
                  <a:pt x="1866900" y="517525"/>
                </a:lnTo>
                <a:lnTo>
                  <a:pt x="1866900" y="482600"/>
                </a:lnTo>
                <a:lnTo>
                  <a:pt x="1828800" y="444500"/>
                </a:lnTo>
                <a:lnTo>
                  <a:pt x="1800225" y="422275"/>
                </a:lnTo>
                <a:cubicBezTo>
                  <a:pt x="1776999" y="418404"/>
                  <a:pt x="1779058" y="423862"/>
                  <a:pt x="1781175" y="406400"/>
                </a:cubicBezTo>
                <a:lnTo>
                  <a:pt x="1774825" y="374650"/>
                </a:lnTo>
                <a:lnTo>
                  <a:pt x="1755775" y="371475"/>
                </a:lnTo>
                <a:cubicBezTo>
                  <a:pt x="1749425" y="368300"/>
                  <a:pt x="1738312" y="367242"/>
                  <a:pt x="1736725" y="361950"/>
                </a:cubicBezTo>
                <a:lnTo>
                  <a:pt x="1736725" y="327025"/>
                </a:lnTo>
                <a:lnTo>
                  <a:pt x="1670050" y="263525"/>
                </a:lnTo>
                <a:lnTo>
                  <a:pt x="1628775" y="254000"/>
                </a:lnTo>
                <a:lnTo>
                  <a:pt x="1590675" y="234950"/>
                </a:lnTo>
                <a:cubicBezTo>
                  <a:pt x="1584031" y="201732"/>
                  <a:pt x="1591957" y="210832"/>
                  <a:pt x="1581150" y="200025"/>
                </a:cubicBezTo>
                <a:lnTo>
                  <a:pt x="1533525" y="184150"/>
                </a:lnTo>
                <a:lnTo>
                  <a:pt x="1504950" y="161925"/>
                </a:lnTo>
                <a:lnTo>
                  <a:pt x="1479550" y="168275"/>
                </a:lnTo>
                <a:lnTo>
                  <a:pt x="1441450" y="168275"/>
                </a:lnTo>
                <a:lnTo>
                  <a:pt x="1431925" y="203200"/>
                </a:lnTo>
                <a:lnTo>
                  <a:pt x="1336675" y="231775"/>
                </a:lnTo>
                <a:lnTo>
                  <a:pt x="1295400" y="225425"/>
                </a:lnTo>
                <a:lnTo>
                  <a:pt x="1196975" y="263525"/>
                </a:lnTo>
                <a:cubicBezTo>
                  <a:pt x="1153836" y="286754"/>
                  <a:pt x="1155700" y="270124"/>
                  <a:pt x="1155700" y="292100"/>
                </a:cubicBezTo>
                <a:lnTo>
                  <a:pt x="1158875" y="311150"/>
                </a:lnTo>
                <a:lnTo>
                  <a:pt x="1108075" y="330200"/>
                </a:lnTo>
                <a:lnTo>
                  <a:pt x="1028700" y="311150"/>
                </a:lnTo>
                <a:lnTo>
                  <a:pt x="1016000" y="260350"/>
                </a:lnTo>
                <a:lnTo>
                  <a:pt x="1012825" y="231775"/>
                </a:lnTo>
                <a:lnTo>
                  <a:pt x="990600" y="234950"/>
                </a:lnTo>
                <a:lnTo>
                  <a:pt x="977900" y="212725"/>
                </a:lnTo>
                <a:lnTo>
                  <a:pt x="965200" y="180975"/>
                </a:lnTo>
                <a:lnTo>
                  <a:pt x="987425" y="158750"/>
                </a:lnTo>
                <a:lnTo>
                  <a:pt x="876300" y="120650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자유형 16"/>
          <p:cNvSpPr/>
          <p:nvPr/>
        </p:nvSpPr>
        <p:spPr>
          <a:xfrm>
            <a:off x="3208338" y="1983551"/>
            <a:ext cx="600075" cy="488156"/>
          </a:xfrm>
          <a:custGeom>
            <a:avLst/>
            <a:gdLst>
              <a:gd name="connsiteX0" fmla="*/ 197644 w 600075"/>
              <a:gd name="connsiteY0" fmla="*/ 142875 h 488156"/>
              <a:gd name="connsiteX1" fmla="*/ 190500 w 600075"/>
              <a:gd name="connsiteY1" fmla="*/ 197643 h 488156"/>
              <a:gd name="connsiteX2" fmla="*/ 190500 w 600075"/>
              <a:gd name="connsiteY2" fmla="*/ 197643 h 488156"/>
              <a:gd name="connsiteX3" fmla="*/ 164306 w 600075"/>
              <a:gd name="connsiteY3" fmla="*/ 200025 h 488156"/>
              <a:gd name="connsiteX4" fmla="*/ 157162 w 600075"/>
              <a:gd name="connsiteY4" fmla="*/ 216693 h 488156"/>
              <a:gd name="connsiteX5" fmla="*/ 133350 w 600075"/>
              <a:gd name="connsiteY5" fmla="*/ 228600 h 488156"/>
              <a:gd name="connsiteX6" fmla="*/ 76200 w 600075"/>
              <a:gd name="connsiteY6" fmla="*/ 195262 h 488156"/>
              <a:gd name="connsiteX7" fmla="*/ 54769 w 600075"/>
              <a:gd name="connsiteY7" fmla="*/ 176212 h 488156"/>
              <a:gd name="connsiteX8" fmla="*/ 45244 w 600075"/>
              <a:gd name="connsiteY8" fmla="*/ 185737 h 488156"/>
              <a:gd name="connsiteX9" fmla="*/ 45244 w 600075"/>
              <a:gd name="connsiteY9" fmla="*/ 209550 h 488156"/>
              <a:gd name="connsiteX10" fmla="*/ 14287 w 600075"/>
              <a:gd name="connsiteY10" fmla="*/ 245268 h 488156"/>
              <a:gd name="connsiteX11" fmla="*/ 0 w 600075"/>
              <a:gd name="connsiteY11" fmla="*/ 269081 h 488156"/>
              <a:gd name="connsiteX12" fmla="*/ 30956 w 600075"/>
              <a:gd name="connsiteY12" fmla="*/ 278606 h 488156"/>
              <a:gd name="connsiteX13" fmla="*/ 40481 w 600075"/>
              <a:gd name="connsiteY13" fmla="*/ 288131 h 488156"/>
              <a:gd name="connsiteX14" fmla="*/ 61912 w 600075"/>
              <a:gd name="connsiteY14" fmla="*/ 285750 h 488156"/>
              <a:gd name="connsiteX15" fmla="*/ 85725 w 600075"/>
              <a:gd name="connsiteY15" fmla="*/ 297656 h 488156"/>
              <a:gd name="connsiteX16" fmla="*/ 83344 w 600075"/>
              <a:gd name="connsiteY16" fmla="*/ 323850 h 488156"/>
              <a:gd name="connsiteX17" fmla="*/ 76200 w 600075"/>
              <a:gd name="connsiteY17" fmla="*/ 357187 h 488156"/>
              <a:gd name="connsiteX18" fmla="*/ 71437 w 600075"/>
              <a:gd name="connsiteY18" fmla="*/ 371475 h 488156"/>
              <a:gd name="connsiteX19" fmla="*/ 78581 w 600075"/>
              <a:gd name="connsiteY19" fmla="*/ 388143 h 488156"/>
              <a:gd name="connsiteX20" fmla="*/ 73819 w 600075"/>
              <a:gd name="connsiteY20" fmla="*/ 402431 h 488156"/>
              <a:gd name="connsiteX21" fmla="*/ 109537 w 600075"/>
              <a:gd name="connsiteY21" fmla="*/ 402431 h 488156"/>
              <a:gd name="connsiteX22" fmla="*/ 142875 w 600075"/>
              <a:gd name="connsiteY22" fmla="*/ 376237 h 488156"/>
              <a:gd name="connsiteX23" fmla="*/ 154781 w 600075"/>
              <a:gd name="connsiteY23" fmla="*/ 383381 h 488156"/>
              <a:gd name="connsiteX24" fmla="*/ 171450 w 600075"/>
              <a:gd name="connsiteY24" fmla="*/ 426243 h 488156"/>
              <a:gd name="connsiteX25" fmla="*/ 190500 w 600075"/>
              <a:gd name="connsiteY25" fmla="*/ 476250 h 488156"/>
              <a:gd name="connsiteX26" fmla="*/ 204787 w 600075"/>
              <a:gd name="connsiteY26" fmla="*/ 473868 h 488156"/>
              <a:gd name="connsiteX27" fmla="*/ 233362 w 600075"/>
              <a:gd name="connsiteY27" fmla="*/ 454818 h 488156"/>
              <a:gd name="connsiteX28" fmla="*/ 252412 w 600075"/>
              <a:gd name="connsiteY28" fmla="*/ 469106 h 488156"/>
              <a:gd name="connsiteX29" fmla="*/ 259556 w 600075"/>
              <a:gd name="connsiteY29" fmla="*/ 473868 h 488156"/>
              <a:gd name="connsiteX30" fmla="*/ 278606 w 600075"/>
              <a:gd name="connsiteY30" fmla="*/ 471487 h 488156"/>
              <a:gd name="connsiteX31" fmla="*/ 302419 w 600075"/>
              <a:gd name="connsiteY31" fmla="*/ 442912 h 488156"/>
              <a:gd name="connsiteX32" fmla="*/ 338137 w 600075"/>
              <a:gd name="connsiteY32" fmla="*/ 423862 h 488156"/>
              <a:gd name="connsiteX33" fmla="*/ 350044 w 600075"/>
              <a:gd name="connsiteY33" fmla="*/ 445293 h 488156"/>
              <a:gd name="connsiteX34" fmla="*/ 378619 w 600075"/>
              <a:gd name="connsiteY34" fmla="*/ 431006 h 488156"/>
              <a:gd name="connsiteX35" fmla="*/ 390525 w 600075"/>
              <a:gd name="connsiteY35" fmla="*/ 450056 h 488156"/>
              <a:gd name="connsiteX36" fmla="*/ 388144 w 600075"/>
              <a:gd name="connsiteY36" fmla="*/ 471487 h 488156"/>
              <a:gd name="connsiteX37" fmla="*/ 416719 w 600075"/>
              <a:gd name="connsiteY37" fmla="*/ 485775 h 488156"/>
              <a:gd name="connsiteX38" fmla="*/ 435769 w 600075"/>
              <a:gd name="connsiteY38" fmla="*/ 488156 h 488156"/>
              <a:gd name="connsiteX39" fmla="*/ 445294 w 600075"/>
              <a:gd name="connsiteY39" fmla="*/ 461962 h 488156"/>
              <a:gd name="connsiteX40" fmla="*/ 461962 w 600075"/>
              <a:gd name="connsiteY40" fmla="*/ 464343 h 488156"/>
              <a:gd name="connsiteX41" fmla="*/ 481012 w 600075"/>
              <a:gd name="connsiteY41" fmla="*/ 435768 h 488156"/>
              <a:gd name="connsiteX42" fmla="*/ 514350 w 600075"/>
              <a:gd name="connsiteY42" fmla="*/ 428625 h 488156"/>
              <a:gd name="connsiteX43" fmla="*/ 535781 w 600075"/>
              <a:gd name="connsiteY43" fmla="*/ 409575 h 488156"/>
              <a:gd name="connsiteX44" fmla="*/ 545306 w 600075"/>
              <a:gd name="connsiteY44" fmla="*/ 409575 h 488156"/>
              <a:gd name="connsiteX45" fmla="*/ 569119 w 600075"/>
              <a:gd name="connsiteY45" fmla="*/ 366712 h 488156"/>
              <a:gd name="connsiteX46" fmla="*/ 542925 w 600075"/>
              <a:gd name="connsiteY46" fmla="*/ 352425 h 488156"/>
              <a:gd name="connsiteX47" fmla="*/ 542925 w 600075"/>
              <a:gd name="connsiteY47" fmla="*/ 333375 h 488156"/>
              <a:gd name="connsiteX48" fmla="*/ 559594 w 600075"/>
              <a:gd name="connsiteY48" fmla="*/ 309562 h 488156"/>
              <a:gd name="connsiteX49" fmla="*/ 569119 w 600075"/>
              <a:gd name="connsiteY49" fmla="*/ 290512 h 488156"/>
              <a:gd name="connsiteX50" fmla="*/ 590550 w 600075"/>
              <a:gd name="connsiteY50" fmla="*/ 280987 h 488156"/>
              <a:gd name="connsiteX51" fmla="*/ 600075 w 600075"/>
              <a:gd name="connsiteY51" fmla="*/ 269081 h 488156"/>
              <a:gd name="connsiteX52" fmla="*/ 592931 w 600075"/>
              <a:gd name="connsiteY52" fmla="*/ 235743 h 488156"/>
              <a:gd name="connsiteX53" fmla="*/ 583406 w 600075"/>
              <a:gd name="connsiteY53" fmla="*/ 226218 h 488156"/>
              <a:gd name="connsiteX54" fmla="*/ 564356 w 600075"/>
              <a:gd name="connsiteY54" fmla="*/ 228600 h 488156"/>
              <a:gd name="connsiteX55" fmla="*/ 516731 w 600075"/>
              <a:gd name="connsiteY55" fmla="*/ 252412 h 488156"/>
              <a:gd name="connsiteX56" fmla="*/ 492919 w 600075"/>
              <a:gd name="connsiteY56" fmla="*/ 264318 h 488156"/>
              <a:gd name="connsiteX57" fmla="*/ 481012 w 600075"/>
              <a:gd name="connsiteY57" fmla="*/ 240506 h 488156"/>
              <a:gd name="connsiteX58" fmla="*/ 497681 w 600075"/>
              <a:gd name="connsiteY58" fmla="*/ 195262 h 488156"/>
              <a:gd name="connsiteX59" fmla="*/ 507206 w 600075"/>
              <a:gd name="connsiteY59" fmla="*/ 169068 h 488156"/>
              <a:gd name="connsiteX60" fmla="*/ 502444 w 600075"/>
              <a:gd name="connsiteY60" fmla="*/ 145256 h 488156"/>
              <a:gd name="connsiteX61" fmla="*/ 490537 w 600075"/>
              <a:gd name="connsiteY61" fmla="*/ 142875 h 488156"/>
              <a:gd name="connsiteX62" fmla="*/ 495300 w 600075"/>
              <a:gd name="connsiteY62" fmla="*/ 119062 h 488156"/>
              <a:gd name="connsiteX63" fmla="*/ 495300 w 600075"/>
              <a:gd name="connsiteY63" fmla="*/ 109537 h 488156"/>
              <a:gd name="connsiteX64" fmla="*/ 471487 w 600075"/>
              <a:gd name="connsiteY64" fmla="*/ 97631 h 488156"/>
              <a:gd name="connsiteX65" fmla="*/ 476250 w 600075"/>
              <a:gd name="connsiteY65" fmla="*/ 28575 h 488156"/>
              <a:gd name="connsiteX66" fmla="*/ 454819 w 600075"/>
              <a:gd name="connsiteY66" fmla="*/ 4762 h 488156"/>
              <a:gd name="connsiteX67" fmla="*/ 414337 w 600075"/>
              <a:gd name="connsiteY67" fmla="*/ 21431 h 488156"/>
              <a:gd name="connsiteX68" fmla="*/ 407194 w 600075"/>
              <a:gd name="connsiteY68" fmla="*/ 16668 h 488156"/>
              <a:gd name="connsiteX69" fmla="*/ 400050 w 600075"/>
              <a:gd name="connsiteY69" fmla="*/ 16668 h 488156"/>
              <a:gd name="connsiteX70" fmla="*/ 397669 w 600075"/>
              <a:gd name="connsiteY70" fmla="*/ 9525 h 488156"/>
              <a:gd name="connsiteX71" fmla="*/ 381000 w 600075"/>
              <a:gd name="connsiteY71" fmla="*/ 9525 h 488156"/>
              <a:gd name="connsiteX72" fmla="*/ 366712 w 600075"/>
              <a:gd name="connsiteY72" fmla="*/ 0 h 488156"/>
              <a:gd name="connsiteX73" fmla="*/ 350044 w 600075"/>
              <a:gd name="connsiteY73" fmla="*/ 11906 h 488156"/>
              <a:gd name="connsiteX74" fmla="*/ 342900 w 600075"/>
              <a:gd name="connsiteY74" fmla="*/ 30956 h 488156"/>
              <a:gd name="connsiteX75" fmla="*/ 326231 w 600075"/>
              <a:gd name="connsiteY75" fmla="*/ 38100 h 488156"/>
              <a:gd name="connsiteX76" fmla="*/ 323850 w 600075"/>
              <a:gd name="connsiteY76" fmla="*/ 64293 h 488156"/>
              <a:gd name="connsiteX77" fmla="*/ 309562 w 600075"/>
              <a:gd name="connsiteY77" fmla="*/ 78581 h 488156"/>
              <a:gd name="connsiteX78" fmla="*/ 311944 w 600075"/>
              <a:gd name="connsiteY78" fmla="*/ 111918 h 488156"/>
              <a:gd name="connsiteX79" fmla="*/ 302419 w 600075"/>
              <a:gd name="connsiteY79" fmla="*/ 123825 h 488156"/>
              <a:gd name="connsiteX80" fmla="*/ 283369 w 600075"/>
              <a:gd name="connsiteY80" fmla="*/ 123825 h 488156"/>
              <a:gd name="connsiteX81" fmla="*/ 273844 w 600075"/>
              <a:gd name="connsiteY81" fmla="*/ 88106 h 488156"/>
              <a:gd name="connsiteX82" fmla="*/ 264319 w 600075"/>
              <a:gd name="connsiteY82" fmla="*/ 73818 h 488156"/>
              <a:gd name="connsiteX83" fmla="*/ 228600 w 600075"/>
              <a:gd name="connsiteY83" fmla="*/ 97631 h 488156"/>
              <a:gd name="connsiteX84" fmla="*/ 197644 w 600075"/>
              <a:gd name="connsiteY84" fmla="*/ 142875 h 48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600075" h="488156">
                <a:moveTo>
                  <a:pt x="197644" y="142875"/>
                </a:moveTo>
                <a:lnTo>
                  <a:pt x="190500" y="197643"/>
                </a:lnTo>
                <a:lnTo>
                  <a:pt x="190500" y="197643"/>
                </a:lnTo>
                <a:lnTo>
                  <a:pt x="164306" y="200025"/>
                </a:lnTo>
                <a:lnTo>
                  <a:pt x="157162" y="216693"/>
                </a:lnTo>
                <a:lnTo>
                  <a:pt x="133350" y="228600"/>
                </a:lnTo>
                <a:lnTo>
                  <a:pt x="76200" y="195262"/>
                </a:lnTo>
                <a:lnTo>
                  <a:pt x="54769" y="176212"/>
                </a:lnTo>
                <a:lnTo>
                  <a:pt x="45244" y="185737"/>
                </a:lnTo>
                <a:lnTo>
                  <a:pt x="45244" y="209550"/>
                </a:lnTo>
                <a:lnTo>
                  <a:pt x="14287" y="245268"/>
                </a:lnTo>
                <a:lnTo>
                  <a:pt x="0" y="269081"/>
                </a:lnTo>
                <a:lnTo>
                  <a:pt x="30956" y="278606"/>
                </a:lnTo>
                <a:lnTo>
                  <a:pt x="40481" y="288131"/>
                </a:lnTo>
                <a:lnTo>
                  <a:pt x="61912" y="285750"/>
                </a:lnTo>
                <a:lnTo>
                  <a:pt x="85725" y="297656"/>
                </a:lnTo>
                <a:lnTo>
                  <a:pt x="83344" y="323850"/>
                </a:lnTo>
                <a:lnTo>
                  <a:pt x="76200" y="357187"/>
                </a:lnTo>
                <a:lnTo>
                  <a:pt x="71437" y="371475"/>
                </a:lnTo>
                <a:lnTo>
                  <a:pt x="78581" y="388143"/>
                </a:lnTo>
                <a:lnTo>
                  <a:pt x="73819" y="402431"/>
                </a:lnTo>
                <a:lnTo>
                  <a:pt x="109537" y="402431"/>
                </a:lnTo>
                <a:lnTo>
                  <a:pt x="142875" y="376237"/>
                </a:lnTo>
                <a:lnTo>
                  <a:pt x="154781" y="383381"/>
                </a:lnTo>
                <a:lnTo>
                  <a:pt x="171450" y="426243"/>
                </a:lnTo>
                <a:lnTo>
                  <a:pt x="190500" y="476250"/>
                </a:lnTo>
                <a:lnTo>
                  <a:pt x="204787" y="473868"/>
                </a:lnTo>
                <a:lnTo>
                  <a:pt x="233362" y="454818"/>
                </a:lnTo>
                <a:cubicBezTo>
                  <a:pt x="250634" y="469623"/>
                  <a:pt x="242713" y="469106"/>
                  <a:pt x="252412" y="469106"/>
                </a:cubicBezTo>
                <a:lnTo>
                  <a:pt x="259556" y="473868"/>
                </a:lnTo>
                <a:lnTo>
                  <a:pt x="278606" y="471487"/>
                </a:lnTo>
                <a:lnTo>
                  <a:pt x="302419" y="442912"/>
                </a:lnTo>
                <a:lnTo>
                  <a:pt x="338137" y="423862"/>
                </a:lnTo>
                <a:lnTo>
                  <a:pt x="350044" y="445293"/>
                </a:lnTo>
                <a:lnTo>
                  <a:pt x="378619" y="431006"/>
                </a:lnTo>
                <a:lnTo>
                  <a:pt x="390525" y="450056"/>
                </a:lnTo>
                <a:lnTo>
                  <a:pt x="388144" y="471487"/>
                </a:lnTo>
                <a:cubicBezTo>
                  <a:pt x="415034" y="486155"/>
                  <a:pt x="408782" y="481806"/>
                  <a:pt x="416719" y="485775"/>
                </a:cubicBezTo>
                <a:lnTo>
                  <a:pt x="435769" y="488156"/>
                </a:lnTo>
                <a:lnTo>
                  <a:pt x="445294" y="461962"/>
                </a:lnTo>
                <a:lnTo>
                  <a:pt x="461962" y="464343"/>
                </a:lnTo>
                <a:lnTo>
                  <a:pt x="481012" y="435768"/>
                </a:lnTo>
                <a:lnTo>
                  <a:pt x="514350" y="428625"/>
                </a:lnTo>
                <a:lnTo>
                  <a:pt x="535781" y="409575"/>
                </a:lnTo>
                <a:lnTo>
                  <a:pt x="545306" y="409575"/>
                </a:lnTo>
                <a:lnTo>
                  <a:pt x="569119" y="366712"/>
                </a:lnTo>
                <a:lnTo>
                  <a:pt x="542925" y="352425"/>
                </a:lnTo>
                <a:lnTo>
                  <a:pt x="542925" y="333375"/>
                </a:lnTo>
                <a:lnTo>
                  <a:pt x="559594" y="309562"/>
                </a:lnTo>
                <a:lnTo>
                  <a:pt x="569119" y="290512"/>
                </a:lnTo>
                <a:lnTo>
                  <a:pt x="590550" y="280987"/>
                </a:lnTo>
                <a:lnTo>
                  <a:pt x="600075" y="269081"/>
                </a:lnTo>
                <a:lnTo>
                  <a:pt x="592931" y="235743"/>
                </a:lnTo>
                <a:lnTo>
                  <a:pt x="583406" y="226218"/>
                </a:lnTo>
                <a:cubicBezTo>
                  <a:pt x="565951" y="228712"/>
                  <a:pt x="572350" y="228600"/>
                  <a:pt x="564356" y="228600"/>
                </a:cubicBezTo>
                <a:lnTo>
                  <a:pt x="516731" y="252412"/>
                </a:lnTo>
                <a:lnTo>
                  <a:pt x="492919" y="264318"/>
                </a:lnTo>
                <a:lnTo>
                  <a:pt x="481012" y="240506"/>
                </a:lnTo>
                <a:lnTo>
                  <a:pt x="497681" y="195262"/>
                </a:lnTo>
                <a:cubicBezTo>
                  <a:pt x="505034" y="168302"/>
                  <a:pt x="509190" y="178196"/>
                  <a:pt x="507206" y="169068"/>
                </a:cubicBezTo>
                <a:lnTo>
                  <a:pt x="502444" y="145256"/>
                </a:lnTo>
                <a:lnTo>
                  <a:pt x="490537" y="142875"/>
                </a:lnTo>
                <a:lnTo>
                  <a:pt x="495300" y="119062"/>
                </a:lnTo>
                <a:lnTo>
                  <a:pt x="495300" y="109537"/>
                </a:lnTo>
                <a:cubicBezTo>
                  <a:pt x="470750" y="99717"/>
                  <a:pt x="475853" y="111918"/>
                  <a:pt x="471487" y="97631"/>
                </a:cubicBezTo>
                <a:lnTo>
                  <a:pt x="476250" y="28575"/>
                </a:lnTo>
                <a:lnTo>
                  <a:pt x="454819" y="4762"/>
                </a:lnTo>
                <a:cubicBezTo>
                  <a:pt x="441325" y="10318"/>
                  <a:pt x="428494" y="17892"/>
                  <a:pt x="414337" y="21431"/>
                </a:cubicBezTo>
                <a:cubicBezTo>
                  <a:pt x="411561" y="22125"/>
                  <a:pt x="409909" y="17573"/>
                  <a:pt x="407194" y="16668"/>
                </a:cubicBezTo>
                <a:cubicBezTo>
                  <a:pt x="404935" y="15915"/>
                  <a:pt x="402431" y="16668"/>
                  <a:pt x="400050" y="16668"/>
                </a:cubicBezTo>
                <a:lnTo>
                  <a:pt x="397669" y="9525"/>
                </a:lnTo>
                <a:cubicBezTo>
                  <a:pt x="380214" y="12018"/>
                  <a:pt x="381000" y="17519"/>
                  <a:pt x="381000" y="9525"/>
                </a:cubicBezTo>
                <a:lnTo>
                  <a:pt x="366712" y="0"/>
                </a:lnTo>
                <a:lnTo>
                  <a:pt x="350044" y="11906"/>
                </a:lnTo>
                <a:lnTo>
                  <a:pt x="342900" y="30956"/>
                </a:lnTo>
                <a:lnTo>
                  <a:pt x="326231" y="38100"/>
                </a:lnTo>
                <a:lnTo>
                  <a:pt x="323850" y="64293"/>
                </a:lnTo>
                <a:lnTo>
                  <a:pt x="309562" y="78581"/>
                </a:lnTo>
                <a:lnTo>
                  <a:pt x="311944" y="111918"/>
                </a:lnTo>
                <a:lnTo>
                  <a:pt x="302419" y="123825"/>
                </a:lnTo>
                <a:lnTo>
                  <a:pt x="283369" y="123825"/>
                </a:lnTo>
                <a:lnTo>
                  <a:pt x="273844" y="88106"/>
                </a:lnTo>
                <a:lnTo>
                  <a:pt x="264319" y="73818"/>
                </a:lnTo>
                <a:lnTo>
                  <a:pt x="228600" y="97631"/>
                </a:lnTo>
                <a:lnTo>
                  <a:pt x="197644" y="142875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자유형 17"/>
          <p:cNvSpPr/>
          <p:nvPr/>
        </p:nvSpPr>
        <p:spPr>
          <a:xfrm>
            <a:off x="2915445" y="2085152"/>
            <a:ext cx="321469" cy="526256"/>
          </a:xfrm>
          <a:custGeom>
            <a:avLst/>
            <a:gdLst>
              <a:gd name="connsiteX0" fmla="*/ 176213 w 321469"/>
              <a:gd name="connsiteY0" fmla="*/ 35719 h 526256"/>
              <a:gd name="connsiteX1" fmla="*/ 128588 w 321469"/>
              <a:gd name="connsiteY1" fmla="*/ 0 h 526256"/>
              <a:gd name="connsiteX2" fmla="*/ 107156 w 321469"/>
              <a:gd name="connsiteY2" fmla="*/ 21431 h 526256"/>
              <a:gd name="connsiteX3" fmla="*/ 107156 w 321469"/>
              <a:gd name="connsiteY3" fmla="*/ 21431 h 526256"/>
              <a:gd name="connsiteX4" fmla="*/ 88106 w 321469"/>
              <a:gd name="connsiteY4" fmla="*/ 42862 h 526256"/>
              <a:gd name="connsiteX5" fmla="*/ 88106 w 321469"/>
              <a:gd name="connsiteY5" fmla="*/ 57150 h 526256"/>
              <a:gd name="connsiteX6" fmla="*/ 61913 w 321469"/>
              <a:gd name="connsiteY6" fmla="*/ 61912 h 526256"/>
              <a:gd name="connsiteX7" fmla="*/ 11906 w 321469"/>
              <a:gd name="connsiteY7" fmla="*/ 90487 h 526256"/>
              <a:gd name="connsiteX8" fmla="*/ 0 w 321469"/>
              <a:gd name="connsiteY8" fmla="*/ 107156 h 526256"/>
              <a:gd name="connsiteX9" fmla="*/ 23813 w 321469"/>
              <a:gd name="connsiteY9" fmla="*/ 126206 h 526256"/>
              <a:gd name="connsiteX10" fmla="*/ 40481 w 321469"/>
              <a:gd name="connsiteY10" fmla="*/ 147637 h 526256"/>
              <a:gd name="connsiteX11" fmla="*/ 52388 w 321469"/>
              <a:gd name="connsiteY11" fmla="*/ 161925 h 526256"/>
              <a:gd name="connsiteX12" fmla="*/ 47625 w 321469"/>
              <a:gd name="connsiteY12" fmla="*/ 183356 h 526256"/>
              <a:gd name="connsiteX13" fmla="*/ 45244 w 321469"/>
              <a:gd name="connsiteY13" fmla="*/ 219075 h 526256"/>
              <a:gd name="connsiteX14" fmla="*/ 47625 w 321469"/>
              <a:gd name="connsiteY14" fmla="*/ 242887 h 526256"/>
              <a:gd name="connsiteX15" fmla="*/ 69056 w 321469"/>
              <a:gd name="connsiteY15" fmla="*/ 257175 h 526256"/>
              <a:gd name="connsiteX16" fmla="*/ 97631 w 321469"/>
              <a:gd name="connsiteY16" fmla="*/ 247650 h 526256"/>
              <a:gd name="connsiteX17" fmla="*/ 104775 w 321469"/>
              <a:gd name="connsiteY17" fmla="*/ 261937 h 526256"/>
              <a:gd name="connsiteX18" fmla="*/ 85725 w 321469"/>
              <a:gd name="connsiteY18" fmla="*/ 273844 h 526256"/>
              <a:gd name="connsiteX19" fmla="*/ 61913 w 321469"/>
              <a:gd name="connsiteY19" fmla="*/ 273844 h 526256"/>
              <a:gd name="connsiteX20" fmla="*/ 42863 w 321469"/>
              <a:gd name="connsiteY20" fmla="*/ 311944 h 526256"/>
              <a:gd name="connsiteX21" fmla="*/ 35719 w 321469"/>
              <a:gd name="connsiteY21" fmla="*/ 342900 h 526256"/>
              <a:gd name="connsiteX22" fmla="*/ 21431 w 321469"/>
              <a:gd name="connsiteY22" fmla="*/ 366712 h 526256"/>
              <a:gd name="connsiteX23" fmla="*/ 42863 w 321469"/>
              <a:gd name="connsiteY23" fmla="*/ 371475 h 526256"/>
              <a:gd name="connsiteX24" fmla="*/ 61913 w 321469"/>
              <a:gd name="connsiteY24" fmla="*/ 357187 h 526256"/>
              <a:gd name="connsiteX25" fmla="*/ 52388 w 321469"/>
              <a:gd name="connsiteY25" fmla="*/ 419100 h 526256"/>
              <a:gd name="connsiteX26" fmla="*/ 57150 w 321469"/>
              <a:gd name="connsiteY26" fmla="*/ 469106 h 526256"/>
              <a:gd name="connsiteX27" fmla="*/ 130969 w 321469"/>
              <a:gd name="connsiteY27" fmla="*/ 526256 h 526256"/>
              <a:gd name="connsiteX28" fmla="*/ 173831 w 321469"/>
              <a:gd name="connsiteY28" fmla="*/ 471487 h 526256"/>
              <a:gd name="connsiteX29" fmla="*/ 197644 w 321469"/>
              <a:gd name="connsiteY29" fmla="*/ 478631 h 526256"/>
              <a:gd name="connsiteX30" fmla="*/ 240506 w 321469"/>
              <a:gd name="connsiteY30" fmla="*/ 438150 h 526256"/>
              <a:gd name="connsiteX31" fmla="*/ 259556 w 321469"/>
              <a:gd name="connsiteY31" fmla="*/ 414337 h 526256"/>
              <a:gd name="connsiteX32" fmla="*/ 266700 w 321469"/>
              <a:gd name="connsiteY32" fmla="*/ 395287 h 526256"/>
              <a:gd name="connsiteX33" fmla="*/ 290513 w 321469"/>
              <a:gd name="connsiteY33" fmla="*/ 373856 h 526256"/>
              <a:gd name="connsiteX34" fmla="*/ 288131 w 321469"/>
              <a:gd name="connsiteY34" fmla="*/ 342900 h 526256"/>
              <a:gd name="connsiteX35" fmla="*/ 302419 w 321469"/>
              <a:gd name="connsiteY35" fmla="*/ 326231 h 526256"/>
              <a:gd name="connsiteX36" fmla="*/ 295275 w 321469"/>
              <a:gd name="connsiteY36" fmla="*/ 304800 h 526256"/>
              <a:gd name="connsiteX37" fmla="*/ 250031 w 321469"/>
              <a:gd name="connsiteY37" fmla="*/ 266700 h 526256"/>
              <a:gd name="connsiteX38" fmla="*/ 250031 w 321469"/>
              <a:gd name="connsiteY38" fmla="*/ 238125 h 526256"/>
              <a:gd name="connsiteX39" fmla="*/ 273844 w 321469"/>
              <a:gd name="connsiteY39" fmla="*/ 216694 h 526256"/>
              <a:gd name="connsiteX40" fmla="*/ 278606 w 321469"/>
              <a:gd name="connsiteY40" fmla="*/ 169069 h 526256"/>
              <a:gd name="connsiteX41" fmla="*/ 292894 w 321469"/>
              <a:gd name="connsiteY41" fmla="*/ 142875 h 526256"/>
              <a:gd name="connsiteX42" fmla="*/ 321469 w 321469"/>
              <a:gd name="connsiteY42" fmla="*/ 107156 h 526256"/>
              <a:gd name="connsiteX43" fmla="*/ 292894 w 321469"/>
              <a:gd name="connsiteY43" fmla="*/ 100012 h 526256"/>
              <a:gd name="connsiteX44" fmla="*/ 266700 w 321469"/>
              <a:gd name="connsiteY44" fmla="*/ 104775 h 526256"/>
              <a:gd name="connsiteX45" fmla="*/ 247650 w 321469"/>
              <a:gd name="connsiteY45" fmla="*/ 85725 h 526256"/>
              <a:gd name="connsiteX46" fmla="*/ 223838 w 321469"/>
              <a:gd name="connsiteY46" fmla="*/ 80962 h 526256"/>
              <a:gd name="connsiteX47" fmla="*/ 176213 w 321469"/>
              <a:gd name="connsiteY47" fmla="*/ 35719 h 526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21469" h="526256">
                <a:moveTo>
                  <a:pt x="176213" y="35719"/>
                </a:moveTo>
                <a:lnTo>
                  <a:pt x="128588" y="0"/>
                </a:lnTo>
                <a:lnTo>
                  <a:pt x="107156" y="21431"/>
                </a:lnTo>
                <a:lnTo>
                  <a:pt x="107156" y="21431"/>
                </a:lnTo>
                <a:lnTo>
                  <a:pt x="88106" y="42862"/>
                </a:lnTo>
                <a:lnTo>
                  <a:pt x="88106" y="57150"/>
                </a:lnTo>
                <a:lnTo>
                  <a:pt x="61913" y="61912"/>
                </a:lnTo>
                <a:lnTo>
                  <a:pt x="11906" y="90487"/>
                </a:lnTo>
                <a:lnTo>
                  <a:pt x="0" y="107156"/>
                </a:lnTo>
                <a:cubicBezTo>
                  <a:pt x="22317" y="124514"/>
                  <a:pt x="15030" y="117427"/>
                  <a:pt x="23813" y="126206"/>
                </a:cubicBezTo>
                <a:cubicBezTo>
                  <a:pt x="38773" y="146154"/>
                  <a:pt x="34131" y="137715"/>
                  <a:pt x="40481" y="147637"/>
                </a:cubicBezTo>
                <a:lnTo>
                  <a:pt x="52388" y="161925"/>
                </a:lnTo>
                <a:lnTo>
                  <a:pt x="47625" y="183356"/>
                </a:lnTo>
                <a:cubicBezTo>
                  <a:pt x="42593" y="216066"/>
                  <a:pt x="38195" y="204974"/>
                  <a:pt x="45244" y="219075"/>
                </a:cubicBezTo>
                <a:lnTo>
                  <a:pt x="47625" y="242887"/>
                </a:lnTo>
                <a:lnTo>
                  <a:pt x="69056" y="257175"/>
                </a:lnTo>
                <a:cubicBezTo>
                  <a:pt x="98364" y="244964"/>
                  <a:pt x="97631" y="234950"/>
                  <a:pt x="97631" y="247650"/>
                </a:cubicBezTo>
                <a:cubicBezTo>
                  <a:pt x="107596" y="262597"/>
                  <a:pt x="112880" y="261937"/>
                  <a:pt x="104775" y="261937"/>
                </a:cubicBezTo>
                <a:lnTo>
                  <a:pt x="85725" y="273844"/>
                </a:lnTo>
                <a:lnTo>
                  <a:pt x="61913" y="273844"/>
                </a:lnTo>
                <a:cubicBezTo>
                  <a:pt x="40092" y="312636"/>
                  <a:pt x="46435" y="295275"/>
                  <a:pt x="42863" y="311944"/>
                </a:cubicBezTo>
                <a:lnTo>
                  <a:pt x="35719" y="342900"/>
                </a:lnTo>
                <a:lnTo>
                  <a:pt x="21431" y="366712"/>
                </a:lnTo>
                <a:cubicBezTo>
                  <a:pt x="41251" y="371668"/>
                  <a:pt x="33936" y="371475"/>
                  <a:pt x="42863" y="371475"/>
                </a:cubicBezTo>
                <a:lnTo>
                  <a:pt x="61913" y="357187"/>
                </a:lnTo>
                <a:lnTo>
                  <a:pt x="52388" y="419100"/>
                </a:lnTo>
                <a:lnTo>
                  <a:pt x="57150" y="469106"/>
                </a:lnTo>
                <a:lnTo>
                  <a:pt x="130969" y="526256"/>
                </a:lnTo>
                <a:lnTo>
                  <a:pt x="173831" y="471487"/>
                </a:lnTo>
                <a:cubicBezTo>
                  <a:pt x="198381" y="481307"/>
                  <a:pt x="197644" y="489561"/>
                  <a:pt x="197644" y="478631"/>
                </a:cubicBezTo>
                <a:lnTo>
                  <a:pt x="240506" y="438150"/>
                </a:lnTo>
                <a:lnTo>
                  <a:pt x="259556" y="414337"/>
                </a:lnTo>
                <a:lnTo>
                  <a:pt x="266700" y="395287"/>
                </a:lnTo>
                <a:lnTo>
                  <a:pt x="290513" y="373856"/>
                </a:lnTo>
                <a:cubicBezTo>
                  <a:pt x="287894" y="347674"/>
                  <a:pt x="288131" y="358021"/>
                  <a:pt x="288131" y="342900"/>
                </a:cubicBezTo>
                <a:cubicBezTo>
                  <a:pt x="304400" y="332054"/>
                  <a:pt x="302419" y="339099"/>
                  <a:pt x="302419" y="326231"/>
                </a:cubicBezTo>
                <a:lnTo>
                  <a:pt x="295275" y="304800"/>
                </a:lnTo>
                <a:cubicBezTo>
                  <a:pt x="247347" y="274530"/>
                  <a:pt x="250031" y="294062"/>
                  <a:pt x="250031" y="266700"/>
                </a:cubicBezTo>
                <a:lnTo>
                  <a:pt x="250031" y="238125"/>
                </a:lnTo>
                <a:lnTo>
                  <a:pt x="273844" y="216694"/>
                </a:lnTo>
                <a:lnTo>
                  <a:pt x="278606" y="169069"/>
                </a:lnTo>
                <a:lnTo>
                  <a:pt x="292894" y="142875"/>
                </a:lnTo>
                <a:lnTo>
                  <a:pt x="321469" y="107156"/>
                </a:lnTo>
                <a:lnTo>
                  <a:pt x="292894" y="100012"/>
                </a:lnTo>
                <a:lnTo>
                  <a:pt x="266700" y="104775"/>
                </a:lnTo>
                <a:lnTo>
                  <a:pt x="247650" y="85725"/>
                </a:lnTo>
                <a:cubicBezTo>
                  <a:pt x="225444" y="80790"/>
                  <a:pt x="233537" y="80962"/>
                  <a:pt x="223838" y="80962"/>
                </a:cubicBezTo>
                <a:cubicBezTo>
                  <a:pt x="197002" y="61445"/>
                  <a:pt x="186848" y="61912"/>
                  <a:pt x="176213" y="35719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자유형 18"/>
          <p:cNvSpPr/>
          <p:nvPr/>
        </p:nvSpPr>
        <p:spPr>
          <a:xfrm>
            <a:off x="2851150" y="926275"/>
            <a:ext cx="1911350" cy="2524125"/>
          </a:xfrm>
          <a:custGeom>
            <a:avLst/>
            <a:gdLst>
              <a:gd name="connsiteX0" fmla="*/ 720725 w 1911350"/>
              <a:gd name="connsiteY0" fmla="*/ 101600 h 2524125"/>
              <a:gd name="connsiteX1" fmla="*/ 679450 w 1911350"/>
              <a:gd name="connsiteY1" fmla="*/ 155575 h 2524125"/>
              <a:gd name="connsiteX2" fmla="*/ 657225 w 1911350"/>
              <a:gd name="connsiteY2" fmla="*/ 190500 h 2524125"/>
              <a:gd name="connsiteX3" fmla="*/ 635000 w 1911350"/>
              <a:gd name="connsiteY3" fmla="*/ 257175 h 2524125"/>
              <a:gd name="connsiteX4" fmla="*/ 542925 w 1911350"/>
              <a:gd name="connsiteY4" fmla="*/ 320675 h 2524125"/>
              <a:gd name="connsiteX5" fmla="*/ 514350 w 1911350"/>
              <a:gd name="connsiteY5" fmla="*/ 371475 h 2524125"/>
              <a:gd name="connsiteX6" fmla="*/ 463550 w 1911350"/>
              <a:gd name="connsiteY6" fmla="*/ 457200 h 2524125"/>
              <a:gd name="connsiteX7" fmla="*/ 422275 w 1911350"/>
              <a:gd name="connsiteY7" fmla="*/ 520700 h 2524125"/>
              <a:gd name="connsiteX8" fmla="*/ 314325 w 1911350"/>
              <a:gd name="connsiteY8" fmla="*/ 590550 h 2524125"/>
              <a:gd name="connsiteX9" fmla="*/ 231775 w 1911350"/>
              <a:gd name="connsiteY9" fmla="*/ 600075 h 2524125"/>
              <a:gd name="connsiteX10" fmla="*/ 225425 w 1911350"/>
              <a:gd name="connsiteY10" fmla="*/ 619125 h 2524125"/>
              <a:gd name="connsiteX11" fmla="*/ 244475 w 1911350"/>
              <a:gd name="connsiteY11" fmla="*/ 666750 h 2524125"/>
              <a:gd name="connsiteX12" fmla="*/ 225425 w 1911350"/>
              <a:gd name="connsiteY12" fmla="*/ 720725 h 2524125"/>
              <a:gd name="connsiteX13" fmla="*/ 212725 w 1911350"/>
              <a:gd name="connsiteY13" fmla="*/ 774700 h 2524125"/>
              <a:gd name="connsiteX14" fmla="*/ 222250 w 1911350"/>
              <a:gd name="connsiteY14" fmla="*/ 793750 h 2524125"/>
              <a:gd name="connsiteX15" fmla="*/ 209550 w 1911350"/>
              <a:gd name="connsiteY15" fmla="*/ 800100 h 2524125"/>
              <a:gd name="connsiteX16" fmla="*/ 222250 w 1911350"/>
              <a:gd name="connsiteY16" fmla="*/ 815975 h 2524125"/>
              <a:gd name="connsiteX17" fmla="*/ 206375 w 1911350"/>
              <a:gd name="connsiteY17" fmla="*/ 901700 h 2524125"/>
              <a:gd name="connsiteX18" fmla="*/ 155575 w 1911350"/>
              <a:gd name="connsiteY18" fmla="*/ 917575 h 2524125"/>
              <a:gd name="connsiteX19" fmla="*/ 76200 w 1911350"/>
              <a:gd name="connsiteY19" fmla="*/ 927100 h 2524125"/>
              <a:gd name="connsiteX20" fmla="*/ 60325 w 1911350"/>
              <a:gd name="connsiteY20" fmla="*/ 942975 h 2524125"/>
              <a:gd name="connsiteX21" fmla="*/ 15875 w 1911350"/>
              <a:gd name="connsiteY21" fmla="*/ 933450 h 2524125"/>
              <a:gd name="connsiteX22" fmla="*/ 0 w 1911350"/>
              <a:gd name="connsiteY22" fmla="*/ 946150 h 2524125"/>
              <a:gd name="connsiteX23" fmla="*/ 15875 w 1911350"/>
              <a:gd name="connsiteY23" fmla="*/ 981075 h 2524125"/>
              <a:gd name="connsiteX24" fmla="*/ 6350 w 1911350"/>
              <a:gd name="connsiteY24" fmla="*/ 1028700 h 2524125"/>
              <a:gd name="connsiteX25" fmla="*/ 19050 w 1911350"/>
              <a:gd name="connsiteY25" fmla="*/ 1054100 h 2524125"/>
              <a:gd name="connsiteX26" fmla="*/ 12700 w 1911350"/>
              <a:gd name="connsiteY26" fmla="*/ 1098550 h 2524125"/>
              <a:gd name="connsiteX27" fmla="*/ 25400 w 1911350"/>
              <a:gd name="connsiteY27" fmla="*/ 1120775 h 2524125"/>
              <a:gd name="connsiteX28" fmla="*/ 25400 w 1911350"/>
              <a:gd name="connsiteY28" fmla="*/ 1143000 h 2524125"/>
              <a:gd name="connsiteX29" fmla="*/ 50800 w 1911350"/>
              <a:gd name="connsiteY29" fmla="*/ 1219200 h 2524125"/>
              <a:gd name="connsiteX30" fmla="*/ 63500 w 1911350"/>
              <a:gd name="connsiteY30" fmla="*/ 1263650 h 2524125"/>
              <a:gd name="connsiteX31" fmla="*/ 133350 w 1911350"/>
              <a:gd name="connsiteY31" fmla="*/ 1231900 h 2524125"/>
              <a:gd name="connsiteX32" fmla="*/ 152400 w 1911350"/>
              <a:gd name="connsiteY32" fmla="*/ 1235075 h 2524125"/>
              <a:gd name="connsiteX33" fmla="*/ 165100 w 1911350"/>
              <a:gd name="connsiteY33" fmla="*/ 1190625 h 2524125"/>
              <a:gd name="connsiteX34" fmla="*/ 200025 w 1911350"/>
              <a:gd name="connsiteY34" fmla="*/ 1171575 h 2524125"/>
              <a:gd name="connsiteX35" fmla="*/ 266700 w 1911350"/>
              <a:gd name="connsiteY35" fmla="*/ 1219200 h 2524125"/>
              <a:gd name="connsiteX36" fmla="*/ 276225 w 1911350"/>
              <a:gd name="connsiteY36" fmla="*/ 1238250 h 2524125"/>
              <a:gd name="connsiteX37" fmla="*/ 327025 w 1911350"/>
              <a:gd name="connsiteY37" fmla="*/ 1257300 h 2524125"/>
              <a:gd name="connsiteX38" fmla="*/ 339725 w 1911350"/>
              <a:gd name="connsiteY38" fmla="*/ 1276350 h 2524125"/>
              <a:gd name="connsiteX39" fmla="*/ 352425 w 1911350"/>
              <a:gd name="connsiteY39" fmla="*/ 1266825 h 2524125"/>
              <a:gd name="connsiteX40" fmla="*/ 393700 w 1911350"/>
              <a:gd name="connsiteY40" fmla="*/ 1276350 h 2524125"/>
              <a:gd name="connsiteX41" fmla="*/ 403225 w 1911350"/>
              <a:gd name="connsiteY41" fmla="*/ 1247775 h 2524125"/>
              <a:gd name="connsiteX42" fmla="*/ 406400 w 1911350"/>
              <a:gd name="connsiteY42" fmla="*/ 1235075 h 2524125"/>
              <a:gd name="connsiteX43" fmla="*/ 479425 w 1911350"/>
              <a:gd name="connsiteY43" fmla="*/ 1282700 h 2524125"/>
              <a:gd name="connsiteX44" fmla="*/ 511175 w 1911350"/>
              <a:gd name="connsiteY44" fmla="*/ 1273175 h 2524125"/>
              <a:gd name="connsiteX45" fmla="*/ 517525 w 1911350"/>
              <a:gd name="connsiteY45" fmla="*/ 1260475 h 2524125"/>
              <a:gd name="connsiteX46" fmla="*/ 542925 w 1911350"/>
              <a:gd name="connsiteY46" fmla="*/ 1257300 h 2524125"/>
              <a:gd name="connsiteX47" fmla="*/ 552450 w 1911350"/>
              <a:gd name="connsiteY47" fmla="*/ 1206500 h 2524125"/>
              <a:gd name="connsiteX48" fmla="*/ 571500 w 1911350"/>
              <a:gd name="connsiteY48" fmla="*/ 1158875 h 2524125"/>
              <a:gd name="connsiteX49" fmla="*/ 603250 w 1911350"/>
              <a:gd name="connsiteY49" fmla="*/ 1143000 h 2524125"/>
              <a:gd name="connsiteX50" fmla="*/ 619125 w 1911350"/>
              <a:gd name="connsiteY50" fmla="*/ 1143000 h 2524125"/>
              <a:gd name="connsiteX51" fmla="*/ 641350 w 1911350"/>
              <a:gd name="connsiteY51" fmla="*/ 1184275 h 2524125"/>
              <a:gd name="connsiteX52" fmla="*/ 673100 w 1911350"/>
              <a:gd name="connsiteY52" fmla="*/ 1171575 h 2524125"/>
              <a:gd name="connsiteX53" fmla="*/ 666750 w 1911350"/>
              <a:gd name="connsiteY53" fmla="*/ 1149350 h 2524125"/>
              <a:gd name="connsiteX54" fmla="*/ 679450 w 1911350"/>
              <a:gd name="connsiteY54" fmla="*/ 1111250 h 2524125"/>
              <a:gd name="connsiteX55" fmla="*/ 695325 w 1911350"/>
              <a:gd name="connsiteY55" fmla="*/ 1082675 h 2524125"/>
              <a:gd name="connsiteX56" fmla="*/ 714375 w 1911350"/>
              <a:gd name="connsiteY56" fmla="*/ 1063625 h 2524125"/>
              <a:gd name="connsiteX57" fmla="*/ 736600 w 1911350"/>
              <a:gd name="connsiteY57" fmla="*/ 1069975 h 2524125"/>
              <a:gd name="connsiteX58" fmla="*/ 771525 w 1911350"/>
              <a:gd name="connsiteY58" fmla="*/ 1079500 h 2524125"/>
              <a:gd name="connsiteX59" fmla="*/ 815975 w 1911350"/>
              <a:gd name="connsiteY59" fmla="*/ 1073150 h 2524125"/>
              <a:gd name="connsiteX60" fmla="*/ 831850 w 1911350"/>
              <a:gd name="connsiteY60" fmla="*/ 1095375 h 2524125"/>
              <a:gd name="connsiteX61" fmla="*/ 828675 w 1911350"/>
              <a:gd name="connsiteY61" fmla="*/ 1133475 h 2524125"/>
              <a:gd name="connsiteX62" fmla="*/ 828675 w 1911350"/>
              <a:gd name="connsiteY62" fmla="*/ 1158875 h 2524125"/>
              <a:gd name="connsiteX63" fmla="*/ 854075 w 1911350"/>
              <a:gd name="connsiteY63" fmla="*/ 1181100 h 2524125"/>
              <a:gd name="connsiteX64" fmla="*/ 841375 w 1911350"/>
              <a:gd name="connsiteY64" fmla="*/ 1200150 h 2524125"/>
              <a:gd name="connsiteX65" fmla="*/ 854075 w 1911350"/>
              <a:gd name="connsiteY65" fmla="*/ 1222375 h 2524125"/>
              <a:gd name="connsiteX66" fmla="*/ 854075 w 1911350"/>
              <a:gd name="connsiteY66" fmla="*/ 1263650 h 2524125"/>
              <a:gd name="connsiteX67" fmla="*/ 835025 w 1911350"/>
              <a:gd name="connsiteY67" fmla="*/ 1298575 h 2524125"/>
              <a:gd name="connsiteX68" fmla="*/ 844550 w 1911350"/>
              <a:gd name="connsiteY68" fmla="*/ 1317625 h 2524125"/>
              <a:gd name="connsiteX69" fmla="*/ 939800 w 1911350"/>
              <a:gd name="connsiteY69" fmla="*/ 1289050 h 2524125"/>
              <a:gd name="connsiteX70" fmla="*/ 949325 w 1911350"/>
              <a:gd name="connsiteY70" fmla="*/ 1317625 h 2524125"/>
              <a:gd name="connsiteX71" fmla="*/ 949325 w 1911350"/>
              <a:gd name="connsiteY71" fmla="*/ 1343025 h 2524125"/>
              <a:gd name="connsiteX72" fmla="*/ 920750 w 1911350"/>
              <a:gd name="connsiteY72" fmla="*/ 1346200 h 2524125"/>
              <a:gd name="connsiteX73" fmla="*/ 892175 w 1911350"/>
              <a:gd name="connsiteY73" fmla="*/ 1406525 h 2524125"/>
              <a:gd name="connsiteX74" fmla="*/ 917575 w 1911350"/>
              <a:gd name="connsiteY74" fmla="*/ 1425575 h 2524125"/>
              <a:gd name="connsiteX75" fmla="*/ 895350 w 1911350"/>
              <a:gd name="connsiteY75" fmla="*/ 1470025 h 2524125"/>
              <a:gd name="connsiteX76" fmla="*/ 879475 w 1911350"/>
              <a:gd name="connsiteY76" fmla="*/ 1473200 h 2524125"/>
              <a:gd name="connsiteX77" fmla="*/ 866775 w 1911350"/>
              <a:gd name="connsiteY77" fmla="*/ 1489075 h 2524125"/>
              <a:gd name="connsiteX78" fmla="*/ 844550 w 1911350"/>
              <a:gd name="connsiteY78" fmla="*/ 1492250 h 2524125"/>
              <a:gd name="connsiteX79" fmla="*/ 828675 w 1911350"/>
              <a:gd name="connsiteY79" fmla="*/ 1501775 h 2524125"/>
              <a:gd name="connsiteX80" fmla="*/ 812800 w 1911350"/>
              <a:gd name="connsiteY80" fmla="*/ 1524000 h 2524125"/>
              <a:gd name="connsiteX81" fmla="*/ 800100 w 1911350"/>
              <a:gd name="connsiteY81" fmla="*/ 1533525 h 2524125"/>
              <a:gd name="connsiteX82" fmla="*/ 771525 w 1911350"/>
              <a:gd name="connsiteY82" fmla="*/ 1549400 h 2524125"/>
              <a:gd name="connsiteX83" fmla="*/ 742950 w 1911350"/>
              <a:gd name="connsiteY83" fmla="*/ 1536700 h 2524125"/>
              <a:gd name="connsiteX84" fmla="*/ 736600 w 1911350"/>
              <a:gd name="connsiteY84" fmla="*/ 1492250 h 2524125"/>
              <a:gd name="connsiteX85" fmla="*/ 711200 w 1911350"/>
              <a:gd name="connsiteY85" fmla="*/ 1501775 h 2524125"/>
              <a:gd name="connsiteX86" fmla="*/ 679450 w 1911350"/>
              <a:gd name="connsiteY86" fmla="*/ 1485900 h 2524125"/>
              <a:gd name="connsiteX87" fmla="*/ 644525 w 1911350"/>
              <a:gd name="connsiteY87" fmla="*/ 1514475 h 2524125"/>
              <a:gd name="connsiteX88" fmla="*/ 625475 w 1911350"/>
              <a:gd name="connsiteY88" fmla="*/ 1533525 h 2524125"/>
              <a:gd name="connsiteX89" fmla="*/ 603250 w 1911350"/>
              <a:gd name="connsiteY89" fmla="*/ 1533525 h 2524125"/>
              <a:gd name="connsiteX90" fmla="*/ 584200 w 1911350"/>
              <a:gd name="connsiteY90" fmla="*/ 1514475 h 2524125"/>
              <a:gd name="connsiteX91" fmla="*/ 558800 w 1911350"/>
              <a:gd name="connsiteY91" fmla="*/ 1546225 h 2524125"/>
              <a:gd name="connsiteX92" fmla="*/ 517525 w 1911350"/>
              <a:gd name="connsiteY92" fmla="*/ 1489075 h 2524125"/>
              <a:gd name="connsiteX93" fmla="*/ 501650 w 1911350"/>
              <a:gd name="connsiteY93" fmla="*/ 1435100 h 2524125"/>
              <a:gd name="connsiteX94" fmla="*/ 447675 w 1911350"/>
              <a:gd name="connsiteY94" fmla="*/ 1466850 h 2524125"/>
              <a:gd name="connsiteX95" fmla="*/ 428625 w 1911350"/>
              <a:gd name="connsiteY95" fmla="*/ 1463675 h 2524125"/>
              <a:gd name="connsiteX96" fmla="*/ 428625 w 1911350"/>
              <a:gd name="connsiteY96" fmla="*/ 1444625 h 2524125"/>
              <a:gd name="connsiteX97" fmla="*/ 425450 w 1911350"/>
              <a:gd name="connsiteY97" fmla="*/ 1428750 h 2524125"/>
              <a:gd name="connsiteX98" fmla="*/ 441325 w 1911350"/>
              <a:gd name="connsiteY98" fmla="*/ 1377950 h 2524125"/>
              <a:gd name="connsiteX99" fmla="*/ 425450 w 1911350"/>
              <a:gd name="connsiteY99" fmla="*/ 1352550 h 2524125"/>
              <a:gd name="connsiteX100" fmla="*/ 409575 w 1911350"/>
              <a:gd name="connsiteY100" fmla="*/ 1346200 h 2524125"/>
              <a:gd name="connsiteX101" fmla="*/ 371475 w 1911350"/>
              <a:gd name="connsiteY101" fmla="*/ 1336675 h 2524125"/>
              <a:gd name="connsiteX102" fmla="*/ 352425 w 1911350"/>
              <a:gd name="connsiteY102" fmla="*/ 1327150 h 2524125"/>
              <a:gd name="connsiteX103" fmla="*/ 342900 w 1911350"/>
              <a:gd name="connsiteY103" fmla="*/ 1377950 h 2524125"/>
              <a:gd name="connsiteX104" fmla="*/ 327025 w 1911350"/>
              <a:gd name="connsiteY104" fmla="*/ 1397000 h 2524125"/>
              <a:gd name="connsiteX105" fmla="*/ 317500 w 1911350"/>
              <a:gd name="connsiteY105" fmla="*/ 1403350 h 2524125"/>
              <a:gd name="connsiteX106" fmla="*/ 320675 w 1911350"/>
              <a:gd name="connsiteY106" fmla="*/ 1438275 h 2524125"/>
              <a:gd name="connsiteX107" fmla="*/ 355600 w 1911350"/>
              <a:gd name="connsiteY107" fmla="*/ 1470025 h 2524125"/>
              <a:gd name="connsiteX108" fmla="*/ 374650 w 1911350"/>
              <a:gd name="connsiteY108" fmla="*/ 1479550 h 2524125"/>
              <a:gd name="connsiteX109" fmla="*/ 365125 w 1911350"/>
              <a:gd name="connsiteY109" fmla="*/ 1511300 h 2524125"/>
              <a:gd name="connsiteX110" fmla="*/ 358775 w 1911350"/>
              <a:gd name="connsiteY110" fmla="*/ 1530350 h 2524125"/>
              <a:gd name="connsiteX111" fmla="*/ 358775 w 1911350"/>
              <a:gd name="connsiteY111" fmla="*/ 1552575 h 2524125"/>
              <a:gd name="connsiteX112" fmla="*/ 336550 w 1911350"/>
              <a:gd name="connsiteY112" fmla="*/ 1562100 h 2524125"/>
              <a:gd name="connsiteX113" fmla="*/ 317500 w 1911350"/>
              <a:gd name="connsiteY113" fmla="*/ 1597025 h 2524125"/>
              <a:gd name="connsiteX114" fmla="*/ 260350 w 1911350"/>
              <a:gd name="connsiteY114" fmla="*/ 1651000 h 2524125"/>
              <a:gd name="connsiteX115" fmla="*/ 279400 w 1911350"/>
              <a:gd name="connsiteY115" fmla="*/ 1657350 h 2524125"/>
              <a:gd name="connsiteX116" fmla="*/ 257175 w 1911350"/>
              <a:gd name="connsiteY116" fmla="*/ 1701800 h 2524125"/>
              <a:gd name="connsiteX117" fmla="*/ 234950 w 1911350"/>
              <a:gd name="connsiteY117" fmla="*/ 1698625 h 2524125"/>
              <a:gd name="connsiteX118" fmla="*/ 231775 w 1911350"/>
              <a:gd name="connsiteY118" fmla="*/ 1720850 h 2524125"/>
              <a:gd name="connsiteX119" fmla="*/ 206375 w 1911350"/>
              <a:gd name="connsiteY119" fmla="*/ 1746250 h 2524125"/>
              <a:gd name="connsiteX120" fmla="*/ 266700 w 1911350"/>
              <a:gd name="connsiteY120" fmla="*/ 1768475 h 2524125"/>
              <a:gd name="connsiteX121" fmla="*/ 311150 w 1911350"/>
              <a:gd name="connsiteY121" fmla="*/ 1778000 h 2524125"/>
              <a:gd name="connsiteX122" fmla="*/ 371475 w 1911350"/>
              <a:gd name="connsiteY122" fmla="*/ 1806575 h 2524125"/>
              <a:gd name="connsiteX123" fmla="*/ 390525 w 1911350"/>
              <a:gd name="connsiteY123" fmla="*/ 1800225 h 2524125"/>
              <a:gd name="connsiteX124" fmla="*/ 415925 w 1911350"/>
              <a:gd name="connsiteY124" fmla="*/ 1790700 h 2524125"/>
              <a:gd name="connsiteX125" fmla="*/ 422275 w 1911350"/>
              <a:gd name="connsiteY125" fmla="*/ 1800225 h 2524125"/>
              <a:gd name="connsiteX126" fmla="*/ 428625 w 1911350"/>
              <a:gd name="connsiteY126" fmla="*/ 1800225 h 2524125"/>
              <a:gd name="connsiteX127" fmla="*/ 444500 w 1911350"/>
              <a:gd name="connsiteY127" fmla="*/ 1825625 h 2524125"/>
              <a:gd name="connsiteX128" fmla="*/ 415925 w 1911350"/>
              <a:gd name="connsiteY128" fmla="*/ 1816100 h 2524125"/>
              <a:gd name="connsiteX129" fmla="*/ 400050 w 1911350"/>
              <a:gd name="connsiteY129" fmla="*/ 1825625 h 2524125"/>
              <a:gd name="connsiteX130" fmla="*/ 415925 w 1911350"/>
              <a:gd name="connsiteY130" fmla="*/ 1857375 h 2524125"/>
              <a:gd name="connsiteX131" fmla="*/ 390525 w 1911350"/>
              <a:gd name="connsiteY131" fmla="*/ 1851025 h 2524125"/>
              <a:gd name="connsiteX132" fmla="*/ 387350 w 1911350"/>
              <a:gd name="connsiteY132" fmla="*/ 1885950 h 2524125"/>
              <a:gd name="connsiteX133" fmla="*/ 330200 w 1911350"/>
              <a:gd name="connsiteY133" fmla="*/ 1873250 h 2524125"/>
              <a:gd name="connsiteX134" fmla="*/ 295275 w 1911350"/>
              <a:gd name="connsiteY134" fmla="*/ 1870075 h 2524125"/>
              <a:gd name="connsiteX135" fmla="*/ 238125 w 1911350"/>
              <a:gd name="connsiteY135" fmla="*/ 1851025 h 2524125"/>
              <a:gd name="connsiteX136" fmla="*/ 225425 w 1911350"/>
              <a:gd name="connsiteY136" fmla="*/ 1866900 h 2524125"/>
              <a:gd name="connsiteX137" fmla="*/ 212725 w 1911350"/>
              <a:gd name="connsiteY137" fmla="*/ 1828800 h 2524125"/>
              <a:gd name="connsiteX138" fmla="*/ 193675 w 1911350"/>
              <a:gd name="connsiteY138" fmla="*/ 1825625 h 2524125"/>
              <a:gd name="connsiteX139" fmla="*/ 196850 w 1911350"/>
              <a:gd name="connsiteY139" fmla="*/ 1809750 h 2524125"/>
              <a:gd name="connsiteX140" fmla="*/ 184150 w 1911350"/>
              <a:gd name="connsiteY140" fmla="*/ 1800225 h 2524125"/>
              <a:gd name="connsiteX141" fmla="*/ 161925 w 1911350"/>
              <a:gd name="connsiteY141" fmla="*/ 1800225 h 2524125"/>
              <a:gd name="connsiteX142" fmla="*/ 133350 w 1911350"/>
              <a:gd name="connsiteY142" fmla="*/ 1825625 h 2524125"/>
              <a:gd name="connsiteX143" fmla="*/ 92075 w 1911350"/>
              <a:gd name="connsiteY143" fmla="*/ 1800225 h 2524125"/>
              <a:gd name="connsiteX144" fmla="*/ 73025 w 1911350"/>
              <a:gd name="connsiteY144" fmla="*/ 1803400 h 2524125"/>
              <a:gd name="connsiteX145" fmla="*/ 53975 w 1911350"/>
              <a:gd name="connsiteY145" fmla="*/ 1816100 h 2524125"/>
              <a:gd name="connsiteX146" fmla="*/ 22225 w 1911350"/>
              <a:gd name="connsiteY146" fmla="*/ 1809750 h 2524125"/>
              <a:gd name="connsiteX147" fmla="*/ 47625 w 1911350"/>
              <a:gd name="connsiteY147" fmla="*/ 1841500 h 2524125"/>
              <a:gd name="connsiteX148" fmla="*/ 53975 w 1911350"/>
              <a:gd name="connsiteY148" fmla="*/ 1866900 h 2524125"/>
              <a:gd name="connsiteX149" fmla="*/ 57150 w 1911350"/>
              <a:gd name="connsiteY149" fmla="*/ 1901825 h 2524125"/>
              <a:gd name="connsiteX150" fmla="*/ 15875 w 1911350"/>
              <a:gd name="connsiteY150" fmla="*/ 1917700 h 2524125"/>
              <a:gd name="connsiteX151" fmla="*/ 41275 w 1911350"/>
              <a:gd name="connsiteY151" fmla="*/ 1936750 h 2524125"/>
              <a:gd name="connsiteX152" fmla="*/ 31750 w 1911350"/>
              <a:gd name="connsiteY152" fmla="*/ 1952625 h 2524125"/>
              <a:gd name="connsiteX153" fmla="*/ 60325 w 1911350"/>
              <a:gd name="connsiteY153" fmla="*/ 1971675 h 2524125"/>
              <a:gd name="connsiteX154" fmla="*/ 82550 w 1911350"/>
              <a:gd name="connsiteY154" fmla="*/ 1924050 h 2524125"/>
              <a:gd name="connsiteX155" fmla="*/ 117475 w 1911350"/>
              <a:gd name="connsiteY155" fmla="*/ 1943100 h 2524125"/>
              <a:gd name="connsiteX156" fmla="*/ 130175 w 1911350"/>
              <a:gd name="connsiteY156" fmla="*/ 1939925 h 2524125"/>
              <a:gd name="connsiteX157" fmla="*/ 107950 w 1911350"/>
              <a:gd name="connsiteY157" fmla="*/ 1908175 h 2524125"/>
              <a:gd name="connsiteX158" fmla="*/ 136525 w 1911350"/>
              <a:gd name="connsiteY158" fmla="*/ 1908175 h 2524125"/>
              <a:gd name="connsiteX159" fmla="*/ 152400 w 1911350"/>
              <a:gd name="connsiteY159" fmla="*/ 1943100 h 2524125"/>
              <a:gd name="connsiteX160" fmla="*/ 168275 w 1911350"/>
              <a:gd name="connsiteY160" fmla="*/ 1946275 h 2524125"/>
              <a:gd name="connsiteX161" fmla="*/ 161925 w 1911350"/>
              <a:gd name="connsiteY161" fmla="*/ 1974850 h 2524125"/>
              <a:gd name="connsiteX162" fmla="*/ 184150 w 1911350"/>
              <a:gd name="connsiteY162" fmla="*/ 1987550 h 2524125"/>
              <a:gd name="connsiteX163" fmla="*/ 200025 w 1911350"/>
              <a:gd name="connsiteY163" fmla="*/ 1984375 h 2524125"/>
              <a:gd name="connsiteX164" fmla="*/ 190500 w 1911350"/>
              <a:gd name="connsiteY164" fmla="*/ 2009775 h 2524125"/>
              <a:gd name="connsiteX165" fmla="*/ 190500 w 1911350"/>
              <a:gd name="connsiteY165" fmla="*/ 2035175 h 2524125"/>
              <a:gd name="connsiteX166" fmla="*/ 180975 w 1911350"/>
              <a:gd name="connsiteY166" fmla="*/ 2054225 h 2524125"/>
              <a:gd name="connsiteX167" fmla="*/ 215900 w 1911350"/>
              <a:gd name="connsiteY167" fmla="*/ 2041525 h 2524125"/>
              <a:gd name="connsiteX168" fmla="*/ 244475 w 1911350"/>
              <a:gd name="connsiteY168" fmla="*/ 2044700 h 2524125"/>
              <a:gd name="connsiteX169" fmla="*/ 219075 w 1911350"/>
              <a:gd name="connsiteY169" fmla="*/ 2082800 h 2524125"/>
              <a:gd name="connsiteX170" fmla="*/ 228600 w 1911350"/>
              <a:gd name="connsiteY170" fmla="*/ 2105025 h 2524125"/>
              <a:gd name="connsiteX171" fmla="*/ 222250 w 1911350"/>
              <a:gd name="connsiteY171" fmla="*/ 2127250 h 2524125"/>
              <a:gd name="connsiteX172" fmla="*/ 327025 w 1911350"/>
              <a:gd name="connsiteY172" fmla="*/ 2232025 h 2524125"/>
              <a:gd name="connsiteX173" fmla="*/ 314325 w 1911350"/>
              <a:gd name="connsiteY173" fmla="*/ 2251075 h 2524125"/>
              <a:gd name="connsiteX174" fmla="*/ 320675 w 1911350"/>
              <a:gd name="connsiteY174" fmla="*/ 2286000 h 2524125"/>
              <a:gd name="connsiteX175" fmla="*/ 352425 w 1911350"/>
              <a:gd name="connsiteY175" fmla="*/ 2282825 h 2524125"/>
              <a:gd name="connsiteX176" fmla="*/ 368300 w 1911350"/>
              <a:gd name="connsiteY176" fmla="*/ 2270125 h 2524125"/>
              <a:gd name="connsiteX177" fmla="*/ 387350 w 1911350"/>
              <a:gd name="connsiteY177" fmla="*/ 2292350 h 2524125"/>
              <a:gd name="connsiteX178" fmla="*/ 361950 w 1911350"/>
              <a:gd name="connsiteY178" fmla="*/ 2308225 h 2524125"/>
              <a:gd name="connsiteX179" fmla="*/ 393700 w 1911350"/>
              <a:gd name="connsiteY179" fmla="*/ 2346325 h 2524125"/>
              <a:gd name="connsiteX180" fmla="*/ 434975 w 1911350"/>
              <a:gd name="connsiteY180" fmla="*/ 2352675 h 2524125"/>
              <a:gd name="connsiteX181" fmla="*/ 460375 w 1911350"/>
              <a:gd name="connsiteY181" fmla="*/ 2422525 h 2524125"/>
              <a:gd name="connsiteX182" fmla="*/ 428625 w 1911350"/>
              <a:gd name="connsiteY182" fmla="*/ 2409825 h 2524125"/>
              <a:gd name="connsiteX183" fmla="*/ 463550 w 1911350"/>
              <a:gd name="connsiteY183" fmla="*/ 2498725 h 2524125"/>
              <a:gd name="connsiteX184" fmla="*/ 539750 w 1911350"/>
              <a:gd name="connsiteY184" fmla="*/ 2489200 h 2524125"/>
              <a:gd name="connsiteX185" fmla="*/ 596900 w 1911350"/>
              <a:gd name="connsiteY185" fmla="*/ 2476500 h 2524125"/>
              <a:gd name="connsiteX186" fmla="*/ 673100 w 1911350"/>
              <a:gd name="connsiteY186" fmla="*/ 2447925 h 2524125"/>
              <a:gd name="connsiteX187" fmla="*/ 730250 w 1911350"/>
              <a:gd name="connsiteY187" fmla="*/ 2454275 h 2524125"/>
              <a:gd name="connsiteX188" fmla="*/ 812800 w 1911350"/>
              <a:gd name="connsiteY188" fmla="*/ 2422525 h 2524125"/>
              <a:gd name="connsiteX189" fmla="*/ 828675 w 1911350"/>
              <a:gd name="connsiteY189" fmla="*/ 2422525 h 2524125"/>
              <a:gd name="connsiteX190" fmla="*/ 825500 w 1911350"/>
              <a:gd name="connsiteY190" fmla="*/ 2397125 h 2524125"/>
              <a:gd name="connsiteX191" fmla="*/ 857250 w 1911350"/>
              <a:gd name="connsiteY191" fmla="*/ 2381250 h 2524125"/>
              <a:gd name="connsiteX192" fmla="*/ 876300 w 1911350"/>
              <a:gd name="connsiteY192" fmla="*/ 2387600 h 2524125"/>
              <a:gd name="connsiteX193" fmla="*/ 914400 w 1911350"/>
              <a:gd name="connsiteY193" fmla="*/ 2384425 h 2524125"/>
              <a:gd name="connsiteX194" fmla="*/ 981075 w 1911350"/>
              <a:gd name="connsiteY194" fmla="*/ 2422525 h 2524125"/>
              <a:gd name="connsiteX195" fmla="*/ 993775 w 1911350"/>
              <a:gd name="connsiteY195" fmla="*/ 2454275 h 2524125"/>
              <a:gd name="connsiteX196" fmla="*/ 1063625 w 1911350"/>
              <a:gd name="connsiteY196" fmla="*/ 2476500 h 2524125"/>
              <a:gd name="connsiteX197" fmla="*/ 1104900 w 1911350"/>
              <a:gd name="connsiteY197" fmla="*/ 2524125 h 2524125"/>
              <a:gd name="connsiteX198" fmla="*/ 1120775 w 1911350"/>
              <a:gd name="connsiteY198" fmla="*/ 2482850 h 2524125"/>
              <a:gd name="connsiteX199" fmla="*/ 1114425 w 1911350"/>
              <a:gd name="connsiteY199" fmla="*/ 2457450 h 2524125"/>
              <a:gd name="connsiteX200" fmla="*/ 1162050 w 1911350"/>
              <a:gd name="connsiteY200" fmla="*/ 2438400 h 2524125"/>
              <a:gd name="connsiteX201" fmla="*/ 1196975 w 1911350"/>
              <a:gd name="connsiteY201" fmla="*/ 2416175 h 2524125"/>
              <a:gd name="connsiteX202" fmla="*/ 1225550 w 1911350"/>
              <a:gd name="connsiteY202" fmla="*/ 2416175 h 2524125"/>
              <a:gd name="connsiteX203" fmla="*/ 1244600 w 1911350"/>
              <a:gd name="connsiteY203" fmla="*/ 2393950 h 2524125"/>
              <a:gd name="connsiteX204" fmla="*/ 1263650 w 1911350"/>
              <a:gd name="connsiteY204" fmla="*/ 2393950 h 2524125"/>
              <a:gd name="connsiteX205" fmla="*/ 1247775 w 1911350"/>
              <a:gd name="connsiteY205" fmla="*/ 2346325 h 2524125"/>
              <a:gd name="connsiteX206" fmla="*/ 1260475 w 1911350"/>
              <a:gd name="connsiteY206" fmla="*/ 2330450 h 2524125"/>
              <a:gd name="connsiteX207" fmla="*/ 1311275 w 1911350"/>
              <a:gd name="connsiteY207" fmla="*/ 2320925 h 2524125"/>
              <a:gd name="connsiteX208" fmla="*/ 1352550 w 1911350"/>
              <a:gd name="connsiteY208" fmla="*/ 2279650 h 2524125"/>
              <a:gd name="connsiteX209" fmla="*/ 1352550 w 1911350"/>
              <a:gd name="connsiteY209" fmla="*/ 2247900 h 2524125"/>
              <a:gd name="connsiteX210" fmla="*/ 1371600 w 1911350"/>
              <a:gd name="connsiteY210" fmla="*/ 2228850 h 2524125"/>
              <a:gd name="connsiteX211" fmla="*/ 1419225 w 1911350"/>
              <a:gd name="connsiteY211" fmla="*/ 2247900 h 2524125"/>
              <a:gd name="connsiteX212" fmla="*/ 1435100 w 1911350"/>
              <a:gd name="connsiteY212" fmla="*/ 2228850 h 2524125"/>
              <a:gd name="connsiteX213" fmla="*/ 1492250 w 1911350"/>
              <a:gd name="connsiteY213" fmla="*/ 2247900 h 2524125"/>
              <a:gd name="connsiteX214" fmla="*/ 1517650 w 1911350"/>
              <a:gd name="connsiteY214" fmla="*/ 2225675 h 2524125"/>
              <a:gd name="connsiteX215" fmla="*/ 1508125 w 1911350"/>
              <a:gd name="connsiteY215" fmla="*/ 2216150 h 2524125"/>
              <a:gd name="connsiteX216" fmla="*/ 1539875 w 1911350"/>
              <a:gd name="connsiteY216" fmla="*/ 2193925 h 2524125"/>
              <a:gd name="connsiteX217" fmla="*/ 1539875 w 1911350"/>
              <a:gd name="connsiteY217" fmla="*/ 2193925 h 2524125"/>
              <a:gd name="connsiteX218" fmla="*/ 1568450 w 1911350"/>
              <a:gd name="connsiteY218" fmla="*/ 2197100 h 2524125"/>
              <a:gd name="connsiteX219" fmla="*/ 1558925 w 1911350"/>
              <a:gd name="connsiteY219" fmla="*/ 2174875 h 2524125"/>
              <a:gd name="connsiteX220" fmla="*/ 1606550 w 1911350"/>
              <a:gd name="connsiteY220" fmla="*/ 2152650 h 2524125"/>
              <a:gd name="connsiteX221" fmla="*/ 1609725 w 1911350"/>
              <a:gd name="connsiteY221" fmla="*/ 2076450 h 2524125"/>
              <a:gd name="connsiteX222" fmla="*/ 1597025 w 1911350"/>
              <a:gd name="connsiteY222" fmla="*/ 2041525 h 2524125"/>
              <a:gd name="connsiteX223" fmla="*/ 1635125 w 1911350"/>
              <a:gd name="connsiteY223" fmla="*/ 2070100 h 2524125"/>
              <a:gd name="connsiteX224" fmla="*/ 1676400 w 1911350"/>
              <a:gd name="connsiteY224" fmla="*/ 2082800 h 2524125"/>
              <a:gd name="connsiteX225" fmla="*/ 1704975 w 1911350"/>
              <a:gd name="connsiteY225" fmla="*/ 2047875 h 2524125"/>
              <a:gd name="connsiteX226" fmla="*/ 1714500 w 1911350"/>
              <a:gd name="connsiteY226" fmla="*/ 2012950 h 2524125"/>
              <a:gd name="connsiteX227" fmla="*/ 1743075 w 1911350"/>
              <a:gd name="connsiteY227" fmla="*/ 1990725 h 2524125"/>
              <a:gd name="connsiteX228" fmla="*/ 1765300 w 1911350"/>
              <a:gd name="connsiteY228" fmla="*/ 1939925 h 2524125"/>
              <a:gd name="connsiteX229" fmla="*/ 1765300 w 1911350"/>
              <a:gd name="connsiteY229" fmla="*/ 1939925 h 2524125"/>
              <a:gd name="connsiteX230" fmla="*/ 1768475 w 1911350"/>
              <a:gd name="connsiteY230" fmla="*/ 1911350 h 2524125"/>
              <a:gd name="connsiteX231" fmla="*/ 1768475 w 1911350"/>
              <a:gd name="connsiteY231" fmla="*/ 1905000 h 2524125"/>
              <a:gd name="connsiteX232" fmla="*/ 1784350 w 1911350"/>
              <a:gd name="connsiteY232" fmla="*/ 1841500 h 2524125"/>
              <a:gd name="connsiteX233" fmla="*/ 1774825 w 1911350"/>
              <a:gd name="connsiteY233" fmla="*/ 1790700 h 2524125"/>
              <a:gd name="connsiteX234" fmla="*/ 1793875 w 1911350"/>
              <a:gd name="connsiteY234" fmla="*/ 1774825 h 2524125"/>
              <a:gd name="connsiteX235" fmla="*/ 1784350 w 1911350"/>
              <a:gd name="connsiteY235" fmla="*/ 1679575 h 2524125"/>
              <a:gd name="connsiteX236" fmla="*/ 1784350 w 1911350"/>
              <a:gd name="connsiteY236" fmla="*/ 1660525 h 2524125"/>
              <a:gd name="connsiteX237" fmla="*/ 1809750 w 1911350"/>
              <a:gd name="connsiteY237" fmla="*/ 1654175 h 2524125"/>
              <a:gd name="connsiteX238" fmla="*/ 1816100 w 1911350"/>
              <a:gd name="connsiteY238" fmla="*/ 1606550 h 2524125"/>
              <a:gd name="connsiteX239" fmla="*/ 1841500 w 1911350"/>
              <a:gd name="connsiteY239" fmla="*/ 1562100 h 2524125"/>
              <a:gd name="connsiteX240" fmla="*/ 1841500 w 1911350"/>
              <a:gd name="connsiteY240" fmla="*/ 1504950 h 2524125"/>
              <a:gd name="connsiteX241" fmla="*/ 1841500 w 1911350"/>
              <a:gd name="connsiteY241" fmla="*/ 1476375 h 2524125"/>
              <a:gd name="connsiteX242" fmla="*/ 1819275 w 1911350"/>
              <a:gd name="connsiteY242" fmla="*/ 1454150 h 2524125"/>
              <a:gd name="connsiteX243" fmla="*/ 1778000 w 1911350"/>
              <a:gd name="connsiteY243" fmla="*/ 1422400 h 2524125"/>
              <a:gd name="connsiteX244" fmla="*/ 1809750 w 1911350"/>
              <a:gd name="connsiteY244" fmla="*/ 1409700 h 2524125"/>
              <a:gd name="connsiteX245" fmla="*/ 1854200 w 1911350"/>
              <a:gd name="connsiteY245" fmla="*/ 1365250 h 2524125"/>
              <a:gd name="connsiteX246" fmla="*/ 1876425 w 1911350"/>
              <a:gd name="connsiteY246" fmla="*/ 1355725 h 2524125"/>
              <a:gd name="connsiteX247" fmla="*/ 1898650 w 1911350"/>
              <a:gd name="connsiteY247" fmla="*/ 1346200 h 2524125"/>
              <a:gd name="connsiteX248" fmla="*/ 1911350 w 1911350"/>
              <a:gd name="connsiteY248" fmla="*/ 1320800 h 2524125"/>
              <a:gd name="connsiteX249" fmla="*/ 1866900 w 1911350"/>
              <a:gd name="connsiteY249" fmla="*/ 1304925 h 2524125"/>
              <a:gd name="connsiteX250" fmla="*/ 1835150 w 1911350"/>
              <a:gd name="connsiteY250" fmla="*/ 1276350 h 2524125"/>
              <a:gd name="connsiteX251" fmla="*/ 1806575 w 1911350"/>
              <a:gd name="connsiteY251" fmla="*/ 1279525 h 2524125"/>
              <a:gd name="connsiteX252" fmla="*/ 1755775 w 1911350"/>
              <a:gd name="connsiteY252" fmla="*/ 1263650 h 2524125"/>
              <a:gd name="connsiteX253" fmla="*/ 1704975 w 1911350"/>
              <a:gd name="connsiteY253" fmla="*/ 1263650 h 2524125"/>
              <a:gd name="connsiteX254" fmla="*/ 1679575 w 1911350"/>
              <a:gd name="connsiteY254" fmla="*/ 1238250 h 2524125"/>
              <a:gd name="connsiteX255" fmla="*/ 1647825 w 1911350"/>
              <a:gd name="connsiteY255" fmla="*/ 1206500 h 2524125"/>
              <a:gd name="connsiteX256" fmla="*/ 1635125 w 1911350"/>
              <a:gd name="connsiteY256" fmla="*/ 1196975 h 2524125"/>
              <a:gd name="connsiteX257" fmla="*/ 1555750 w 1911350"/>
              <a:gd name="connsiteY257" fmla="*/ 1149350 h 2524125"/>
              <a:gd name="connsiteX258" fmla="*/ 1520825 w 1911350"/>
              <a:gd name="connsiteY258" fmla="*/ 1184275 h 2524125"/>
              <a:gd name="connsiteX259" fmla="*/ 1479550 w 1911350"/>
              <a:gd name="connsiteY259" fmla="*/ 1181100 h 2524125"/>
              <a:gd name="connsiteX260" fmla="*/ 1454150 w 1911350"/>
              <a:gd name="connsiteY260" fmla="*/ 1162050 h 2524125"/>
              <a:gd name="connsiteX261" fmla="*/ 1479550 w 1911350"/>
              <a:gd name="connsiteY261" fmla="*/ 1143000 h 2524125"/>
              <a:gd name="connsiteX262" fmla="*/ 1495425 w 1911350"/>
              <a:gd name="connsiteY262" fmla="*/ 1022350 h 2524125"/>
              <a:gd name="connsiteX263" fmla="*/ 1489075 w 1911350"/>
              <a:gd name="connsiteY263" fmla="*/ 1012825 h 2524125"/>
              <a:gd name="connsiteX264" fmla="*/ 1466850 w 1911350"/>
              <a:gd name="connsiteY264" fmla="*/ 1025525 h 2524125"/>
              <a:gd name="connsiteX265" fmla="*/ 1447800 w 1911350"/>
              <a:gd name="connsiteY265" fmla="*/ 1016000 h 2524125"/>
              <a:gd name="connsiteX266" fmla="*/ 1419225 w 1911350"/>
              <a:gd name="connsiteY266" fmla="*/ 1031875 h 2524125"/>
              <a:gd name="connsiteX267" fmla="*/ 1422400 w 1911350"/>
              <a:gd name="connsiteY267" fmla="*/ 1006475 h 2524125"/>
              <a:gd name="connsiteX268" fmla="*/ 1476375 w 1911350"/>
              <a:gd name="connsiteY268" fmla="*/ 955675 h 2524125"/>
              <a:gd name="connsiteX269" fmla="*/ 1444625 w 1911350"/>
              <a:gd name="connsiteY269" fmla="*/ 882650 h 2524125"/>
              <a:gd name="connsiteX270" fmla="*/ 1463675 w 1911350"/>
              <a:gd name="connsiteY270" fmla="*/ 850900 h 2524125"/>
              <a:gd name="connsiteX271" fmla="*/ 1454150 w 1911350"/>
              <a:gd name="connsiteY271" fmla="*/ 822325 h 2524125"/>
              <a:gd name="connsiteX272" fmla="*/ 1454150 w 1911350"/>
              <a:gd name="connsiteY272" fmla="*/ 819150 h 2524125"/>
              <a:gd name="connsiteX273" fmla="*/ 1511300 w 1911350"/>
              <a:gd name="connsiteY273" fmla="*/ 762000 h 2524125"/>
              <a:gd name="connsiteX274" fmla="*/ 1524000 w 1911350"/>
              <a:gd name="connsiteY274" fmla="*/ 742950 h 2524125"/>
              <a:gd name="connsiteX275" fmla="*/ 1562100 w 1911350"/>
              <a:gd name="connsiteY275" fmla="*/ 733425 h 2524125"/>
              <a:gd name="connsiteX276" fmla="*/ 1577975 w 1911350"/>
              <a:gd name="connsiteY276" fmla="*/ 676275 h 2524125"/>
              <a:gd name="connsiteX277" fmla="*/ 1568450 w 1911350"/>
              <a:gd name="connsiteY277" fmla="*/ 625475 h 2524125"/>
              <a:gd name="connsiteX278" fmla="*/ 1543050 w 1911350"/>
              <a:gd name="connsiteY278" fmla="*/ 590550 h 2524125"/>
              <a:gd name="connsiteX279" fmla="*/ 1479550 w 1911350"/>
              <a:gd name="connsiteY279" fmla="*/ 574675 h 2524125"/>
              <a:gd name="connsiteX280" fmla="*/ 1473200 w 1911350"/>
              <a:gd name="connsiteY280" fmla="*/ 555625 h 2524125"/>
              <a:gd name="connsiteX281" fmla="*/ 1463675 w 1911350"/>
              <a:gd name="connsiteY281" fmla="*/ 523875 h 2524125"/>
              <a:gd name="connsiteX282" fmla="*/ 1390650 w 1911350"/>
              <a:gd name="connsiteY282" fmla="*/ 511175 h 2524125"/>
              <a:gd name="connsiteX283" fmla="*/ 1371600 w 1911350"/>
              <a:gd name="connsiteY283" fmla="*/ 501650 h 2524125"/>
              <a:gd name="connsiteX284" fmla="*/ 1362075 w 1911350"/>
              <a:gd name="connsiteY284" fmla="*/ 498475 h 2524125"/>
              <a:gd name="connsiteX285" fmla="*/ 1346200 w 1911350"/>
              <a:gd name="connsiteY285" fmla="*/ 469900 h 2524125"/>
              <a:gd name="connsiteX286" fmla="*/ 1330325 w 1911350"/>
              <a:gd name="connsiteY286" fmla="*/ 371475 h 2524125"/>
              <a:gd name="connsiteX287" fmla="*/ 1333500 w 1911350"/>
              <a:gd name="connsiteY287" fmla="*/ 346075 h 2524125"/>
              <a:gd name="connsiteX288" fmla="*/ 1317625 w 1911350"/>
              <a:gd name="connsiteY288" fmla="*/ 314325 h 2524125"/>
              <a:gd name="connsiteX289" fmla="*/ 1289050 w 1911350"/>
              <a:gd name="connsiteY289" fmla="*/ 330200 h 2524125"/>
              <a:gd name="connsiteX290" fmla="*/ 1244600 w 1911350"/>
              <a:gd name="connsiteY290" fmla="*/ 304800 h 2524125"/>
              <a:gd name="connsiteX291" fmla="*/ 1209675 w 1911350"/>
              <a:gd name="connsiteY291" fmla="*/ 327025 h 2524125"/>
              <a:gd name="connsiteX292" fmla="*/ 1181100 w 1911350"/>
              <a:gd name="connsiteY292" fmla="*/ 333375 h 2524125"/>
              <a:gd name="connsiteX293" fmla="*/ 1177925 w 1911350"/>
              <a:gd name="connsiteY293" fmla="*/ 352425 h 2524125"/>
              <a:gd name="connsiteX294" fmla="*/ 1149350 w 1911350"/>
              <a:gd name="connsiteY294" fmla="*/ 349250 h 2524125"/>
              <a:gd name="connsiteX295" fmla="*/ 1130300 w 1911350"/>
              <a:gd name="connsiteY295" fmla="*/ 311150 h 2524125"/>
              <a:gd name="connsiteX296" fmla="*/ 1098550 w 1911350"/>
              <a:gd name="connsiteY296" fmla="*/ 311150 h 2524125"/>
              <a:gd name="connsiteX297" fmla="*/ 1092200 w 1911350"/>
              <a:gd name="connsiteY297" fmla="*/ 292100 h 2524125"/>
              <a:gd name="connsiteX298" fmla="*/ 1092200 w 1911350"/>
              <a:gd name="connsiteY298" fmla="*/ 273050 h 2524125"/>
              <a:gd name="connsiteX299" fmla="*/ 1098550 w 1911350"/>
              <a:gd name="connsiteY299" fmla="*/ 238125 h 2524125"/>
              <a:gd name="connsiteX300" fmla="*/ 1117600 w 1911350"/>
              <a:gd name="connsiteY300" fmla="*/ 203200 h 2524125"/>
              <a:gd name="connsiteX301" fmla="*/ 1082675 w 1911350"/>
              <a:gd name="connsiteY301" fmla="*/ 196850 h 2524125"/>
              <a:gd name="connsiteX302" fmla="*/ 1050925 w 1911350"/>
              <a:gd name="connsiteY302" fmla="*/ 231775 h 2524125"/>
              <a:gd name="connsiteX303" fmla="*/ 1016000 w 1911350"/>
              <a:gd name="connsiteY303" fmla="*/ 260350 h 2524125"/>
              <a:gd name="connsiteX304" fmla="*/ 1003300 w 1911350"/>
              <a:gd name="connsiteY304" fmla="*/ 269875 h 2524125"/>
              <a:gd name="connsiteX305" fmla="*/ 962025 w 1911350"/>
              <a:gd name="connsiteY305" fmla="*/ 219075 h 2524125"/>
              <a:gd name="connsiteX306" fmla="*/ 965200 w 1911350"/>
              <a:gd name="connsiteY306" fmla="*/ 184150 h 2524125"/>
              <a:gd name="connsiteX307" fmla="*/ 939800 w 1911350"/>
              <a:gd name="connsiteY307" fmla="*/ 158750 h 2524125"/>
              <a:gd name="connsiteX308" fmla="*/ 939800 w 1911350"/>
              <a:gd name="connsiteY308" fmla="*/ 158750 h 2524125"/>
              <a:gd name="connsiteX309" fmla="*/ 942975 w 1911350"/>
              <a:gd name="connsiteY309" fmla="*/ 142875 h 2524125"/>
              <a:gd name="connsiteX310" fmla="*/ 923925 w 1911350"/>
              <a:gd name="connsiteY310" fmla="*/ 127000 h 2524125"/>
              <a:gd name="connsiteX311" fmla="*/ 920750 w 1911350"/>
              <a:gd name="connsiteY311" fmla="*/ 92075 h 2524125"/>
              <a:gd name="connsiteX312" fmla="*/ 901700 w 1911350"/>
              <a:gd name="connsiteY312" fmla="*/ 88900 h 2524125"/>
              <a:gd name="connsiteX313" fmla="*/ 882650 w 1911350"/>
              <a:gd name="connsiteY313" fmla="*/ 92075 h 2524125"/>
              <a:gd name="connsiteX314" fmla="*/ 860425 w 1911350"/>
              <a:gd name="connsiteY314" fmla="*/ 88900 h 2524125"/>
              <a:gd name="connsiteX315" fmla="*/ 850900 w 1911350"/>
              <a:gd name="connsiteY315" fmla="*/ 47625 h 2524125"/>
              <a:gd name="connsiteX316" fmla="*/ 847725 w 1911350"/>
              <a:gd name="connsiteY316" fmla="*/ 0 h 2524125"/>
              <a:gd name="connsiteX317" fmla="*/ 771525 w 1911350"/>
              <a:gd name="connsiteY317" fmla="*/ 69850 h 2524125"/>
              <a:gd name="connsiteX318" fmla="*/ 720725 w 1911350"/>
              <a:gd name="connsiteY318" fmla="*/ 101600 h 2524125"/>
              <a:gd name="connsiteX0" fmla="*/ 720725 w 1911350"/>
              <a:gd name="connsiteY0" fmla="*/ 101600 h 2524125"/>
              <a:gd name="connsiteX1" fmla="*/ 679450 w 1911350"/>
              <a:gd name="connsiteY1" fmla="*/ 155575 h 2524125"/>
              <a:gd name="connsiteX2" fmla="*/ 657225 w 1911350"/>
              <a:gd name="connsiteY2" fmla="*/ 190500 h 2524125"/>
              <a:gd name="connsiteX3" fmla="*/ 635000 w 1911350"/>
              <a:gd name="connsiteY3" fmla="*/ 257175 h 2524125"/>
              <a:gd name="connsiteX4" fmla="*/ 542925 w 1911350"/>
              <a:gd name="connsiteY4" fmla="*/ 320675 h 2524125"/>
              <a:gd name="connsiteX5" fmla="*/ 514350 w 1911350"/>
              <a:gd name="connsiteY5" fmla="*/ 371475 h 2524125"/>
              <a:gd name="connsiteX6" fmla="*/ 463550 w 1911350"/>
              <a:gd name="connsiteY6" fmla="*/ 457200 h 2524125"/>
              <a:gd name="connsiteX7" fmla="*/ 422275 w 1911350"/>
              <a:gd name="connsiteY7" fmla="*/ 520700 h 2524125"/>
              <a:gd name="connsiteX8" fmla="*/ 314325 w 1911350"/>
              <a:gd name="connsiteY8" fmla="*/ 590550 h 2524125"/>
              <a:gd name="connsiteX9" fmla="*/ 231775 w 1911350"/>
              <a:gd name="connsiteY9" fmla="*/ 600075 h 2524125"/>
              <a:gd name="connsiteX10" fmla="*/ 225425 w 1911350"/>
              <a:gd name="connsiteY10" fmla="*/ 619125 h 2524125"/>
              <a:gd name="connsiteX11" fmla="*/ 244475 w 1911350"/>
              <a:gd name="connsiteY11" fmla="*/ 666750 h 2524125"/>
              <a:gd name="connsiteX12" fmla="*/ 225425 w 1911350"/>
              <a:gd name="connsiteY12" fmla="*/ 720725 h 2524125"/>
              <a:gd name="connsiteX13" fmla="*/ 212725 w 1911350"/>
              <a:gd name="connsiteY13" fmla="*/ 774700 h 2524125"/>
              <a:gd name="connsiteX14" fmla="*/ 222250 w 1911350"/>
              <a:gd name="connsiteY14" fmla="*/ 793750 h 2524125"/>
              <a:gd name="connsiteX15" fmla="*/ 209550 w 1911350"/>
              <a:gd name="connsiteY15" fmla="*/ 800100 h 2524125"/>
              <a:gd name="connsiteX16" fmla="*/ 222250 w 1911350"/>
              <a:gd name="connsiteY16" fmla="*/ 815975 h 2524125"/>
              <a:gd name="connsiteX17" fmla="*/ 206375 w 1911350"/>
              <a:gd name="connsiteY17" fmla="*/ 901700 h 2524125"/>
              <a:gd name="connsiteX18" fmla="*/ 155575 w 1911350"/>
              <a:gd name="connsiteY18" fmla="*/ 917575 h 2524125"/>
              <a:gd name="connsiteX19" fmla="*/ 76200 w 1911350"/>
              <a:gd name="connsiteY19" fmla="*/ 927100 h 2524125"/>
              <a:gd name="connsiteX20" fmla="*/ 60325 w 1911350"/>
              <a:gd name="connsiteY20" fmla="*/ 942975 h 2524125"/>
              <a:gd name="connsiteX21" fmla="*/ 15875 w 1911350"/>
              <a:gd name="connsiteY21" fmla="*/ 933450 h 2524125"/>
              <a:gd name="connsiteX22" fmla="*/ 0 w 1911350"/>
              <a:gd name="connsiteY22" fmla="*/ 946150 h 2524125"/>
              <a:gd name="connsiteX23" fmla="*/ 15875 w 1911350"/>
              <a:gd name="connsiteY23" fmla="*/ 981075 h 2524125"/>
              <a:gd name="connsiteX24" fmla="*/ 6350 w 1911350"/>
              <a:gd name="connsiteY24" fmla="*/ 1028700 h 2524125"/>
              <a:gd name="connsiteX25" fmla="*/ 19050 w 1911350"/>
              <a:gd name="connsiteY25" fmla="*/ 1054100 h 2524125"/>
              <a:gd name="connsiteX26" fmla="*/ 12700 w 1911350"/>
              <a:gd name="connsiteY26" fmla="*/ 1098550 h 2524125"/>
              <a:gd name="connsiteX27" fmla="*/ 25400 w 1911350"/>
              <a:gd name="connsiteY27" fmla="*/ 1120775 h 2524125"/>
              <a:gd name="connsiteX28" fmla="*/ 25400 w 1911350"/>
              <a:gd name="connsiteY28" fmla="*/ 1143000 h 2524125"/>
              <a:gd name="connsiteX29" fmla="*/ 50800 w 1911350"/>
              <a:gd name="connsiteY29" fmla="*/ 1219200 h 2524125"/>
              <a:gd name="connsiteX30" fmla="*/ 63500 w 1911350"/>
              <a:gd name="connsiteY30" fmla="*/ 1263650 h 2524125"/>
              <a:gd name="connsiteX31" fmla="*/ 133350 w 1911350"/>
              <a:gd name="connsiteY31" fmla="*/ 1231900 h 2524125"/>
              <a:gd name="connsiteX32" fmla="*/ 152400 w 1911350"/>
              <a:gd name="connsiteY32" fmla="*/ 1235075 h 2524125"/>
              <a:gd name="connsiteX33" fmla="*/ 165100 w 1911350"/>
              <a:gd name="connsiteY33" fmla="*/ 1190625 h 2524125"/>
              <a:gd name="connsiteX34" fmla="*/ 200025 w 1911350"/>
              <a:gd name="connsiteY34" fmla="*/ 1171575 h 2524125"/>
              <a:gd name="connsiteX35" fmla="*/ 266700 w 1911350"/>
              <a:gd name="connsiteY35" fmla="*/ 1219200 h 2524125"/>
              <a:gd name="connsiteX36" fmla="*/ 276225 w 1911350"/>
              <a:gd name="connsiteY36" fmla="*/ 1238250 h 2524125"/>
              <a:gd name="connsiteX37" fmla="*/ 327025 w 1911350"/>
              <a:gd name="connsiteY37" fmla="*/ 1257300 h 2524125"/>
              <a:gd name="connsiteX38" fmla="*/ 339725 w 1911350"/>
              <a:gd name="connsiteY38" fmla="*/ 1276350 h 2524125"/>
              <a:gd name="connsiteX39" fmla="*/ 352425 w 1911350"/>
              <a:gd name="connsiteY39" fmla="*/ 1266825 h 2524125"/>
              <a:gd name="connsiteX40" fmla="*/ 393700 w 1911350"/>
              <a:gd name="connsiteY40" fmla="*/ 1276350 h 2524125"/>
              <a:gd name="connsiteX41" fmla="*/ 403225 w 1911350"/>
              <a:gd name="connsiteY41" fmla="*/ 1247775 h 2524125"/>
              <a:gd name="connsiteX42" fmla="*/ 406400 w 1911350"/>
              <a:gd name="connsiteY42" fmla="*/ 1235075 h 2524125"/>
              <a:gd name="connsiteX43" fmla="*/ 479425 w 1911350"/>
              <a:gd name="connsiteY43" fmla="*/ 1282700 h 2524125"/>
              <a:gd name="connsiteX44" fmla="*/ 511175 w 1911350"/>
              <a:gd name="connsiteY44" fmla="*/ 1273175 h 2524125"/>
              <a:gd name="connsiteX45" fmla="*/ 517525 w 1911350"/>
              <a:gd name="connsiteY45" fmla="*/ 1260475 h 2524125"/>
              <a:gd name="connsiteX46" fmla="*/ 542925 w 1911350"/>
              <a:gd name="connsiteY46" fmla="*/ 1257300 h 2524125"/>
              <a:gd name="connsiteX47" fmla="*/ 552450 w 1911350"/>
              <a:gd name="connsiteY47" fmla="*/ 1206500 h 2524125"/>
              <a:gd name="connsiteX48" fmla="*/ 571500 w 1911350"/>
              <a:gd name="connsiteY48" fmla="*/ 1158875 h 2524125"/>
              <a:gd name="connsiteX49" fmla="*/ 603250 w 1911350"/>
              <a:gd name="connsiteY49" fmla="*/ 1143000 h 2524125"/>
              <a:gd name="connsiteX50" fmla="*/ 619125 w 1911350"/>
              <a:gd name="connsiteY50" fmla="*/ 1143000 h 2524125"/>
              <a:gd name="connsiteX51" fmla="*/ 641350 w 1911350"/>
              <a:gd name="connsiteY51" fmla="*/ 1184275 h 2524125"/>
              <a:gd name="connsiteX52" fmla="*/ 673100 w 1911350"/>
              <a:gd name="connsiteY52" fmla="*/ 1171575 h 2524125"/>
              <a:gd name="connsiteX53" fmla="*/ 666750 w 1911350"/>
              <a:gd name="connsiteY53" fmla="*/ 1149350 h 2524125"/>
              <a:gd name="connsiteX54" fmla="*/ 679450 w 1911350"/>
              <a:gd name="connsiteY54" fmla="*/ 1111250 h 2524125"/>
              <a:gd name="connsiteX55" fmla="*/ 695325 w 1911350"/>
              <a:gd name="connsiteY55" fmla="*/ 1082675 h 2524125"/>
              <a:gd name="connsiteX56" fmla="*/ 714375 w 1911350"/>
              <a:gd name="connsiteY56" fmla="*/ 1063625 h 2524125"/>
              <a:gd name="connsiteX57" fmla="*/ 736600 w 1911350"/>
              <a:gd name="connsiteY57" fmla="*/ 1069975 h 2524125"/>
              <a:gd name="connsiteX58" fmla="*/ 771525 w 1911350"/>
              <a:gd name="connsiteY58" fmla="*/ 1079500 h 2524125"/>
              <a:gd name="connsiteX59" fmla="*/ 815975 w 1911350"/>
              <a:gd name="connsiteY59" fmla="*/ 1073150 h 2524125"/>
              <a:gd name="connsiteX60" fmla="*/ 831850 w 1911350"/>
              <a:gd name="connsiteY60" fmla="*/ 1095375 h 2524125"/>
              <a:gd name="connsiteX61" fmla="*/ 828675 w 1911350"/>
              <a:gd name="connsiteY61" fmla="*/ 1133475 h 2524125"/>
              <a:gd name="connsiteX62" fmla="*/ 828675 w 1911350"/>
              <a:gd name="connsiteY62" fmla="*/ 1158875 h 2524125"/>
              <a:gd name="connsiteX63" fmla="*/ 854075 w 1911350"/>
              <a:gd name="connsiteY63" fmla="*/ 1181100 h 2524125"/>
              <a:gd name="connsiteX64" fmla="*/ 841375 w 1911350"/>
              <a:gd name="connsiteY64" fmla="*/ 1200150 h 2524125"/>
              <a:gd name="connsiteX65" fmla="*/ 854075 w 1911350"/>
              <a:gd name="connsiteY65" fmla="*/ 1222375 h 2524125"/>
              <a:gd name="connsiteX66" fmla="*/ 854075 w 1911350"/>
              <a:gd name="connsiteY66" fmla="*/ 1263650 h 2524125"/>
              <a:gd name="connsiteX67" fmla="*/ 835025 w 1911350"/>
              <a:gd name="connsiteY67" fmla="*/ 1298575 h 2524125"/>
              <a:gd name="connsiteX68" fmla="*/ 844550 w 1911350"/>
              <a:gd name="connsiteY68" fmla="*/ 1317625 h 2524125"/>
              <a:gd name="connsiteX69" fmla="*/ 939800 w 1911350"/>
              <a:gd name="connsiteY69" fmla="*/ 1289050 h 2524125"/>
              <a:gd name="connsiteX70" fmla="*/ 949325 w 1911350"/>
              <a:gd name="connsiteY70" fmla="*/ 1317625 h 2524125"/>
              <a:gd name="connsiteX71" fmla="*/ 949325 w 1911350"/>
              <a:gd name="connsiteY71" fmla="*/ 1343025 h 2524125"/>
              <a:gd name="connsiteX72" fmla="*/ 920750 w 1911350"/>
              <a:gd name="connsiteY72" fmla="*/ 1346200 h 2524125"/>
              <a:gd name="connsiteX73" fmla="*/ 892175 w 1911350"/>
              <a:gd name="connsiteY73" fmla="*/ 1406525 h 2524125"/>
              <a:gd name="connsiteX74" fmla="*/ 917575 w 1911350"/>
              <a:gd name="connsiteY74" fmla="*/ 1425575 h 2524125"/>
              <a:gd name="connsiteX75" fmla="*/ 895350 w 1911350"/>
              <a:gd name="connsiteY75" fmla="*/ 1470025 h 2524125"/>
              <a:gd name="connsiteX76" fmla="*/ 879475 w 1911350"/>
              <a:gd name="connsiteY76" fmla="*/ 1473200 h 2524125"/>
              <a:gd name="connsiteX77" fmla="*/ 866775 w 1911350"/>
              <a:gd name="connsiteY77" fmla="*/ 1489075 h 2524125"/>
              <a:gd name="connsiteX78" fmla="*/ 844550 w 1911350"/>
              <a:gd name="connsiteY78" fmla="*/ 1492250 h 2524125"/>
              <a:gd name="connsiteX79" fmla="*/ 828675 w 1911350"/>
              <a:gd name="connsiteY79" fmla="*/ 1501775 h 2524125"/>
              <a:gd name="connsiteX80" fmla="*/ 812800 w 1911350"/>
              <a:gd name="connsiteY80" fmla="*/ 1524000 h 2524125"/>
              <a:gd name="connsiteX81" fmla="*/ 800100 w 1911350"/>
              <a:gd name="connsiteY81" fmla="*/ 1533525 h 2524125"/>
              <a:gd name="connsiteX82" fmla="*/ 771525 w 1911350"/>
              <a:gd name="connsiteY82" fmla="*/ 1549400 h 2524125"/>
              <a:gd name="connsiteX83" fmla="*/ 742950 w 1911350"/>
              <a:gd name="connsiteY83" fmla="*/ 1536700 h 2524125"/>
              <a:gd name="connsiteX84" fmla="*/ 736600 w 1911350"/>
              <a:gd name="connsiteY84" fmla="*/ 1492250 h 2524125"/>
              <a:gd name="connsiteX85" fmla="*/ 711200 w 1911350"/>
              <a:gd name="connsiteY85" fmla="*/ 1501775 h 2524125"/>
              <a:gd name="connsiteX86" fmla="*/ 679450 w 1911350"/>
              <a:gd name="connsiteY86" fmla="*/ 1485900 h 2524125"/>
              <a:gd name="connsiteX87" fmla="*/ 644525 w 1911350"/>
              <a:gd name="connsiteY87" fmla="*/ 1514475 h 2524125"/>
              <a:gd name="connsiteX88" fmla="*/ 625475 w 1911350"/>
              <a:gd name="connsiteY88" fmla="*/ 1533525 h 2524125"/>
              <a:gd name="connsiteX89" fmla="*/ 603250 w 1911350"/>
              <a:gd name="connsiteY89" fmla="*/ 1533525 h 2524125"/>
              <a:gd name="connsiteX90" fmla="*/ 584200 w 1911350"/>
              <a:gd name="connsiteY90" fmla="*/ 1514475 h 2524125"/>
              <a:gd name="connsiteX91" fmla="*/ 558800 w 1911350"/>
              <a:gd name="connsiteY91" fmla="*/ 1546225 h 2524125"/>
              <a:gd name="connsiteX92" fmla="*/ 517525 w 1911350"/>
              <a:gd name="connsiteY92" fmla="*/ 1489075 h 2524125"/>
              <a:gd name="connsiteX93" fmla="*/ 501650 w 1911350"/>
              <a:gd name="connsiteY93" fmla="*/ 1435100 h 2524125"/>
              <a:gd name="connsiteX94" fmla="*/ 447675 w 1911350"/>
              <a:gd name="connsiteY94" fmla="*/ 1466850 h 2524125"/>
              <a:gd name="connsiteX95" fmla="*/ 428625 w 1911350"/>
              <a:gd name="connsiteY95" fmla="*/ 1463675 h 2524125"/>
              <a:gd name="connsiteX96" fmla="*/ 428625 w 1911350"/>
              <a:gd name="connsiteY96" fmla="*/ 1444625 h 2524125"/>
              <a:gd name="connsiteX97" fmla="*/ 425450 w 1911350"/>
              <a:gd name="connsiteY97" fmla="*/ 1428750 h 2524125"/>
              <a:gd name="connsiteX98" fmla="*/ 441325 w 1911350"/>
              <a:gd name="connsiteY98" fmla="*/ 1377950 h 2524125"/>
              <a:gd name="connsiteX99" fmla="*/ 425450 w 1911350"/>
              <a:gd name="connsiteY99" fmla="*/ 1352550 h 2524125"/>
              <a:gd name="connsiteX100" fmla="*/ 409575 w 1911350"/>
              <a:gd name="connsiteY100" fmla="*/ 1346200 h 2524125"/>
              <a:gd name="connsiteX101" fmla="*/ 371475 w 1911350"/>
              <a:gd name="connsiteY101" fmla="*/ 1336675 h 2524125"/>
              <a:gd name="connsiteX102" fmla="*/ 352425 w 1911350"/>
              <a:gd name="connsiteY102" fmla="*/ 1327150 h 2524125"/>
              <a:gd name="connsiteX103" fmla="*/ 342900 w 1911350"/>
              <a:gd name="connsiteY103" fmla="*/ 1377950 h 2524125"/>
              <a:gd name="connsiteX104" fmla="*/ 327025 w 1911350"/>
              <a:gd name="connsiteY104" fmla="*/ 1397000 h 2524125"/>
              <a:gd name="connsiteX105" fmla="*/ 317500 w 1911350"/>
              <a:gd name="connsiteY105" fmla="*/ 1403350 h 2524125"/>
              <a:gd name="connsiteX106" fmla="*/ 320675 w 1911350"/>
              <a:gd name="connsiteY106" fmla="*/ 1438275 h 2524125"/>
              <a:gd name="connsiteX107" fmla="*/ 355600 w 1911350"/>
              <a:gd name="connsiteY107" fmla="*/ 1470025 h 2524125"/>
              <a:gd name="connsiteX108" fmla="*/ 374650 w 1911350"/>
              <a:gd name="connsiteY108" fmla="*/ 1479550 h 2524125"/>
              <a:gd name="connsiteX109" fmla="*/ 365125 w 1911350"/>
              <a:gd name="connsiteY109" fmla="*/ 1511300 h 2524125"/>
              <a:gd name="connsiteX110" fmla="*/ 358775 w 1911350"/>
              <a:gd name="connsiteY110" fmla="*/ 1530350 h 2524125"/>
              <a:gd name="connsiteX111" fmla="*/ 358775 w 1911350"/>
              <a:gd name="connsiteY111" fmla="*/ 1552575 h 2524125"/>
              <a:gd name="connsiteX112" fmla="*/ 336550 w 1911350"/>
              <a:gd name="connsiteY112" fmla="*/ 1562100 h 2524125"/>
              <a:gd name="connsiteX113" fmla="*/ 317500 w 1911350"/>
              <a:gd name="connsiteY113" fmla="*/ 1597025 h 2524125"/>
              <a:gd name="connsiteX114" fmla="*/ 260350 w 1911350"/>
              <a:gd name="connsiteY114" fmla="*/ 1651000 h 2524125"/>
              <a:gd name="connsiteX115" fmla="*/ 279400 w 1911350"/>
              <a:gd name="connsiteY115" fmla="*/ 1657350 h 2524125"/>
              <a:gd name="connsiteX116" fmla="*/ 257175 w 1911350"/>
              <a:gd name="connsiteY116" fmla="*/ 1701800 h 2524125"/>
              <a:gd name="connsiteX117" fmla="*/ 234950 w 1911350"/>
              <a:gd name="connsiteY117" fmla="*/ 1698625 h 2524125"/>
              <a:gd name="connsiteX118" fmla="*/ 231775 w 1911350"/>
              <a:gd name="connsiteY118" fmla="*/ 1720850 h 2524125"/>
              <a:gd name="connsiteX119" fmla="*/ 206375 w 1911350"/>
              <a:gd name="connsiteY119" fmla="*/ 1746250 h 2524125"/>
              <a:gd name="connsiteX120" fmla="*/ 266700 w 1911350"/>
              <a:gd name="connsiteY120" fmla="*/ 1768475 h 2524125"/>
              <a:gd name="connsiteX121" fmla="*/ 311150 w 1911350"/>
              <a:gd name="connsiteY121" fmla="*/ 1778000 h 2524125"/>
              <a:gd name="connsiteX122" fmla="*/ 371475 w 1911350"/>
              <a:gd name="connsiteY122" fmla="*/ 1806575 h 2524125"/>
              <a:gd name="connsiteX123" fmla="*/ 390525 w 1911350"/>
              <a:gd name="connsiteY123" fmla="*/ 1800225 h 2524125"/>
              <a:gd name="connsiteX124" fmla="*/ 415925 w 1911350"/>
              <a:gd name="connsiteY124" fmla="*/ 1790700 h 2524125"/>
              <a:gd name="connsiteX125" fmla="*/ 422275 w 1911350"/>
              <a:gd name="connsiteY125" fmla="*/ 1800225 h 2524125"/>
              <a:gd name="connsiteX126" fmla="*/ 428625 w 1911350"/>
              <a:gd name="connsiteY126" fmla="*/ 1800225 h 2524125"/>
              <a:gd name="connsiteX127" fmla="*/ 444500 w 1911350"/>
              <a:gd name="connsiteY127" fmla="*/ 1825625 h 2524125"/>
              <a:gd name="connsiteX128" fmla="*/ 415925 w 1911350"/>
              <a:gd name="connsiteY128" fmla="*/ 1816100 h 2524125"/>
              <a:gd name="connsiteX129" fmla="*/ 400050 w 1911350"/>
              <a:gd name="connsiteY129" fmla="*/ 1825625 h 2524125"/>
              <a:gd name="connsiteX130" fmla="*/ 415925 w 1911350"/>
              <a:gd name="connsiteY130" fmla="*/ 1857375 h 2524125"/>
              <a:gd name="connsiteX131" fmla="*/ 390525 w 1911350"/>
              <a:gd name="connsiteY131" fmla="*/ 1851025 h 2524125"/>
              <a:gd name="connsiteX132" fmla="*/ 387350 w 1911350"/>
              <a:gd name="connsiteY132" fmla="*/ 1885950 h 2524125"/>
              <a:gd name="connsiteX133" fmla="*/ 330200 w 1911350"/>
              <a:gd name="connsiteY133" fmla="*/ 1873250 h 2524125"/>
              <a:gd name="connsiteX134" fmla="*/ 295275 w 1911350"/>
              <a:gd name="connsiteY134" fmla="*/ 1870075 h 2524125"/>
              <a:gd name="connsiteX135" fmla="*/ 238125 w 1911350"/>
              <a:gd name="connsiteY135" fmla="*/ 1851025 h 2524125"/>
              <a:gd name="connsiteX136" fmla="*/ 225425 w 1911350"/>
              <a:gd name="connsiteY136" fmla="*/ 1866900 h 2524125"/>
              <a:gd name="connsiteX137" fmla="*/ 212725 w 1911350"/>
              <a:gd name="connsiteY137" fmla="*/ 1828800 h 2524125"/>
              <a:gd name="connsiteX138" fmla="*/ 193675 w 1911350"/>
              <a:gd name="connsiteY138" fmla="*/ 1825625 h 2524125"/>
              <a:gd name="connsiteX139" fmla="*/ 196850 w 1911350"/>
              <a:gd name="connsiteY139" fmla="*/ 1809750 h 2524125"/>
              <a:gd name="connsiteX140" fmla="*/ 184150 w 1911350"/>
              <a:gd name="connsiteY140" fmla="*/ 1800225 h 2524125"/>
              <a:gd name="connsiteX141" fmla="*/ 161925 w 1911350"/>
              <a:gd name="connsiteY141" fmla="*/ 1800225 h 2524125"/>
              <a:gd name="connsiteX142" fmla="*/ 133350 w 1911350"/>
              <a:gd name="connsiteY142" fmla="*/ 1825625 h 2524125"/>
              <a:gd name="connsiteX143" fmla="*/ 92075 w 1911350"/>
              <a:gd name="connsiteY143" fmla="*/ 1800225 h 2524125"/>
              <a:gd name="connsiteX144" fmla="*/ 73025 w 1911350"/>
              <a:gd name="connsiteY144" fmla="*/ 1803400 h 2524125"/>
              <a:gd name="connsiteX145" fmla="*/ 53975 w 1911350"/>
              <a:gd name="connsiteY145" fmla="*/ 1816100 h 2524125"/>
              <a:gd name="connsiteX146" fmla="*/ 22225 w 1911350"/>
              <a:gd name="connsiteY146" fmla="*/ 1809750 h 2524125"/>
              <a:gd name="connsiteX147" fmla="*/ 47625 w 1911350"/>
              <a:gd name="connsiteY147" fmla="*/ 1841500 h 2524125"/>
              <a:gd name="connsiteX148" fmla="*/ 53975 w 1911350"/>
              <a:gd name="connsiteY148" fmla="*/ 1866900 h 2524125"/>
              <a:gd name="connsiteX149" fmla="*/ 57150 w 1911350"/>
              <a:gd name="connsiteY149" fmla="*/ 1901825 h 2524125"/>
              <a:gd name="connsiteX150" fmla="*/ 15875 w 1911350"/>
              <a:gd name="connsiteY150" fmla="*/ 1917700 h 2524125"/>
              <a:gd name="connsiteX151" fmla="*/ 41275 w 1911350"/>
              <a:gd name="connsiteY151" fmla="*/ 1936750 h 2524125"/>
              <a:gd name="connsiteX152" fmla="*/ 31750 w 1911350"/>
              <a:gd name="connsiteY152" fmla="*/ 1952625 h 2524125"/>
              <a:gd name="connsiteX153" fmla="*/ 60325 w 1911350"/>
              <a:gd name="connsiteY153" fmla="*/ 1971675 h 2524125"/>
              <a:gd name="connsiteX154" fmla="*/ 82550 w 1911350"/>
              <a:gd name="connsiteY154" fmla="*/ 1924050 h 2524125"/>
              <a:gd name="connsiteX155" fmla="*/ 117475 w 1911350"/>
              <a:gd name="connsiteY155" fmla="*/ 1943100 h 2524125"/>
              <a:gd name="connsiteX156" fmla="*/ 130175 w 1911350"/>
              <a:gd name="connsiteY156" fmla="*/ 1939925 h 2524125"/>
              <a:gd name="connsiteX157" fmla="*/ 107950 w 1911350"/>
              <a:gd name="connsiteY157" fmla="*/ 1908175 h 2524125"/>
              <a:gd name="connsiteX158" fmla="*/ 136525 w 1911350"/>
              <a:gd name="connsiteY158" fmla="*/ 1908175 h 2524125"/>
              <a:gd name="connsiteX159" fmla="*/ 152400 w 1911350"/>
              <a:gd name="connsiteY159" fmla="*/ 1943100 h 2524125"/>
              <a:gd name="connsiteX160" fmla="*/ 168275 w 1911350"/>
              <a:gd name="connsiteY160" fmla="*/ 1946275 h 2524125"/>
              <a:gd name="connsiteX161" fmla="*/ 161925 w 1911350"/>
              <a:gd name="connsiteY161" fmla="*/ 1974850 h 2524125"/>
              <a:gd name="connsiteX162" fmla="*/ 184150 w 1911350"/>
              <a:gd name="connsiteY162" fmla="*/ 1987550 h 2524125"/>
              <a:gd name="connsiteX163" fmla="*/ 200025 w 1911350"/>
              <a:gd name="connsiteY163" fmla="*/ 1984375 h 2524125"/>
              <a:gd name="connsiteX164" fmla="*/ 190500 w 1911350"/>
              <a:gd name="connsiteY164" fmla="*/ 2009775 h 2524125"/>
              <a:gd name="connsiteX165" fmla="*/ 190500 w 1911350"/>
              <a:gd name="connsiteY165" fmla="*/ 2035175 h 2524125"/>
              <a:gd name="connsiteX166" fmla="*/ 180975 w 1911350"/>
              <a:gd name="connsiteY166" fmla="*/ 2054225 h 2524125"/>
              <a:gd name="connsiteX167" fmla="*/ 215900 w 1911350"/>
              <a:gd name="connsiteY167" fmla="*/ 2041525 h 2524125"/>
              <a:gd name="connsiteX168" fmla="*/ 244475 w 1911350"/>
              <a:gd name="connsiteY168" fmla="*/ 2044700 h 2524125"/>
              <a:gd name="connsiteX169" fmla="*/ 219075 w 1911350"/>
              <a:gd name="connsiteY169" fmla="*/ 2082800 h 2524125"/>
              <a:gd name="connsiteX170" fmla="*/ 228600 w 1911350"/>
              <a:gd name="connsiteY170" fmla="*/ 2105025 h 2524125"/>
              <a:gd name="connsiteX171" fmla="*/ 222250 w 1911350"/>
              <a:gd name="connsiteY171" fmla="*/ 2127250 h 2524125"/>
              <a:gd name="connsiteX172" fmla="*/ 327025 w 1911350"/>
              <a:gd name="connsiteY172" fmla="*/ 2232025 h 2524125"/>
              <a:gd name="connsiteX173" fmla="*/ 314325 w 1911350"/>
              <a:gd name="connsiteY173" fmla="*/ 2251075 h 2524125"/>
              <a:gd name="connsiteX174" fmla="*/ 320675 w 1911350"/>
              <a:gd name="connsiteY174" fmla="*/ 2286000 h 2524125"/>
              <a:gd name="connsiteX175" fmla="*/ 352425 w 1911350"/>
              <a:gd name="connsiteY175" fmla="*/ 2282825 h 2524125"/>
              <a:gd name="connsiteX176" fmla="*/ 368300 w 1911350"/>
              <a:gd name="connsiteY176" fmla="*/ 2270125 h 2524125"/>
              <a:gd name="connsiteX177" fmla="*/ 387350 w 1911350"/>
              <a:gd name="connsiteY177" fmla="*/ 2292350 h 2524125"/>
              <a:gd name="connsiteX178" fmla="*/ 361950 w 1911350"/>
              <a:gd name="connsiteY178" fmla="*/ 2308225 h 2524125"/>
              <a:gd name="connsiteX179" fmla="*/ 393700 w 1911350"/>
              <a:gd name="connsiteY179" fmla="*/ 2346325 h 2524125"/>
              <a:gd name="connsiteX180" fmla="*/ 434975 w 1911350"/>
              <a:gd name="connsiteY180" fmla="*/ 2352675 h 2524125"/>
              <a:gd name="connsiteX181" fmla="*/ 460375 w 1911350"/>
              <a:gd name="connsiteY181" fmla="*/ 2422525 h 2524125"/>
              <a:gd name="connsiteX182" fmla="*/ 428625 w 1911350"/>
              <a:gd name="connsiteY182" fmla="*/ 2409825 h 2524125"/>
              <a:gd name="connsiteX183" fmla="*/ 463550 w 1911350"/>
              <a:gd name="connsiteY183" fmla="*/ 2498725 h 2524125"/>
              <a:gd name="connsiteX184" fmla="*/ 539750 w 1911350"/>
              <a:gd name="connsiteY184" fmla="*/ 2489200 h 2524125"/>
              <a:gd name="connsiteX185" fmla="*/ 596900 w 1911350"/>
              <a:gd name="connsiteY185" fmla="*/ 2476500 h 2524125"/>
              <a:gd name="connsiteX186" fmla="*/ 673100 w 1911350"/>
              <a:gd name="connsiteY186" fmla="*/ 2447925 h 2524125"/>
              <a:gd name="connsiteX187" fmla="*/ 730250 w 1911350"/>
              <a:gd name="connsiteY187" fmla="*/ 2454275 h 2524125"/>
              <a:gd name="connsiteX188" fmla="*/ 812800 w 1911350"/>
              <a:gd name="connsiteY188" fmla="*/ 2422525 h 2524125"/>
              <a:gd name="connsiteX189" fmla="*/ 828675 w 1911350"/>
              <a:gd name="connsiteY189" fmla="*/ 2422525 h 2524125"/>
              <a:gd name="connsiteX190" fmla="*/ 825500 w 1911350"/>
              <a:gd name="connsiteY190" fmla="*/ 2397125 h 2524125"/>
              <a:gd name="connsiteX191" fmla="*/ 857250 w 1911350"/>
              <a:gd name="connsiteY191" fmla="*/ 2381250 h 2524125"/>
              <a:gd name="connsiteX192" fmla="*/ 876300 w 1911350"/>
              <a:gd name="connsiteY192" fmla="*/ 2387600 h 2524125"/>
              <a:gd name="connsiteX193" fmla="*/ 914400 w 1911350"/>
              <a:gd name="connsiteY193" fmla="*/ 2384425 h 2524125"/>
              <a:gd name="connsiteX194" fmla="*/ 981075 w 1911350"/>
              <a:gd name="connsiteY194" fmla="*/ 2422525 h 2524125"/>
              <a:gd name="connsiteX195" fmla="*/ 993775 w 1911350"/>
              <a:gd name="connsiteY195" fmla="*/ 2454275 h 2524125"/>
              <a:gd name="connsiteX196" fmla="*/ 1063625 w 1911350"/>
              <a:gd name="connsiteY196" fmla="*/ 2476500 h 2524125"/>
              <a:gd name="connsiteX197" fmla="*/ 1104900 w 1911350"/>
              <a:gd name="connsiteY197" fmla="*/ 2524125 h 2524125"/>
              <a:gd name="connsiteX198" fmla="*/ 1120775 w 1911350"/>
              <a:gd name="connsiteY198" fmla="*/ 2482850 h 2524125"/>
              <a:gd name="connsiteX199" fmla="*/ 1114425 w 1911350"/>
              <a:gd name="connsiteY199" fmla="*/ 2457450 h 2524125"/>
              <a:gd name="connsiteX200" fmla="*/ 1162050 w 1911350"/>
              <a:gd name="connsiteY200" fmla="*/ 2438400 h 2524125"/>
              <a:gd name="connsiteX201" fmla="*/ 1196975 w 1911350"/>
              <a:gd name="connsiteY201" fmla="*/ 2416175 h 2524125"/>
              <a:gd name="connsiteX202" fmla="*/ 1225550 w 1911350"/>
              <a:gd name="connsiteY202" fmla="*/ 2416175 h 2524125"/>
              <a:gd name="connsiteX203" fmla="*/ 1244600 w 1911350"/>
              <a:gd name="connsiteY203" fmla="*/ 2393950 h 2524125"/>
              <a:gd name="connsiteX204" fmla="*/ 1263650 w 1911350"/>
              <a:gd name="connsiteY204" fmla="*/ 2393950 h 2524125"/>
              <a:gd name="connsiteX205" fmla="*/ 1247775 w 1911350"/>
              <a:gd name="connsiteY205" fmla="*/ 2346325 h 2524125"/>
              <a:gd name="connsiteX206" fmla="*/ 1260475 w 1911350"/>
              <a:gd name="connsiteY206" fmla="*/ 2330450 h 2524125"/>
              <a:gd name="connsiteX207" fmla="*/ 1311275 w 1911350"/>
              <a:gd name="connsiteY207" fmla="*/ 2320925 h 2524125"/>
              <a:gd name="connsiteX208" fmla="*/ 1352550 w 1911350"/>
              <a:gd name="connsiteY208" fmla="*/ 2279650 h 2524125"/>
              <a:gd name="connsiteX209" fmla="*/ 1352550 w 1911350"/>
              <a:gd name="connsiteY209" fmla="*/ 2247900 h 2524125"/>
              <a:gd name="connsiteX210" fmla="*/ 1371600 w 1911350"/>
              <a:gd name="connsiteY210" fmla="*/ 2228850 h 2524125"/>
              <a:gd name="connsiteX211" fmla="*/ 1419225 w 1911350"/>
              <a:gd name="connsiteY211" fmla="*/ 2247900 h 2524125"/>
              <a:gd name="connsiteX212" fmla="*/ 1435100 w 1911350"/>
              <a:gd name="connsiteY212" fmla="*/ 2228850 h 2524125"/>
              <a:gd name="connsiteX213" fmla="*/ 1492250 w 1911350"/>
              <a:gd name="connsiteY213" fmla="*/ 2247900 h 2524125"/>
              <a:gd name="connsiteX214" fmla="*/ 1517650 w 1911350"/>
              <a:gd name="connsiteY214" fmla="*/ 2225675 h 2524125"/>
              <a:gd name="connsiteX215" fmla="*/ 1508125 w 1911350"/>
              <a:gd name="connsiteY215" fmla="*/ 2216150 h 2524125"/>
              <a:gd name="connsiteX216" fmla="*/ 1539875 w 1911350"/>
              <a:gd name="connsiteY216" fmla="*/ 2193925 h 2524125"/>
              <a:gd name="connsiteX217" fmla="*/ 1539875 w 1911350"/>
              <a:gd name="connsiteY217" fmla="*/ 2193925 h 2524125"/>
              <a:gd name="connsiteX218" fmla="*/ 1568450 w 1911350"/>
              <a:gd name="connsiteY218" fmla="*/ 2197100 h 2524125"/>
              <a:gd name="connsiteX219" fmla="*/ 1558925 w 1911350"/>
              <a:gd name="connsiteY219" fmla="*/ 2174875 h 2524125"/>
              <a:gd name="connsiteX220" fmla="*/ 1606550 w 1911350"/>
              <a:gd name="connsiteY220" fmla="*/ 2152650 h 2524125"/>
              <a:gd name="connsiteX221" fmla="*/ 1609725 w 1911350"/>
              <a:gd name="connsiteY221" fmla="*/ 2076450 h 2524125"/>
              <a:gd name="connsiteX222" fmla="*/ 1597025 w 1911350"/>
              <a:gd name="connsiteY222" fmla="*/ 2041525 h 2524125"/>
              <a:gd name="connsiteX223" fmla="*/ 1635125 w 1911350"/>
              <a:gd name="connsiteY223" fmla="*/ 2070100 h 2524125"/>
              <a:gd name="connsiteX224" fmla="*/ 1676400 w 1911350"/>
              <a:gd name="connsiteY224" fmla="*/ 2082800 h 2524125"/>
              <a:gd name="connsiteX225" fmla="*/ 1704975 w 1911350"/>
              <a:gd name="connsiteY225" fmla="*/ 2047875 h 2524125"/>
              <a:gd name="connsiteX226" fmla="*/ 1714500 w 1911350"/>
              <a:gd name="connsiteY226" fmla="*/ 2012950 h 2524125"/>
              <a:gd name="connsiteX227" fmla="*/ 1743075 w 1911350"/>
              <a:gd name="connsiteY227" fmla="*/ 1990725 h 2524125"/>
              <a:gd name="connsiteX228" fmla="*/ 1765300 w 1911350"/>
              <a:gd name="connsiteY228" fmla="*/ 1939925 h 2524125"/>
              <a:gd name="connsiteX229" fmla="*/ 1765300 w 1911350"/>
              <a:gd name="connsiteY229" fmla="*/ 1939925 h 2524125"/>
              <a:gd name="connsiteX230" fmla="*/ 1768475 w 1911350"/>
              <a:gd name="connsiteY230" fmla="*/ 1911350 h 2524125"/>
              <a:gd name="connsiteX231" fmla="*/ 1768475 w 1911350"/>
              <a:gd name="connsiteY231" fmla="*/ 1905000 h 2524125"/>
              <a:gd name="connsiteX232" fmla="*/ 1784350 w 1911350"/>
              <a:gd name="connsiteY232" fmla="*/ 1841500 h 2524125"/>
              <a:gd name="connsiteX233" fmla="*/ 1774825 w 1911350"/>
              <a:gd name="connsiteY233" fmla="*/ 1790700 h 2524125"/>
              <a:gd name="connsiteX234" fmla="*/ 1793875 w 1911350"/>
              <a:gd name="connsiteY234" fmla="*/ 1774825 h 2524125"/>
              <a:gd name="connsiteX235" fmla="*/ 1784350 w 1911350"/>
              <a:gd name="connsiteY235" fmla="*/ 1679575 h 2524125"/>
              <a:gd name="connsiteX236" fmla="*/ 1784350 w 1911350"/>
              <a:gd name="connsiteY236" fmla="*/ 1660525 h 2524125"/>
              <a:gd name="connsiteX237" fmla="*/ 1809750 w 1911350"/>
              <a:gd name="connsiteY237" fmla="*/ 1654175 h 2524125"/>
              <a:gd name="connsiteX238" fmla="*/ 1816100 w 1911350"/>
              <a:gd name="connsiteY238" fmla="*/ 1606550 h 2524125"/>
              <a:gd name="connsiteX239" fmla="*/ 1841500 w 1911350"/>
              <a:gd name="connsiteY239" fmla="*/ 1562100 h 2524125"/>
              <a:gd name="connsiteX240" fmla="*/ 1841500 w 1911350"/>
              <a:gd name="connsiteY240" fmla="*/ 1504950 h 2524125"/>
              <a:gd name="connsiteX241" fmla="*/ 1841500 w 1911350"/>
              <a:gd name="connsiteY241" fmla="*/ 1476375 h 2524125"/>
              <a:gd name="connsiteX242" fmla="*/ 1819275 w 1911350"/>
              <a:gd name="connsiteY242" fmla="*/ 1454150 h 2524125"/>
              <a:gd name="connsiteX243" fmla="*/ 1778000 w 1911350"/>
              <a:gd name="connsiteY243" fmla="*/ 1422400 h 2524125"/>
              <a:gd name="connsiteX244" fmla="*/ 1809750 w 1911350"/>
              <a:gd name="connsiteY244" fmla="*/ 1409700 h 2524125"/>
              <a:gd name="connsiteX245" fmla="*/ 1854200 w 1911350"/>
              <a:gd name="connsiteY245" fmla="*/ 1365250 h 2524125"/>
              <a:gd name="connsiteX246" fmla="*/ 1876425 w 1911350"/>
              <a:gd name="connsiteY246" fmla="*/ 1355725 h 2524125"/>
              <a:gd name="connsiteX247" fmla="*/ 1898650 w 1911350"/>
              <a:gd name="connsiteY247" fmla="*/ 1346200 h 2524125"/>
              <a:gd name="connsiteX248" fmla="*/ 1911350 w 1911350"/>
              <a:gd name="connsiteY248" fmla="*/ 1320800 h 2524125"/>
              <a:gd name="connsiteX249" fmla="*/ 1866900 w 1911350"/>
              <a:gd name="connsiteY249" fmla="*/ 1304925 h 2524125"/>
              <a:gd name="connsiteX250" fmla="*/ 1835150 w 1911350"/>
              <a:gd name="connsiteY250" fmla="*/ 1276350 h 2524125"/>
              <a:gd name="connsiteX251" fmla="*/ 1806575 w 1911350"/>
              <a:gd name="connsiteY251" fmla="*/ 1279525 h 2524125"/>
              <a:gd name="connsiteX252" fmla="*/ 1755775 w 1911350"/>
              <a:gd name="connsiteY252" fmla="*/ 1263650 h 2524125"/>
              <a:gd name="connsiteX253" fmla="*/ 1704975 w 1911350"/>
              <a:gd name="connsiteY253" fmla="*/ 1263650 h 2524125"/>
              <a:gd name="connsiteX254" fmla="*/ 1679575 w 1911350"/>
              <a:gd name="connsiteY254" fmla="*/ 1238250 h 2524125"/>
              <a:gd name="connsiteX255" fmla="*/ 1647825 w 1911350"/>
              <a:gd name="connsiteY255" fmla="*/ 1206500 h 2524125"/>
              <a:gd name="connsiteX256" fmla="*/ 1635125 w 1911350"/>
              <a:gd name="connsiteY256" fmla="*/ 1196975 h 2524125"/>
              <a:gd name="connsiteX257" fmla="*/ 1555750 w 1911350"/>
              <a:gd name="connsiteY257" fmla="*/ 1149350 h 2524125"/>
              <a:gd name="connsiteX258" fmla="*/ 1520825 w 1911350"/>
              <a:gd name="connsiteY258" fmla="*/ 1184275 h 2524125"/>
              <a:gd name="connsiteX259" fmla="*/ 1479550 w 1911350"/>
              <a:gd name="connsiteY259" fmla="*/ 1181100 h 2524125"/>
              <a:gd name="connsiteX260" fmla="*/ 1454150 w 1911350"/>
              <a:gd name="connsiteY260" fmla="*/ 1162050 h 2524125"/>
              <a:gd name="connsiteX261" fmla="*/ 1479550 w 1911350"/>
              <a:gd name="connsiteY261" fmla="*/ 1143000 h 2524125"/>
              <a:gd name="connsiteX262" fmla="*/ 1495425 w 1911350"/>
              <a:gd name="connsiteY262" fmla="*/ 1022350 h 2524125"/>
              <a:gd name="connsiteX263" fmla="*/ 1489075 w 1911350"/>
              <a:gd name="connsiteY263" fmla="*/ 1012825 h 2524125"/>
              <a:gd name="connsiteX264" fmla="*/ 1466850 w 1911350"/>
              <a:gd name="connsiteY264" fmla="*/ 1025525 h 2524125"/>
              <a:gd name="connsiteX265" fmla="*/ 1447800 w 1911350"/>
              <a:gd name="connsiteY265" fmla="*/ 1016000 h 2524125"/>
              <a:gd name="connsiteX266" fmla="*/ 1419225 w 1911350"/>
              <a:gd name="connsiteY266" fmla="*/ 1031875 h 2524125"/>
              <a:gd name="connsiteX267" fmla="*/ 1422400 w 1911350"/>
              <a:gd name="connsiteY267" fmla="*/ 1006475 h 2524125"/>
              <a:gd name="connsiteX268" fmla="*/ 1476375 w 1911350"/>
              <a:gd name="connsiteY268" fmla="*/ 955675 h 2524125"/>
              <a:gd name="connsiteX269" fmla="*/ 1444625 w 1911350"/>
              <a:gd name="connsiteY269" fmla="*/ 882650 h 2524125"/>
              <a:gd name="connsiteX270" fmla="*/ 1463675 w 1911350"/>
              <a:gd name="connsiteY270" fmla="*/ 850900 h 2524125"/>
              <a:gd name="connsiteX271" fmla="*/ 1454150 w 1911350"/>
              <a:gd name="connsiteY271" fmla="*/ 822325 h 2524125"/>
              <a:gd name="connsiteX272" fmla="*/ 1454150 w 1911350"/>
              <a:gd name="connsiteY272" fmla="*/ 819150 h 2524125"/>
              <a:gd name="connsiteX273" fmla="*/ 1511300 w 1911350"/>
              <a:gd name="connsiteY273" fmla="*/ 762000 h 2524125"/>
              <a:gd name="connsiteX274" fmla="*/ 1524000 w 1911350"/>
              <a:gd name="connsiteY274" fmla="*/ 742950 h 2524125"/>
              <a:gd name="connsiteX275" fmla="*/ 1562100 w 1911350"/>
              <a:gd name="connsiteY275" fmla="*/ 733425 h 2524125"/>
              <a:gd name="connsiteX276" fmla="*/ 1577975 w 1911350"/>
              <a:gd name="connsiteY276" fmla="*/ 676275 h 2524125"/>
              <a:gd name="connsiteX277" fmla="*/ 1568450 w 1911350"/>
              <a:gd name="connsiteY277" fmla="*/ 625475 h 2524125"/>
              <a:gd name="connsiteX278" fmla="*/ 1543050 w 1911350"/>
              <a:gd name="connsiteY278" fmla="*/ 590550 h 2524125"/>
              <a:gd name="connsiteX279" fmla="*/ 1479550 w 1911350"/>
              <a:gd name="connsiteY279" fmla="*/ 574675 h 2524125"/>
              <a:gd name="connsiteX280" fmla="*/ 1473200 w 1911350"/>
              <a:gd name="connsiteY280" fmla="*/ 555625 h 2524125"/>
              <a:gd name="connsiteX281" fmla="*/ 1463675 w 1911350"/>
              <a:gd name="connsiteY281" fmla="*/ 523875 h 2524125"/>
              <a:gd name="connsiteX282" fmla="*/ 1390650 w 1911350"/>
              <a:gd name="connsiteY282" fmla="*/ 511175 h 2524125"/>
              <a:gd name="connsiteX283" fmla="*/ 1371600 w 1911350"/>
              <a:gd name="connsiteY283" fmla="*/ 501650 h 2524125"/>
              <a:gd name="connsiteX284" fmla="*/ 1362075 w 1911350"/>
              <a:gd name="connsiteY284" fmla="*/ 498475 h 2524125"/>
              <a:gd name="connsiteX285" fmla="*/ 1346200 w 1911350"/>
              <a:gd name="connsiteY285" fmla="*/ 469900 h 2524125"/>
              <a:gd name="connsiteX286" fmla="*/ 1330325 w 1911350"/>
              <a:gd name="connsiteY286" fmla="*/ 371475 h 2524125"/>
              <a:gd name="connsiteX287" fmla="*/ 1333500 w 1911350"/>
              <a:gd name="connsiteY287" fmla="*/ 346075 h 2524125"/>
              <a:gd name="connsiteX288" fmla="*/ 1317625 w 1911350"/>
              <a:gd name="connsiteY288" fmla="*/ 314325 h 2524125"/>
              <a:gd name="connsiteX289" fmla="*/ 1289050 w 1911350"/>
              <a:gd name="connsiteY289" fmla="*/ 330200 h 2524125"/>
              <a:gd name="connsiteX290" fmla="*/ 1244600 w 1911350"/>
              <a:gd name="connsiteY290" fmla="*/ 304800 h 2524125"/>
              <a:gd name="connsiteX291" fmla="*/ 1209675 w 1911350"/>
              <a:gd name="connsiteY291" fmla="*/ 327025 h 2524125"/>
              <a:gd name="connsiteX292" fmla="*/ 1181100 w 1911350"/>
              <a:gd name="connsiteY292" fmla="*/ 333375 h 2524125"/>
              <a:gd name="connsiteX293" fmla="*/ 1177925 w 1911350"/>
              <a:gd name="connsiteY293" fmla="*/ 352425 h 2524125"/>
              <a:gd name="connsiteX294" fmla="*/ 1149350 w 1911350"/>
              <a:gd name="connsiteY294" fmla="*/ 349250 h 2524125"/>
              <a:gd name="connsiteX295" fmla="*/ 1130300 w 1911350"/>
              <a:gd name="connsiteY295" fmla="*/ 311150 h 2524125"/>
              <a:gd name="connsiteX296" fmla="*/ 1098550 w 1911350"/>
              <a:gd name="connsiteY296" fmla="*/ 311150 h 2524125"/>
              <a:gd name="connsiteX297" fmla="*/ 1092200 w 1911350"/>
              <a:gd name="connsiteY297" fmla="*/ 292100 h 2524125"/>
              <a:gd name="connsiteX298" fmla="*/ 1092200 w 1911350"/>
              <a:gd name="connsiteY298" fmla="*/ 273050 h 2524125"/>
              <a:gd name="connsiteX299" fmla="*/ 1098550 w 1911350"/>
              <a:gd name="connsiteY299" fmla="*/ 238125 h 2524125"/>
              <a:gd name="connsiteX300" fmla="*/ 1117600 w 1911350"/>
              <a:gd name="connsiteY300" fmla="*/ 203200 h 2524125"/>
              <a:gd name="connsiteX301" fmla="*/ 1082675 w 1911350"/>
              <a:gd name="connsiteY301" fmla="*/ 196850 h 2524125"/>
              <a:gd name="connsiteX302" fmla="*/ 1050925 w 1911350"/>
              <a:gd name="connsiteY302" fmla="*/ 231775 h 2524125"/>
              <a:gd name="connsiteX303" fmla="*/ 1016000 w 1911350"/>
              <a:gd name="connsiteY303" fmla="*/ 260350 h 2524125"/>
              <a:gd name="connsiteX304" fmla="*/ 1003300 w 1911350"/>
              <a:gd name="connsiteY304" fmla="*/ 269875 h 2524125"/>
              <a:gd name="connsiteX305" fmla="*/ 962025 w 1911350"/>
              <a:gd name="connsiteY305" fmla="*/ 219075 h 2524125"/>
              <a:gd name="connsiteX306" fmla="*/ 965200 w 1911350"/>
              <a:gd name="connsiteY306" fmla="*/ 184150 h 2524125"/>
              <a:gd name="connsiteX307" fmla="*/ 939800 w 1911350"/>
              <a:gd name="connsiteY307" fmla="*/ 158750 h 2524125"/>
              <a:gd name="connsiteX308" fmla="*/ 939800 w 1911350"/>
              <a:gd name="connsiteY308" fmla="*/ 158750 h 2524125"/>
              <a:gd name="connsiteX309" fmla="*/ 942975 w 1911350"/>
              <a:gd name="connsiteY309" fmla="*/ 142875 h 2524125"/>
              <a:gd name="connsiteX310" fmla="*/ 923925 w 1911350"/>
              <a:gd name="connsiteY310" fmla="*/ 127000 h 2524125"/>
              <a:gd name="connsiteX311" fmla="*/ 920750 w 1911350"/>
              <a:gd name="connsiteY311" fmla="*/ 92075 h 2524125"/>
              <a:gd name="connsiteX312" fmla="*/ 901700 w 1911350"/>
              <a:gd name="connsiteY312" fmla="*/ 88900 h 2524125"/>
              <a:gd name="connsiteX313" fmla="*/ 882650 w 1911350"/>
              <a:gd name="connsiteY313" fmla="*/ 92075 h 2524125"/>
              <a:gd name="connsiteX314" fmla="*/ 860425 w 1911350"/>
              <a:gd name="connsiteY314" fmla="*/ 88900 h 2524125"/>
              <a:gd name="connsiteX315" fmla="*/ 850900 w 1911350"/>
              <a:gd name="connsiteY315" fmla="*/ 47625 h 2524125"/>
              <a:gd name="connsiteX316" fmla="*/ 847725 w 1911350"/>
              <a:gd name="connsiteY316" fmla="*/ 0 h 2524125"/>
              <a:gd name="connsiteX317" fmla="*/ 771525 w 1911350"/>
              <a:gd name="connsiteY317" fmla="*/ 69850 h 2524125"/>
              <a:gd name="connsiteX318" fmla="*/ 720725 w 1911350"/>
              <a:gd name="connsiteY318" fmla="*/ 101600 h 25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</a:cxnLst>
            <a:rect l="l" t="t" r="r" b="b"/>
            <a:pathLst>
              <a:path w="1911350" h="2524125">
                <a:moveTo>
                  <a:pt x="720725" y="101600"/>
                </a:moveTo>
                <a:lnTo>
                  <a:pt x="679450" y="155575"/>
                </a:lnTo>
                <a:lnTo>
                  <a:pt x="657225" y="190500"/>
                </a:lnTo>
                <a:lnTo>
                  <a:pt x="635000" y="257175"/>
                </a:lnTo>
                <a:lnTo>
                  <a:pt x="542925" y="320675"/>
                </a:lnTo>
                <a:lnTo>
                  <a:pt x="514350" y="371475"/>
                </a:lnTo>
                <a:lnTo>
                  <a:pt x="463550" y="457200"/>
                </a:lnTo>
                <a:lnTo>
                  <a:pt x="422275" y="520700"/>
                </a:lnTo>
                <a:lnTo>
                  <a:pt x="314325" y="590550"/>
                </a:lnTo>
                <a:lnTo>
                  <a:pt x="231775" y="600075"/>
                </a:lnTo>
                <a:lnTo>
                  <a:pt x="225425" y="619125"/>
                </a:lnTo>
                <a:lnTo>
                  <a:pt x="244475" y="666750"/>
                </a:lnTo>
                <a:lnTo>
                  <a:pt x="225425" y="720725"/>
                </a:lnTo>
                <a:lnTo>
                  <a:pt x="212725" y="774700"/>
                </a:lnTo>
                <a:lnTo>
                  <a:pt x="222250" y="793750"/>
                </a:lnTo>
                <a:lnTo>
                  <a:pt x="209550" y="800100"/>
                </a:lnTo>
                <a:lnTo>
                  <a:pt x="222250" y="815975"/>
                </a:lnTo>
                <a:lnTo>
                  <a:pt x="206375" y="901700"/>
                </a:lnTo>
                <a:lnTo>
                  <a:pt x="155575" y="917575"/>
                </a:lnTo>
                <a:lnTo>
                  <a:pt x="76200" y="927100"/>
                </a:lnTo>
                <a:lnTo>
                  <a:pt x="60325" y="942975"/>
                </a:lnTo>
                <a:lnTo>
                  <a:pt x="15875" y="933450"/>
                </a:lnTo>
                <a:lnTo>
                  <a:pt x="0" y="946150"/>
                </a:lnTo>
                <a:lnTo>
                  <a:pt x="15875" y="981075"/>
                </a:lnTo>
                <a:cubicBezTo>
                  <a:pt x="6128" y="1026560"/>
                  <a:pt x="6350" y="1010372"/>
                  <a:pt x="6350" y="1028700"/>
                </a:cubicBezTo>
                <a:lnTo>
                  <a:pt x="19050" y="1054100"/>
                </a:lnTo>
                <a:lnTo>
                  <a:pt x="12700" y="1098550"/>
                </a:lnTo>
                <a:lnTo>
                  <a:pt x="25400" y="1120775"/>
                </a:lnTo>
                <a:lnTo>
                  <a:pt x="25400" y="1143000"/>
                </a:lnTo>
                <a:lnTo>
                  <a:pt x="50800" y="1219200"/>
                </a:lnTo>
                <a:lnTo>
                  <a:pt x="63500" y="1263650"/>
                </a:lnTo>
                <a:cubicBezTo>
                  <a:pt x="128893" y="1230953"/>
                  <a:pt x="103335" y="1231900"/>
                  <a:pt x="133350" y="1231900"/>
                </a:cubicBezTo>
                <a:lnTo>
                  <a:pt x="152400" y="1235075"/>
                </a:lnTo>
                <a:lnTo>
                  <a:pt x="165100" y="1190625"/>
                </a:lnTo>
                <a:lnTo>
                  <a:pt x="200025" y="1171575"/>
                </a:lnTo>
                <a:lnTo>
                  <a:pt x="266700" y="1219200"/>
                </a:lnTo>
                <a:lnTo>
                  <a:pt x="276225" y="1238250"/>
                </a:lnTo>
                <a:lnTo>
                  <a:pt x="327025" y="1257300"/>
                </a:lnTo>
                <a:lnTo>
                  <a:pt x="339725" y="1276350"/>
                </a:lnTo>
                <a:lnTo>
                  <a:pt x="352425" y="1266825"/>
                </a:lnTo>
                <a:lnTo>
                  <a:pt x="393700" y="1276350"/>
                </a:lnTo>
                <a:lnTo>
                  <a:pt x="403225" y="1247775"/>
                </a:lnTo>
                <a:lnTo>
                  <a:pt x="406400" y="1235075"/>
                </a:lnTo>
                <a:lnTo>
                  <a:pt x="479425" y="1282700"/>
                </a:lnTo>
                <a:lnTo>
                  <a:pt x="511175" y="1273175"/>
                </a:lnTo>
                <a:lnTo>
                  <a:pt x="517525" y="1260475"/>
                </a:lnTo>
                <a:lnTo>
                  <a:pt x="542925" y="1257300"/>
                </a:lnTo>
                <a:lnTo>
                  <a:pt x="552450" y="1206500"/>
                </a:lnTo>
                <a:lnTo>
                  <a:pt x="571500" y="1158875"/>
                </a:lnTo>
                <a:lnTo>
                  <a:pt x="603250" y="1143000"/>
                </a:lnTo>
                <a:lnTo>
                  <a:pt x="619125" y="1143000"/>
                </a:lnTo>
                <a:lnTo>
                  <a:pt x="641350" y="1184275"/>
                </a:lnTo>
                <a:lnTo>
                  <a:pt x="673100" y="1171575"/>
                </a:lnTo>
                <a:cubicBezTo>
                  <a:pt x="666415" y="1151521"/>
                  <a:pt x="666750" y="1159218"/>
                  <a:pt x="666750" y="1149350"/>
                </a:cubicBezTo>
                <a:cubicBezTo>
                  <a:pt x="680739" y="1117874"/>
                  <a:pt x="666750" y="1129771"/>
                  <a:pt x="679450" y="1111250"/>
                </a:cubicBezTo>
                <a:lnTo>
                  <a:pt x="695325" y="1082675"/>
                </a:lnTo>
                <a:cubicBezTo>
                  <a:pt x="711878" y="1062812"/>
                  <a:pt x="699029" y="1063096"/>
                  <a:pt x="714375" y="1063625"/>
                </a:cubicBezTo>
                <a:cubicBezTo>
                  <a:pt x="737648" y="1066950"/>
                  <a:pt x="736600" y="1059316"/>
                  <a:pt x="736600" y="1069975"/>
                </a:cubicBezTo>
                <a:lnTo>
                  <a:pt x="771525" y="1079500"/>
                </a:lnTo>
                <a:lnTo>
                  <a:pt x="815975" y="1073150"/>
                </a:lnTo>
                <a:lnTo>
                  <a:pt x="831850" y="1095375"/>
                </a:lnTo>
                <a:lnTo>
                  <a:pt x="828675" y="1133475"/>
                </a:lnTo>
                <a:lnTo>
                  <a:pt x="828675" y="1158875"/>
                </a:lnTo>
                <a:lnTo>
                  <a:pt x="854075" y="1181100"/>
                </a:lnTo>
                <a:lnTo>
                  <a:pt x="841375" y="1200150"/>
                </a:lnTo>
                <a:lnTo>
                  <a:pt x="854075" y="1222375"/>
                </a:lnTo>
                <a:lnTo>
                  <a:pt x="854075" y="1263650"/>
                </a:lnTo>
                <a:lnTo>
                  <a:pt x="835025" y="1298575"/>
                </a:lnTo>
                <a:lnTo>
                  <a:pt x="844550" y="1317625"/>
                </a:lnTo>
                <a:cubicBezTo>
                  <a:pt x="937636" y="1288736"/>
                  <a:pt x="904489" y="1289050"/>
                  <a:pt x="939800" y="1289050"/>
                </a:cubicBezTo>
                <a:cubicBezTo>
                  <a:pt x="949697" y="1315441"/>
                  <a:pt x="949325" y="1305408"/>
                  <a:pt x="949325" y="1317625"/>
                </a:cubicBezTo>
                <a:lnTo>
                  <a:pt x="949325" y="1343025"/>
                </a:lnTo>
                <a:lnTo>
                  <a:pt x="920750" y="1346200"/>
                </a:lnTo>
                <a:lnTo>
                  <a:pt x="892175" y="1406525"/>
                </a:lnTo>
                <a:lnTo>
                  <a:pt x="917575" y="1425575"/>
                </a:lnTo>
                <a:lnTo>
                  <a:pt x="895350" y="1470025"/>
                </a:lnTo>
                <a:lnTo>
                  <a:pt x="879475" y="1473200"/>
                </a:lnTo>
                <a:lnTo>
                  <a:pt x="866775" y="1489075"/>
                </a:lnTo>
                <a:lnTo>
                  <a:pt x="844550" y="1492250"/>
                </a:lnTo>
                <a:lnTo>
                  <a:pt x="828675" y="1501775"/>
                </a:lnTo>
                <a:lnTo>
                  <a:pt x="812800" y="1524000"/>
                </a:lnTo>
                <a:lnTo>
                  <a:pt x="800100" y="1533525"/>
                </a:lnTo>
                <a:cubicBezTo>
                  <a:pt x="776153" y="1550630"/>
                  <a:pt x="780521" y="1549400"/>
                  <a:pt x="771525" y="1549400"/>
                </a:cubicBezTo>
                <a:cubicBezTo>
                  <a:pt x="745178" y="1536227"/>
                  <a:pt x="742421" y="1552575"/>
                  <a:pt x="742950" y="1536700"/>
                </a:cubicBezTo>
                <a:lnTo>
                  <a:pt x="736600" y="1492250"/>
                </a:lnTo>
                <a:lnTo>
                  <a:pt x="711200" y="1501775"/>
                </a:lnTo>
                <a:lnTo>
                  <a:pt x="679450" y="1485900"/>
                </a:lnTo>
                <a:lnTo>
                  <a:pt x="644525" y="1514475"/>
                </a:lnTo>
                <a:lnTo>
                  <a:pt x="625475" y="1533525"/>
                </a:lnTo>
                <a:lnTo>
                  <a:pt x="603250" y="1533525"/>
                </a:lnTo>
                <a:lnTo>
                  <a:pt x="584200" y="1514475"/>
                </a:lnTo>
                <a:lnTo>
                  <a:pt x="558800" y="1546225"/>
                </a:lnTo>
                <a:lnTo>
                  <a:pt x="517525" y="1489075"/>
                </a:lnTo>
                <a:lnTo>
                  <a:pt x="501650" y="1435100"/>
                </a:lnTo>
                <a:lnTo>
                  <a:pt x="447675" y="1466850"/>
                </a:lnTo>
                <a:lnTo>
                  <a:pt x="428625" y="1463675"/>
                </a:lnTo>
                <a:lnTo>
                  <a:pt x="428625" y="1444625"/>
                </a:lnTo>
                <a:lnTo>
                  <a:pt x="425450" y="1428750"/>
                </a:lnTo>
                <a:cubicBezTo>
                  <a:pt x="442037" y="1382307"/>
                  <a:pt x="441325" y="1400033"/>
                  <a:pt x="441325" y="1377950"/>
                </a:cubicBezTo>
                <a:lnTo>
                  <a:pt x="425450" y="1352550"/>
                </a:lnTo>
                <a:lnTo>
                  <a:pt x="409575" y="1346200"/>
                </a:lnTo>
                <a:cubicBezTo>
                  <a:pt x="374846" y="1342727"/>
                  <a:pt x="383117" y="1330854"/>
                  <a:pt x="371475" y="1336675"/>
                </a:cubicBezTo>
                <a:lnTo>
                  <a:pt x="352425" y="1327150"/>
                </a:lnTo>
                <a:lnTo>
                  <a:pt x="342900" y="1377950"/>
                </a:lnTo>
                <a:lnTo>
                  <a:pt x="327025" y="1397000"/>
                </a:lnTo>
                <a:lnTo>
                  <a:pt x="317500" y="1403350"/>
                </a:lnTo>
                <a:lnTo>
                  <a:pt x="320675" y="1438275"/>
                </a:lnTo>
                <a:lnTo>
                  <a:pt x="355600" y="1470025"/>
                </a:lnTo>
                <a:lnTo>
                  <a:pt x="374650" y="1479550"/>
                </a:lnTo>
                <a:lnTo>
                  <a:pt x="365125" y="1511300"/>
                </a:lnTo>
                <a:lnTo>
                  <a:pt x="358775" y="1530350"/>
                </a:lnTo>
                <a:lnTo>
                  <a:pt x="358775" y="1552575"/>
                </a:lnTo>
                <a:lnTo>
                  <a:pt x="336550" y="1562100"/>
                </a:lnTo>
                <a:lnTo>
                  <a:pt x="317500" y="1597025"/>
                </a:lnTo>
                <a:lnTo>
                  <a:pt x="260350" y="1651000"/>
                </a:lnTo>
                <a:lnTo>
                  <a:pt x="279400" y="1657350"/>
                </a:lnTo>
                <a:cubicBezTo>
                  <a:pt x="256673" y="1699557"/>
                  <a:pt x="257175" y="1682999"/>
                  <a:pt x="257175" y="1701800"/>
                </a:cubicBezTo>
                <a:lnTo>
                  <a:pt x="234950" y="1698625"/>
                </a:lnTo>
                <a:lnTo>
                  <a:pt x="231775" y="1720850"/>
                </a:lnTo>
                <a:lnTo>
                  <a:pt x="206375" y="1746250"/>
                </a:lnTo>
                <a:cubicBezTo>
                  <a:pt x="283878" y="1764486"/>
                  <a:pt x="246592" y="1760538"/>
                  <a:pt x="266700" y="1768475"/>
                </a:cubicBezTo>
                <a:cubicBezTo>
                  <a:pt x="309006" y="1778238"/>
                  <a:pt x="293855" y="1778000"/>
                  <a:pt x="311150" y="1778000"/>
                </a:cubicBezTo>
                <a:cubicBezTo>
                  <a:pt x="331258" y="1787525"/>
                  <a:pt x="350049" y="1800576"/>
                  <a:pt x="371475" y="1806575"/>
                </a:cubicBezTo>
                <a:cubicBezTo>
                  <a:pt x="377921" y="1808380"/>
                  <a:pt x="390525" y="1800225"/>
                  <a:pt x="390525" y="1800225"/>
                </a:cubicBezTo>
                <a:cubicBezTo>
                  <a:pt x="398992" y="1797050"/>
                  <a:pt x="406883" y="1790700"/>
                  <a:pt x="415925" y="1790700"/>
                </a:cubicBezTo>
                <a:cubicBezTo>
                  <a:pt x="419741" y="1790700"/>
                  <a:pt x="419222" y="1797935"/>
                  <a:pt x="422275" y="1800225"/>
                </a:cubicBezTo>
                <a:cubicBezTo>
                  <a:pt x="423968" y="1801495"/>
                  <a:pt x="426508" y="1800225"/>
                  <a:pt x="428625" y="1800225"/>
                </a:cubicBezTo>
                <a:lnTo>
                  <a:pt x="444500" y="1825625"/>
                </a:lnTo>
                <a:lnTo>
                  <a:pt x="415925" y="1816100"/>
                </a:lnTo>
                <a:cubicBezTo>
                  <a:pt x="394541" y="1819664"/>
                  <a:pt x="393996" y="1813517"/>
                  <a:pt x="400050" y="1825625"/>
                </a:cubicBezTo>
                <a:lnTo>
                  <a:pt x="415925" y="1857375"/>
                </a:lnTo>
                <a:lnTo>
                  <a:pt x="390525" y="1851025"/>
                </a:lnTo>
                <a:lnTo>
                  <a:pt x="387350" y="1885950"/>
                </a:lnTo>
                <a:lnTo>
                  <a:pt x="330200" y="1873250"/>
                </a:lnTo>
                <a:lnTo>
                  <a:pt x="295275" y="1870075"/>
                </a:lnTo>
                <a:lnTo>
                  <a:pt x="238125" y="1851025"/>
                </a:lnTo>
                <a:lnTo>
                  <a:pt x="225425" y="1866900"/>
                </a:lnTo>
                <a:lnTo>
                  <a:pt x="212725" y="1828800"/>
                </a:lnTo>
                <a:lnTo>
                  <a:pt x="193675" y="1825625"/>
                </a:lnTo>
                <a:lnTo>
                  <a:pt x="196850" y="1809750"/>
                </a:lnTo>
                <a:lnTo>
                  <a:pt x="184150" y="1800225"/>
                </a:lnTo>
                <a:lnTo>
                  <a:pt x="161925" y="1800225"/>
                </a:lnTo>
                <a:lnTo>
                  <a:pt x="133350" y="1825625"/>
                </a:lnTo>
                <a:lnTo>
                  <a:pt x="92075" y="1800225"/>
                </a:lnTo>
                <a:lnTo>
                  <a:pt x="73025" y="1803400"/>
                </a:lnTo>
                <a:lnTo>
                  <a:pt x="53975" y="1816100"/>
                </a:lnTo>
                <a:cubicBezTo>
                  <a:pt x="21211" y="1806271"/>
                  <a:pt x="22225" y="1795526"/>
                  <a:pt x="22225" y="1809750"/>
                </a:cubicBezTo>
                <a:lnTo>
                  <a:pt x="47625" y="1841500"/>
                </a:lnTo>
                <a:lnTo>
                  <a:pt x="53975" y="1866900"/>
                </a:lnTo>
                <a:lnTo>
                  <a:pt x="57150" y="1901825"/>
                </a:lnTo>
                <a:cubicBezTo>
                  <a:pt x="12737" y="1908658"/>
                  <a:pt x="15875" y="1894255"/>
                  <a:pt x="15875" y="1917700"/>
                </a:cubicBezTo>
                <a:lnTo>
                  <a:pt x="41275" y="1936750"/>
                </a:lnTo>
                <a:lnTo>
                  <a:pt x="31750" y="1952625"/>
                </a:lnTo>
                <a:lnTo>
                  <a:pt x="60325" y="1971675"/>
                </a:lnTo>
                <a:cubicBezTo>
                  <a:pt x="79768" y="1923067"/>
                  <a:pt x="62277" y="1924050"/>
                  <a:pt x="82550" y="1924050"/>
                </a:cubicBezTo>
                <a:lnTo>
                  <a:pt x="117475" y="1943100"/>
                </a:lnTo>
                <a:lnTo>
                  <a:pt x="130175" y="1939925"/>
                </a:lnTo>
                <a:lnTo>
                  <a:pt x="107950" y="1908175"/>
                </a:lnTo>
                <a:lnTo>
                  <a:pt x="136525" y="1908175"/>
                </a:lnTo>
                <a:lnTo>
                  <a:pt x="152400" y="1943100"/>
                </a:lnTo>
                <a:lnTo>
                  <a:pt x="168275" y="1946275"/>
                </a:lnTo>
                <a:lnTo>
                  <a:pt x="161925" y="1974850"/>
                </a:lnTo>
                <a:lnTo>
                  <a:pt x="184150" y="1987550"/>
                </a:lnTo>
                <a:lnTo>
                  <a:pt x="200025" y="1984375"/>
                </a:lnTo>
                <a:lnTo>
                  <a:pt x="190500" y="2009775"/>
                </a:lnTo>
                <a:lnTo>
                  <a:pt x="190500" y="2035175"/>
                </a:lnTo>
                <a:lnTo>
                  <a:pt x="180975" y="2054225"/>
                </a:lnTo>
                <a:lnTo>
                  <a:pt x="215900" y="2041525"/>
                </a:lnTo>
                <a:lnTo>
                  <a:pt x="244475" y="2044700"/>
                </a:lnTo>
                <a:lnTo>
                  <a:pt x="219075" y="2082800"/>
                </a:lnTo>
                <a:lnTo>
                  <a:pt x="228600" y="2105025"/>
                </a:lnTo>
                <a:lnTo>
                  <a:pt x="222250" y="2127250"/>
                </a:lnTo>
                <a:lnTo>
                  <a:pt x="327025" y="2232025"/>
                </a:lnTo>
                <a:lnTo>
                  <a:pt x="314325" y="2251075"/>
                </a:lnTo>
                <a:lnTo>
                  <a:pt x="320675" y="2286000"/>
                </a:lnTo>
                <a:lnTo>
                  <a:pt x="352425" y="2282825"/>
                </a:lnTo>
                <a:cubicBezTo>
                  <a:pt x="363623" y="2271627"/>
                  <a:pt x="357934" y="2275308"/>
                  <a:pt x="368300" y="2270125"/>
                </a:cubicBezTo>
                <a:lnTo>
                  <a:pt x="387350" y="2292350"/>
                </a:lnTo>
                <a:cubicBezTo>
                  <a:pt x="361103" y="2312035"/>
                  <a:pt x="361950" y="2321983"/>
                  <a:pt x="361950" y="2308225"/>
                </a:cubicBezTo>
                <a:cubicBezTo>
                  <a:pt x="388742" y="2345064"/>
                  <a:pt x="374475" y="2336712"/>
                  <a:pt x="393700" y="2346325"/>
                </a:cubicBezTo>
                <a:lnTo>
                  <a:pt x="434975" y="2352675"/>
                </a:lnTo>
                <a:lnTo>
                  <a:pt x="460375" y="2422525"/>
                </a:lnTo>
                <a:lnTo>
                  <a:pt x="428625" y="2409825"/>
                </a:lnTo>
                <a:lnTo>
                  <a:pt x="463550" y="2498725"/>
                </a:lnTo>
                <a:lnTo>
                  <a:pt x="539750" y="2489200"/>
                </a:lnTo>
                <a:lnTo>
                  <a:pt x="596900" y="2476500"/>
                </a:lnTo>
                <a:lnTo>
                  <a:pt x="673100" y="2447925"/>
                </a:lnTo>
                <a:lnTo>
                  <a:pt x="730250" y="2454275"/>
                </a:lnTo>
                <a:lnTo>
                  <a:pt x="812800" y="2422525"/>
                </a:lnTo>
                <a:lnTo>
                  <a:pt x="828675" y="2422525"/>
                </a:lnTo>
                <a:lnTo>
                  <a:pt x="825500" y="2397125"/>
                </a:lnTo>
                <a:lnTo>
                  <a:pt x="857250" y="2381250"/>
                </a:lnTo>
                <a:lnTo>
                  <a:pt x="876300" y="2387600"/>
                </a:lnTo>
                <a:lnTo>
                  <a:pt x="914400" y="2384425"/>
                </a:lnTo>
                <a:lnTo>
                  <a:pt x="981075" y="2422525"/>
                </a:lnTo>
                <a:lnTo>
                  <a:pt x="993775" y="2454275"/>
                </a:lnTo>
                <a:lnTo>
                  <a:pt x="1063625" y="2476500"/>
                </a:lnTo>
                <a:lnTo>
                  <a:pt x="1104900" y="2524125"/>
                </a:lnTo>
                <a:lnTo>
                  <a:pt x="1120775" y="2482850"/>
                </a:lnTo>
                <a:lnTo>
                  <a:pt x="1114425" y="2457450"/>
                </a:lnTo>
                <a:lnTo>
                  <a:pt x="1162050" y="2438400"/>
                </a:lnTo>
                <a:lnTo>
                  <a:pt x="1196975" y="2416175"/>
                </a:lnTo>
                <a:lnTo>
                  <a:pt x="1225550" y="2416175"/>
                </a:lnTo>
                <a:cubicBezTo>
                  <a:pt x="1245348" y="2396377"/>
                  <a:pt x="1244600" y="2406105"/>
                  <a:pt x="1244600" y="2393950"/>
                </a:cubicBezTo>
                <a:lnTo>
                  <a:pt x="1263650" y="2393950"/>
                </a:lnTo>
                <a:lnTo>
                  <a:pt x="1247775" y="2346325"/>
                </a:lnTo>
                <a:lnTo>
                  <a:pt x="1260475" y="2330450"/>
                </a:lnTo>
                <a:lnTo>
                  <a:pt x="1311275" y="2320925"/>
                </a:lnTo>
                <a:lnTo>
                  <a:pt x="1352550" y="2279650"/>
                </a:lnTo>
                <a:lnTo>
                  <a:pt x="1352550" y="2247900"/>
                </a:lnTo>
                <a:lnTo>
                  <a:pt x="1371600" y="2228850"/>
                </a:lnTo>
                <a:lnTo>
                  <a:pt x="1419225" y="2247900"/>
                </a:lnTo>
                <a:lnTo>
                  <a:pt x="1435100" y="2228850"/>
                </a:lnTo>
                <a:lnTo>
                  <a:pt x="1492250" y="2247900"/>
                </a:lnTo>
                <a:lnTo>
                  <a:pt x="1517650" y="2225675"/>
                </a:lnTo>
                <a:lnTo>
                  <a:pt x="1508125" y="2216150"/>
                </a:lnTo>
                <a:cubicBezTo>
                  <a:pt x="1535118" y="2192531"/>
                  <a:pt x="1522275" y="2193925"/>
                  <a:pt x="1539875" y="2193925"/>
                </a:cubicBezTo>
                <a:lnTo>
                  <a:pt x="1539875" y="2193925"/>
                </a:lnTo>
                <a:lnTo>
                  <a:pt x="1568450" y="2197100"/>
                </a:lnTo>
                <a:lnTo>
                  <a:pt x="1558925" y="2174875"/>
                </a:lnTo>
                <a:lnTo>
                  <a:pt x="1606550" y="2152650"/>
                </a:lnTo>
                <a:lnTo>
                  <a:pt x="1609725" y="2076450"/>
                </a:lnTo>
                <a:lnTo>
                  <a:pt x="1597025" y="2041525"/>
                </a:lnTo>
                <a:lnTo>
                  <a:pt x="1635125" y="2070100"/>
                </a:lnTo>
                <a:lnTo>
                  <a:pt x="1676400" y="2082800"/>
                </a:lnTo>
                <a:lnTo>
                  <a:pt x="1704975" y="2047875"/>
                </a:lnTo>
                <a:lnTo>
                  <a:pt x="1714500" y="2012950"/>
                </a:lnTo>
                <a:lnTo>
                  <a:pt x="1743075" y="1990725"/>
                </a:lnTo>
                <a:cubicBezTo>
                  <a:pt x="1755338" y="1929411"/>
                  <a:pt x="1758950" y="1951037"/>
                  <a:pt x="1765300" y="1939925"/>
                </a:cubicBezTo>
                <a:lnTo>
                  <a:pt x="1765300" y="1939925"/>
                </a:lnTo>
                <a:cubicBezTo>
                  <a:pt x="1775656" y="1912309"/>
                  <a:pt x="1782913" y="1918569"/>
                  <a:pt x="1768475" y="1911350"/>
                </a:cubicBezTo>
                <a:lnTo>
                  <a:pt x="1768475" y="1905000"/>
                </a:lnTo>
                <a:cubicBezTo>
                  <a:pt x="1773767" y="1883833"/>
                  <a:pt x="1776942" y="1862667"/>
                  <a:pt x="1784350" y="1841500"/>
                </a:cubicBezTo>
                <a:lnTo>
                  <a:pt x="1774825" y="1790700"/>
                </a:lnTo>
                <a:lnTo>
                  <a:pt x="1793875" y="1774825"/>
                </a:lnTo>
                <a:cubicBezTo>
                  <a:pt x="1783999" y="1685944"/>
                  <a:pt x="1784350" y="1717851"/>
                  <a:pt x="1784350" y="1679575"/>
                </a:cubicBezTo>
                <a:lnTo>
                  <a:pt x="1784350" y="1660525"/>
                </a:lnTo>
                <a:cubicBezTo>
                  <a:pt x="1807593" y="1653884"/>
                  <a:pt x="1798870" y="1654175"/>
                  <a:pt x="1809750" y="1654175"/>
                </a:cubicBezTo>
                <a:lnTo>
                  <a:pt x="1816100" y="1606550"/>
                </a:lnTo>
                <a:lnTo>
                  <a:pt x="1841500" y="1562100"/>
                </a:lnTo>
                <a:lnTo>
                  <a:pt x="1841500" y="1504950"/>
                </a:lnTo>
                <a:lnTo>
                  <a:pt x="1841500" y="1476375"/>
                </a:lnTo>
                <a:lnTo>
                  <a:pt x="1819275" y="1454150"/>
                </a:lnTo>
                <a:lnTo>
                  <a:pt x="1778000" y="1422400"/>
                </a:lnTo>
                <a:lnTo>
                  <a:pt x="1809750" y="1409700"/>
                </a:lnTo>
                <a:cubicBezTo>
                  <a:pt x="1849228" y="1363643"/>
                  <a:pt x="1828335" y="1365250"/>
                  <a:pt x="1854200" y="1365250"/>
                </a:cubicBezTo>
                <a:lnTo>
                  <a:pt x="1876425" y="1355725"/>
                </a:lnTo>
                <a:lnTo>
                  <a:pt x="1898650" y="1346200"/>
                </a:lnTo>
                <a:lnTo>
                  <a:pt x="1911350" y="1320800"/>
                </a:lnTo>
                <a:lnTo>
                  <a:pt x="1866900" y="1304925"/>
                </a:lnTo>
                <a:lnTo>
                  <a:pt x="1835150" y="1276350"/>
                </a:lnTo>
                <a:lnTo>
                  <a:pt x="1806575" y="1279525"/>
                </a:lnTo>
                <a:cubicBezTo>
                  <a:pt x="1760132" y="1262938"/>
                  <a:pt x="1777858" y="1263650"/>
                  <a:pt x="1755775" y="1263650"/>
                </a:cubicBezTo>
                <a:lnTo>
                  <a:pt x="1704975" y="1263650"/>
                </a:lnTo>
                <a:cubicBezTo>
                  <a:pt x="1684385" y="1239628"/>
                  <a:pt x="1694652" y="1245789"/>
                  <a:pt x="1679575" y="1238250"/>
                </a:cubicBezTo>
                <a:lnTo>
                  <a:pt x="1647825" y="1206500"/>
                </a:lnTo>
                <a:lnTo>
                  <a:pt x="1635125" y="1196975"/>
                </a:lnTo>
                <a:lnTo>
                  <a:pt x="1555750" y="1149350"/>
                </a:lnTo>
                <a:lnTo>
                  <a:pt x="1520825" y="1184275"/>
                </a:lnTo>
                <a:cubicBezTo>
                  <a:pt x="1482919" y="1187721"/>
                  <a:pt x="1494166" y="1195716"/>
                  <a:pt x="1479550" y="1181100"/>
                </a:cubicBezTo>
                <a:lnTo>
                  <a:pt x="1454150" y="1162050"/>
                </a:lnTo>
                <a:lnTo>
                  <a:pt x="1479550" y="1143000"/>
                </a:lnTo>
                <a:lnTo>
                  <a:pt x="1495425" y="1022350"/>
                </a:lnTo>
                <a:lnTo>
                  <a:pt x="1489075" y="1012825"/>
                </a:lnTo>
                <a:lnTo>
                  <a:pt x="1466850" y="1025525"/>
                </a:lnTo>
                <a:lnTo>
                  <a:pt x="1447800" y="1016000"/>
                </a:lnTo>
                <a:cubicBezTo>
                  <a:pt x="1418344" y="1035637"/>
                  <a:pt x="1404938" y="971021"/>
                  <a:pt x="1419225" y="1031875"/>
                </a:cubicBezTo>
                <a:lnTo>
                  <a:pt x="1422400" y="1006475"/>
                </a:lnTo>
                <a:lnTo>
                  <a:pt x="1476375" y="955675"/>
                </a:lnTo>
                <a:cubicBezTo>
                  <a:pt x="1444187" y="884862"/>
                  <a:pt x="1444625" y="911401"/>
                  <a:pt x="1444625" y="882650"/>
                </a:cubicBezTo>
                <a:cubicBezTo>
                  <a:pt x="1464945" y="855557"/>
                  <a:pt x="1458913" y="859896"/>
                  <a:pt x="1463675" y="850900"/>
                </a:cubicBezTo>
                <a:cubicBezTo>
                  <a:pt x="1446802" y="825590"/>
                  <a:pt x="1449578" y="840614"/>
                  <a:pt x="1454150" y="822325"/>
                </a:cubicBezTo>
                <a:cubicBezTo>
                  <a:pt x="1454407" y="821298"/>
                  <a:pt x="1443038" y="830792"/>
                  <a:pt x="1454150" y="819150"/>
                </a:cubicBezTo>
                <a:lnTo>
                  <a:pt x="1511300" y="762000"/>
                </a:lnTo>
                <a:lnTo>
                  <a:pt x="1524000" y="742950"/>
                </a:lnTo>
                <a:cubicBezTo>
                  <a:pt x="1564209" y="739599"/>
                  <a:pt x="1562100" y="752519"/>
                  <a:pt x="1562100" y="733425"/>
                </a:cubicBezTo>
                <a:lnTo>
                  <a:pt x="1577975" y="676275"/>
                </a:lnTo>
                <a:lnTo>
                  <a:pt x="1568450" y="625475"/>
                </a:lnTo>
                <a:lnTo>
                  <a:pt x="1543050" y="590550"/>
                </a:lnTo>
                <a:cubicBezTo>
                  <a:pt x="1521883" y="585258"/>
                  <a:pt x="1499065" y="584432"/>
                  <a:pt x="1479550" y="574675"/>
                </a:cubicBezTo>
                <a:cubicBezTo>
                  <a:pt x="1473563" y="571682"/>
                  <a:pt x="1473200" y="555625"/>
                  <a:pt x="1473200" y="555625"/>
                </a:cubicBezTo>
                <a:lnTo>
                  <a:pt x="1463675" y="523875"/>
                </a:lnTo>
                <a:cubicBezTo>
                  <a:pt x="1392342" y="514148"/>
                  <a:pt x="1410441" y="530966"/>
                  <a:pt x="1390650" y="511175"/>
                </a:cubicBezTo>
                <a:cubicBezTo>
                  <a:pt x="1384300" y="508000"/>
                  <a:pt x="1378088" y="504533"/>
                  <a:pt x="1371600" y="501650"/>
                </a:cubicBezTo>
                <a:cubicBezTo>
                  <a:pt x="1368542" y="500291"/>
                  <a:pt x="1367896" y="504825"/>
                  <a:pt x="1362075" y="498475"/>
                </a:cubicBezTo>
                <a:cubicBezTo>
                  <a:pt x="1344167" y="476986"/>
                  <a:pt x="1346200" y="487691"/>
                  <a:pt x="1346200" y="469900"/>
                </a:cubicBezTo>
                <a:cubicBezTo>
                  <a:pt x="1329326" y="382154"/>
                  <a:pt x="1330325" y="415371"/>
                  <a:pt x="1330325" y="371475"/>
                </a:cubicBezTo>
                <a:lnTo>
                  <a:pt x="1333500" y="346075"/>
                </a:lnTo>
                <a:cubicBezTo>
                  <a:pt x="1323227" y="315255"/>
                  <a:pt x="1332955" y="321990"/>
                  <a:pt x="1317625" y="314325"/>
                </a:cubicBezTo>
                <a:lnTo>
                  <a:pt x="1289050" y="330200"/>
                </a:lnTo>
                <a:lnTo>
                  <a:pt x="1244600" y="304800"/>
                </a:lnTo>
                <a:lnTo>
                  <a:pt x="1209675" y="327025"/>
                </a:lnTo>
                <a:lnTo>
                  <a:pt x="1181100" y="333375"/>
                </a:lnTo>
                <a:cubicBezTo>
                  <a:pt x="1184623" y="354513"/>
                  <a:pt x="1190713" y="352425"/>
                  <a:pt x="1177925" y="352425"/>
                </a:cubicBezTo>
                <a:lnTo>
                  <a:pt x="1149350" y="349250"/>
                </a:lnTo>
                <a:lnTo>
                  <a:pt x="1130300" y="311150"/>
                </a:lnTo>
                <a:lnTo>
                  <a:pt x="1098550" y="311150"/>
                </a:lnTo>
                <a:cubicBezTo>
                  <a:pt x="1090439" y="298983"/>
                  <a:pt x="1092200" y="305441"/>
                  <a:pt x="1092200" y="292100"/>
                </a:cubicBezTo>
                <a:cubicBezTo>
                  <a:pt x="1095949" y="277104"/>
                  <a:pt x="1097326" y="283303"/>
                  <a:pt x="1092200" y="273050"/>
                </a:cubicBezTo>
                <a:lnTo>
                  <a:pt x="1098550" y="238125"/>
                </a:lnTo>
                <a:lnTo>
                  <a:pt x="1117600" y="203200"/>
                </a:lnTo>
                <a:lnTo>
                  <a:pt x="1082675" y="196850"/>
                </a:lnTo>
                <a:lnTo>
                  <a:pt x="1050925" y="231775"/>
                </a:lnTo>
                <a:lnTo>
                  <a:pt x="1016000" y="260350"/>
                </a:lnTo>
                <a:lnTo>
                  <a:pt x="1003300" y="269875"/>
                </a:lnTo>
                <a:lnTo>
                  <a:pt x="962025" y="219075"/>
                </a:lnTo>
                <a:lnTo>
                  <a:pt x="965200" y="184150"/>
                </a:lnTo>
                <a:cubicBezTo>
                  <a:pt x="937108" y="166592"/>
                  <a:pt x="939800" y="178259"/>
                  <a:pt x="939800" y="158750"/>
                </a:cubicBezTo>
                <a:lnTo>
                  <a:pt x="939800" y="158750"/>
                </a:lnTo>
                <a:cubicBezTo>
                  <a:pt x="940858" y="153458"/>
                  <a:pt x="945388" y="147702"/>
                  <a:pt x="942975" y="142875"/>
                </a:cubicBezTo>
                <a:cubicBezTo>
                  <a:pt x="939278" y="135482"/>
                  <a:pt x="929746" y="132292"/>
                  <a:pt x="923925" y="127000"/>
                </a:cubicBezTo>
                <a:cubicBezTo>
                  <a:pt x="922867" y="115358"/>
                  <a:pt x="926640" y="102172"/>
                  <a:pt x="920750" y="92075"/>
                </a:cubicBezTo>
                <a:cubicBezTo>
                  <a:pt x="917506" y="86514"/>
                  <a:pt x="901700" y="88900"/>
                  <a:pt x="901700" y="88900"/>
                </a:cubicBezTo>
                <a:lnTo>
                  <a:pt x="882650" y="92075"/>
                </a:lnTo>
                <a:lnTo>
                  <a:pt x="860425" y="88900"/>
                </a:lnTo>
                <a:lnTo>
                  <a:pt x="850900" y="47625"/>
                </a:lnTo>
                <a:lnTo>
                  <a:pt x="847725" y="0"/>
                </a:lnTo>
                <a:lnTo>
                  <a:pt x="771525" y="69850"/>
                </a:lnTo>
                <a:cubicBezTo>
                  <a:pt x="715869" y="112411"/>
                  <a:pt x="694901" y="111125"/>
                  <a:pt x="720725" y="101600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자유형 19"/>
          <p:cNvSpPr/>
          <p:nvPr/>
        </p:nvSpPr>
        <p:spPr>
          <a:xfrm>
            <a:off x="3721894" y="3736150"/>
            <a:ext cx="402431" cy="595312"/>
          </a:xfrm>
          <a:custGeom>
            <a:avLst/>
            <a:gdLst>
              <a:gd name="connsiteX0" fmla="*/ 159543 w 402431"/>
              <a:gd name="connsiteY0" fmla="*/ 71437 h 595312"/>
              <a:gd name="connsiteX1" fmla="*/ 138112 w 402431"/>
              <a:gd name="connsiteY1" fmla="*/ 47625 h 595312"/>
              <a:gd name="connsiteX2" fmla="*/ 123825 w 402431"/>
              <a:gd name="connsiteY2" fmla="*/ 33337 h 595312"/>
              <a:gd name="connsiteX3" fmla="*/ 102393 w 402431"/>
              <a:gd name="connsiteY3" fmla="*/ 28575 h 595312"/>
              <a:gd name="connsiteX4" fmla="*/ 92868 w 402431"/>
              <a:gd name="connsiteY4" fmla="*/ 16668 h 595312"/>
              <a:gd name="connsiteX5" fmla="*/ 61912 w 402431"/>
              <a:gd name="connsiteY5" fmla="*/ 14287 h 595312"/>
              <a:gd name="connsiteX6" fmla="*/ 47625 w 402431"/>
              <a:gd name="connsiteY6" fmla="*/ 0 h 595312"/>
              <a:gd name="connsiteX7" fmla="*/ 23812 w 402431"/>
              <a:gd name="connsiteY7" fmla="*/ 26193 h 595312"/>
              <a:gd name="connsiteX8" fmla="*/ 7143 w 402431"/>
              <a:gd name="connsiteY8" fmla="*/ 38100 h 595312"/>
              <a:gd name="connsiteX9" fmla="*/ 0 w 402431"/>
              <a:gd name="connsiteY9" fmla="*/ 52387 h 595312"/>
              <a:gd name="connsiteX10" fmla="*/ 19050 w 402431"/>
              <a:gd name="connsiteY10" fmla="*/ 88106 h 595312"/>
              <a:gd name="connsiteX11" fmla="*/ 33337 w 402431"/>
              <a:gd name="connsiteY11" fmla="*/ 83343 h 595312"/>
              <a:gd name="connsiteX12" fmla="*/ 45243 w 402431"/>
              <a:gd name="connsiteY12" fmla="*/ 102393 h 595312"/>
              <a:gd name="connsiteX13" fmla="*/ 35718 w 402431"/>
              <a:gd name="connsiteY13" fmla="*/ 121443 h 595312"/>
              <a:gd name="connsiteX14" fmla="*/ 33337 w 402431"/>
              <a:gd name="connsiteY14" fmla="*/ 130968 h 595312"/>
              <a:gd name="connsiteX15" fmla="*/ 38100 w 402431"/>
              <a:gd name="connsiteY15" fmla="*/ 145256 h 595312"/>
              <a:gd name="connsiteX16" fmla="*/ 33337 w 402431"/>
              <a:gd name="connsiteY16" fmla="*/ 164306 h 595312"/>
              <a:gd name="connsiteX17" fmla="*/ 35718 w 402431"/>
              <a:gd name="connsiteY17" fmla="*/ 192881 h 595312"/>
              <a:gd name="connsiteX18" fmla="*/ 28575 w 402431"/>
              <a:gd name="connsiteY18" fmla="*/ 214312 h 595312"/>
              <a:gd name="connsiteX19" fmla="*/ 38100 w 402431"/>
              <a:gd name="connsiteY19" fmla="*/ 240506 h 595312"/>
              <a:gd name="connsiteX20" fmla="*/ 71437 w 402431"/>
              <a:gd name="connsiteY20" fmla="*/ 264318 h 595312"/>
              <a:gd name="connsiteX21" fmla="*/ 78581 w 402431"/>
              <a:gd name="connsiteY21" fmla="*/ 259556 h 595312"/>
              <a:gd name="connsiteX22" fmla="*/ 92868 w 402431"/>
              <a:gd name="connsiteY22" fmla="*/ 288131 h 595312"/>
              <a:gd name="connsiteX23" fmla="*/ 114300 w 402431"/>
              <a:gd name="connsiteY23" fmla="*/ 285750 h 595312"/>
              <a:gd name="connsiteX24" fmla="*/ 88106 w 402431"/>
              <a:gd name="connsiteY24" fmla="*/ 314325 h 595312"/>
              <a:gd name="connsiteX25" fmla="*/ 80962 w 402431"/>
              <a:gd name="connsiteY25" fmla="*/ 335756 h 595312"/>
              <a:gd name="connsiteX26" fmla="*/ 88106 w 402431"/>
              <a:gd name="connsiteY26" fmla="*/ 342900 h 595312"/>
              <a:gd name="connsiteX27" fmla="*/ 61912 w 402431"/>
              <a:gd name="connsiteY27" fmla="*/ 354806 h 595312"/>
              <a:gd name="connsiteX28" fmla="*/ 64293 w 402431"/>
              <a:gd name="connsiteY28" fmla="*/ 378618 h 595312"/>
              <a:gd name="connsiteX29" fmla="*/ 76200 w 402431"/>
              <a:gd name="connsiteY29" fmla="*/ 385762 h 595312"/>
              <a:gd name="connsiteX30" fmla="*/ 54768 w 402431"/>
              <a:gd name="connsiteY30" fmla="*/ 411956 h 595312"/>
              <a:gd name="connsiteX31" fmla="*/ 69056 w 402431"/>
              <a:gd name="connsiteY31" fmla="*/ 423862 h 595312"/>
              <a:gd name="connsiteX32" fmla="*/ 61912 w 402431"/>
              <a:gd name="connsiteY32" fmla="*/ 438150 h 595312"/>
              <a:gd name="connsiteX33" fmla="*/ 95250 w 402431"/>
              <a:gd name="connsiteY33" fmla="*/ 447675 h 595312"/>
              <a:gd name="connsiteX34" fmla="*/ 88106 w 402431"/>
              <a:gd name="connsiteY34" fmla="*/ 461962 h 595312"/>
              <a:gd name="connsiteX35" fmla="*/ 90487 w 402431"/>
              <a:gd name="connsiteY35" fmla="*/ 485775 h 595312"/>
              <a:gd name="connsiteX36" fmla="*/ 107156 w 402431"/>
              <a:gd name="connsiteY36" fmla="*/ 500062 h 595312"/>
              <a:gd name="connsiteX37" fmla="*/ 100012 w 402431"/>
              <a:gd name="connsiteY37" fmla="*/ 519112 h 595312"/>
              <a:gd name="connsiteX38" fmla="*/ 97631 w 402431"/>
              <a:gd name="connsiteY38" fmla="*/ 545306 h 595312"/>
              <a:gd name="connsiteX39" fmla="*/ 126206 w 402431"/>
              <a:gd name="connsiteY39" fmla="*/ 545306 h 595312"/>
              <a:gd name="connsiteX40" fmla="*/ 147637 w 402431"/>
              <a:gd name="connsiteY40" fmla="*/ 581025 h 595312"/>
              <a:gd name="connsiteX41" fmla="*/ 161925 w 402431"/>
              <a:gd name="connsiteY41" fmla="*/ 576262 h 595312"/>
              <a:gd name="connsiteX42" fmla="*/ 171450 w 402431"/>
              <a:gd name="connsiteY42" fmla="*/ 595312 h 595312"/>
              <a:gd name="connsiteX43" fmla="*/ 192881 w 402431"/>
              <a:gd name="connsiteY43" fmla="*/ 578643 h 595312"/>
              <a:gd name="connsiteX44" fmla="*/ 216693 w 402431"/>
              <a:gd name="connsiteY44" fmla="*/ 581025 h 595312"/>
              <a:gd name="connsiteX45" fmla="*/ 250031 w 402431"/>
              <a:gd name="connsiteY45" fmla="*/ 564356 h 595312"/>
              <a:gd name="connsiteX46" fmla="*/ 276225 w 402431"/>
              <a:gd name="connsiteY46" fmla="*/ 571500 h 595312"/>
              <a:gd name="connsiteX47" fmla="*/ 311943 w 402431"/>
              <a:gd name="connsiteY47" fmla="*/ 538162 h 595312"/>
              <a:gd name="connsiteX48" fmla="*/ 326231 w 402431"/>
              <a:gd name="connsiteY48" fmla="*/ 509587 h 595312"/>
              <a:gd name="connsiteX49" fmla="*/ 335756 w 402431"/>
              <a:gd name="connsiteY49" fmla="*/ 471487 h 595312"/>
              <a:gd name="connsiteX50" fmla="*/ 330993 w 402431"/>
              <a:gd name="connsiteY50" fmla="*/ 454818 h 595312"/>
              <a:gd name="connsiteX51" fmla="*/ 371475 w 402431"/>
              <a:gd name="connsiteY51" fmla="*/ 433387 h 595312"/>
              <a:gd name="connsiteX52" fmla="*/ 381000 w 402431"/>
              <a:gd name="connsiteY52" fmla="*/ 438150 h 595312"/>
              <a:gd name="connsiteX53" fmla="*/ 402431 w 402431"/>
              <a:gd name="connsiteY53" fmla="*/ 433387 h 595312"/>
              <a:gd name="connsiteX54" fmla="*/ 397668 w 402431"/>
              <a:gd name="connsiteY54" fmla="*/ 414337 h 595312"/>
              <a:gd name="connsiteX55" fmla="*/ 388143 w 402431"/>
              <a:gd name="connsiteY55" fmla="*/ 385762 h 595312"/>
              <a:gd name="connsiteX56" fmla="*/ 400050 w 402431"/>
              <a:gd name="connsiteY56" fmla="*/ 376237 h 595312"/>
              <a:gd name="connsiteX57" fmla="*/ 392906 w 402431"/>
              <a:gd name="connsiteY57" fmla="*/ 352425 h 595312"/>
              <a:gd name="connsiteX58" fmla="*/ 361950 w 402431"/>
              <a:gd name="connsiteY58" fmla="*/ 354806 h 595312"/>
              <a:gd name="connsiteX59" fmla="*/ 354806 w 402431"/>
              <a:gd name="connsiteY59" fmla="*/ 335756 h 595312"/>
              <a:gd name="connsiteX60" fmla="*/ 350043 w 402431"/>
              <a:gd name="connsiteY60" fmla="*/ 321468 h 595312"/>
              <a:gd name="connsiteX61" fmla="*/ 354806 w 402431"/>
              <a:gd name="connsiteY61" fmla="*/ 300037 h 595312"/>
              <a:gd name="connsiteX62" fmla="*/ 326231 w 402431"/>
              <a:gd name="connsiteY62" fmla="*/ 314325 h 595312"/>
              <a:gd name="connsiteX63" fmla="*/ 300037 w 402431"/>
              <a:gd name="connsiteY63" fmla="*/ 314325 h 595312"/>
              <a:gd name="connsiteX64" fmla="*/ 292893 w 402431"/>
              <a:gd name="connsiteY64" fmla="*/ 295275 h 595312"/>
              <a:gd name="connsiteX65" fmla="*/ 264318 w 402431"/>
              <a:gd name="connsiteY65" fmla="*/ 271462 h 595312"/>
              <a:gd name="connsiteX66" fmla="*/ 240506 w 402431"/>
              <a:gd name="connsiteY66" fmla="*/ 278606 h 595312"/>
              <a:gd name="connsiteX67" fmla="*/ 247650 w 402431"/>
              <a:gd name="connsiteY67" fmla="*/ 233362 h 595312"/>
              <a:gd name="connsiteX68" fmla="*/ 240506 w 402431"/>
              <a:gd name="connsiteY68" fmla="*/ 221456 h 595312"/>
              <a:gd name="connsiteX69" fmla="*/ 235743 w 402431"/>
              <a:gd name="connsiteY69" fmla="*/ 204787 h 595312"/>
              <a:gd name="connsiteX70" fmla="*/ 233362 w 402431"/>
              <a:gd name="connsiteY70" fmla="*/ 192881 h 595312"/>
              <a:gd name="connsiteX71" fmla="*/ 226218 w 402431"/>
              <a:gd name="connsiteY71" fmla="*/ 176212 h 595312"/>
              <a:gd name="connsiteX72" fmla="*/ 211931 w 402431"/>
              <a:gd name="connsiteY72" fmla="*/ 180975 h 595312"/>
              <a:gd name="connsiteX73" fmla="*/ 202406 w 402431"/>
              <a:gd name="connsiteY73" fmla="*/ 173831 h 595312"/>
              <a:gd name="connsiteX74" fmla="*/ 226218 w 402431"/>
              <a:gd name="connsiteY74" fmla="*/ 147637 h 595312"/>
              <a:gd name="connsiteX75" fmla="*/ 226218 w 402431"/>
              <a:gd name="connsiteY75" fmla="*/ 147637 h 595312"/>
              <a:gd name="connsiteX76" fmla="*/ 240506 w 402431"/>
              <a:gd name="connsiteY76" fmla="*/ 133350 h 595312"/>
              <a:gd name="connsiteX77" fmla="*/ 254793 w 402431"/>
              <a:gd name="connsiteY77" fmla="*/ 102393 h 595312"/>
              <a:gd name="connsiteX78" fmla="*/ 250031 w 402431"/>
              <a:gd name="connsiteY78" fmla="*/ 92868 h 595312"/>
              <a:gd name="connsiteX79" fmla="*/ 230981 w 402431"/>
              <a:gd name="connsiteY79" fmla="*/ 88106 h 595312"/>
              <a:gd name="connsiteX80" fmla="*/ 211931 w 402431"/>
              <a:gd name="connsiteY80" fmla="*/ 83343 h 595312"/>
              <a:gd name="connsiteX81" fmla="*/ 159543 w 402431"/>
              <a:gd name="connsiteY81" fmla="*/ 71437 h 595312"/>
              <a:gd name="connsiteX0" fmla="*/ 159543 w 402431"/>
              <a:gd name="connsiteY0" fmla="*/ 71437 h 595312"/>
              <a:gd name="connsiteX1" fmla="*/ 138112 w 402431"/>
              <a:gd name="connsiteY1" fmla="*/ 47625 h 595312"/>
              <a:gd name="connsiteX2" fmla="*/ 123825 w 402431"/>
              <a:gd name="connsiteY2" fmla="*/ 33337 h 595312"/>
              <a:gd name="connsiteX3" fmla="*/ 102393 w 402431"/>
              <a:gd name="connsiteY3" fmla="*/ 28575 h 595312"/>
              <a:gd name="connsiteX4" fmla="*/ 92868 w 402431"/>
              <a:gd name="connsiteY4" fmla="*/ 16668 h 595312"/>
              <a:gd name="connsiteX5" fmla="*/ 61912 w 402431"/>
              <a:gd name="connsiteY5" fmla="*/ 14287 h 595312"/>
              <a:gd name="connsiteX6" fmla="*/ 47625 w 402431"/>
              <a:gd name="connsiteY6" fmla="*/ 0 h 595312"/>
              <a:gd name="connsiteX7" fmla="*/ 23812 w 402431"/>
              <a:gd name="connsiteY7" fmla="*/ 26193 h 595312"/>
              <a:gd name="connsiteX8" fmla="*/ 7143 w 402431"/>
              <a:gd name="connsiteY8" fmla="*/ 38100 h 595312"/>
              <a:gd name="connsiteX9" fmla="*/ 0 w 402431"/>
              <a:gd name="connsiteY9" fmla="*/ 52387 h 595312"/>
              <a:gd name="connsiteX10" fmla="*/ 19050 w 402431"/>
              <a:gd name="connsiteY10" fmla="*/ 88106 h 595312"/>
              <a:gd name="connsiteX11" fmla="*/ 33337 w 402431"/>
              <a:gd name="connsiteY11" fmla="*/ 83343 h 595312"/>
              <a:gd name="connsiteX12" fmla="*/ 45243 w 402431"/>
              <a:gd name="connsiteY12" fmla="*/ 102393 h 595312"/>
              <a:gd name="connsiteX13" fmla="*/ 35718 w 402431"/>
              <a:gd name="connsiteY13" fmla="*/ 121443 h 595312"/>
              <a:gd name="connsiteX14" fmla="*/ 33337 w 402431"/>
              <a:gd name="connsiteY14" fmla="*/ 130968 h 595312"/>
              <a:gd name="connsiteX15" fmla="*/ 38100 w 402431"/>
              <a:gd name="connsiteY15" fmla="*/ 145256 h 595312"/>
              <a:gd name="connsiteX16" fmla="*/ 33337 w 402431"/>
              <a:gd name="connsiteY16" fmla="*/ 164306 h 595312"/>
              <a:gd name="connsiteX17" fmla="*/ 35718 w 402431"/>
              <a:gd name="connsiteY17" fmla="*/ 192881 h 595312"/>
              <a:gd name="connsiteX18" fmla="*/ 28575 w 402431"/>
              <a:gd name="connsiteY18" fmla="*/ 214312 h 595312"/>
              <a:gd name="connsiteX19" fmla="*/ 38100 w 402431"/>
              <a:gd name="connsiteY19" fmla="*/ 240506 h 595312"/>
              <a:gd name="connsiteX20" fmla="*/ 71437 w 402431"/>
              <a:gd name="connsiteY20" fmla="*/ 264318 h 595312"/>
              <a:gd name="connsiteX21" fmla="*/ 78581 w 402431"/>
              <a:gd name="connsiteY21" fmla="*/ 259556 h 595312"/>
              <a:gd name="connsiteX22" fmla="*/ 92868 w 402431"/>
              <a:gd name="connsiteY22" fmla="*/ 288131 h 595312"/>
              <a:gd name="connsiteX23" fmla="*/ 114300 w 402431"/>
              <a:gd name="connsiteY23" fmla="*/ 285750 h 595312"/>
              <a:gd name="connsiteX24" fmla="*/ 88106 w 402431"/>
              <a:gd name="connsiteY24" fmla="*/ 314325 h 595312"/>
              <a:gd name="connsiteX25" fmla="*/ 80962 w 402431"/>
              <a:gd name="connsiteY25" fmla="*/ 335756 h 595312"/>
              <a:gd name="connsiteX26" fmla="*/ 88106 w 402431"/>
              <a:gd name="connsiteY26" fmla="*/ 342900 h 595312"/>
              <a:gd name="connsiteX27" fmla="*/ 61912 w 402431"/>
              <a:gd name="connsiteY27" fmla="*/ 354806 h 595312"/>
              <a:gd name="connsiteX28" fmla="*/ 64293 w 402431"/>
              <a:gd name="connsiteY28" fmla="*/ 378618 h 595312"/>
              <a:gd name="connsiteX29" fmla="*/ 76200 w 402431"/>
              <a:gd name="connsiteY29" fmla="*/ 385762 h 595312"/>
              <a:gd name="connsiteX30" fmla="*/ 54768 w 402431"/>
              <a:gd name="connsiteY30" fmla="*/ 411956 h 595312"/>
              <a:gd name="connsiteX31" fmla="*/ 69056 w 402431"/>
              <a:gd name="connsiteY31" fmla="*/ 423862 h 595312"/>
              <a:gd name="connsiteX32" fmla="*/ 61912 w 402431"/>
              <a:gd name="connsiteY32" fmla="*/ 438150 h 595312"/>
              <a:gd name="connsiteX33" fmla="*/ 95250 w 402431"/>
              <a:gd name="connsiteY33" fmla="*/ 447675 h 595312"/>
              <a:gd name="connsiteX34" fmla="*/ 88106 w 402431"/>
              <a:gd name="connsiteY34" fmla="*/ 461962 h 595312"/>
              <a:gd name="connsiteX35" fmla="*/ 90487 w 402431"/>
              <a:gd name="connsiteY35" fmla="*/ 485775 h 595312"/>
              <a:gd name="connsiteX36" fmla="*/ 107156 w 402431"/>
              <a:gd name="connsiteY36" fmla="*/ 500062 h 595312"/>
              <a:gd name="connsiteX37" fmla="*/ 100012 w 402431"/>
              <a:gd name="connsiteY37" fmla="*/ 519112 h 595312"/>
              <a:gd name="connsiteX38" fmla="*/ 97631 w 402431"/>
              <a:gd name="connsiteY38" fmla="*/ 545306 h 595312"/>
              <a:gd name="connsiteX39" fmla="*/ 126206 w 402431"/>
              <a:gd name="connsiteY39" fmla="*/ 545306 h 595312"/>
              <a:gd name="connsiteX40" fmla="*/ 147637 w 402431"/>
              <a:gd name="connsiteY40" fmla="*/ 581025 h 595312"/>
              <a:gd name="connsiteX41" fmla="*/ 161925 w 402431"/>
              <a:gd name="connsiteY41" fmla="*/ 576262 h 595312"/>
              <a:gd name="connsiteX42" fmla="*/ 171450 w 402431"/>
              <a:gd name="connsiteY42" fmla="*/ 595312 h 595312"/>
              <a:gd name="connsiteX43" fmla="*/ 192881 w 402431"/>
              <a:gd name="connsiteY43" fmla="*/ 578643 h 595312"/>
              <a:gd name="connsiteX44" fmla="*/ 216693 w 402431"/>
              <a:gd name="connsiteY44" fmla="*/ 581025 h 595312"/>
              <a:gd name="connsiteX45" fmla="*/ 250031 w 402431"/>
              <a:gd name="connsiteY45" fmla="*/ 564356 h 595312"/>
              <a:gd name="connsiteX46" fmla="*/ 276225 w 402431"/>
              <a:gd name="connsiteY46" fmla="*/ 571500 h 595312"/>
              <a:gd name="connsiteX47" fmla="*/ 311943 w 402431"/>
              <a:gd name="connsiteY47" fmla="*/ 538162 h 595312"/>
              <a:gd name="connsiteX48" fmla="*/ 326231 w 402431"/>
              <a:gd name="connsiteY48" fmla="*/ 509587 h 595312"/>
              <a:gd name="connsiteX49" fmla="*/ 335756 w 402431"/>
              <a:gd name="connsiteY49" fmla="*/ 471487 h 595312"/>
              <a:gd name="connsiteX50" fmla="*/ 330993 w 402431"/>
              <a:gd name="connsiteY50" fmla="*/ 454818 h 595312"/>
              <a:gd name="connsiteX51" fmla="*/ 371475 w 402431"/>
              <a:gd name="connsiteY51" fmla="*/ 433387 h 595312"/>
              <a:gd name="connsiteX52" fmla="*/ 381000 w 402431"/>
              <a:gd name="connsiteY52" fmla="*/ 438150 h 595312"/>
              <a:gd name="connsiteX53" fmla="*/ 402431 w 402431"/>
              <a:gd name="connsiteY53" fmla="*/ 433387 h 595312"/>
              <a:gd name="connsiteX54" fmla="*/ 397668 w 402431"/>
              <a:gd name="connsiteY54" fmla="*/ 414337 h 595312"/>
              <a:gd name="connsiteX55" fmla="*/ 388143 w 402431"/>
              <a:gd name="connsiteY55" fmla="*/ 385762 h 595312"/>
              <a:gd name="connsiteX56" fmla="*/ 400050 w 402431"/>
              <a:gd name="connsiteY56" fmla="*/ 376237 h 595312"/>
              <a:gd name="connsiteX57" fmla="*/ 392906 w 402431"/>
              <a:gd name="connsiteY57" fmla="*/ 352425 h 595312"/>
              <a:gd name="connsiteX58" fmla="*/ 361950 w 402431"/>
              <a:gd name="connsiteY58" fmla="*/ 354806 h 595312"/>
              <a:gd name="connsiteX59" fmla="*/ 354806 w 402431"/>
              <a:gd name="connsiteY59" fmla="*/ 335756 h 595312"/>
              <a:gd name="connsiteX60" fmla="*/ 350043 w 402431"/>
              <a:gd name="connsiteY60" fmla="*/ 321468 h 595312"/>
              <a:gd name="connsiteX61" fmla="*/ 316706 w 402431"/>
              <a:gd name="connsiteY61" fmla="*/ 300037 h 595312"/>
              <a:gd name="connsiteX62" fmla="*/ 326231 w 402431"/>
              <a:gd name="connsiteY62" fmla="*/ 314325 h 595312"/>
              <a:gd name="connsiteX63" fmla="*/ 300037 w 402431"/>
              <a:gd name="connsiteY63" fmla="*/ 314325 h 595312"/>
              <a:gd name="connsiteX64" fmla="*/ 292893 w 402431"/>
              <a:gd name="connsiteY64" fmla="*/ 295275 h 595312"/>
              <a:gd name="connsiteX65" fmla="*/ 264318 w 402431"/>
              <a:gd name="connsiteY65" fmla="*/ 271462 h 595312"/>
              <a:gd name="connsiteX66" fmla="*/ 240506 w 402431"/>
              <a:gd name="connsiteY66" fmla="*/ 278606 h 595312"/>
              <a:gd name="connsiteX67" fmla="*/ 247650 w 402431"/>
              <a:gd name="connsiteY67" fmla="*/ 233362 h 595312"/>
              <a:gd name="connsiteX68" fmla="*/ 240506 w 402431"/>
              <a:gd name="connsiteY68" fmla="*/ 221456 h 595312"/>
              <a:gd name="connsiteX69" fmla="*/ 235743 w 402431"/>
              <a:gd name="connsiteY69" fmla="*/ 204787 h 595312"/>
              <a:gd name="connsiteX70" fmla="*/ 233362 w 402431"/>
              <a:gd name="connsiteY70" fmla="*/ 192881 h 595312"/>
              <a:gd name="connsiteX71" fmla="*/ 226218 w 402431"/>
              <a:gd name="connsiteY71" fmla="*/ 176212 h 595312"/>
              <a:gd name="connsiteX72" fmla="*/ 211931 w 402431"/>
              <a:gd name="connsiteY72" fmla="*/ 180975 h 595312"/>
              <a:gd name="connsiteX73" fmla="*/ 202406 w 402431"/>
              <a:gd name="connsiteY73" fmla="*/ 173831 h 595312"/>
              <a:gd name="connsiteX74" fmla="*/ 226218 w 402431"/>
              <a:gd name="connsiteY74" fmla="*/ 147637 h 595312"/>
              <a:gd name="connsiteX75" fmla="*/ 226218 w 402431"/>
              <a:gd name="connsiteY75" fmla="*/ 147637 h 595312"/>
              <a:gd name="connsiteX76" fmla="*/ 240506 w 402431"/>
              <a:gd name="connsiteY76" fmla="*/ 133350 h 595312"/>
              <a:gd name="connsiteX77" fmla="*/ 254793 w 402431"/>
              <a:gd name="connsiteY77" fmla="*/ 102393 h 595312"/>
              <a:gd name="connsiteX78" fmla="*/ 250031 w 402431"/>
              <a:gd name="connsiteY78" fmla="*/ 92868 h 595312"/>
              <a:gd name="connsiteX79" fmla="*/ 230981 w 402431"/>
              <a:gd name="connsiteY79" fmla="*/ 88106 h 595312"/>
              <a:gd name="connsiteX80" fmla="*/ 211931 w 402431"/>
              <a:gd name="connsiteY80" fmla="*/ 83343 h 595312"/>
              <a:gd name="connsiteX81" fmla="*/ 159543 w 402431"/>
              <a:gd name="connsiteY81" fmla="*/ 71437 h 595312"/>
              <a:gd name="connsiteX0" fmla="*/ 159543 w 402431"/>
              <a:gd name="connsiteY0" fmla="*/ 71437 h 595312"/>
              <a:gd name="connsiteX1" fmla="*/ 138112 w 402431"/>
              <a:gd name="connsiteY1" fmla="*/ 47625 h 595312"/>
              <a:gd name="connsiteX2" fmla="*/ 123825 w 402431"/>
              <a:gd name="connsiteY2" fmla="*/ 33337 h 595312"/>
              <a:gd name="connsiteX3" fmla="*/ 102393 w 402431"/>
              <a:gd name="connsiteY3" fmla="*/ 28575 h 595312"/>
              <a:gd name="connsiteX4" fmla="*/ 92868 w 402431"/>
              <a:gd name="connsiteY4" fmla="*/ 16668 h 595312"/>
              <a:gd name="connsiteX5" fmla="*/ 61912 w 402431"/>
              <a:gd name="connsiteY5" fmla="*/ 14287 h 595312"/>
              <a:gd name="connsiteX6" fmla="*/ 47625 w 402431"/>
              <a:gd name="connsiteY6" fmla="*/ 0 h 595312"/>
              <a:gd name="connsiteX7" fmla="*/ 23812 w 402431"/>
              <a:gd name="connsiteY7" fmla="*/ 26193 h 595312"/>
              <a:gd name="connsiteX8" fmla="*/ 7143 w 402431"/>
              <a:gd name="connsiteY8" fmla="*/ 38100 h 595312"/>
              <a:gd name="connsiteX9" fmla="*/ 0 w 402431"/>
              <a:gd name="connsiteY9" fmla="*/ 52387 h 595312"/>
              <a:gd name="connsiteX10" fmla="*/ 19050 w 402431"/>
              <a:gd name="connsiteY10" fmla="*/ 88106 h 595312"/>
              <a:gd name="connsiteX11" fmla="*/ 33337 w 402431"/>
              <a:gd name="connsiteY11" fmla="*/ 83343 h 595312"/>
              <a:gd name="connsiteX12" fmla="*/ 45243 w 402431"/>
              <a:gd name="connsiteY12" fmla="*/ 102393 h 595312"/>
              <a:gd name="connsiteX13" fmla="*/ 35718 w 402431"/>
              <a:gd name="connsiteY13" fmla="*/ 121443 h 595312"/>
              <a:gd name="connsiteX14" fmla="*/ 33337 w 402431"/>
              <a:gd name="connsiteY14" fmla="*/ 130968 h 595312"/>
              <a:gd name="connsiteX15" fmla="*/ 38100 w 402431"/>
              <a:gd name="connsiteY15" fmla="*/ 145256 h 595312"/>
              <a:gd name="connsiteX16" fmla="*/ 33337 w 402431"/>
              <a:gd name="connsiteY16" fmla="*/ 164306 h 595312"/>
              <a:gd name="connsiteX17" fmla="*/ 35718 w 402431"/>
              <a:gd name="connsiteY17" fmla="*/ 192881 h 595312"/>
              <a:gd name="connsiteX18" fmla="*/ 28575 w 402431"/>
              <a:gd name="connsiteY18" fmla="*/ 214312 h 595312"/>
              <a:gd name="connsiteX19" fmla="*/ 38100 w 402431"/>
              <a:gd name="connsiteY19" fmla="*/ 240506 h 595312"/>
              <a:gd name="connsiteX20" fmla="*/ 71437 w 402431"/>
              <a:gd name="connsiteY20" fmla="*/ 264318 h 595312"/>
              <a:gd name="connsiteX21" fmla="*/ 78581 w 402431"/>
              <a:gd name="connsiteY21" fmla="*/ 259556 h 595312"/>
              <a:gd name="connsiteX22" fmla="*/ 92868 w 402431"/>
              <a:gd name="connsiteY22" fmla="*/ 288131 h 595312"/>
              <a:gd name="connsiteX23" fmla="*/ 114300 w 402431"/>
              <a:gd name="connsiteY23" fmla="*/ 285750 h 595312"/>
              <a:gd name="connsiteX24" fmla="*/ 88106 w 402431"/>
              <a:gd name="connsiteY24" fmla="*/ 314325 h 595312"/>
              <a:gd name="connsiteX25" fmla="*/ 80962 w 402431"/>
              <a:gd name="connsiteY25" fmla="*/ 335756 h 595312"/>
              <a:gd name="connsiteX26" fmla="*/ 88106 w 402431"/>
              <a:gd name="connsiteY26" fmla="*/ 342900 h 595312"/>
              <a:gd name="connsiteX27" fmla="*/ 61912 w 402431"/>
              <a:gd name="connsiteY27" fmla="*/ 354806 h 595312"/>
              <a:gd name="connsiteX28" fmla="*/ 64293 w 402431"/>
              <a:gd name="connsiteY28" fmla="*/ 378618 h 595312"/>
              <a:gd name="connsiteX29" fmla="*/ 76200 w 402431"/>
              <a:gd name="connsiteY29" fmla="*/ 385762 h 595312"/>
              <a:gd name="connsiteX30" fmla="*/ 54768 w 402431"/>
              <a:gd name="connsiteY30" fmla="*/ 411956 h 595312"/>
              <a:gd name="connsiteX31" fmla="*/ 69056 w 402431"/>
              <a:gd name="connsiteY31" fmla="*/ 423862 h 595312"/>
              <a:gd name="connsiteX32" fmla="*/ 61912 w 402431"/>
              <a:gd name="connsiteY32" fmla="*/ 438150 h 595312"/>
              <a:gd name="connsiteX33" fmla="*/ 95250 w 402431"/>
              <a:gd name="connsiteY33" fmla="*/ 447675 h 595312"/>
              <a:gd name="connsiteX34" fmla="*/ 88106 w 402431"/>
              <a:gd name="connsiteY34" fmla="*/ 461962 h 595312"/>
              <a:gd name="connsiteX35" fmla="*/ 90487 w 402431"/>
              <a:gd name="connsiteY35" fmla="*/ 485775 h 595312"/>
              <a:gd name="connsiteX36" fmla="*/ 107156 w 402431"/>
              <a:gd name="connsiteY36" fmla="*/ 500062 h 595312"/>
              <a:gd name="connsiteX37" fmla="*/ 100012 w 402431"/>
              <a:gd name="connsiteY37" fmla="*/ 519112 h 595312"/>
              <a:gd name="connsiteX38" fmla="*/ 97631 w 402431"/>
              <a:gd name="connsiteY38" fmla="*/ 545306 h 595312"/>
              <a:gd name="connsiteX39" fmla="*/ 126206 w 402431"/>
              <a:gd name="connsiteY39" fmla="*/ 545306 h 595312"/>
              <a:gd name="connsiteX40" fmla="*/ 147637 w 402431"/>
              <a:gd name="connsiteY40" fmla="*/ 581025 h 595312"/>
              <a:gd name="connsiteX41" fmla="*/ 107156 w 402431"/>
              <a:gd name="connsiteY41" fmla="*/ 531018 h 595312"/>
              <a:gd name="connsiteX42" fmla="*/ 171450 w 402431"/>
              <a:gd name="connsiteY42" fmla="*/ 595312 h 595312"/>
              <a:gd name="connsiteX43" fmla="*/ 192881 w 402431"/>
              <a:gd name="connsiteY43" fmla="*/ 578643 h 595312"/>
              <a:gd name="connsiteX44" fmla="*/ 216693 w 402431"/>
              <a:gd name="connsiteY44" fmla="*/ 581025 h 595312"/>
              <a:gd name="connsiteX45" fmla="*/ 250031 w 402431"/>
              <a:gd name="connsiteY45" fmla="*/ 564356 h 595312"/>
              <a:gd name="connsiteX46" fmla="*/ 276225 w 402431"/>
              <a:gd name="connsiteY46" fmla="*/ 571500 h 595312"/>
              <a:gd name="connsiteX47" fmla="*/ 311943 w 402431"/>
              <a:gd name="connsiteY47" fmla="*/ 538162 h 595312"/>
              <a:gd name="connsiteX48" fmla="*/ 326231 w 402431"/>
              <a:gd name="connsiteY48" fmla="*/ 509587 h 595312"/>
              <a:gd name="connsiteX49" fmla="*/ 335756 w 402431"/>
              <a:gd name="connsiteY49" fmla="*/ 471487 h 595312"/>
              <a:gd name="connsiteX50" fmla="*/ 330993 w 402431"/>
              <a:gd name="connsiteY50" fmla="*/ 454818 h 595312"/>
              <a:gd name="connsiteX51" fmla="*/ 371475 w 402431"/>
              <a:gd name="connsiteY51" fmla="*/ 433387 h 595312"/>
              <a:gd name="connsiteX52" fmla="*/ 381000 w 402431"/>
              <a:gd name="connsiteY52" fmla="*/ 438150 h 595312"/>
              <a:gd name="connsiteX53" fmla="*/ 402431 w 402431"/>
              <a:gd name="connsiteY53" fmla="*/ 433387 h 595312"/>
              <a:gd name="connsiteX54" fmla="*/ 397668 w 402431"/>
              <a:gd name="connsiteY54" fmla="*/ 414337 h 595312"/>
              <a:gd name="connsiteX55" fmla="*/ 388143 w 402431"/>
              <a:gd name="connsiteY55" fmla="*/ 385762 h 595312"/>
              <a:gd name="connsiteX56" fmla="*/ 400050 w 402431"/>
              <a:gd name="connsiteY56" fmla="*/ 376237 h 595312"/>
              <a:gd name="connsiteX57" fmla="*/ 392906 w 402431"/>
              <a:gd name="connsiteY57" fmla="*/ 352425 h 595312"/>
              <a:gd name="connsiteX58" fmla="*/ 361950 w 402431"/>
              <a:gd name="connsiteY58" fmla="*/ 354806 h 595312"/>
              <a:gd name="connsiteX59" fmla="*/ 354806 w 402431"/>
              <a:gd name="connsiteY59" fmla="*/ 335756 h 595312"/>
              <a:gd name="connsiteX60" fmla="*/ 350043 w 402431"/>
              <a:gd name="connsiteY60" fmla="*/ 321468 h 595312"/>
              <a:gd name="connsiteX61" fmla="*/ 316706 w 402431"/>
              <a:gd name="connsiteY61" fmla="*/ 300037 h 595312"/>
              <a:gd name="connsiteX62" fmla="*/ 326231 w 402431"/>
              <a:gd name="connsiteY62" fmla="*/ 314325 h 595312"/>
              <a:gd name="connsiteX63" fmla="*/ 300037 w 402431"/>
              <a:gd name="connsiteY63" fmla="*/ 314325 h 595312"/>
              <a:gd name="connsiteX64" fmla="*/ 292893 w 402431"/>
              <a:gd name="connsiteY64" fmla="*/ 295275 h 595312"/>
              <a:gd name="connsiteX65" fmla="*/ 264318 w 402431"/>
              <a:gd name="connsiteY65" fmla="*/ 271462 h 595312"/>
              <a:gd name="connsiteX66" fmla="*/ 240506 w 402431"/>
              <a:gd name="connsiteY66" fmla="*/ 278606 h 595312"/>
              <a:gd name="connsiteX67" fmla="*/ 247650 w 402431"/>
              <a:gd name="connsiteY67" fmla="*/ 233362 h 595312"/>
              <a:gd name="connsiteX68" fmla="*/ 240506 w 402431"/>
              <a:gd name="connsiteY68" fmla="*/ 221456 h 595312"/>
              <a:gd name="connsiteX69" fmla="*/ 235743 w 402431"/>
              <a:gd name="connsiteY69" fmla="*/ 204787 h 595312"/>
              <a:gd name="connsiteX70" fmla="*/ 233362 w 402431"/>
              <a:gd name="connsiteY70" fmla="*/ 192881 h 595312"/>
              <a:gd name="connsiteX71" fmla="*/ 226218 w 402431"/>
              <a:gd name="connsiteY71" fmla="*/ 176212 h 595312"/>
              <a:gd name="connsiteX72" fmla="*/ 211931 w 402431"/>
              <a:gd name="connsiteY72" fmla="*/ 180975 h 595312"/>
              <a:gd name="connsiteX73" fmla="*/ 202406 w 402431"/>
              <a:gd name="connsiteY73" fmla="*/ 173831 h 595312"/>
              <a:gd name="connsiteX74" fmla="*/ 226218 w 402431"/>
              <a:gd name="connsiteY74" fmla="*/ 147637 h 595312"/>
              <a:gd name="connsiteX75" fmla="*/ 226218 w 402431"/>
              <a:gd name="connsiteY75" fmla="*/ 147637 h 595312"/>
              <a:gd name="connsiteX76" fmla="*/ 240506 w 402431"/>
              <a:gd name="connsiteY76" fmla="*/ 133350 h 595312"/>
              <a:gd name="connsiteX77" fmla="*/ 254793 w 402431"/>
              <a:gd name="connsiteY77" fmla="*/ 102393 h 595312"/>
              <a:gd name="connsiteX78" fmla="*/ 250031 w 402431"/>
              <a:gd name="connsiteY78" fmla="*/ 92868 h 595312"/>
              <a:gd name="connsiteX79" fmla="*/ 230981 w 402431"/>
              <a:gd name="connsiteY79" fmla="*/ 88106 h 595312"/>
              <a:gd name="connsiteX80" fmla="*/ 211931 w 402431"/>
              <a:gd name="connsiteY80" fmla="*/ 83343 h 595312"/>
              <a:gd name="connsiteX81" fmla="*/ 159543 w 402431"/>
              <a:gd name="connsiteY81" fmla="*/ 71437 h 595312"/>
              <a:gd name="connsiteX0" fmla="*/ 159543 w 402431"/>
              <a:gd name="connsiteY0" fmla="*/ 71437 h 595312"/>
              <a:gd name="connsiteX1" fmla="*/ 138112 w 402431"/>
              <a:gd name="connsiteY1" fmla="*/ 47625 h 595312"/>
              <a:gd name="connsiteX2" fmla="*/ 123825 w 402431"/>
              <a:gd name="connsiteY2" fmla="*/ 33337 h 595312"/>
              <a:gd name="connsiteX3" fmla="*/ 102393 w 402431"/>
              <a:gd name="connsiteY3" fmla="*/ 28575 h 595312"/>
              <a:gd name="connsiteX4" fmla="*/ 92868 w 402431"/>
              <a:gd name="connsiteY4" fmla="*/ 16668 h 595312"/>
              <a:gd name="connsiteX5" fmla="*/ 61912 w 402431"/>
              <a:gd name="connsiteY5" fmla="*/ 14287 h 595312"/>
              <a:gd name="connsiteX6" fmla="*/ 47625 w 402431"/>
              <a:gd name="connsiteY6" fmla="*/ 0 h 595312"/>
              <a:gd name="connsiteX7" fmla="*/ 23812 w 402431"/>
              <a:gd name="connsiteY7" fmla="*/ 26193 h 595312"/>
              <a:gd name="connsiteX8" fmla="*/ 7143 w 402431"/>
              <a:gd name="connsiteY8" fmla="*/ 38100 h 595312"/>
              <a:gd name="connsiteX9" fmla="*/ 0 w 402431"/>
              <a:gd name="connsiteY9" fmla="*/ 52387 h 595312"/>
              <a:gd name="connsiteX10" fmla="*/ 19050 w 402431"/>
              <a:gd name="connsiteY10" fmla="*/ 88106 h 595312"/>
              <a:gd name="connsiteX11" fmla="*/ 33337 w 402431"/>
              <a:gd name="connsiteY11" fmla="*/ 83343 h 595312"/>
              <a:gd name="connsiteX12" fmla="*/ 45243 w 402431"/>
              <a:gd name="connsiteY12" fmla="*/ 102393 h 595312"/>
              <a:gd name="connsiteX13" fmla="*/ 35718 w 402431"/>
              <a:gd name="connsiteY13" fmla="*/ 121443 h 595312"/>
              <a:gd name="connsiteX14" fmla="*/ 33337 w 402431"/>
              <a:gd name="connsiteY14" fmla="*/ 130968 h 595312"/>
              <a:gd name="connsiteX15" fmla="*/ 38100 w 402431"/>
              <a:gd name="connsiteY15" fmla="*/ 145256 h 595312"/>
              <a:gd name="connsiteX16" fmla="*/ 33337 w 402431"/>
              <a:gd name="connsiteY16" fmla="*/ 164306 h 595312"/>
              <a:gd name="connsiteX17" fmla="*/ 35718 w 402431"/>
              <a:gd name="connsiteY17" fmla="*/ 192881 h 595312"/>
              <a:gd name="connsiteX18" fmla="*/ 28575 w 402431"/>
              <a:gd name="connsiteY18" fmla="*/ 214312 h 595312"/>
              <a:gd name="connsiteX19" fmla="*/ 38100 w 402431"/>
              <a:gd name="connsiteY19" fmla="*/ 240506 h 595312"/>
              <a:gd name="connsiteX20" fmla="*/ 71437 w 402431"/>
              <a:gd name="connsiteY20" fmla="*/ 264318 h 595312"/>
              <a:gd name="connsiteX21" fmla="*/ 78581 w 402431"/>
              <a:gd name="connsiteY21" fmla="*/ 259556 h 595312"/>
              <a:gd name="connsiteX22" fmla="*/ 92868 w 402431"/>
              <a:gd name="connsiteY22" fmla="*/ 288131 h 595312"/>
              <a:gd name="connsiteX23" fmla="*/ 114300 w 402431"/>
              <a:gd name="connsiteY23" fmla="*/ 285750 h 595312"/>
              <a:gd name="connsiteX24" fmla="*/ 88106 w 402431"/>
              <a:gd name="connsiteY24" fmla="*/ 314325 h 595312"/>
              <a:gd name="connsiteX25" fmla="*/ 80962 w 402431"/>
              <a:gd name="connsiteY25" fmla="*/ 335756 h 595312"/>
              <a:gd name="connsiteX26" fmla="*/ 88106 w 402431"/>
              <a:gd name="connsiteY26" fmla="*/ 342900 h 595312"/>
              <a:gd name="connsiteX27" fmla="*/ 61912 w 402431"/>
              <a:gd name="connsiteY27" fmla="*/ 354806 h 595312"/>
              <a:gd name="connsiteX28" fmla="*/ 64293 w 402431"/>
              <a:gd name="connsiteY28" fmla="*/ 378618 h 595312"/>
              <a:gd name="connsiteX29" fmla="*/ 76200 w 402431"/>
              <a:gd name="connsiteY29" fmla="*/ 385762 h 595312"/>
              <a:gd name="connsiteX30" fmla="*/ 54768 w 402431"/>
              <a:gd name="connsiteY30" fmla="*/ 411956 h 595312"/>
              <a:gd name="connsiteX31" fmla="*/ 69056 w 402431"/>
              <a:gd name="connsiteY31" fmla="*/ 423862 h 595312"/>
              <a:gd name="connsiteX32" fmla="*/ 61912 w 402431"/>
              <a:gd name="connsiteY32" fmla="*/ 438150 h 595312"/>
              <a:gd name="connsiteX33" fmla="*/ 95250 w 402431"/>
              <a:gd name="connsiteY33" fmla="*/ 447675 h 595312"/>
              <a:gd name="connsiteX34" fmla="*/ 88106 w 402431"/>
              <a:gd name="connsiteY34" fmla="*/ 461962 h 595312"/>
              <a:gd name="connsiteX35" fmla="*/ 90487 w 402431"/>
              <a:gd name="connsiteY35" fmla="*/ 485775 h 595312"/>
              <a:gd name="connsiteX36" fmla="*/ 107156 w 402431"/>
              <a:gd name="connsiteY36" fmla="*/ 500062 h 595312"/>
              <a:gd name="connsiteX37" fmla="*/ 100012 w 402431"/>
              <a:gd name="connsiteY37" fmla="*/ 519112 h 595312"/>
              <a:gd name="connsiteX38" fmla="*/ 97631 w 402431"/>
              <a:gd name="connsiteY38" fmla="*/ 545306 h 595312"/>
              <a:gd name="connsiteX39" fmla="*/ 126206 w 402431"/>
              <a:gd name="connsiteY39" fmla="*/ 545306 h 595312"/>
              <a:gd name="connsiteX40" fmla="*/ 147637 w 402431"/>
              <a:gd name="connsiteY40" fmla="*/ 581025 h 595312"/>
              <a:gd name="connsiteX41" fmla="*/ 140493 w 402431"/>
              <a:gd name="connsiteY41" fmla="*/ 573881 h 595312"/>
              <a:gd name="connsiteX42" fmla="*/ 107156 w 402431"/>
              <a:gd name="connsiteY42" fmla="*/ 531018 h 595312"/>
              <a:gd name="connsiteX43" fmla="*/ 171450 w 402431"/>
              <a:gd name="connsiteY43" fmla="*/ 595312 h 595312"/>
              <a:gd name="connsiteX44" fmla="*/ 192881 w 402431"/>
              <a:gd name="connsiteY44" fmla="*/ 578643 h 595312"/>
              <a:gd name="connsiteX45" fmla="*/ 216693 w 402431"/>
              <a:gd name="connsiteY45" fmla="*/ 581025 h 595312"/>
              <a:gd name="connsiteX46" fmla="*/ 250031 w 402431"/>
              <a:gd name="connsiteY46" fmla="*/ 564356 h 595312"/>
              <a:gd name="connsiteX47" fmla="*/ 276225 w 402431"/>
              <a:gd name="connsiteY47" fmla="*/ 571500 h 595312"/>
              <a:gd name="connsiteX48" fmla="*/ 311943 w 402431"/>
              <a:gd name="connsiteY48" fmla="*/ 538162 h 595312"/>
              <a:gd name="connsiteX49" fmla="*/ 326231 w 402431"/>
              <a:gd name="connsiteY49" fmla="*/ 509587 h 595312"/>
              <a:gd name="connsiteX50" fmla="*/ 335756 w 402431"/>
              <a:gd name="connsiteY50" fmla="*/ 471487 h 595312"/>
              <a:gd name="connsiteX51" fmla="*/ 330993 w 402431"/>
              <a:gd name="connsiteY51" fmla="*/ 454818 h 595312"/>
              <a:gd name="connsiteX52" fmla="*/ 371475 w 402431"/>
              <a:gd name="connsiteY52" fmla="*/ 433387 h 595312"/>
              <a:gd name="connsiteX53" fmla="*/ 381000 w 402431"/>
              <a:gd name="connsiteY53" fmla="*/ 438150 h 595312"/>
              <a:gd name="connsiteX54" fmla="*/ 402431 w 402431"/>
              <a:gd name="connsiteY54" fmla="*/ 433387 h 595312"/>
              <a:gd name="connsiteX55" fmla="*/ 397668 w 402431"/>
              <a:gd name="connsiteY55" fmla="*/ 414337 h 595312"/>
              <a:gd name="connsiteX56" fmla="*/ 388143 w 402431"/>
              <a:gd name="connsiteY56" fmla="*/ 385762 h 595312"/>
              <a:gd name="connsiteX57" fmla="*/ 400050 w 402431"/>
              <a:gd name="connsiteY57" fmla="*/ 376237 h 595312"/>
              <a:gd name="connsiteX58" fmla="*/ 392906 w 402431"/>
              <a:gd name="connsiteY58" fmla="*/ 352425 h 595312"/>
              <a:gd name="connsiteX59" fmla="*/ 361950 w 402431"/>
              <a:gd name="connsiteY59" fmla="*/ 354806 h 595312"/>
              <a:gd name="connsiteX60" fmla="*/ 354806 w 402431"/>
              <a:gd name="connsiteY60" fmla="*/ 335756 h 595312"/>
              <a:gd name="connsiteX61" fmla="*/ 350043 w 402431"/>
              <a:gd name="connsiteY61" fmla="*/ 321468 h 595312"/>
              <a:gd name="connsiteX62" fmla="*/ 316706 w 402431"/>
              <a:gd name="connsiteY62" fmla="*/ 300037 h 595312"/>
              <a:gd name="connsiteX63" fmla="*/ 326231 w 402431"/>
              <a:gd name="connsiteY63" fmla="*/ 314325 h 595312"/>
              <a:gd name="connsiteX64" fmla="*/ 300037 w 402431"/>
              <a:gd name="connsiteY64" fmla="*/ 314325 h 595312"/>
              <a:gd name="connsiteX65" fmla="*/ 292893 w 402431"/>
              <a:gd name="connsiteY65" fmla="*/ 295275 h 595312"/>
              <a:gd name="connsiteX66" fmla="*/ 264318 w 402431"/>
              <a:gd name="connsiteY66" fmla="*/ 271462 h 595312"/>
              <a:gd name="connsiteX67" fmla="*/ 240506 w 402431"/>
              <a:gd name="connsiteY67" fmla="*/ 278606 h 595312"/>
              <a:gd name="connsiteX68" fmla="*/ 247650 w 402431"/>
              <a:gd name="connsiteY68" fmla="*/ 233362 h 595312"/>
              <a:gd name="connsiteX69" fmla="*/ 240506 w 402431"/>
              <a:gd name="connsiteY69" fmla="*/ 221456 h 595312"/>
              <a:gd name="connsiteX70" fmla="*/ 235743 w 402431"/>
              <a:gd name="connsiteY70" fmla="*/ 204787 h 595312"/>
              <a:gd name="connsiteX71" fmla="*/ 233362 w 402431"/>
              <a:gd name="connsiteY71" fmla="*/ 192881 h 595312"/>
              <a:gd name="connsiteX72" fmla="*/ 226218 w 402431"/>
              <a:gd name="connsiteY72" fmla="*/ 176212 h 595312"/>
              <a:gd name="connsiteX73" fmla="*/ 211931 w 402431"/>
              <a:gd name="connsiteY73" fmla="*/ 180975 h 595312"/>
              <a:gd name="connsiteX74" fmla="*/ 202406 w 402431"/>
              <a:gd name="connsiteY74" fmla="*/ 173831 h 595312"/>
              <a:gd name="connsiteX75" fmla="*/ 226218 w 402431"/>
              <a:gd name="connsiteY75" fmla="*/ 147637 h 595312"/>
              <a:gd name="connsiteX76" fmla="*/ 226218 w 402431"/>
              <a:gd name="connsiteY76" fmla="*/ 147637 h 595312"/>
              <a:gd name="connsiteX77" fmla="*/ 240506 w 402431"/>
              <a:gd name="connsiteY77" fmla="*/ 133350 h 595312"/>
              <a:gd name="connsiteX78" fmla="*/ 254793 w 402431"/>
              <a:gd name="connsiteY78" fmla="*/ 102393 h 595312"/>
              <a:gd name="connsiteX79" fmla="*/ 250031 w 402431"/>
              <a:gd name="connsiteY79" fmla="*/ 92868 h 595312"/>
              <a:gd name="connsiteX80" fmla="*/ 230981 w 402431"/>
              <a:gd name="connsiteY80" fmla="*/ 88106 h 595312"/>
              <a:gd name="connsiteX81" fmla="*/ 211931 w 402431"/>
              <a:gd name="connsiteY81" fmla="*/ 83343 h 595312"/>
              <a:gd name="connsiteX82" fmla="*/ 159543 w 402431"/>
              <a:gd name="connsiteY82" fmla="*/ 71437 h 595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02431" h="595312">
                <a:moveTo>
                  <a:pt x="159543" y="71437"/>
                </a:moveTo>
                <a:cubicBezTo>
                  <a:pt x="139833" y="44335"/>
                  <a:pt x="148125" y="37607"/>
                  <a:pt x="138112" y="47625"/>
                </a:cubicBezTo>
                <a:lnTo>
                  <a:pt x="123825" y="33337"/>
                </a:lnTo>
                <a:lnTo>
                  <a:pt x="102393" y="28575"/>
                </a:lnTo>
                <a:lnTo>
                  <a:pt x="92868" y="16668"/>
                </a:lnTo>
                <a:cubicBezTo>
                  <a:pt x="61128" y="11785"/>
                  <a:pt x="61912" y="1466"/>
                  <a:pt x="61912" y="14287"/>
                </a:cubicBezTo>
                <a:lnTo>
                  <a:pt x="47625" y="0"/>
                </a:lnTo>
                <a:lnTo>
                  <a:pt x="23812" y="26193"/>
                </a:lnTo>
                <a:lnTo>
                  <a:pt x="7143" y="38100"/>
                </a:lnTo>
                <a:lnTo>
                  <a:pt x="0" y="52387"/>
                </a:lnTo>
                <a:lnTo>
                  <a:pt x="19050" y="88106"/>
                </a:lnTo>
                <a:lnTo>
                  <a:pt x="33337" y="83343"/>
                </a:lnTo>
                <a:lnTo>
                  <a:pt x="45243" y="102393"/>
                </a:lnTo>
                <a:lnTo>
                  <a:pt x="35718" y="121443"/>
                </a:lnTo>
                <a:lnTo>
                  <a:pt x="33337" y="130968"/>
                </a:lnTo>
                <a:lnTo>
                  <a:pt x="38100" y="145256"/>
                </a:lnTo>
                <a:lnTo>
                  <a:pt x="33337" y="164306"/>
                </a:lnTo>
                <a:lnTo>
                  <a:pt x="35718" y="192881"/>
                </a:lnTo>
                <a:lnTo>
                  <a:pt x="28575" y="214312"/>
                </a:lnTo>
                <a:lnTo>
                  <a:pt x="38100" y="240506"/>
                </a:lnTo>
                <a:lnTo>
                  <a:pt x="71437" y="264318"/>
                </a:lnTo>
                <a:lnTo>
                  <a:pt x="78581" y="259556"/>
                </a:lnTo>
                <a:lnTo>
                  <a:pt x="92868" y="288131"/>
                </a:lnTo>
                <a:lnTo>
                  <a:pt x="114300" y="285750"/>
                </a:lnTo>
                <a:lnTo>
                  <a:pt x="88106" y="314325"/>
                </a:lnTo>
                <a:lnTo>
                  <a:pt x="80962" y="335756"/>
                </a:lnTo>
                <a:lnTo>
                  <a:pt x="88106" y="342900"/>
                </a:lnTo>
                <a:lnTo>
                  <a:pt x="61912" y="354806"/>
                </a:lnTo>
                <a:lnTo>
                  <a:pt x="64293" y="378618"/>
                </a:lnTo>
                <a:lnTo>
                  <a:pt x="76200" y="385762"/>
                </a:lnTo>
                <a:lnTo>
                  <a:pt x="54768" y="411956"/>
                </a:lnTo>
                <a:lnTo>
                  <a:pt x="69056" y="423862"/>
                </a:lnTo>
                <a:cubicBezTo>
                  <a:pt x="59091" y="438810"/>
                  <a:pt x="55562" y="427434"/>
                  <a:pt x="61912" y="438150"/>
                </a:cubicBezTo>
                <a:lnTo>
                  <a:pt x="95250" y="447675"/>
                </a:lnTo>
                <a:lnTo>
                  <a:pt x="88106" y="461962"/>
                </a:lnTo>
                <a:lnTo>
                  <a:pt x="90487" y="485775"/>
                </a:lnTo>
                <a:lnTo>
                  <a:pt x="107156" y="500062"/>
                </a:lnTo>
                <a:lnTo>
                  <a:pt x="100012" y="519112"/>
                </a:lnTo>
                <a:lnTo>
                  <a:pt x="97631" y="545306"/>
                </a:lnTo>
                <a:lnTo>
                  <a:pt x="126206" y="545306"/>
                </a:lnTo>
                <a:lnTo>
                  <a:pt x="147637" y="581025"/>
                </a:lnTo>
                <a:cubicBezTo>
                  <a:pt x="150018" y="585787"/>
                  <a:pt x="147240" y="582215"/>
                  <a:pt x="140493" y="573881"/>
                </a:cubicBezTo>
                <a:cubicBezTo>
                  <a:pt x="133746" y="565547"/>
                  <a:pt x="101997" y="527446"/>
                  <a:pt x="107156" y="531018"/>
                </a:cubicBezTo>
                <a:lnTo>
                  <a:pt x="171450" y="595312"/>
                </a:lnTo>
                <a:lnTo>
                  <a:pt x="192881" y="578643"/>
                </a:lnTo>
                <a:cubicBezTo>
                  <a:pt x="215101" y="581113"/>
                  <a:pt x="204390" y="583009"/>
                  <a:pt x="216693" y="581025"/>
                </a:cubicBezTo>
                <a:lnTo>
                  <a:pt x="250031" y="564356"/>
                </a:lnTo>
                <a:lnTo>
                  <a:pt x="276225" y="571500"/>
                </a:lnTo>
                <a:lnTo>
                  <a:pt x="311943" y="538162"/>
                </a:lnTo>
                <a:lnTo>
                  <a:pt x="326231" y="509587"/>
                </a:lnTo>
                <a:lnTo>
                  <a:pt x="335756" y="471487"/>
                </a:lnTo>
                <a:lnTo>
                  <a:pt x="330993" y="454818"/>
                </a:lnTo>
                <a:lnTo>
                  <a:pt x="371475" y="433387"/>
                </a:lnTo>
                <a:lnTo>
                  <a:pt x="381000" y="438150"/>
                </a:lnTo>
                <a:lnTo>
                  <a:pt x="402431" y="433387"/>
                </a:lnTo>
                <a:lnTo>
                  <a:pt x="397668" y="414337"/>
                </a:lnTo>
                <a:lnTo>
                  <a:pt x="388143" y="385762"/>
                </a:lnTo>
                <a:lnTo>
                  <a:pt x="400050" y="376237"/>
                </a:lnTo>
                <a:lnTo>
                  <a:pt x="392906" y="352425"/>
                </a:lnTo>
                <a:lnTo>
                  <a:pt x="361950" y="354806"/>
                </a:lnTo>
                <a:lnTo>
                  <a:pt x="354806" y="335756"/>
                </a:lnTo>
                <a:lnTo>
                  <a:pt x="350043" y="321468"/>
                </a:lnTo>
                <a:lnTo>
                  <a:pt x="316706" y="300037"/>
                </a:lnTo>
                <a:cubicBezTo>
                  <a:pt x="289565" y="317309"/>
                  <a:pt x="335930" y="324024"/>
                  <a:pt x="326231" y="314325"/>
                </a:cubicBezTo>
                <a:lnTo>
                  <a:pt x="300037" y="314325"/>
                </a:lnTo>
                <a:lnTo>
                  <a:pt x="292893" y="295275"/>
                </a:lnTo>
                <a:lnTo>
                  <a:pt x="264318" y="271462"/>
                </a:lnTo>
                <a:lnTo>
                  <a:pt x="240506" y="278606"/>
                </a:lnTo>
                <a:cubicBezTo>
                  <a:pt x="247780" y="234960"/>
                  <a:pt x="247650" y="250228"/>
                  <a:pt x="247650" y="233362"/>
                </a:cubicBezTo>
                <a:cubicBezTo>
                  <a:pt x="240030" y="223202"/>
                  <a:pt x="240506" y="227806"/>
                  <a:pt x="240506" y="221456"/>
                </a:cubicBezTo>
                <a:lnTo>
                  <a:pt x="235743" y="204787"/>
                </a:lnTo>
                <a:lnTo>
                  <a:pt x="233362" y="192881"/>
                </a:lnTo>
                <a:lnTo>
                  <a:pt x="226218" y="176212"/>
                </a:lnTo>
                <a:cubicBezTo>
                  <a:pt x="211221" y="183711"/>
                  <a:pt x="211931" y="188681"/>
                  <a:pt x="211931" y="180975"/>
                </a:cubicBezTo>
                <a:lnTo>
                  <a:pt x="202406" y="173831"/>
                </a:lnTo>
                <a:lnTo>
                  <a:pt x="226218" y="147637"/>
                </a:lnTo>
                <a:lnTo>
                  <a:pt x="226218" y="147637"/>
                </a:lnTo>
                <a:lnTo>
                  <a:pt x="240506" y="133350"/>
                </a:lnTo>
                <a:lnTo>
                  <a:pt x="254793" y="102393"/>
                </a:lnTo>
                <a:lnTo>
                  <a:pt x="250031" y="92868"/>
                </a:lnTo>
                <a:lnTo>
                  <a:pt x="230981" y="88106"/>
                </a:lnTo>
                <a:cubicBezTo>
                  <a:pt x="213549" y="83125"/>
                  <a:pt x="220091" y="83343"/>
                  <a:pt x="211931" y="83343"/>
                </a:cubicBezTo>
                <a:lnTo>
                  <a:pt x="159543" y="71437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자유형 20"/>
          <p:cNvSpPr/>
          <p:nvPr/>
        </p:nvSpPr>
        <p:spPr>
          <a:xfrm>
            <a:off x="4276725" y="6237257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  <a:gd name="connsiteX2" fmla="*/ 0 w 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자유형 22"/>
          <p:cNvSpPr/>
          <p:nvPr/>
        </p:nvSpPr>
        <p:spPr>
          <a:xfrm>
            <a:off x="4365625" y="5228877"/>
            <a:ext cx="2432595" cy="1944753"/>
          </a:xfrm>
          <a:custGeom>
            <a:avLst/>
            <a:gdLst>
              <a:gd name="connsiteX0" fmla="*/ 130175 w 2432595"/>
              <a:gd name="connsiteY0" fmla="*/ 1362075 h 1944753"/>
              <a:gd name="connsiteX1" fmla="*/ 130175 w 2432595"/>
              <a:gd name="connsiteY1" fmla="*/ 1362075 h 1944753"/>
              <a:gd name="connsiteX2" fmla="*/ 174625 w 2432595"/>
              <a:gd name="connsiteY2" fmla="*/ 1412875 h 1944753"/>
              <a:gd name="connsiteX3" fmla="*/ 180975 w 2432595"/>
              <a:gd name="connsiteY3" fmla="*/ 1460500 h 1944753"/>
              <a:gd name="connsiteX4" fmla="*/ 231775 w 2432595"/>
              <a:gd name="connsiteY4" fmla="*/ 1511300 h 1944753"/>
              <a:gd name="connsiteX5" fmla="*/ 279400 w 2432595"/>
              <a:gd name="connsiteY5" fmla="*/ 1549400 h 1944753"/>
              <a:gd name="connsiteX6" fmla="*/ 311150 w 2432595"/>
              <a:gd name="connsiteY6" fmla="*/ 1603375 h 1944753"/>
              <a:gd name="connsiteX7" fmla="*/ 311150 w 2432595"/>
              <a:gd name="connsiteY7" fmla="*/ 1657350 h 1944753"/>
              <a:gd name="connsiteX8" fmla="*/ 292100 w 2432595"/>
              <a:gd name="connsiteY8" fmla="*/ 1676400 h 1944753"/>
              <a:gd name="connsiteX9" fmla="*/ 285750 w 2432595"/>
              <a:gd name="connsiteY9" fmla="*/ 1711325 h 1944753"/>
              <a:gd name="connsiteX10" fmla="*/ 317500 w 2432595"/>
              <a:gd name="connsiteY10" fmla="*/ 1743075 h 1944753"/>
              <a:gd name="connsiteX11" fmla="*/ 365125 w 2432595"/>
              <a:gd name="connsiteY11" fmla="*/ 1749425 h 1944753"/>
              <a:gd name="connsiteX12" fmla="*/ 387350 w 2432595"/>
              <a:gd name="connsiteY12" fmla="*/ 1727200 h 1944753"/>
              <a:gd name="connsiteX13" fmla="*/ 428625 w 2432595"/>
              <a:gd name="connsiteY13" fmla="*/ 1736725 h 1944753"/>
              <a:gd name="connsiteX14" fmla="*/ 473075 w 2432595"/>
              <a:gd name="connsiteY14" fmla="*/ 1717675 h 1944753"/>
              <a:gd name="connsiteX15" fmla="*/ 508000 w 2432595"/>
              <a:gd name="connsiteY15" fmla="*/ 1666875 h 1944753"/>
              <a:gd name="connsiteX16" fmla="*/ 514350 w 2432595"/>
              <a:gd name="connsiteY16" fmla="*/ 1625600 h 1944753"/>
              <a:gd name="connsiteX17" fmla="*/ 514350 w 2432595"/>
              <a:gd name="connsiteY17" fmla="*/ 1609725 h 1944753"/>
              <a:gd name="connsiteX18" fmla="*/ 546100 w 2432595"/>
              <a:gd name="connsiteY18" fmla="*/ 1631950 h 1944753"/>
              <a:gd name="connsiteX19" fmla="*/ 546100 w 2432595"/>
              <a:gd name="connsiteY19" fmla="*/ 1676400 h 1944753"/>
              <a:gd name="connsiteX20" fmla="*/ 568325 w 2432595"/>
              <a:gd name="connsiteY20" fmla="*/ 1670050 h 1944753"/>
              <a:gd name="connsiteX21" fmla="*/ 593725 w 2432595"/>
              <a:gd name="connsiteY21" fmla="*/ 1641475 h 1944753"/>
              <a:gd name="connsiteX22" fmla="*/ 600075 w 2432595"/>
              <a:gd name="connsiteY22" fmla="*/ 1676400 h 1944753"/>
              <a:gd name="connsiteX23" fmla="*/ 638175 w 2432595"/>
              <a:gd name="connsiteY23" fmla="*/ 1666875 h 1944753"/>
              <a:gd name="connsiteX24" fmla="*/ 660400 w 2432595"/>
              <a:gd name="connsiteY24" fmla="*/ 1628775 h 1944753"/>
              <a:gd name="connsiteX25" fmla="*/ 638175 w 2432595"/>
              <a:gd name="connsiteY25" fmla="*/ 1606550 h 1944753"/>
              <a:gd name="connsiteX26" fmla="*/ 631825 w 2432595"/>
              <a:gd name="connsiteY26" fmla="*/ 1584325 h 1944753"/>
              <a:gd name="connsiteX27" fmla="*/ 622300 w 2432595"/>
              <a:gd name="connsiteY27" fmla="*/ 1581150 h 1944753"/>
              <a:gd name="connsiteX28" fmla="*/ 615950 w 2432595"/>
              <a:gd name="connsiteY28" fmla="*/ 1577975 h 1944753"/>
              <a:gd name="connsiteX29" fmla="*/ 603250 w 2432595"/>
              <a:gd name="connsiteY29" fmla="*/ 1568450 h 1944753"/>
              <a:gd name="connsiteX30" fmla="*/ 638175 w 2432595"/>
              <a:gd name="connsiteY30" fmla="*/ 1558925 h 1944753"/>
              <a:gd name="connsiteX31" fmla="*/ 660400 w 2432595"/>
              <a:gd name="connsiteY31" fmla="*/ 1587500 h 1944753"/>
              <a:gd name="connsiteX32" fmla="*/ 676275 w 2432595"/>
              <a:gd name="connsiteY32" fmla="*/ 1536700 h 1944753"/>
              <a:gd name="connsiteX33" fmla="*/ 717550 w 2432595"/>
              <a:gd name="connsiteY33" fmla="*/ 1508125 h 1944753"/>
              <a:gd name="connsiteX34" fmla="*/ 688975 w 2432595"/>
              <a:gd name="connsiteY34" fmla="*/ 1571625 h 1944753"/>
              <a:gd name="connsiteX35" fmla="*/ 704850 w 2432595"/>
              <a:gd name="connsiteY35" fmla="*/ 1612900 h 1944753"/>
              <a:gd name="connsiteX36" fmla="*/ 692150 w 2432595"/>
              <a:gd name="connsiteY36" fmla="*/ 1657350 h 1944753"/>
              <a:gd name="connsiteX37" fmla="*/ 708025 w 2432595"/>
              <a:gd name="connsiteY37" fmla="*/ 1692275 h 1944753"/>
              <a:gd name="connsiteX38" fmla="*/ 682625 w 2432595"/>
              <a:gd name="connsiteY38" fmla="*/ 1730375 h 1944753"/>
              <a:gd name="connsiteX39" fmla="*/ 701675 w 2432595"/>
              <a:gd name="connsiteY39" fmla="*/ 1755775 h 1944753"/>
              <a:gd name="connsiteX40" fmla="*/ 771525 w 2432595"/>
              <a:gd name="connsiteY40" fmla="*/ 1778000 h 1944753"/>
              <a:gd name="connsiteX41" fmla="*/ 809625 w 2432595"/>
              <a:gd name="connsiteY41" fmla="*/ 1781175 h 1944753"/>
              <a:gd name="connsiteX42" fmla="*/ 790575 w 2432595"/>
              <a:gd name="connsiteY42" fmla="*/ 1809750 h 1944753"/>
              <a:gd name="connsiteX43" fmla="*/ 819150 w 2432595"/>
              <a:gd name="connsiteY43" fmla="*/ 1816100 h 1944753"/>
              <a:gd name="connsiteX44" fmla="*/ 841375 w 2432595"/>
              <a:gd name="connsiteY44" fmla="*/ 1831975 h 1944753"/>
              <a:gd name="connsiteX45" fmla="*/ 841375 w 2432595"/>
              <a:gd name="connsiteY45" fmla="*/ 1825625 h 1944753"/>
              <a:gd name="connsiteX46" fmla="*/ 854075 w 2432595"/>
              <a:gd name="connsiteY46" fmla="*/ 1816100 h 1944753"/>
              <a:gd name="connsiteX47" fmla="*/ 866775 w 2432595"/>
              <a:gd name="connsiteY47" fmla="*/ 1816100 h 1944753"/>
              <a:gd name="connsiteX48" fmla="*/ 936625 w 2432595"/>
              <a:gd name="connsiteY48" fmla="*/ 1835150 h 1944753"/>
              <a:gd name="connsiteX49" fmla="*/ 933450 w 2432595"/>
              <a:gd name="connsiteY49" fmla="*/ 1816100 h 1944753"/>
              <a:gd name="connsiteX50" fmla="*/ 923925 w 2432595"/>
              <a:gd name="connsiteY50" fmla="*/ 1800225 h 1944753"/>
              <a:gd name="connsiteX51" fmla="*/ 939800 w 2432595"/>
              <a:gd name="connsiteY51" fmla="*/ 1765300 h 1944753"/>
              <a:gd name="connsiteX52" fmla="*/ 927100 w 2432595"/>
              <a:gd name="connsiteY52" fmla="*/ 1749425 h 1944753"/>
              <a:gd name="connsiteX53" fmla="*/ 981075 w 2432595"/>
              <a:gd name="connsiteY53" fmla="*/ 1739900 h 1944753"/>
              <a:gd name="connsiteX54" fmla="*/ 1012825 w 2432595"/>
              <a:gd name="connsiteY54" fmla="*/ 1749425 h 1944753"/>
              <a:gd name="connsiteX55" fmla="*/ 1031875 w 2432595"/>
              <a:gd name="connsiteY55" fmla="*/ 1781175 h 1944753"/>
              <a:gd name="connsiteX56" fmla="*/ 1041400 w 2432595"/>
              <a:gd name="connsiteY56" fmla="*/ 1812925 h 1944753"/>
              <a:gd name="connsiteX57" fmla="*/ 1060450 w 2432595"/>
              <a:gd name="connsiteY57" fmla="*/ 1793875 h 1944753"/>
              <a:gd name="connsiteX58" fmla="*/ 1089025 w 2432595"/>
              <a:gd name="connsiteY58" fmla="*/ 1790700 h 1944753"/>
              <a:gd name="connsiteX59" fmla="*/ 1076325 w 2432595"/>
              <a:gd name="connsiteY59" fmla="*/ 1749425 h 1944753"/>
              <a:gd name="connsiteX60" fmla="*/ 1108075 w 2432595"/>
              <a:gd name="connsiteY60" fmla="*/ 1727200 h 1944753"/>
              <a:gd name="connsiteX61" fmla="*/ 1111250 w 2432595"/>
              <a:gd name="connsiteY61" fmla="*/ 1701800 h 1944753"/>
              <a:gd name="connsiteX62" fmla="*/ 1139825 w 2432595"/>
              <a:gd name="connsiteY62" fmla="*/ 1746250 h 1944753"/>
              <a:gd name="connsiteX63" fmla="*/ 1155700 w 2432595"/>
              <a:gd name="connsiteY63" fmla="*/ 1784350 h 1944753"/>
              <a:gd name="connsiteX64" fmla="*/ 1152525 w 2432595"/>
              <a:gd name="connsiteY64" fmla="*/ 1803400 h 1944753"/>
              <a:gd name="connsiteX65" fmla="*/ 1101725 w 2432595"/>
              <a:gd name="connsiteY65" fmla="*/ 1803400 h 1944753"/>
              <a:gd name="connsiteX66" fmla="*/ 1079500 w 2432595"/>
              <a:gd name="connsiteY66" fmla="*/ 1825625 h 1944753"/>
              <a:gd name="connsiteX67" fmla="*/ 1111250 w 2432595"/>
              <a:gd name="connsiteY67" fmla="*/ 1857375 h 1944753"/>
              <a:gd name="connsiteX68" fmla="*/ 1165225 w 2432595"/>
              <a:gd name="connsiteY68" fmla="*/ 1863725 h 1944753"/>
              <a:gd name="connsiteX69" fmla="*/ 1174750 w 2432595"/>
              <a:gd name="connsiteY69" fmla="*/ 1860550 h 1944753"/>
              <a:gd name="connsiteX70" fmla="*/ 1200150 w 2432595"/>
              <a:gd name="connsiteY70" fmla="*/ 1866900 h 1944753"/>
              <a:gd name="connsiteX71" fmla="*/ 1216025 w 2432595"/>
              <a:gd name="connsiteY71" fmla="*/ 1879600 h 1944753"/>
              <a:gd name="connsiteX72" fmla="*/ 1193800 w 2432595"/>
              <a:gd name="connsiteY72" fmla="*/ 1911350 h 1944753"/>
              <a:gd name="connsiteX73" fmla="*/ 1225550 w 2432595"/>
              <a:gd name="connsiteY73" fmla="*/ 1943100 h 1944753"/>
              <a:gd name="connsiteX74" fmla="*/ 1285875 w 2432595"/>
              <a:gd name="connsiteY74" fmla="*/ 1917700 h 1944753"/>
              <a:gd name="connsiteX75" fmla="*/ 1311275 w 2432595"/>
              <a:gd name="connsiteY75" fmla="*/ 1905000 h 1944753"/>
              <a:gd name="connsiteX76" fmla="*/ 1304925 w 2432595"/>
              <a:gd name="connsiteY76" fmla="*/ 1863725 h 1944753"/>
              <a:gd name="connsiteX77" fmla="*/ 1330325 w 2432595"/>
              <a:gd name="connsiteY77" fmla="*/ 1863725 h 1944753"/>
              <a:gd name="connsiteX78" fmla="*/ 1339850 w 2432595"/>
              <a:gd name="connsiteY78" fmla="*/ 1825625 h 1944753"/>
              <a:gd name="connsiteX79" fmla="*/ 1304925 w 2432595"/>
              <a:gd name="connsiteY79" fmla="*/ 1793875 h 1944753"/>
              <a:gd name="connsiteX80" fmla="*/ 1289050 w 2432595"/>
              <a:gd name="connsiteY80" fmla="*/ 1825625 h 1944753"/>
              <a:gd name="connsiteX81" fmla="*/ 1266825 w 2432595"/>
              <a:gd name="connsiteY81" fmla="*/ 1857375 h 1944753"/>
              <a:gd name="connsiteX82" fmla="*/ 1247775 w 2432595"/>
              <a:gd name="connsiteY82" fmla="*/ 1844675 h 1944753"/>
              <a:gd name="connsiteX83" fmla="*/ 1266825 w 2432595"/>
              <a:gd name="connsiteY83" fmla="*/ 1819275 h 1944753"/>
              <a:gd name="connsiteX84" fmla="*/ 1257300 w 2432595"/>
              <a:gd name="connsiteY84" fmla="*/ 1797050 h 1944753"/>
              <a:gd name="connsiteX85" fmla="*/ 1270000 w 2432595"/>
              <a:gd name="connsiteY85" fmla="*/ 1790700 h 1944753"/>
              <a:gd name="connsiteX86" fmla="*/ 1273175 w 2432595"/>
              <a:gd name="connsiteY86" fmla="*/ 1774825 h 1944753"/>
              <a:gd name="connsiteX87" fmla="*/ 1276350 w 2432595"/>
              <a:gd name="connsiteY87" fmla="*/ 1771650 h 1944753"/>
              <a:gd name="connsiteX88" fmla="*/ 1276350 w 2432595"/>
              <a:gd name="connsiteY88" fmla="*/ 1771650 h 1944753"/>
              <a:gd name="connsiteX89" fmla="*/ 1263650 w 2432595"/>
              <a:gd name="connsiteY89" fmla="*/ 1730375 h 1944753"/>
              <a:gd name="connsiteX90" fmla="*/ 1263650 w 2432595"/>
              <a:gd name="connsiteY90" fmla="*/ 1730375 h 1944753"/>
              <a:gd name="connsiteX91" fmla="*/ 1289050 w 2432595"/>
              <a:gd name="connsiteY91" fmla="*/ 1679575 h 1944753"/>
              <a:gd name="connsiteX92" fmla="*/ 1257300 w 2432595"/>
              <a:gd name="connsiteY92" fmla="*/ 1666875 h 1944753"/>
              <a:gd name="connsiteX93" fmla="*/ 1238250 w 2432595"/>
              <a:gd name="connsiteY93" fmla="*/ 1654175 h 1944753"/>
              <a:gd name="connsiteX94" fmla="*/ 1263650 w 2432595"/>
              <a:gd name="connsiteY94" fmla="*/ 1641475 h 1944753"/>
              <a:gd name="connsiteX95" fmla="*/ 1311275 w 2432595"/>
              <a:gd name="connsiteY95" fmla="*/ 1641475 h 1944753"/>
              <a:gd name="connsiteX96" fmla="*/ 1349375 w 2432595"/>
              <a:gd name="connsiteY96" fmla="*/ 1635125 h 1944753"/>
              <a:gd name="connsiteX97" fmla="*/ 1365250 w 2432595"/>
              <a:gd name="connsiteY97" fmla="*/ 1622425 h 1944753"/>
              <a:gd name="connsiteX98" fmla="*/ 1374775 w 2432595"/>
              <a:gd name="connsiteY98" fmla="*/ 1606550 h 1944753"/>
              <a:gd name="connsiteX99" fmla="*/ 1365250 w 2432595"/>
              <a:gd name="connsiteY99" fmla="*/ 1581150 h 1944753"/>
              <a:gd name="connsiteX100" fmla="*/ 1346200 w 2432595"/>
              <a:gd name="connsiteY100" fmla="*/ 1568450 h 1944753"/>
              <a:gd name="connsiteX101" fmla="*/ 1336675 w 2432595"/>
              <a:gd name="connsiteY101" fmla="*/ 1558925 h 1944753"/>
              <a:gd name="connsiteX102" fmla="*/ 1349375 w 2432595"/>
              <a:gd name="connsiteY102" fmla="*/ 1527175 h 1944753"/>
              <a:gd name="connsiteX103" fmla="*/ 1323975 w 2432595"/>
              <a:gd name="connsiteY103" fmla="*/ 1517650 h 1944753"/>
              <a:gd name="connsiteX104" fmla="*/ 1298575 w 2432595"/>
              <a:gd name="connsiteY104" fmla="*/ 1520825 h 1944753"/>
              <a:gd name="connsiteX105" fmla="*/ 1298575 w 2432595"/>
              <a:gd name="connsiteY105" fmla="*/ 1536700 h 1944753"/>
              <a:gd name="connsiteX106" fmla="*/ 1279525 w 2432595"/>
              <a:gd name="connsiteY106" fmla="*/ 1552575 h 1944753"/>
              <a:gd name="connsiteX107" fmla="*/ 1235075 w 2432595"/>
              <a:gd name="connsiteY107" fmla="*/ 1562100 h 1944753"/>
              <a:gd name="connsiteX108" fmla="*/ 1209675 w 2432595"/>
              <a:gd name="connsiteY108" fmla="*/ 1590675 h 1944753"/>
              <a:gd name="connsiteX109" fmla="*/ 1203325 w 2432595"/>
              <a:gd name="connsiteY109" fmla="*/ 1609725 h 1944753"/>
              <a:gd name="connsiteX110" fmla="*/ 1165225 w 2432595"/>
              <a:gd name="connsiteY110" fmla="*/ 1619250 h 1944753"/>
              <a:gd name="connsiteX111" fmla="*/ 1181100 w 2432595"/>
              <a:gd name="connsiteY111" fmla="*/ 1587500 h 1944753"/>
              <a:gd name="connsiteX112" fmla="*/ 1193800 w 2432595"/>
              <a:gd name="connsiteY112" fmla="*/ 1565275 h 1944753"/>
              <a:gd name="connsiteX113" fmla="*/ 1193800 w 2432595"/>
              <a:gd name="connsiteY113" fmla="*/ 1539875 h 1944753"/>
              <a:gd name="connsiteX114" fmla="*/ 1212850 w 2432595"/>
              <a:gd name="connsiteY114" fmla="*/ 1543050 h 1944753"/>
              <a:gd name="connsiteX115" fmla="*/ 1238250 w 2432595"/>
              <a:gd name="connsiteY115" fmla="*/ 1530350 h 1944753"/>
              <a:gd name="connsiteX116" fmla="*/ 1250950 w 2432595"/>
              <a:gd name="connsiteY116" fmla="*/ 1536700 h 1944753"/>
              <a:gd name="connsiteX117" fmla="*/ 1282700 w 2432595"/>
              <a:gd name="connsiteY117" fmla="*/ 1517650 h 1944753"/>
              <a:gd name="connsiteX118" fmla="*/ 1295400 w 2432595"/>
              <a:gd name="connsiteY118" fmla="*/ 1508125 h 1944753"/>
              <a:gd name="connsiteX119" fmla="*/ 1346200 w 2432595"/>
              <a:gd name="connsiteY119" fmla="*/ 1495425 h 1944753"/>
              <a:gd name="connsiteX120" fmla="*/ 1304925 w 2432595"/>
              <a:gd name="connsiteY120" fmla="*/ 1466850 h 1944753"/>
              <a:gd name="connsiteX121" fmla="*/ 1311275 w 2432595"/>
              <a:gd name="connsiteY121" fmla="*/ 1438275 h 1944753"/>
              <a:gd name="connsiteX122" fmla="*/ 1320800 w 2432595"/>
              <a:gd name="connsiteY122" fmla="*/ 1441450 h 1944753"/>
              <a:gd name="connsiteX123" fmla="*/ 1320800 w 2432595"/>
              <a:gd name="connsiteY123" fmla="*/ 1447800 h 1944753"/>
              <a:gd name="connsiteX124" fmla="*/ 1330325 w 2432595"/>
              <a:gd name="connsiteY124" fmla="*/ 1457325 h 1944753"/>
              <a:gd name="connsiteX125" fmla="*/ 1358900 w 2432595"/>
              <a:gd name="connsiteY125" fmla="*/ 1447800 h 1944753"/>
              <a:gd name="connsiteX126" fmla="*/ 1381125 w 2432595"/>
              <a:gd name="connsiteY126" fmla="*/ 1450975 h 1944753"/>
              <a:gd name="connsiteX127" fmla="*/ 1403350 w 2432595"/>
              <a:gd name="connsiteY127" fmla="*/ 1460500 h 1944753"/>
              <a:gd name="connsiteX128" fmla="*/ 1428750 w 2432595"/>
              <a:gd name="connsiteY128" fmla="*/ 1428750 h 1944753"/>
              <a:gd name="connsiteX129" fmla="*/ 1450975 w 2432595"/>
              <a:gd name="connsiteY129" fmla="*/ 1460500 h 1944753"/>
              <a:gd name="connsiteX130" fmla="*/ 1492250 w 2432595"/>
              <a:gd name="connsiteY130" fmla="*/ 1479550 h 1944753"/>
              <a:gd name="connsiteX131" fmla="*/ 1473200 w 2432595"/>
              <a:gd name="connsiteY131" fmla="*/ 1495425 h 1944753"/>
              <a:gd name="connsiteX132" fmla="*/ 1476375 w 2432595"/>
              <a:gd name="connsiteY132" fmla="*/ 1514475 h 1944753"/>
              <a:gd name="connsiteX133" fmla="*/ 1495425 w 2432595"/>
              <a:gd name="connsiteY133" fmla="*/ 1517650 h 1944753"/>
              <a:gd name="connsiteX134" fmla="*/ 1482725 w 2432595"/>
              <a:gd name="connsiteY134" fmla="*/ 1539875 h 1944753"/>
              <a:gd name="connsiteX135" fmla="*/ 1524000 w 2432595"/>
              <a:gd name="connsiteY135" fmla="*/ 1530350 h 1944753"/>
              <a:gd name="connsiteX136" fmla="*/ 1577975 w 2432595"/>
              <a:gd name="connsiteY136" fmla="*/ 1508125 h 1944753"/>
              <a:gd name="connsiteX137" fmla="*/ 1533525 w 2432595"/>
              <a:gd name="connsiteY137" fmla="*/ 1495425 h 1944753"/>
              <a:gd name="connsiteX138" fmla="*/ 1562100 w 2432595"/>
              <a:gd name="connsiteY138" fmla="*/ 1482725 h 1944753"/>
              <a:gd name="connsiteX139" fmla="*/ 1527175 w 2432595"/>
              <a:gd name="connsiteY139" fmla="*/ 1457325 h 1944753"/>
              <a:gd name="connsiteX140" fmla="*/ 1517650 w 2432595"/>
              <a:gd name="connsiteY140" fmla="*/ 1416050 h 1944753"/>
              <a:gd name="connsiteX141" fmla="*/ 1514475 w 2432595"/>
              <a:gd name="connsiteY141" fmla="*/ 1390650 h 1944753"/>
              <a:gd name="connsiteX142" fmla="*/ 1511300 w 2432595"/>
              <a:gd name="connsiteY142" fmla="*/ 1371600 h 1944753"/>
              <a:gd name="connsiteX143" fmla="*/ 1498600 w 2432595"/>
              <a:gd name="connsiteY143" fmla="*/ 1355725 h 1944753"/>
              <a:gd name="connsiteX144" fmla="*/ 1489075 w 2432595"/>
              <a:gd name="connsiteY144" fmla="*/ 1320800 h 1944753"/>
              <a:gd name="connsiteX145" fmla="*/ 1460500 w 2432595"/>
              <a:gd name="connsiteY145" fmla="*/ 1317625 h 1944753"/>
              <a:gd name="connsiteX146" fmla="*/ 1498600 w 2432595"/>
              <a:gd name="connsiteY146" fmla="*/ 1250950 h 1944753"/>
              <a:gd name="connsiteX147" fmla="*/ 1527175 w 2432595"/>
              <a:gd name="connsiteY147" fmla="*/ 1254125 h 1944753"/>
              <a:gd name="connsiteX148" fmla="*/ 1517650 w 2432595"/>
              <a:gd name="connsiteY148" fmla="*/ 1270000 h 1944753"/>
              <a:gd name="connsiteX149" fmla="*/ 1511300 w 2432595"/>
              <a:gd name="connsiteY149" fmla="*/ 1301750 h 1944753"/>
              <a:gd name="connsiteX150" fmla="*/ 1527175 w 2432595"/>
              <a:gd name="connsiteY150" fmla="*/ 1349375 h 1944753"/>
              <a:gd name="connsiteX151" fmla="*/ 1565275 w 2432595"/>
              <a:gd name="connsiteY151" fmla="*/ 1377950 h 1944753"/>
              <a:gd name="connsiteX152" fmla="*/ 1593850 w 2432595"/>
              <a:gd name="connsiteY152" fmla="*/ 1371600 h 1944753"/>
              <a:gd name="connsiteX153" fmla="*/ 1625600 w 2432595"/>
              <a:gd name="connsiteY153" fmla="*/ 1412875 h 1944753"/>
              <a:gd name="connsiteX154" fmla="*/ 1644650 w 2432595"/>
              <a:gd name="connsiteY154" fmla="*/ 1406525 h 1944753"/>
              <a:gd name="connsiteX155" fmla="*/ 1631950 w 2432595"/>
              <a:gd name="connsiteY155" fmla="*/ 1368425 h 1944753"/>
              <a:gd name="connsiteX156" fmla="*/ 1660525 w 2432595"/>
              <a:gd name="connsiteY156" fmla="*/ 1377950 h 1944753"/>
              <a:gd name="connsiteX157" fmla="*/ 1679575 w 2432595"/>
              <a:gd name="connsiteY157" fmla="*/ 1412875 h 1944753"/>
              <a:gd name="connsiteX158" fmla="*/ 1657350 w 2432595"/>
              <a:gd name="connsiteY158" fmla="*/ 1441450 h 1944753"/>
              <a:gd name="connsiteX159" fmla="*/ 1682750 w 2432595"/>
              <a:gd name="connsiteY159" fmla="*/ 1450975 h 1944753"/>
              <a:gd name="connsiteX160" fmla="*/ 1689100 w 2432595"/>
              <a:gd name="connsiteY160" fmla="*/ 1438275 h 1944753"/>
              <a:gd name="connsiteX161" fmla="*/ 1701800 w 2432595"/>
              <a:gd name="connsiteY161" fmla="*/ 1466850 h 1944753"/>
              <a:gd name="connsiteX162" fmla="*/ 1730375 w 2432595"/>
              <a:gd name="connsiteY162" fmla="*/ 1463675 h 1944753"/>
              <a:gd name="connsiteX163" fmla="*/ 1749425 w 2432595"/>
              <a:gd name="connsiteY163" fmla="*/ 1460500 h 1944753"/>
              <a:gd name="connsiteX164" fmla="*/ 1797050 w 2432595"/>
              <a:gd name="connsiteY164" fmla="*/ 1447800 h 1944753"/>
              <a:gd name="connsiteX165" fmla="*/ 1800225 w 2432595"/>
              <a:gd name="connsiteY165" fmla="*/ 1416050 h 1944753"/>
              <a:gd name="connsiteX166" fmla="*/ 1809750 w 2432595"/>
              <a:gd name="connsiteY166" fmla="*/ 1460500 h 1944753"/>
              <a:gd name="connsiteX167" fmla="*/ 1800225 w 2432595"/>
              <a:gd name="connsiteY167" fmla="*/ 1489075 h 1944753"/>
              <a:gd name="connsiteX168" fmla="*/ 1822450 w 2432595"/>
              <a:gd name="connsiteY168" fmla="*/ 1479550 h 1944753"/>
              <a:gd name="connsiteX169" fmla="*/ 1825625 w 2432595"/>
              <a:gd name="connsiteY169" fmla="*/ 1470025 h 1944753"/>
              <a:gd name="connsiteX170" fmla="*/ 1828800 w 2432595"/>
              <a:gd name="connsiteY170" fmla="*/ 1466850 h 1944753"/>
              <a:gd name="connsiteX171" fmla="*/ 1844675 w 2432595"/>
              <a:gd name="connsiteY171" fmla="*/ 1470025 h 1944753"/>
              <a:gd name="connsiteX172" fmla="*/ 1847850 w 2432595"/>
              <a:gd name="connsiteY172" fmla="*/ 1460500 h 1944753"/>
              <a:gd name="connsiteX173" fmla="*/ 1863725 w 2432595"/>
              <a:gd name="connsiteY173" fmla="*/ 1454150 h 1944753"/>
              <a:gd name="connsiteX174" fmla="*/ 1873250 w 2432595"/>
              <a:gd name="connsiteY174" fmla="*/ 1450975 h 1944753"/>
              <a:gd name="connsiteX175" fmla="*/ 1885950 w 2432595"/>
              <a:gd name="connsiteY175" fmla="*/ 1431925 h 1944753"/>
              <a:gd name="connsiteX176" fmla="*/ 1860550 w 2432595"/>
              <a:gd name="connsiteY176" fmla="*/ 1403350 h 1944753"/>
              <a:gd name="connsiteX177" fmla="*/ 1838325 w 2432595"/>
              <a:gd name="connsiteY177" fmla="*/ 1390650 h 1944753"/>
              <a:gd name="connsiteX178" fmla="*/ 1828800 w 2432595"/>
              <a:gd name="connsiteY178" fmla="*/ 1374775 h 1944753"/>
              <a:gd name="connsiteX179" fmla="*/ 1816100 w 2432595"/>
              <a:gd name="connsiteY179" fmla="*/ 1346200 h 1944753"/>
              <a:gd name="connsiteX180" fmla="*/ 1857375 w 2432595"/>
              <a:gd name="connsiteY180" fmla="*/ 1346200 h 1944753"/>
              <a:gd name="connsiteX181" fmla="*/ 1917700 w 2432595"/>
              <a:gd name="connsiteY181" fmla="*/ 1330325 h 1944753"/>
              <a:gd name="connsiteX182" fmla="*/ 1930400 w 2432595"/>
              <a:gd name="connsiteY182" fmla="*/ 1352550 h 1944753"/>
              <a:gd name="connsiteX183" fmla="*/ 1939925 w 2432595"/>
              <a:gd name="connsiteY183" fmla="*/ 1317625 h 1944753"/>
              <a:gd name="connsiteX184" fmla="*/ 1933575 w 2432595"/>
              <a:gd name="connsiteY184" fmla="*/ 1276350 h 1944753"/>
              <a:gd name="connsiteX185" fmla="*/ 1930400 w 2432595"/>
              <a:gd name="connsiteY185" fmla="*/ 1254125 h 1944753"/>
              <a:gd name="connsiteX186" fmla="*/ 1990725 w 2432595"/>
              <a:gd name="connsiteY186" fmla="*/ 1235075 h 1944753"/>
              <a:gd name="connsiteX187" fmla="*/ 2009775 w 2432595"/>
              <a:gd name="connsiteY187" fmla="*/ 1235075 h 1944753"/>
              <a:gd name="connsiteX188" fmla="*/ 2057400 w 2432595"/>
              <a:gd name="connsiteY188" fmla="*/ 1216025 h 1944753"/>
              <a:gd name="connsiteX189" fmla="*/ 2082800 w 2432595"/>
              <a:gd name="connsiteY189" fmla="*/ 1212850 h 1944753"/>
              <a:gd name="connsiteX190" fmla="*/ 2111375 w 2432595"/>
              <a:gd name="connsiteY190" fmla="*/ 1196975 h 1944753"/>
              <a:gd name="connsiteX191" fmla="*/ 2114550 w 2432595"/>
              <a:gd name="connsiteY191" fmla="*/ 1184275 h 1944753"/>
              <a:gd name="connsiteX192" fmla="*/ 2133600 w 2432595"/>
              <a:gd name="connsiteY192" fmla="*/ 1130300 h 1944753"/>
              <a:gd name="connsiteX193" fmla="*/ 2171700 w 2432595"/>
              <a:gd name="connsiteY193" fmla="*/ 1127125 h 1944753"/>
              <a:gd name="connsiteX194" fmla="*/ 2181225 w 2432595"/>
              <a:gd name="connsiteY194" fmla="*/ 1123950 h 1944753"/>
              <a:gd name="connsiteX195" fmla="*/ 2203450 w 2432595"/>
              <a:gd name="connsiteY195" fmla="*/ 1098550 h 1944753"/>
              <a:gd name="connsiteX196" fmla="*/ 2251075 w 2432595"/>
              <a:gd name="connsiteY196" fmla="*/ 1079500 h 1944753"/>
              <a:gd name="connsiteX197" fmla="*/ 2273300 w 2432595"/>
              <a:gd name="connsiteY197" fmla="*/ 1063625 h 1944753"/>
              <a:gd name="connsiteX198" fmla="*/ 2279650 w 2432595"/>
              <a:gd name="connsiteY198" fmla="*/ 1054100 h 1944753"/>
              <a:gd name="connsiteX199" fmla="*/ 2282825 w 2432595"/>
              <a:gd name="connsiteY199" fmla="*/ 1050925 h 1944753"/>
              <a:gd name="connsiteX200" fmla="*/ 2308225 w 2432595"/>
              <a:gd name="connsiteY200" fmla="*/ 990600 h 1944753"/>
              <a:gd name="connsiteX201" fmla="*/ 2295525 w 2432595"/>
              <a:gd name="connsiteY201" fmla="*/ 962025 h 1944753"/>
              <a:gd name="connsiteX202" fmla="*/ 2330450 w 2432595"/>
              <a:gd name="connsiteY202" fmla="*/ 968375 h 1944753"/>
              <a:gd name="connsiteX203" fmla="*/ 2368550 w 2432595"/>
              <a:gd name="connsiteY203" fmla="*/ 987425 h 1944753"/>
              <a:gd name="connsiteX204" fmla="*/ 2403475 w 2432595"/>
              <a:gd name="connsiteY204" fmla="*/ 955675 h 1944753"/>
              <a:gd name="connsiteX205" fmla="*/ 2403475 w 2432595"/>
              <a:gd name="connsiteY205" fmla="*/ 927100 h 1944753"/>
              <a:gd name="connsiteX206" fmla="*/ 2432050 w 2432595"/>
              <a:gd name="connsiteY206" fmla="*/ 876300 h 1944753"/>
              <a:gd name="connsiteX207" fmla="*/ 2413000 w 2432595"/>
              <a:gd name="connsiteY207" fmla="*/ 850900 h 1944753"/>
              <a:gd name="connsiteX208" fmla="*/ 2393950 w 2432595"/>
              <a:gd name="connsiteY208" fmla="*/ 831850 h 1944753"/>
              <a:gd name="connsiteX209" fmla="*/ 2349500 w 2432595"/>
              <a:gd name="connsiteY209" fmla="*/ 841375 h 1944753"/>
              <a:gd name="connsiteX210" fmla="*/ 2298700 w 2432595"/>
              <a:gd name="connsiteY210" fmla="*/ 796925 h 1944753"/>
              <a:gd name="connsiteX211" fmla="*/ 2279650 w 2432595"/>
              <a:gd name="connsiteY211" fmla="*/ 765175 h 1944753"/>
              <a:gd name="connsiteX212" fmla="*/ 2263775 w 2432595"/>
              <a:gd name="connsiteY212" fmla="*/ 727075 h 1944753"/>
              <a:gd name="connsiteX213" fmla="*/ 2225675 w 2432595"/>
              <a:gd name="connsiteY213" fmla="*/ 717550 h 1944753"/>
              <a:gd name="connsiteX214" fmla="*/ 2178050 w 2432595"/>
              <a:gd name="connsiteY214" fmla="*/ 692150 h 1944753"/>
              <a:gd name="connsiteX215" fmla="*/ 2178050 w 2432595"/>
              <a:gd name="connsiteY215" fmla="*/ 666750 h 1944753"/>
              <a:gd name="connsiteX216" fmla="*/ 2127250 w 2432595"/>
              <a:gd name="connsiteY216" fmla="*/ 673100 h 1944753"/>
              <a:gd name="connsiteX217" fmla="*/ 2105025 w 2432595"/>
              <a:gd name="connsiteY217" fmla="*/ 660400 h 1944753"/>
              <a:gd name="connsiteX218" fmla="*/ 2095500 w 2432595"/>
              <a:gd name="connsiteY218" fmla="*/ 638175 h 1944753"/>
              <a:gd name="connsiteX219" fmla="*/ 2079625 w 2432595"/>
              <a:gd name="connsiteY219" fmla="*/ 635000 h 1944753"/>
              <a:gd name="connsiteX220" fmla="*/ 2079625 w 2432595"/>
              <a:gd name="connsiteY220" fmla="*/ 635000 h 1944753"/>
              <a:gd name="connsiteX221" fmla="*/ 2066925 w 2432595"/>
              <a:gd name="connsiteY221" fmla="*/ 615950 h 1944753"/>
              <a:gd name="connsiteX222" fmla="*/ 2136775 w 2432595"/>
              <a:gd name="connsiteY222" fmla="*/ 568325 h 1944753"/>
              <a:gd name="connsiteX223" fmla="*/ 2139950 w 2432595"/>
              <a:gd name="connsiteY223" fmla="*/ 520700 h 1944753"/>
              <a:gd name="connsiteX224" fmla="*/ 2111375 w 2432595"/>
              <a:gd name="connsiteY224" fmla="*/ 508000 h 1944753"/>
              <a:gd name="connsiteX225" fmla="*/ 2079625 w 2432595"/>
              <a:gd name="connsiteY225" fmla="*/ 523875 h 1944753"/>
              <a:gd name="connsiteX226" fmla="*/ 2057400 w 2432595"/>
              <a:gd name="connsiteY226" fmla="*/ 517525 h 1944753"/>
              <a:gd name="connsiteX227" fmla="*/ 2016125 w 2432595"/>
              <a:gd name="connsiteY227" fmla="*/ 485775 h 1944753"/>
              <a:gd name="connsiteX228" fmla="*/ 1968500 w 2432595"/>
              <a:gd name="connsiteY228" fmla="*/ 479425 h 1944753"/>
              <a:gd name="connsiteX229" fmla="*/ 1924050 w 2432595"/>
              <a:gd name="connsiteY229" fmla="*/ 485775 h 1944753"/>
              <a:gd name="connsiteX230" fmla="*/ 1898650 w 2432595"/>
              <a:gd name="connsiteY230" fmla="*/ 536575 h 1944753"/>
              <a:gd name="connsiteX231" fmla="*/ 1876425 w 2432595"/>
              <a:gd name="connsiteY231" fmla="*/ 558800 h 1944753"/>
              <a:gd name="connsiteX232" fmla="*/ 1851025 w 2432595"/>
              <a:gd name="connsiteY232" fmla="*/ 558800 h 1944753"/>
              <a:gd name="connsiteX233" fmla="*/ 1816100 w 2432595"/>
              <a:gd name="connsiteY233" fmla="*/ 565150 h 1944753"/>
              <a:gd name="connsiteX234" fmla="*/ 1790700 w 2432595"/>
              <a:gd name="connsiteY234" fmla="*/ 606425 h 1944753"/>
              <a:gd name="connsiteX235" fmla="*/ 1755775 w 2432595"/>
              <a:gd name="connsiteY235" fmla="*/ 606425 h 1944753"/>
              <a:gd name="connsiteX236" fmla="*/ 1692275 w 2432595"/>
              <a:gd name="connsiteY236" fmla="*/ 584200 h 1944753"/>
              <a:gd name="connsiteX237" fmla="*/ 1657350 w 2432595"/>
              <a:gd name="connsiteY237" fmla="*/ 584200 h 1944753"/>
              <a:gd name="connsiteX238" fmla="*/ 1647825 w 2432595"/>
              <a:gd name="connsiteY238" fmla="*/ 558800 h 1944753"/>
              <a:gd name="connsiteX239" fmla="*/ 1638300 w 2432595"/>
              <a:gd name="connsiteY239" fmla="*/ 555625 h 1944753"/>
              <a:gd name="connsiteX240" fmla="*/ 1574800 w 2432595"/>
              <a:gd name="connsiteY240" fmla="*/ 561975 h 1944753"/>
              <a:gd name="connsiteX241" fmla="*/ 1524000 w 2432595"/>
              <a:gd name="connsiteY241" fmla="*/ 577850 h 1944753"/>
              <a:gd name="connsiteX242" fmla="*/ 1504950 w 2432595"/>
              <a:gd name="connsiteY242" fmla="*/ 577850 h 1944753"/>
              <a:gd name="connsiteX243" fmla="*/ 1466850 w 2432595"/>
              <a:gd name="connsiteY243" fmla="*/ 561975 h 1944753"/>
              <a:gd name="connsiteX244" fmla="*/ 1457325 w 2432595"/>
              <a:gd name="connsiteY244" fmla="*/ 542925 h 1944753"/>
              <a:gd name="connsiteX245" fmla="*/ 1428750 w 2432595"/>
              <a:gd name="connsiteY245" fmla="*/ 508000 h 1944753"/>
              <a:gd name="connsiteX246" fmla="*/ 1428750 w 2432595"/>
              <a:gd name="connsiteY246" fmla="*/ 508000 h 1944753"/>
              <a:gd name="connsiteX247" fmla="*/ 1416050 w 2432595"/>
              <a:gd name="connsiteY247" fmla="*/ 476250 h 1944753"/>
              <a:gd name="connsiteX248" fmla="*/ 1409700 w 2432595"/>
              <a:gd name="connsiteY248" fmla="*/ 444500 h 1944753"/>
              <a:gd name="connsiteX249" fmla="*/ 1403350 w 2432595"/>
              <a:gd name="connsiteY249" fmla="*/ 406400 h 1944753"/>
              <a:gd name="connsiteX250" fmla="*/ 1384300 w 2432595"/>
              <a:gd name="connsiteY250" fmla="*/ 415925 h 1944753"/>
              <a:gd name="connsiteX251" fmla="*/ 1371600 w 2432595"/>
              <a:gd name="connsiteY251" fmla="*/ 438150 h 1944753"/>
              <a:gd name="connsiteX252" fmla="*/ 1374775 w 2432595"/>
              <a:gd name="connsiteY252" fmla="*/ 476250 h 1944753"/>
              <a:gd name="connsiteX253" fmla="*/ 1349375 w 2432595"/>
              <a:gd name="connsiteY253" fmla="*/ 485775 h 1944753"/>
              <a:gd name="connsiteX254" fmla="*/ 1304925 w 2432595"/>
              <a:gd name="connsiteY254" fmla="*/ 485775 h 1944753"/>
              <a:gd name="connsiteX255" fmla="*/ 1276350 w 2432595"/>
              <a:gd name="connsiteY255" fmla="*/ 488950 h 1944753"/>
              <a:gd name="connsiteX256" fmla="*/ 1247775 w 2432595"/>
              <a:gd name="connsiteY256" fmla="*/ 517525 h 1944753"/>
              <a:gd name="connsiteX257" fmla="*/ 1190625 w 2432595"/>
              <a:gd name="connsiteY257" fmla="*/ 539750 h 1944753"/>
              <a:gd name="connsiteX258" fmla="*/ 1165225 w 2432595"/>
              <a:gd name="connsiteY258" fmla="*/ 536575 h 1944753"/>
              <a:gd name="connsiteX259" fmla="*/ 1158875 w 2432595"/>
              <a:gd name="connsiteY259" fmla="*/ 508000 h 1944753"/>
              <a:gd name="connsiteX260" fmla="*/ 1149350 w 2432595"/>
              <a:gd name="connsiteY260" fmla="*/ 476250 h 1944753"/>
              <a:gd name="connsiteX261" fmla="*/ 1120775 w 2432595"/>
              <a:gd name="connsiteY261" fmla="*/ 463550 h 1944753"/>
              <a:gd name="connsiteX262" fmla="*/ 1073150 w 2432595"/>
              <a:gd name="connsiteY262" fmla="*/ 450850 h 1944753"/>
              <a:gd name="connsiteX263" fmla="*/ 1012825 w 2432595"/>
              <a:gd name="connsiteY263" fmla="*/ 469900 h 1944753"/>
              <a:gd name="connsiteX264" fmla="*/ 984250 w 2432595"/>
              <a:gd name="connsiteY264" fmla="*/ 454025 h 1944753"/>
              <a:gd name="connsiteX265" fmla="*/ 965200 w 2432595"/>
              <a:gd name="connsiteY265" fmla="*/ 485775 h 1944753"/>
              <a:gd name="connsiteX266" fmla="*/ 933450 w 2432595"/>
              <a:gd name="connsiteY266" fmla="*/ 476250 h 1944753"/>
              <a:gd name="connsiteX267" fmla="*/ 908050 w 2432595"/>
              <a:gd name="connsiteY267" fmla="*/ 457200 h 1944753"/>
              <a:gd name="connsiteX268" fmla="*/ 866775 w 2432595"/>
              <a:gd name="connsiteY268" fmla="*/ 450850 h 1944753"/>
              <a:gd name="connsiteX269" fmla="*/ 866775 w 2432595"/>
              <a:gd name="connsiteY269" fmla="*/ 434975 h 1944753"/>
              <a:gd name="connsiteX270" fmla="*/ 927100 w 2432595"/>
              <a:gd name="connsiteY270" fmla="*/ 403225 h 1944753"/>
              <a:gd name="connsiteX271" fmla="*/ 923925 w 2432595"/>
              <a:gd name="connsiteY271" fmla="*/ 330200 h 1944753"/>
              <a:gd name="connsiteX272" fmla="*/ 904875 w 2432595"/>
              <a:gd name="connsiteY272" fmla="*/ 292100 h 1944753"/>
              <a:gd name="connsiteX273" fmla="*/ 882650 w 2432595"/>
              <a:gd name="connsiteY273" fmla="*/ 269875 h 1944753"/>
              <a:gd name="connsiteX274" fmla="*/ 863600 w 2432595"/>
              <a:gd name="connsiteY274" fmla="*/ 238125 h 1944753"/>
              <a:gd name="connsiteX275" fmla="*/ 847725 w 2432595"/>
              <a:gd name="connsiteY275" fmla="*/ 219075 h 1944753"/>
              <a:gd name="connsiteX276" fmla="*/ 809625 w 2432595"/>
              <a:gd name="connsiteY276" fmla="*/ 209550 h 1944753"/>
              <a:gd name="connsiteX277" fmla="*/ 806450 w 2432595"/>
              <a:gd name="connsiteY277" fmla="*/ 152400 h 1944753"/>
              <a:gd name="connsiteX278" fmla="*/ 758825 w 2432595"/>
              <a:gd name="connsiteY278" fmla="*/ 133350 h 1944753"/>
              <a:gd name="connsiteX279" fmla="*/ 755650 w 2432595"/>
              <a:gd name="connsiteY279" fmla="*/ 130175 h 1944753"/>
              <a:gd name="connsiteX280" fmla="*/ 723900 w 2432595"/>
              <a:gd name="connsiteY280" fmla="*/ 123825 h 1944753"/>
              <a:gd name="connsiteX281" fmla="*/ 695325 w 2432595"/>
              <a:gd name="connsiteY281" fmla="*/ 139700 h 1944753"/>
              <a:gd name="connsiteX282" fmla="*/ 663575 w 2432595"/>
              <a:gd name="connsiteY282" fmla="*/ 130175 h 1944753"/>
              <a:gd name="connsiteX283" fmla="*/ 638175 w 2432595"/>
              <a:gd name="connsiteY283" fmla="*/ 136525 h 1944753"/>
              <a:gd name="connsiteX284" fmla="*/ 593725 w 2432595"/>
              <a:gd name="connsiteY284" fmla="*/ 95250 h 1944753"/>
              <a:gd name="connsiteX285" fmla="*/ 574675 w 2432595"/>
              <a:gd name="connsiteY285" fmla="*/ 101600 h 1944753"/>
              <a:gd name="connsiteX286" fmla="*/ 549275 w 2432595"/>
              <a:gd name="connsiteY286" fmla="*/ 88900 h 1944753"/>
              <a:gd name="connsiteX287" fmla="*/ 517525 w 2432595"/>
              <a:gd name="connsiteY287" fmla="*/ 98425 h 1944753"/>
              <a:gd name="connsiteX288" fmla="*/ 517525 w 2432595"/>
              <a:gd name="connsiteY288" fmla="*/ 66675 h 1944753"/>
              <a:gd name="connsiteX289" fmla="*/ 508000 w 2432595"/>
              <a:gd name="connsiteY289" fmla="*/ 34925 h 1944753"/>
              <a:gd name="connsiteX290" fmla="*/ 485775 w 2432595"/>
              <a:gd name="connsiteY290" fmla="*/ 34925 h 1944753"/>
              <a:gd name="connsiteX291" fmla="*/ 457200 w 2432595"/>
              <a:gd name="connsiteY291" fmla="*/ 31750 h 1944753"/>
              <a:gd name="connsiteX292" fmla="*/ 447675 w 2432595"/>
              <a:gd name="connsiteY292" fmla="*/ 19050 h 1944753"/>
              <a:gd name="connsiteX293" fmla="*/ 450850 w 2432595"/>
              <a:gd name="connsiteY293" fmla="*/ 0 h 1944753"/>
              <a:gd name="connsiteX294" fmla="*/ 419100 w 2432595"/>
              <a:gd name="connsiteY294" fmla="*/ 15875 h 1944753"/>
              <a:gd name="connsiteX295" fmla="*/ 400050 w 2432595"/>
              <a:gd name="connsiteY295" fmla="*/ 73025 h 1944753"/>
              <a:gd name="connsiteX296" fmla="*/ 368300 w 2432595"/>
              <a:gd name="connsiteY296" fmla="*/ 79375 h 1944753"/>
              <a:gd name="connsiteX297" fmla="*/ 346075 w 2432595"/>
              <a:gd name="connsiteY297" fmla="*/ 101600 h 1944753"/>
              <a:gd name="connsiteX298" fmla="*/ 314325 w 2432595"/>
              <a:gd name="connsiteY298" fmla="*/ 107950 h 1944753"/>
              <a:gd name="connsiteX299" fmla="*/ 269875 w 2432595"/>
              <a:gd name="connsiteY299" fmla="*/ 133350 h 1944753"/>
              <a:gd name="connsiteX300" fmla="*/ 244475 w 2432595"/>
              <a:gd name="connsiteY300" fmla="*/ 130175 h 1944753"/>
              <a:gd name="connsiteX301" fmla="*/ 206375 w 2432595"/>
              <a:gd name="connsiteY301" fmla="*/ 206375 h 1944753"/>
              <a:gd name="connsiteX302" fmla="*/ 152400 w 2432595"/>
              <a:gd name="connsiteY302" fmla="*/ 244475 h 1944753"/>
              <a:gd name="connsiteX303" fmla="*/ 130175 w 2432595"/>
              <a:gd name="connsiteY303" fmla="*/ 273050 h 1944753"/>
              <a:gd name="connsiteX304" fmla="*/ 123825 w 2432595"/>
              <a:gd name="connsiteY304" fmla="*/ 368300 h 1944753"/>
              <a:gd name="connsiteX305" fmla="*/ 98425 w 2432595"/>
              <a:gd name="connsiteY305" fmla="*/ 390525 h 1944753"/>
              <a:gd name="connsiteX306" fmla="*/ 88900 w 2432595"/>
              <a:gd name="connsiteY306" fmla="*/ 438150 h 1944753"/>
              <a:gd name="connsiteX307" fmla="*/ 69850 w 2432595"/>
              <a:gd name="connsiteY307" fmla="*/ 492125 h 1944753"/>
              <a:gd name="connsiteX308" fmla="*/ 85725 w 2432595"/>
              <a:gd name="connsiteY308" fmla="*/ 514350 h 1944753"/>
              <a:gd name="connsiteX309" fmla="*/ 60325 w 2432595"/>
              <a:gd name="connsiteY309" fmla="*/ 546100 h 1944753"/>
              <a:gd name="connsiteX310" fmla="*/ 50800 w 2432595"/>
              <a:gd name="connsiteY310" fmla="*/ 581025 h 1944753"/>
              <a:gd name="connsiteX311" fmla="*/ 22225 w 2432595"/>
              <a:gd name="connsiteY311" fmla="*/ 619125 h 1944753"/>
              <a:gd name="connsiteX312" fmla="*/ 28575 w 2432595"/>
              <a:gd name="connsiteY312" fmla="*/ 650875 h 1944753"/>
              <a:gd name="connsiteX313" fmla="*/ 69850 w 2432595"/>
              <a:gd name="connsiteY313" fmla="*/ 673100 h 1944753"/>
              <a:gd name="connsiteX314" fmla="*/ 88900 w 2432595"/>
              <a:gd name="connsiteY314" fmla="*/ 717550 h 1944753"/>
              <a:gd name="connsiteX315" fmla="*/ 92075 w 2432595"/>
              <a:gd name="connsiteY315" fmla="*/ 727075 h 1944753"/>
              <a:gd name="connsiteX316" fmla="*/ 111125 w 2432595"/>
              <a:gd name="connsiteY316" fmla="*/ 755650 h 1944753"/>
              <a:gd name="connsiteX317" fmla="*/ 98425 w 2432595"/>
              <a:gd name="connsiteY317" fmla="*/ 784225 h 1944753"/>
              <a:gd name="connsiteX318" fmla="*/ 92075 w 2432595"/>
              <a:gd name="connsiteY318" fmla="*/ 800100 h 1944753"/>
              <a:gd name="connsiteX319" fmla="*/ 98425 w 2432595"/>
              <a:gd name="connsiteY319" fmla="*/ 825500 h 1944753"/>
              <a:gd name="connsiteX320" fmla="*/ 139700 w 2432595"/>
              <a:gd name="connsiteY320" fmla="*/ 844550 h 1944753"/>
              <a:gd name="connsiteX321" fmla="*/ 117475 w 2432595"/>
              <a:gd name="connsiteY321" fmla="*/ 908050 h 1944753"/>
              <a:gd name="connsiteX322" fmla="*/ 82550 w 2432595"/>
              <a:gd name="connsiteY322" fmla="*/ 933450 h 1944753"/>
              <a:gd name="connsiteX323" fmla="*/ 60325 w 2432595"/>
              <a:gd name="connsiteY323" fmla="*/ 993775 h 1944753"/>
              <a:gd name="connsiteX324" fmla="*/ 69850 w 2432595"/>
              <a:gd name="connsiteY324" fmla="*/ 1022350 h 1944753"/>
              <a:gd name="connsiteX325" fmla="*/ 44450 w 2432595"/>
              <a:gd name="connsiteY325" fmla="*/ 1073150 h 1944753"/>
              <a:gd name="connsiteX326" fmla="*/ 22225 w 2432595"/>
              <a:gd name="connsiteY326" fmla="*/ 1085850 h 1944753"/>
              <a:gd name="connsiteX327" fmla="*/ 0 w 2432595"/>
              <a:gd name="connsiteY327" fmla="*/ 1092200 h 1944753"/>
              <a:gd name="connsiteX328" fmla="*/ 34925 w 2432595"/>
              <a:gd name="connsiteY328" fmla="*/ 1158875 h 1944753"/>
              <a:gd name="connsiteX329" fmla="*/ 53975 w 2432595"/>
              <a:gd name="connsiteY329" fmla="*/ 1190625 h 1944753"/>
              <a:gd name="connsiteX330" fmla="*/ 63500 w 2432595"/>
              <a:gd name="connsiteY330" fmla="*/ 1238250 h 1944753"/>
              <a:gd name="connsiteX331" fmla="*/ 66675 w 2432595"/>
              <a:gd name="connsiteY331" fmla="*/ 1289050 h 1944753"/>
              <a:gd name="connsiteX332" fmla="*/ 130175 w 2432595"/>
              <a:gd name="connsiteY332" fmla="*/ 1362075 h 1944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</a:cxnLst>
            <a:rect l="l" t="t" r="r" b="b"/>
            <a:pathLst>
              <a:path w="2432595" h="1944753">
                <a:moveTo>
                  <a:pt x="130175" y="1362075"/>
                </a:moveTo>
                <a:lnTo>
                  <a:pt x="130175" y="1362075"/>
                </a:lnTo>
                <a:cubicBezTo>
                  <a:pt x="172430" y="1410831"/>
                  <a:pt x="156596" y="1394846"/>
                  <a:pt x="174625" y="1412875"/>
                </a:cubicBezTo>
                <a:lnTo>
                  <a:pt x="180975" y="1460500"/>
                </a:lnTo>
                <a:lnTo>
                  <a:pt x="231775" y="1511300"/>
                </a:lnTo>
                <a:lnTo>
                  <a:pt x="279400" y="1549400"/>
                </a:lnTo>
                <a:cubicBezTo>
                  <a:pt x="309193" y="1599054"/>
                  <a:pt x="308504" y="1581679"/>
                  <a:pt x="311150" y="1603375"/>
                </a:cubicBezTo>
                <a:lnTo>
                  <a:pt x="311150" y="1657350"/>
                </a:lnTo>
                <a:lnTo>
                  <a:pt x="292100" y="1676400"/>
                </a:lnTo>
                <a:lnTo>
                  <a:pt x="285750" y="1711325"/>
                </a:lnTo>
                <a:lnTo>
                  <a:pt x="317500" y="1743075"/>
                </a:lnTo>
                <a:cubicBezTo>
                  <a:pt x="363413" y="1752914"/>
                  <a:pt x="351235" y="1763315"/>
                  <a:pt x="365125" y="1749425"/>
                </a:cubicBezTo>
                <a:lnTo>
                  <a:pt x="387350" y="1727200"/>
                </a:lnTo>
                <a:cubicBezTo>
                  <a:pt x="424317" y="1737282"/>
                  <a:pt x="411692" y="1743604"/>
                  <a:pt x="428625" y="1736725"/>
                </a:cubicBezTo>
                <a:lnTo>
                  <a:pt x="473075" y="1717675"/>
                </a:lnTo>
                <a:lnTo>
                  <a:pt x="508000" y="1666875"/>
                </a:lnTo>
                <a:cubicBezTo>
                  <a:pt x="514524" y="1627731"/>
                  <a:pt x="514350" y="1641650"/>
                  <a:pt x="514350" y="1625600"/>
                </a:cubicBezTo>
                <a:lnTo>
                  <a:pt x="514350" y="1609725"/>
                </a:lnTo>
                <a:lnTo>
                  <a:pt x="546100" y="1631950"/>
                </a:lnTo>
                <a:lnTo>
                  <a:pt x="546100" y="1676400"/>
                </a:lnTo>
                <a:cubicBezTo>
                  <a:pt x="566626" y="1672979"/>
                  <a:pt x="560598" y="1677777"/>
                  <a:pt x="568325" y="1670050"/>
                </a:cubicBezTo>
                <a:lnTo>
                  <a:pt x="593725" y="1641475"/>
                </a:lnTo>
                <a:lnTo>
                  <a:pt x="600075" y="1676400"/>
                </a:lnTo>
                <a:lnTo>
                  <a:pt x="638175" y="1666875"/>
                </a:lnTo>
                <a:cubicBezTo>
                  <a:pt x="661614" y="1633391"/>
                  <a:pt x="660400" y="1648044"/>
                  <a:pt x="660400" y="1628775"/>
                </a:cubicBezTo>
                <a:cubicBezTo>
                  <a:pt x="639532" y="1611385"/>
                  <a:pt x="645047" y="1620293"/>
                  <a:pt x="638175" y="1606550"/>
                </a:cubicBezTo>
                <a:cubicBezTo>
                  <a:pt x="636058" y="1599142"/>
                  <a:pt x="635909" y="1590859"/>
                  <a:pt x="631825" y="1584325"/>
                </a:cubicBezTo>
                <a:cubicBezTo>
                  <a:pt x="630051" y="1581487"/>
                  <a:pt x="625407" y="1582393"/>
                  <a:pt x="622300" y="1581150"/>
                </a:cubicBezTo>
                <a:cubicBezTo>
                  <a:pt x="620103" y="1580271"/>
                  <a:pt x="618067" y="1579033"/>
                  <a:pt x="615950" y="1577975"/>
                </a:cubicBezTo>
                <a:lnTo>
                  <a:pt x="603250" y="1568450"/>
                </a:lnTo>
                <a:lnTo>
                  <a:pt x="638175" y="1558925"/>
                </a:lnTo>
                <a:lnTo>
                  <a:pt x="660400" y="1587500"/>
                </a:lnTo>
                <a:lnTo>
                  <a:pt x="676275" y="1536700"/>
                </a:lnTo>
                <a:lnTo>
                  <a:pt x="717550" y="1508125"/>
                </a:lnTo>
                <a:lnTo>
                  <a:pt x="688975" y="1571625"/>
                </a:lnTo>
                <a:cubicBezTo>
                  <a:pt x="705257" y="1610702"/>
                  <a:pt x="704850" y="1595967"/>
                  <a:pt x="704850" y="1612900"/>
                </a:cubicBezTo>
                <a:cubicBezTo>
                  <a:pt x="691481" y="1653008"/>
                  <a:pt x="694267" y="1638300"/>
                  <a:pt x="692150" y="1657350"/>
                </a:cubicBezTo>
                <a:cubicBezTo>
                  <a:pt x="708498" y="1690047"/>
                  <a:pt x="708554" y="1680104"/>
                  <a:pt x="708025" y="1692275"/>
                </a:cubicBezTo>
                <a:cubicBezTo>
                  <a:pt x="680516" y="1723223"/>
                  <a:pt x="682625" y="1708106"/>
                  <a:pt x="682625" y="1730375"/>
                </a:cubicBezTo>
                <a:lnTo>
                  <a:pt x="701675" y="1755775"/>
                </a:lnTo>
                <a:cubicBezTo>
                  <a:pt x="762770" y="1779534"/>
                  <a:pt x="738385" y="1778000"/>
                  <a:pt x="771525" y="1778000"/>
                </a:cubicBezTo>
                <a:lnTo>
                  <a:pt x="809625" y="1781175"/>
                </a:lnTo>
                <a:lnTo>
                  <a:pt x="790575" y="1809750"/>
                </a:lnTo>
                <a:lnTo>
                  <a:pt x="819150" y="1816100"/>
                </a:lnTo>
                <a:cubicBezTo>
                  <a:pt x="833695" y="1835494"/>
                  <a:pt x="836913" y="1854286"/>
                  <a:pt x="841375" y="1831975"/>
                </a:cubicBezTo>
                <a:cubicBezTo>
                  <a:pt x="841790" y="1829899"/>
                  <a:pt x="838729" y="1827742"/>
                  <a:pt x="841375" y="1825625"/>
                </a:cubicBezTo>
                <a:lnTo>
                  <a:pt x="854075" y="1816100"/>
                </a:lnTo>
                <a:lnTo>
                  <a:pt x="866775" y="1816100"/>
                </a:lnTo>
                <a:cubicBezTo>
                  <a:pt x="930128" y="1836106"/>
                  <a:pt x="906013" y="1835150"/>
                  <a:pt x="936625" y="1835150"/>
                </a:cubicBezTo>
                <a:lnTo>
                  <a:pt x="933450" y="1816100"/>
                </a:lnTo>
                <a:lnTo>
                  <a:pt x="923925" y="1800225"/>
                </a:lnTo>
                <a:cubicBezTo>
                  <a:pt x="943482" y="1764371"/>
                  <a:pt x="956236" y="1765300"/>
                  <a:pt x="939800" y="1765300"/>
                </a:cubicBezTo>
                <a:cubicBezTo>
                  <a:pt x="926352" y="1751852"/>
                  <a:pt x="927100" y="1758587"/>
                  <a:pt x="927100" y="1749425"/>
                </a:cubicBezTo>
                <a:lnTo>
                  <a:pt x="981075" y="1739900"/>
                </a:lnTo>
                <a:cubicBezTo>
                  <a:pt x="1008457" y="1750168"/>
                  <a:pt x="1003829" y="1740429"/>
                  <a:pt x="1012825" y="1749425"/>
                </a:cubicBezTo>
                <a:lnTo>
                  <a:pt x="1031875" y="1781175"/>
                </a:lnTo>
                <a:lnTo>
                  <a:pt x="1041400" y="1812925"/>
                </a:lnTo>
                <a:lnTo>
                  <a:pt x="1060450" y="1793875"/>
                </a:lnTo>
                <a:lnTo>
                  <a:pt x="1089025" y="1790700"/>
                </a:lnTo>
                <a:lnTo>
                  <a:pt x="1076325" y="1749425"/>
                </a:lnTo>
                <a:cubicBezTo>
                  <a:pt x="1113404" y="1732571"/>
                  <a:pt x="1116969" y="1744988"/>
                  <a:pt x="1108075" y="1727200"/>
                </a:cubicBezTo>
                <a:lnTo>
                  <a:pt x="1111250" y="1701800"/>
                </a:lnTo>
                <a:cubicBezTo>
                  <a:pt x="1137434" y="1744350"/>
                  <a:pt x="1125227" y="1731652"/>
                  <a:pt x="1139825" y="1746250"/>
                </a:cubicBezTo>
                <a:lnTo>
                  <a:pt x="1155700" y="1784350"/>
                </a:lnTo>
                <a:cubicBezTo>
                  <a:pt x="1159246" y="1812720"/>
                  <a:pt x="1164908" y="1815783"/>
                  <a:pt x="1152525" y="1803400"/>
                </a:cubicBezTo>
                <a:lnTo>
                  <a:pt x="1101725" y="1803400"/>
                </a:lnTo>
                <a:cubicBezTo>
                  <a:pt x="1077778" y="1820505"/>
                  <a:pt x="1079500" y="1810171"/>
                  <a:pt x="1079500" y="1825625"/>
                </a:cubicBezTo>
                <a:lnTo>
                  <a:pt x="1111250" y="1857375"/>
                </a:lnTo>
                <a:cubicBezTo>
                  <a:pt x="1129242" y="1859492"/>
                  <a:pt x="1147132" y="1862820"/>
                  <a:pt x="1165225" y="1863725"/>
                </a:cubicBezTo>
                <a:cubicBezTo>
                  <a:pt x="1168568" y="1863892"/>
                  <a:pt x="1174750" y="1860550"/>
                  <a:pt x="1174750" y="1860550"/>
                </a:cubicBezTo>
                <a:cubicBezTo>
                  <a:pt x="1198351" y="1870665"/>
                  <a:pt x="1191276" y="1875774"/>
                  <a:pt x="1200150" y="1866900"/>
                </a:cubicBezTo>
                <a:lnTo>
                  <a:pt x="1216025" y="1879600"/>
                </a:lnTo>
                <a:cubicBezTo>
                  <a:pt x="1196145" y="1909420"/>
                  <a:pt x="1205070" y="1900080"/>
                  <a:pt x="1193800" y="1911350"/>
                </a:cubicBezTo>
                <a:cubicBezTo>
                  <a:pt x="1220522" y="1944753"/>
                  <a:pt x="1210204" y="1942042"/>
                  <a:pt x="1225550" y="1943100"/>
                </a:cubicBezTo>
                <a:lnTo>
                  <a:pt x="1285875" y="1917700"/>
                </a:lnTo>
                <a:lnTo>
                  <a:pt x="1311275" y="1905000"/>
                </a:lnTo>
                <a:lnTo>
                  <a:pt x="1304925" y="1863725"/>
                </a:lnTo>
                <a:lnTo>
                  <a:pt x="1330325" y="1863725"/>
                </a:lnTo>
                <a:cubicBezTo>
                  <a:pt x="1340128" y="1827779"/>
                  <a:pt x="1339850" y="1840867"/>
                  <a:pt x="1339850" y="1825625"/>
                </a:cubicBezTo>
                <a:lnTo>
                  <a:pt x="1304925" y="1793875"/>
                </a:lnTo>
                <a:lnTo>
                  <a:pt x="1289050" y="1825625"/>
                </a:lnTo>
                <a:lnTo>
                  <a:pt x="1266825" y="1857375"/>
                </a:lnTo>
                <a:cubicBezTo>
                  <a:pt x="1242325" y="1850375"/>
                  <a:pt x="1241154" y="1857916"/>
                  <a:pt x="1247775" y="1844675"/>
                </a:cubicBezTo>
                <a:lnTo>
                  <a:pt x="1266825" y="1819275"/>
                </a:lnTo>
                <a:lnTo>
                  <a:pt x="1257300" y="1797050"/>
                </a:lnTo>
                <a:cubicBezTo>
                  <a:pt x="1261533" y="1794933"/>
                  <a:pt x="1267249" y="1794551"/>
                  <a:pt x="1270000" y="1790700"/>
                </a:cubicBezTo>
                <a:cubicBezTo>
                  <a:pt x="1273137" y="1786309"/>
                  <a:pt x="1271468" y="1779945"/>
                  <a:pt x="1273175" y="1774825"/>
                </a:cubicBezTo>
                <a:cubicBezTo>
                  <a:pt x="1273648" y="1773405"/>
                  <a:pt x="1275292" y="1772708"/>
                  <a:pt x="1276350" y="1771650"/>
                </a:cubicBezTo>
                <a:lnTo>
                  <a:pt x="1276350" y="1771650"/>
                </a:lnTo>
                <a:cubicBezTo>
                  <a:pt x="1263315" y="1732546"/>
                  <a:pt x="1257300" y="1736196"/>
                  <a:pt x="1263650" y="1730375"/>
                </a:cubicBezTo>
                <a:lnTo>
                  <a:pt x="1263650" y="1730375"/>
                </a:lnTo>
                <a:lnTo>
                  <a:pt x="1289050" y="1679575"/>
                </a:lnTo>
                <a:cubicBezTo>
                  <a:pt x="1283565" y="1657634"/>
                  <a:pt x="1290239" y="1666875"/>
                  <a:pt x="1257300" y="1666875"/>
                </a:cubicBezTo>
                <a:lnTo>
                  <a:pt x="1238250" y="1654175"/>
                </a:lnTo>
                <a:cubicBezTo>
                  <a:pt x="1253943" y="1638482"/>
                  <a:pt x="1244963" y="1641475"/>
                  <a:pt x="1263650" y="1641475"/>
                </a:cubicBezTo>
                <a:cubicBezTo>
                  <a:pt x="1313373" y="1648105"/>
                  <a:pt x="1311275" y="1663840"/>
                  <a:pt x="1311275" y="1641475"/>
                </a:cubicBezTo>
                <a:lnTo>
                  <a:pt x="1349375" y="1635125"/>
                </a:lnTo>
                <a:cubicBezTo>
                  <a:pt x="1354667" y="1630892"/>
                  <a:pt x="1360458" y="1627217"/>
                  <a:pt x="1365250" y="1622425"/>
                </a:cubicBezTo>
                <a:cubicBezTo>
                  <a:pt x="1369081" y="1618594"/>
                  <a:pt x="1372270" y="1611561"/>
                  <a:pt x="1374775" y="1606550"/>
                </a:cubicBezTo>
                <a:cubicBezTo>
                  <a:pt x="1371600" y="1598083"/>
                  <a:pt x="1350963" y="1577975"/>
                  <a:pt x="1365250" y="1581150"/>
                </a:cubicBezTo>
                <a:lnTo>
                  <a:pt x="1346200" y="1568450"/>
                </a:lnTo>
                <a:lnTo>
                  <a:pt x="1336675" y="1558925"/>
                </a:lnTo>
                <a:cubicBezTo>
                  <a:pt x="1350322" y="1531632"/>
                  <a:pt x="1349375" y="1528233"/>
                  <a:pt x="1349375" y="1527175"/>
                </a:cubicBezTo>
                <a:cubicBezTo>
                  <a:pt x="1328432" y="1516703"/>
                  <a:pt x="1337425" y="1517650"/>
                  <a:pt x="1323975" y="1517650"/>
                </a:cubicBezTo>
                <a:lnTo>
                  <a:pt x="1298575" y="1520825"/>
                </a:lnTo>
                <a:lnTo>
                  <a:pt x="1298575" y="1536700"/>
                </a:lnTo>
                <a:lnTo>
                  <a:pt x="1279525" y="1552575"/>
                </a:lnTo>
                <a:lnTo>
                  <a:pt x="1235075" y="1562100"/>
                </a:lnTo>
                <a:cubicBezTo>
                  <a:pt x="1208082" y="1585719"/>
                  <a:pt x="1209675" y="1573075"/>
                  <a:pt x="1209675" y="1590675"/>
                </a:cubicBezTo>
                <a:lnTo>
                  <a:pt x="1203325" y="1609725"/>
                </a:lnTo>
                <a:lnTo>
                  <a:pt x="1165225" y="1619250"/>
                </a:lnTo>
                <a:lnTo>
                  <a:pt x="1181100" y="1587500"/>
                </a:lnTo>
                <a:cubicBezTo>
                  <a:pt x="1194387" y="1567569"/>
                  <a:pt x="1193800" y="1576082"/>
                  <a:pt x="1193800" y="1565275"/>
                </a:cubicBezTo>
                <a:cubicBezTo>
                  <a:pt x="1175120" y="1535388"/>
                  <a:pt x="1167941" y="1539875"/>
                  <a:pt x="1193800" y="1539875"/>
                </a:cubicBezTo>
                <a:lnTo>
                  <a:pt x="1212850" y="1543050"/>
                </a:lnTo>
                <a:cubicBezTo>
                  <a:pt x="1239241" y="1533153"/>
                  <a:pt x="1238250" y="1542567"/>
                  <a:pt x="1238250" y="1530350"/>
                </a:cubicBezTo>
                <a:lnTo>
                  <a:pt x="1250950" y="1536700"/>
                </a:lnTo>
                <a:cubicBezTo>
                  <a:pt x="1285741" y="1526263"/>
                  <a:pt x="1282700" y="1538224"/>
                  <a:pt x="1282700" y="1517650"/>
                </a:cubicBezTo>
                <a:lnTo>
                  <a:pt x="1295400" y="1508125"/>
                </a:lnTo>
                <a:cubicBezTo>
                  <a:pt x="1350405" y="1495183"/>
                  <a:pt x="1367858" y="1495425"/>
                  <a:pt x="1346200" y="1495425"/>
                </a:cubicBezTo>
                <a:lnTo>
                  <a:pt x="1304925" y="1466850"/>
                </a:lnTo>
                <a:cubicBezTo>
                  <a:pt x="1307042" y="1457325"/>
                  <a:pt x="1306104" y="1446549"/>
                  <a:pt x="1311275" y="1438275"/>
                </a:cubicBezTo>
                <a:cubicBezTo>
                  <a:pt x="1313049" y="1435437"/>
                  <a:pt x="1318433" y="1439083"/>
                  <a:pt x="1320800" y="1441450"/>
                </a:cubicBezTo>
                <a:lnTo>
                  <a:pt x="1320800" y="1447800"/>
                </a:lnTo>
                <a:lnTo>
                  <a:pt x="1330325" y="1457325"/>
                </a:lnTo>
                <a:lnTo>
                  <a:pt x="1358900" y="1447800"/>
                </a:lnTo>
                <a:cubicBezTo>
                  <a:pt x="1378994" y="1451149"/>
                  <a:pt x="1371512" y="1450975"/>
                  <a:pt x="1381125" y="1450975"/>
                </a:cubicBezTo>
                <a:lnTo>
                  <a:pt x="1403350" y="1460500"/>
                </a:lnTo>
                <a:cubicBezTo>
                  <a:pt x="1429453" y="1431134"/>
                  <a:pt x="1419225" y="1426104"/>
                  <a:pt x="1428750" y="1428750"/>
                </a:cubicBezTo>
                <a:lnTo>
                  <a:pt x="1450975" y="1460500"/>
                </a:lnTo>
                <a:cubicBezTo>
                  <a:pt x="1508942" y="1480959"/>
                  <a:pt x="1488017" y="1470554"/>
                  <a:pt x="1492250" y="1479550"/>
                </a:cubicBezTo>
                <a:lnTo>
                  <a:pt x="1473200" y="1495425"/>
                </a:lnTo>
                <a:lnTo>
                  <a:pt x="1476375" y="1514475"/>
                </a:lnTo>
                <a:lnTo>
                  <a:pt x="1495425" y="1517650"/>
                </a:lnTo>
                <a:lnTo>
                  <a:pt x="1482725" y="1539875"/>
                </a:lnTo>
                <a:cubicBezTo>
                  <a:pt x="1519692" y="1529793"/>
                  <a:pt x="1505583" y="1530350"/>
                  <a:pt x="1524000" y="1530350"/>
                </a:cubicBezTo>
                <a:lnTo>
                  <a:pt x="1577975" y="1508125"/>
                </a:lnTo>
                <a:lnTo>
                  <a:pt x="1533525" y="1495425"/>
                </a:lnTo>
                <a:lnTo>
                  <a:pt x="1562100" y="1482725"/>
                </a:lnTo>
                <a:cubicBezTo>
                  <a:pt x="1529524" y="1456664"/>
                  <a:pt x="1543903" y="1457325"/>
                  <a:pt x="1527175" y="1457325"/>
                </a:cubicBezTo>
                <a:lnTo>
                  <a:pt x="1517650" y="1416050"/>
                </a:lnTo>
                <a:lnTo>
                  <a:pt x="1514475" y="1390650"/>
                </a:lnTo>
                <a:lnTo>
                  <a:pt x="1511300" y="1371600"/>
                </a:lnTo>
                <a:cubicBezTo>
                  <a:pt x="1497852" y="1358152"/>
                  <a:pt x="1498600" y="1364887"/>
                  <a:pt x="1498600" y="1355725"/>
                </a:cubicBezTo>
                <a:lnTo>
                  <a:pt x="1489075" y="1320800"/>
                </a:lnTo>
                <a:lnTo>
                  <a:pt x="1460500" y="1317625"/>
                </a:lnTo>
                <a:lnTo>
                  <a:pt x="1498600" y="1250950"/>
                </a:lnTo>
                <a:lnTo>
                  <a:pt x="1527175" y="1254125"/>
                </a:lnTo>
                <a:cubicBezTo>
                  <a:pt x="1523053" y="1266490"/>
                  <a:pt x="1526367" y="1261283"/>
                  <a:pt x="1517650" y="1270000"/>
                </a:cubicBezTo>
                <a:lnTo>
                  <a:pt x="1511300" y="1301750"/>
                </a:lnTo>
                <a:lnTo>
                  <a:pt x="1527175" y="1349375"/>
                </a:lnTo>
                <a:lnTo>
                  <a:pt x="1565275" y="1377950"/>
                </a:lnTo>
                <a:lnTo>
                  <a:pt x="1593850" y="1371600"/>
                </a:lnTo>
                <a:lnTo>
                  <a:pt x="1625600" y="1412875"/>
                </a:lnTo>
                <a:lnTo>
                  <a:pt x="1644650" y="1406525"/>
                </a:lnTo>
                <a:cubicBezTo>
                  <a:pt x="1631588" y="1370605"/>
                  <a:pt x="1631950" y="1383987"/>
                  <a:pt x="1631950" y="1368425"/>
                </a:cubicBezTo>
                <a:cubicBezTo>
                  <a:pt x="1658802" y="1375138"/>
                  <a:pt x="1652058" y="1366838"/>
                  <a:pt x="1660525" y="1377950"/>
                </a:cubicBezTo>
                <a:lnTo>
                  <a:pt x="1679575" y="1412875"/>
                </a:lnTo>
                <a:cubicBezTo>
                  <a:pt x="1659938" y="1442331"/>
                  <a:pt x="1655763" y="1435629"/>
                  <a:pt x="1657350" y="1441450"/>
                </a:cubicBezTo>
                <a:cubicBezTo>
                  <a:pt x="1680875" y="1454893"/>
                  <a:pt x="1671108" y="1444625"/>
                  <a:pt x="1682750" y="1450975"/>
                </a:cubicBezTo>
                <a:lnTo>
                  <a:pt x="1689100" y="1438275"/>
                </a:lnTo>
                <a:cubicBezTo>
                  <a:pt x="1698960" y="1467854"/>
                  <a:pt x="1688585" y="1466850"/>
                  <a:pt x="1701800" y="1466850"/>
                </a:cubicBezTo>
                <a:lnTo>
                  <a:pt x="1730375" y="1463675"/>
                </a:lnTo>
                <a:lnTo>
                  <a:pt x="1749425" y="1460500"/>
                </a:lnTo>
                <a:cubicBezTo>
                  <a:pt x="1792723" y="1447178"/>
                  <a:pt x="1776305" y="1447800"/>
                  <a:pt x="1797050" y="1447800"/>
                </a:cubicBezTo>
                <a:lnTo>
                  <a:pt x="1800225" y="1416050"/>
                </a:lnTo>
                <a:cubicBezTo>
                  <a:pt x="1809988" y="1458356"/>
                  <a:pt x="1809750" y="1443205"/>
                  <a:pt x="1809750" y="1460500"/>
                </a:cubicBezTo>
                <a:cubicBezTo>
                  <a:pt x="1796620" y="1490042"/>
                  <a:pt x="1786627" y="1489075"/>
                  <a:pt x="1800225" y="1489075"/>
                </a:cubicBezTo>
                <a:cubicBezTo>
                  <a:pt x="1807633" y="1485900"/>
                  <a:pt x="1816002" y="1484386"/>
                  <a:pt x="1822450" y="1479550"/>
                </a:cubicBezTo>
                <a:cubicBezTo>
                  <a:pt x="1825127" y="1477542"/>
                  <a:pt x="1824128" y="1473018"/>
                  <a:pt x="1825625" y="1470025"/>
                </a:cubicBezTo>
                <a:cubicBezTo>
                  <a:pt x="1826294" y="1468686"/>
                  <a:pt x="1822979" y="1468438"/>
                  <a:pt x="1828800" y="1466850"/>
                </a:cubicBezTo>
                <a:cubicBezTo>
                  <a:pt x="1834092" y="1467908"/>
                  <a:pt x="1839555" y="1471732"/>
                  <a:pt x="1844675" y="1470025"/>
                </a:cubicBezTo>
                <a:cubicBezTo>
                  <a:pt x="1847850" y="1468967"/>
                  <a:pt x="1847850" y="1460500"/>
                  <a:pt x="1847850" y="1460500"/>
                </a:cubicBezTo>
                <a:cubicBezTo>
                  <a:pt x="1853142" y="1458383"/>
                  <a:pt x="1858389" y="1456151"/>
                  <a:pt x="1863725" y="1454150"/>
                </a:cubicBezTo>
                <a:cubicBezTo>
                  <a:pt x="1866859" y="1452975"/>
                  <a:pt x="1873250" y="1450975"/>
                  <a:pt x="1873250" y="1450975"/>
                </a:cubicBezTo>
                <a:lnTo>
                  <a:pt x="1885950" y="1431925"/>
                </a:lnTo>
                <a:cubicBezTo>
                  <a:pt x="1871531" y="1399482"/>
                  <a:pt x="1883673" y="1403350"/>
                  <a:pt x="1860550" y="1403350"/>
                </a:cubicBezTo>
                <a:cubicBezTo>
                  <a:pt x="1853142" y="1399117"/>
                  <a:pt x="1845060" y="1395888"/>
                  <a:pt x="1838325" y="1390650"/>
                </a:cubicBezTo>
                <a:cubicBezTo>
                  <a:pt x="1835190" y="1388212"/>
                  <a:pt x="1830873" y="1378922"/>
                  <a:pt x="1828800" y="1374775"/>
                </a:cubicBezTo>
                <a:lnTo>
                  <a:pt x="1816100" y="1346200"/>
                </a:lnTo>
                <a:lnTo>
                  <a:pt x="1857375" y="1346200"/>
                </a:lnTo>
                <a:cubicBezTo>
                  <a:pt x="1915945" y="1326677"/>
                  <a:pt x="1900326" y="1312951"/>
                  <a:pt x="1917700" y="1330325"/>
                </a:cubicBezTo>
                <a:cubicBezTo>
                  <a:pt x="1930873" y="1356672"/>
                  <a:pt x="1926696" y="1358371"/>
                  <a:pt x="1930400" y="1352550"/>
                </a:cubicBezTo>
                <a:lnTo>
                  <a:pt x="1939925" y="1317625"/>
                </a:lnTo>
                <a:lnTo>
                  <a:pt x="1933575" y="1276350"/>
                </a:lnTo>
                <a:cubicBezTo>
                  <a:pt x="1930226" y="1256256"/>
                  <a:pt x="1918758" y="1257829"/>
                  <a:pt x="1930400" y="1254125"/>
                </a:cubicBezTo>
                <a:cubicBezTo>
                  <a:pt x="1984173" y="1233960"/>
                  <a:pt x="1963115" y="1235075"/>
                  <a:pt x="1990725" y="1235075"/>
                </a:cubicBezTo>
                <a:lnTo>
                  <a:pt x="2009775" y="1235075"/>
                </a:lnTo>
                <a:cubicBezTo>
                  <a:pt x="2043634" y="1212503"/>
                  <a:pt x="2026902" y="1216025"/>
                  <a:pt x="2057400" y="1216025"/>
                </a:cubicBezTo>
                <a:lnTo>
                  <a:pt x="2082800" y="1212850"/>
                </a:lnTo>
                <a:cubicBezTo>
                  <a:pt x="2092325" y="1207558"/>
                  <a:pt x="2103276" y="1204264"/>
                  <a:pt x="2111375" y="1196975"/>
                </a:cubicBezTo>
                <a:cubicBezTo>
                  <a:pt x="2114618" y="1194056"/>
                  <a:pt x="2110846" y="1195387"/>
                  <a:pt x="2114550" y="1184275"/>
                </a:cubicBezTo>
                <a:lnTo>
                  <a:pt x="2133600" y="1130300"/>
                </a:lnTo>
                <a:cubicBezTo>
                  <a:pt x="2146300" y="1129242"/>
                  <a:pt x="2159068" y="1128809"/>
                  <a:pt x="2171700" y="1127125"/>
                </a:cubicBezTo>
                <a:cubicBezTo>
                  <a:pt x="2175017" y="1126683"/>
                  <a:pt x="2181225" y="1123950"/>
                  <a:pt x="2181225" y="1123950"/>
                </a:cubicBezTo>
                <a:lnTo>
                  <a:pt x="2203450" y="1098550"/>
                </a:lnTo>
                <a:lnTo>
                  <a:pt x="2251075" y="1079500"/>
                </a:lnTo>
                <a:cubicBezTo>
                  <a:pt x="2258483" y="1074208"/>
                  <a:pt x="2266495" y="1069673"/>
                  <a:pt x="2273300" y="1063625"/>
                </a:cubicBezTo>
                <a:cubicBezTo>
                  <a:pt x="2276152" y="1061090"/>
                  <a:pt x="2277360" y="1057153"/>
                  <a:pt x="2279650" y="1054100"/>
                </a:cubicBezTo>
                <a:cubicBezTo>
                  <a:pt x="2280548" y="1052903"/>
                  <a:pt x="2281767" y="1051983"/>
                  <a:pt x="2282825" y="1050925"/>
                </a:cubicBezTo>
                <a:lnTo>
                  <a:pt x="2308225" y="990600"/>
                </a:lnTo>
                <a:lnTo>
                  <a:pt x="2295525" y="962025"/>
                </a:lnTo>
                <a:lnTo>
                  <a:pt x="2330450" y="968375"/>
                </a:lnTo>
                <a:lnTo>
                  <a:pt x="2368550" y="987425"/>
                </a:lnTo>
                <a:lnTo>
                  <a:pt x="2403475" y="955675"/>
                </a:lnTo>
                <a:lnTo>
                  <a:pt x="2403475" y="927100"/>
                </a:lnTo>
                <a:cubicBezTo>
                  <a:pt x="2432595" y="878567"/>
                  <a:pt x="2432050" y="897988"/>
                  <a:pt x="2432050" y="876300"/>
                </a:cubicBezTo>
                <a:cubicBezTo>
                  <a:pt x="2409478" y="861252"/>
                  <a:pt x="2413000" y="871232"/>
                  <a:pt x="2413000" y="850900"/>
                </a:cubicBezTo>
                <a:lnTo>
                  <a:pt x="2393950" y="831850"/>
                </a:lnTo>
                <a:lnTo>
                  <a:pt x="2349500" y="841375"/>
                </a:lnTo>
                <a:lnTo>
                  <a:pt x="2298700" y="796925"/>
                </a:lnTo>
                <a:cubicBezTo>
                  <a:pt x="2278380" y="769832"/>
                  <a:pt x="2291292" y="778404"/>
                  <a:pt x="2279650" y="765175"/>
                </a:cubicBezTo>
                <a:lnTo>
                  <a:pt x="2263775" y="727075"/>
                </a:lnTo>
                <a:cubicBezTo>
                  <a:pt x="2227829" y="717272"/>
                  <a:pt x="2240917" y="717550"/>
                  <a:pt x="2225675" y="717550"/>
                </a:cubicBezTo>
                <a:lnTo>
                  <a:pt x="2178050" y="692150"/>
                </a:lnTo>
                <a:cubicBezTo>
                  <a:pt x="2184913" y="661265"/>
                  <a:pt x="2193127" y="659211"/>
                  <a:pt x="2178050" y="666750"/>
                </a:cubicBezTo>
                <a:cubicBezTo>
                  <a:pt x="2126210" y="676470"/>
                  <a:pt x="2127250" y="693503"/>
                  <a:pt x="2127250" y="673100"/>
                </a:cubicBezTo>
                <a:cubicBezTo>
                  <a:pt x="2101882" y="669476"/>
                  <a:pt x="2105025" y="677409"/>
                  <a:pt x="2105025" y="660400"/>
                </a:cubicBezTo>
                <a:cubicBezTo>
                  <a:pt x="2101850" y="652992"/>
                  <a:pt x="2101199" y="643874"/>
                  <a:pt x="2095500" y="638175"/>
                </a:cubicBezTo>
                <a:cubicBezTo>
                  <a:pt x="2091684" y="634359"/>
                  <a:pt x="2079625" y="635000"/>
                  <a:pt x="2079625" y="635000"/>
                </a:cubicBezTo>
                <a:lnTo>
                  <a:pt x="2079625" y="635000"/>
                </a:lnTo>
                <a:lnTo>
                  <a:pt x="2066925" y="615950"/>
                </a:lnTo>
                <a:lnTo>
                  <a:pt x="2136775" y="568325"/>
                </a:lnTo>
                <a:lnTo>
                  <a:pt x="2139950" y="520700"/>
                </a:lnTo>
                <a:lnTo>
                  <a:pt x="2111375" y="508000"/>
                </a:lnTo>
                <a:cubicBezTo>
                  <a:pt x="2100792" y="513292"/>
                  <a:pt x="2089679" y="522817"/>
                  <a:pt x="2079625" y="523875"/>
                </a:cubicBezTo>
                <a:cubicBezTo>
                  <a:pt x="2072217" y="521758"/>
                  <a:pt x="2082271" y="523875"/>
                  <a:pt x="2057400" y="517525"/>
                </a:cubicBezTo>
                <a:lnTo>
                  <a:pt x="2016125" y="485775"/>
                </a:lnTo>
                <a:lnTo>
                  <a:pt x="1968500" y="479425"/>
                </a:lnTo>
                <a:lnTo>
                  <a:pt x="1924050" y="485775"/>
                </a:lnTo>
                <a:lnTo>
                  <a:pt x="1898650" y="536575"/>
                </a:lnTo>
                <a:lnTo>
                  <a:pt x="1876425" y="558800"/>
                </a:lnTo>
                <a:lnTo>
                  <a:pt x="1851025" y="558800"/>
                </a:lnTo>
                <a:lnTo>
                  <a:pt x="1816100" y="565150"/>
                </a:lnTo>
                <a:lnTo>
                  <a:pt x="1790700" y="606425"/>
                </a:lnTo>
                <a:lnTo>
                  <a:pt x="1755775" y="606425"/>
                </a:lnTo>
                <a:lnTo>
                  <a:pt x="1692275" y="584200"/>
                </a:lnTo>
                <a:lnTo>
                  <a:pt x="1657350" y="584200"/>
                </a:lnTo>
                <a:cubicBezTo>
                  <a:pt x="1654175" y="575733"/>
                  <a:pt x="1652841" y="566324"/>
                  <a:pt x="1647825" y="558800"/>
                </a:cubicBezTo>
                <a:cubicBezTo>
                  <a:pt x="1645969" y="556015"/>
                  <a:pt x="1638300" y="555625"/>
                  <a:pt x="1638300" y="555625"/>
                </a:cubicBezTo>
                <a:lnTo>
                  <a:pt x="1574800" y="561975"/>
                </a:lnTo>
                <a:cubicBezTo>
                  <a:pt x="1550693" y="586082"/>
                  <a:pt x="1566409" y="577850"/>
                  <a:pt x="1524000" y="577850"/>
                </a:cubicBezTo>
                <a:lnTo>
                  <a:pt x="1504950" y="577850"/>
                </a:lnTo>
                <a:lnTo>
                  <a:pt x="1466850" y="561975"/>
                </a:lnTo>
                <a:lnTo>
                  <a:pt x="1457325" y="542925"/>
                </a:lnTo>
                <a:cubicBezTo>
                  <a:pt x="1436755" y="505213"/>
                  <a:pt x="1437746" y="524404"/>
                  <a:pt x="1428750" y="508000"/>
                </a:cubicBezTo>
                <a:lnTo>
                  <a:pt x="1428750" y="508000"/>
                </a:lnTo>
                <a:cubicBezTo>
                  <a:pt x="1414475" y="483018"/>
                  <a:pt x="1418167" y="490008"/>
                  <a:pt x="1416050" y="476250"/>
                </a:cubicBezTo>
                <a:cubicBezTo>
                  <a:pt x="1412770" y="443447"/>
                  <a:pt x="1423511" y="444500"/>
                  <a:pt x="1409700" y="444500"/>
                </a:cubicBezTo>
                <a:lnTo>
                  <a:pt x="1403350" y="406400"/>
                </a:lnTo>
                <a:lnTo>
                  <a:pt x="1384300" y="415925"/>
                </a:lnTo>
                <a:cubicBezTo>
                  <a:pt x="1369355" y="430870"/>
                  <a:pt x="1381654" y="425979"/>
                  <a:pt x="1371600" y="438150"/>
                </a:cubicBezTo>
                <a:lnTo>
                  <a:pt x="1374775" y="476250"/>
                </a:lnTo>
                <a:lnTo>
                  <a:pt x="1349375" y="485775"/>
                </a:lnTo>
                <a:lnTo>
                  <a:pt x="1304925" y="485775"/>
                </a:lnTo>
                <a:lnTo>
                  <a:pt x="1276350" y="488950"/>
                </a:lnTo>
                <a:cubicBezTo>
                  <a:pt x="1250247" y="518316"/>
                  <a:pt x="1275292" y="503767"/>
                  <a:pt x="1247775" y="517525"/>
                </a:cubicBezTo>
                <a:lnTo>
                  <a:pt x="1190625" y="539750"/>
                </a:lnTo>
                <a:lnTo>
                  <a:pt x="1165225" y="536575"/>
                </a:lnTo>
                <a:cubicBezTo>
                  <a:pt x="1158667" y="503787"/>
                  <a:pt x="1158875" y="494032"/>
                  <a:pt x="1158875" y="508000"/>
                </a:cubicBezTo>
                <a:lnTo>
                  <a:pt x="1149350" y="476250"/>
                </a:lnTo>
                <a:lnTo>
                  <a:pt x="1120775" y="463550"/>
                </a:lnTo>
                <a:lnTo>
                  <a:pt x="1073150" y="450850"/>
                </a:lnTo>
                <a:cubicBezTo>
                  <a:pt x="1014996" y="470235"/>
                  <a:pt x="1036080" y="469900"/>
                  <a:pt x="1012825" y="469900"/>
                </a:cubicBezTo>
                <a:lnTo>
                  <a:pt x="984250" y="454025"/>
                </a:lnTo>
                <a:lnTo>
                  <a:pt x="965200" y="485775"/>
                </a:lnTo>
                <a:lnTo>
                  <a:pt x="933450" y="476250"/>
                </a:lnTo>
                <a:lnTo>
                  <a:pt x="908050" y="457200"/>
                </a:lnTo>
                <a:lnTo>
                  <a:pt x="866775" y="450850"/>
                </a:lnTo>
                <a:lnTo>
                  <a:pt x="866775" y="434975"/>
                </a:lnTo>
                <a:lnTo>
                  <a:pt x="927100" y="403225"/>
                </a:lnTo>
                <a:cubicBezTo>
                  <a:pt x="925994" y="378885"/>
                  <a:pt x="923925" y="354565"/>
                  <a:pt x="923925" y="330200"/>
                </a:cubicBezTo>
                <a:cubicBezTo>
                  <a:pt x="910113" y="295671"/>
                  <a:pt x="919285" y="306510"/>
                  <a:pt x="904875" y="292100"/>
                </a:cubicBezTo>
                <a:lnTo>
                  <a:pt x="882650" y="269875"/>
                </a:lnTo>
                <a:lnTo>
                  <a:pt x="863600" y="238125"/>
                </a:lnTo>
                <a:lnTo>
                  <a:pt x="847725" y="219075"/>
                </a:lnTo>
                <a:cubicBezTo>
                  <a:pt x="813654" y="212261"/>
                  <a:pt x="825628" y="217552"/>
                  <a:pt x="809625" y="209550"/>
                </a:cubicBezTo>
                <a:lnTo>
                  <a:pt x="806450" y="152400"/>
                </a:lnTo>
                <a:cubicBezTo>
                  <a:pt x="753524" y="140186"/>
                  <a:pt x="775151" y="155118"/>
                  <a:pt x="758825" y="133350"/>
                </a:cubicBezTo>
                <a:cubicBezTo>
                  <a:pt x="757927" y="132153"/>
                  <a:pt x="756708" y="131233"/>
                  <a:pt x="755650" y="130175"/>
                </a:cubicBezTo>
                <a:lnTo>
                  <a:pt x="723900" y="123825"/>
                </a:lnTo>
                <a:cubicBezTo>
                  <a:pt x="699878" y="144415"/>
                  <a:pt x="710402" y="147239"/>
                  <a:pt x="695325" y="139700"/>
                </a:cubicBezTo>
                <a:lnTo>
                  <a:pt x="663575" y="130175"/>
                </a:lnTo>
                <a:lnTo>
                  <a:pt x="638175" y="136525"/>
                </a:lnTo>
                <a:cubicBezTo>
                  <a:pt x="596152" y="94502"/>
                  <a:pt x="616357" y="95250"/>
                  <a:pt x="593725" y="95250"/>
                </a:cubicBezTo>
                <a:lnTo>
                  <a:pt x="574675" y="101600"/>
                </a:lnTo>
                <a:lnTo>
                  <a:pt x="549275" y="88900"/>
                </a:lnTo>
                <a:lnTo>
                  <a:pt x="517525" y="98425"/>
                </a:lnTo>
                <a:lnTo>
                  <a:pt x="517525" y="66675"/>
                </a:lnTo>
                <a:lnTo>
                  <a:pt x="508000" y="34925"/>
                </a:lnTo>
                <a:lnTo>
                  <a:pt x="485775" y="34925"/>
                </a:lnTo>
                <a:lnTo>
                  <a:pt x="457200" y="31750"/>
                </a:lnTo>
                <a:lnTo>
                  <a:pt x="447675" y="19050"/>
                </a:lnTo>
                <a:lnTo>
                  <a:pt x="450850" y="0"/>
                </a:lnTo>
                <a:lnTo>
                  <a:pt x="419100" y="15875"/>
                </a:lnTo>
                <a:lnTo>
                  <a:pt x="400050" y="73025"/>
                </a:lnTo>
                <a:lnTo>
                  <a:pt x="368300" y="79375"/>
                </a:lnTo>
                <a:lnTo>
                  <a:pt x="346075" y="101600"/>
                </a:lnTo>
                <a:lnTo>
                  <a:pt x="314325" y="107950"/>
                </a:lnTo>
                <a:lnTo>
                  <a:pt x="269875" y="133350"/>
                </a:lnTo>
                <a:lnTo>
                  <a:pt x="244475" y="130175"/>
                </a:lnTo>
                <a:lnTo>
                  <a:pt x="206375" y="206375"/>
                </a:lnTo>
                <a:lnTo>
                  <a:pt x="152400" y="244475"/>
                </a:lnTo>
                <a:lnTo>
                  <a:pt x="130175" y="273050"/>
                </a:lnTo>
                <a:lnTo>
                  <a:pt x="123825" y="368300"/>
                </a:lnTo>
                <a:cubicBezTo>
                  <a:pt x="96630" y="385297"/>
                  <a:pt x="106362" y="375179"/>
                  <a:pt x="98425" y="390525"/>
                </a:cubicBezTo>
                <a:lnTo>
                  <a:pt x="88900" y="438150"/>
                </a:lnTo>
                <a:cubicBezTo>
                  <a:pt x="68076" y="483269"/>
                  <a:pt x="69850" y="464272"/>
                  <a:pt x="69850" y="492125"/>
                </a:cubicBezTo>
                <a:cubicBezTo>
                  <a:pt x="83075" y="515269"/>
                  <a:pt x="74017" y="514350"/>
                  <a:pt x="85725" y="514350"/>
                </a:cubicBezTo>
                <a:lnTo>
                  <a:pt x="60325" y="546100"/>
                </a:lnTo>
                <a:cubicBezTo>
                  <a:pt x="49132" y="572216"/>
                  <a:pt x="57679" y="566738"/>
                  <a:pt x="50800" y="581025"/>
                </a:cubicBezTo>
                <a:lnTo>
                  <a:pt x="22225" y="619125"/>
                </a:lnTo>
                <a:cubicBezTo>
                  <a:pt x="25505" y="651928"/>
                  <a:pt x="14764" y="650875"/>
                  <a:pt x="28575" y="650875"/>
                </a:cubicBezTo>
                <a:lnTo>
                  <a:pt x="69850" y="673100"/>
                </a:lnTo>
                <a:cubicBezTo>
                  <a:pt x="76200" y="687917"/>
                  <a:pt x="82762" y="702644"/>
                  <a:pt x="88900" y="717550"/>
                </a:cubicBezTo>
                <a:cubicBezTo>
                  <a:pt x="90174" y="720645"/>
                  <a:pt x="92075" y="727075"/>
                  <a:pt x="92075" y="727075"/>
                </a:cubicBezTo>
                <a:lnTo>
                  <a:pt x="111125" y="755650"/>
                </a:lnTo>
                <a:cubicBezTo>
                  <a:pt x="106892" y="765175"/>
                  <a:pt x="102434" y="774603"/>
                  <a:pt x="98425" y="784225"/>
                </a:cubicBezTo>
                <a:cubicBezTo>
                  <a:pt x="88617" y="807765"/>
                  <a:pt x="100908" y="782434"/>
                  <a:pt x="92075" y="800100"/>
                </a:cubicBezTo>
                <a:lnTo>
                  <a:pt x="98425" y="825500"/>
                </a:lnTo>
                <a:cubicBezTo>
                  <a:pt x="145150" y="838850"/>
                  <a:pt x="140229" y="824442"/>
                  <a:pt x="139700" y="844550"/>
                </a:cubicBezTo>
                <a:cubicBezTo>
                  <a:pt x="132292" y="865717"/>
                  <a:pt x="128588" y="889529"/>
                  <a:pt x="117475" y="908050"/>
                </a:cubicBezTo>
                <a:lnTo>
                  <a:pt x="82550" y="933450"/>
                </a:lnTo>
                <a:lnTo>
                  <a:pt x="60325" y="993775"/>
                </a:lnTo>
                <a:lnTo>
                  <a:pt x="69850" y="1022350"/>
                </a:lnTo>
                <a:lnTo>
                  <a:pt x="44450" y="1073150"/>
                </a:lnTo>
                <a:lnTo>
                  <a:pt x="22225" y="1085850"/>
                </a:lnTo>
                <a:cubicBezTo>
                  <a:pt x="1699" y="1089271"/>
                  <a:pt x="7727" y="1084473"/>
                  <a:pt x="0" y="1092200"/>
                </a:cubicBezTo>
                <a:lnTo>
                  <a:pt x="34925" y="1158875"/>
                </a:lnTo>
                <a:cubicBezTo>
                  <a:pt x="54562" y="1188331"/>
                  <a:pt x="53975" y="1176002"/>
                  <a:pt x="53975" y="1190625"/>
                </a:cubicBezTo>
                <a:cubicBezTo>
                  <a:pt x="63976" y="1233962"/>
                  <a:pt x="63500" y="1217780"/>
                  <a:pt x="63500" y="1238250"/>
                </a:cubicBezTo>
                <a:lnTo>
                  <a:pt x="66675" y="1289050"/>
                </a:lnTo>
                <a:lnTo>
                  <a:pt x="130175" y="1362075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자유형 23"/>
          <p:cNvSpPr/>
          <p:nvPr/>
        </p:nvSpPr>
        <p:spPr>
          <a:xfrm>
            <a:off x="4688204" y="2967483"/>
            <a:ext cx="2628900" cy="2872236"/>
          </a:xfrm>
          <a:custGeom>
            <a:avLst/>
            <a:gdLst>
              <a:gd name="connsiteX0" fmla="*/ 962025 w 2628900"/>
              <a:gd name="connsiteY0" fmla="*/ 390525 h 2872236"/>
              <a:gd name="connsiteX1" fmla="*/ 933450 w 2628900"/>
              <a:gd name="connsiteY1" fmla="*/ 438150 h 2872236"/>
              <a:gd name="connsiteX2" fmla="*/ 914400 w 2628900"/>
              <a:gd name="connsiteY2" fmla="*/ 490538 h 2872236"/>
              <a:gd name="connsiteX3" fmla="*/ 947738 w 2628900"/>
              <a:gd name="connsiteY3" fmla="*/ 538163 h 2872236"/>
              <a:gd name="connsiteX4" fmla="*/ 919163 w 2628900"/>
              <a:gd name="connsiteY4" fmla="*/ 614363 h 2872236"/>
              <a:gd name="connsiteX5" fmla="*/ 862013 w 2628900"/>
              <a:gd name="connsiteY5" fmla="*/ 623888 h 2872236"/>
              <a:gd name="connsiteX6" fmla="*/ 819150 w 2628900"/>
              <a:gd name="connsiteY6" fmla="*/ 642938 h 2872236"/>
              <a:gd name="connsiteX7" fmla="*/ 795338 w 2628900"/>
              <a:gd name="connsiteY7" fmla="*/ 633413 h 2872236"/>
              <a:gd name="connsiteX8" fmla="*/ 776288 w 2628900"/>
              <a:gd name="connsiteY8" fmla="*/ 619125 h 2872236"/>
              <a:gd name="connsiteX9" fmla="*/ 747713 w 2628900"/>
              <a:gd name="connsiteY9" fmla="*/ 604838 h 2872236"/>
              <a:gd name="connsiteX10" fmla="*/ 719138 w 2628900"/>
              <a:gd name="connsiteY10" fmla="*/ 585788 h 2872236"/>
              <a:gd name="connsiteX11" fmla="*/ 700088 w 2628900"/>
              <a:gd name="connsiteY11" fmla="*/ 542925 h 2872236"/>
              <a:gd name="connsiteX12" fmla="*/ 642938 w 2628900"/>
              <a:gd name="connsiteY12" fmla="*/ 523875 h 2872236"/>
              <a:gd name="connsiteX13" fmla="*/ 638175 w 2628900"/>
              <a:gd name="connsiteY13" fmla="*/ 552450 h 2872236"/>
              <a:gd name="connsiteX14" fmla="*/ 604838 w 2628900"/>
              <a:gd name="connsiteY14" fmla="*/ 561975 h 2872236"/>
              <a:gd name="connsiteX15" fmla="*/ 609600 w 2628900"/>
              <a:gd name="connsiteY15" fmla="*/ 619125 h 2872236"/>
              <a:gd name="connsiteX16" fmla="*/ 528638 w 2628900"/>
              <a:gd name="connsiteY16" fmla="*/ 609600 h 2872236"/>
              <a:gd name="connsiteX17" fmla="*/ 500063 w 2628900"/>
              <a:gd name="connsiteY17" fmla="*/ 585788 h 2872236"/>
              <a:gd name="connsiteX18" fmla="*/ 457200 w 2628900"/>
              <a:gd name="connsiteY18" fmla="*/ 609600 h 2872236"/>
              <a:gd name="connsiteX19" fmla="*/ 438150 w 2628900"/>
              <a:gd name="connsiteY19" fmla="*/ 652463 h 2872236"/>
              <a:gd name="connsiteX20" fmla="*/ 423863 w 2628900"/>
              <a:gd name="connsiteY20" fmla="*/ 657225 h 2872236"/>
              <a:gd name="connsiteX21" fmla="*/ 385763 w 2628900"/>
              <a:gd name="connsiteY21" fmla="*/ 614363 h 2872236"/>
              <a:gd name="connsiteX22" fmla="*/ 342900 w 2628900"/>
              <a:gd name="connsiteY22" fmla="*/ 742950 h 2872236"/>
              <a:gd name="connsiteX23" fmla="*/ 395288 w 2628900"/>
              <a:gd name="connsiteY23" fmla="*/ 800100 h 2872236"/>
              <a:gd name="connsiteX24" fmla="*/ 400050 w 2628900"/>
              <a:gd name="connsiteY24" fmla="*/ 809625 h 2872236"/>
              <a:gd name="connsiteX25" fmla="*/ 381000 w 2628900"/>
              <a:gd name="connsiteY25" fmla="*/ 823913 h 2872236"/>
              <a:gd name="connsiteX26" fmla="*/ 342900 w 2628900"/>
              <a:gd name="connsiteY26" fmla="*/ 804863 h 2872236"/>
              <a:gd name="connsiteX27" fmla="*/ 319088 w 2628900"/>
              <a:gd name="connsiteY27" fmla="*/ 776288 h 2872236"/>
              <a:gd name="connsiteX28" fmla="*/ 300038 w 2628900"/>
              <a:gd name="connsiteY28" fmla="*/ 800100 h 2872236"/>
              <a:gd name="connsiteX29" fmla="*/ 271463 w 2628900"/>
              <a:gd name="connsiteY29" fmla="*/ 804863 h 2872236"/>
              <a:gd name="connsiteX30" fmla="*/ 233363 w 2628900"/>
              <a:gd name="connsiteY30" fmla="*/ 766763 h 2872236"/>
              <a:gd name="connsiteX31" fmla="*/ 219075 w 2628900"/>
              <a:gd name="connsiteY31" fmla="*/ 795338 h 2872236"/>
              <a:gd name="connsiteX32" fmla="*/ 219075 w 2628900"/>
              <a:gd name="connsiteY32" fmla="*/ 814388 h 2872236"/>
              <a:gd name="connsiteX33" fmla="*/ 219075 w 2628900"/>
              <a:gd name="connsiteY33" fmla="*/ 814388 h 2872236"/>
              <a:gd name="connsiteX34" fmla="*/ 190500 w 2628900"/>
              <a:gd name="connsiteY34" fmla="*/ 838200 h 2872236"/>
              <a:gd name="connsiteX35" fmla="*/ 171450 w 2628900"/>
              <a:gd name="connsiteY35" fmla="*/ 847725 h 2872236"/>
              <a:gd name="connsiteX36" fmla="*/ 128588 w 2628900"/>
              <a:gd name="connsiteY36" fmla="*/ 847725 h 2872236"/>
              <a:gd name="connsiteX37" fmla="*/ 119063 w 2628900"/>
              <a:gd name="connsiteY37" fmla="*/ 866775 h 2872236"/>
              <a:gd name="connsiteX38" fmla="*/ 157163 w 2628900"/>
              <a:gd name="connsiteY38" fmla="*/ 871538 h 2872236"/>
              <a:gd name="connsiteX39" fmla="*/ 180975 w 2628900"/>
              <a:gd name="connsiteY39" fmla="*/ 890588 h 2872236"/>
              <a:gd name="connsiteX40" fmla="*/ 200025 w 2628900"/>
              <a:gd name="connsiteY40" fmla="*/ 919163 h 2872236"/>
              <a:gd name="connsiteX41" fmla="*/ 204788 w 2628900"/>
              <a:gd name="connsiteY41" fmla="*/ 942975 h 2872236"/>
              <a:gd name="connsiteX42" fmla="*/ 185738 w 2628900"/>
              <a:gd name="connsiteY42" fmla="*/ 990600 h 2872236"/>
              <a:gd name="connsiteX43" fmla="*/ 171450 w 2628900"/>
              <a:gd name="connsiteY43" fmla="*/ 985838 h 2872236"/>
              <a:gd name="connsiteX44" fmla="*/ 142875 w 2628900"/>
              <a:gd name="connsiteY44" fmla="*/ 962025 h 2872236"/>
              <a:gd name="connsiteX45" fmla="*/ 119063 w 2628900"/>
              <a:gd name="connsiteY45" fmla="*/ 919163 h 2872236"/>
              <a:gd name="connsiteX46" fmla="*/ 100013 w 2628900"/>
              <a:gd name="connsiteY46" fmla="*/ 957263 h 2872236"/>
              <a:gd name="connsiteX47" fmla="*/ 80963 w 2628900"/>
              <a:gd name="connsiteY47" fmla="*/ 962025 h 2872236"/>
              <a:gd name="connsiteX48" fmla="*/ 90488 w 2628900"/>
              <a:gd name="connsiteY48" fmla="*/ 981075 h 2872236"/>
              <a:gd name="connsiteX49" fmla="*/ 57150 w 2628900"/>
              <a:gd name="connsiteY49" fmla="*/ 1000125 h 2872236"/>
              <a:gd name="connsiteX50" fmla="*/ 4763 w 2628900"/>
              <a:gd name="connsiteY50" fmla="*/ 1009650 h 2872236"/>
              <a:gd name="connsiteX51" fmla="*/ 0 w 2628900"/>
              <a:gd name="connsiteY51" fmla="*/ 1038225 h 2872236"/>
              <a:gd name="connsiteX52" fmla="*/ 109538 w 2628900"/>
              <a:gd name="connsiteY52" fmla="*/ 1085850 h 2872236"/>
              <a:gd name="connsiteX53" fmla="*/ 123825 w 2628900"/>
              <a:gd name="connsiteY53" fmla="*/ 1138238 h 2872236"/>
              <a:gd name="connsiteX54" fmla="*/ 161925 w 2628900"/>
              <a:gd name="connsiteY54" fmla="*/ 1152525 h 2872236"/>
              <a:gd name="connsiteX55" fmla="*/ 161925 w 2628900"/>
              <a:gd name="connsiteY55" fmla="*/ 1185863 h 2872236"/>
              <a:gd name="connsiteX56" fmla="*/ 109538 w 2628900"/>
              <a:gd name="connsiteY56" fmla="*/ 1214438 h 2872236"/>
              <a:gd name="connsiteX57" fmla="*/ 123825 w 2628900"/>
              <a:gd name="connsiteY57" fmla="*/ 1266825 h 2872236"/>
              <a:gd name="connsiteX58" fmla="*/ 109538 w 2628900"/>
              <a:gd name="connsiteY58" fmla="*/ 1309688 h 2872236"/>
              <a:gd name="connsiteX59" fmla="*/ 123825 w 2628900"/>
              <a:gd name="connsiteY59" fmla="*/ 1343025 h 2872236"/>
              <a:gd name="connsiteX60" fmla="*/ 109538 w 2628900"/>
              <a:gd name="connsiteY60" fmla="*/ 1390650 h 2872236"/>
              <a:gd name="connsiteX61" fmla="*/ 114300 w 2628900"/>
              <a:gd name="connsiteY61" fmla="*/ 1395413 h 2872236"/>
              <a:gd name="connsiteX62" fmla="*/ 133350 w 2628900"/>
              <a:gd name="connsiteY62" fmla="*/ 1466850 h 2872236"/>
              <a:gd name="connsiteX63" fmla="*/ 95250 w 2628900"/>
              <a:gd name="connsiteY63" fmla="*/ 1495425 h 2872236"/>
              <a:gd name="connsiteX64" fmla="*/ 80963 w 2628900"/>
              <a:gd name="connsiteY64" fmla="*/ 1524000 h 2872236"/>
              <a:gd name="connsiteX65" fmla="*/ 71438 w 2628900"/>
              <a:gd name="connsiteY65" fmla="*/ 1566863 h 2872236"/>
              <a:gd name="connsiteX66" fmla="*/ 90488 w 2628900"/>
              <a:gd name="connsiteY66" fmla="*/ 1609725 h 2872236"/>
              <a:gd name="connsiteX67" fmla="*/ 109538 w 2628900"/>
              <a:gd name="connsiteY67" fmla="*/ 1609725 h 2872236"/>
              <a:gd name="connsiteX68" fmla="*/ 123825 w 2628900"/>
              <a:gd name="connsiteY68" fmla="*/ 1604963 h 2872236"/>
              <a:gd name="connsiteX69" fmla="*/ 147638 w 2628900"/>
              <a:gd name="connsiteY69" fmla="*/ 1562100 h 2872236"/>
              <a:gd name="connsiteX70" fmla="*/ 190500 w 2628900"/>
              <a:gd name="connsiteY70" fmla="*/ 1595438 h 2872236"/>
              <a:gd name="connsiteX71" fmla="*/ 242888 w 2628900"/>
              <a:gd name="connsiteY71" fmla="*/ 1638300 h 2872236"/>
              <a:gd name="connsiteX72" fmla="*/ 266700 w 2628900"/>
              <a:gd name="connsiteY72" fmla="*/ 1647825 h 2872236"/>
              <a:gd name="connsiteX73" fmla="*/ 280988 w 2628900"/>
              <a:gd name="connsiteY73" fmla="*/ 1619250 h 2872236"/>
              <a:gd name="connsiteX74" fmla="*/ 328613 w 2628900"/>
              <a:gd name="connsiteY74" fmla="*/ 1614488 h 2872236"/>
              <a:gd name="connsiteX75" fmla="*/ 366713 w 2628900"/>
              <a:gd name="connsiteY75" fmla="*/ 1633538 h 2872236"/>
              <a:gd name="connsiteX76" fmla="*/ 357188 w 2628900"/>
              <a:gd name="connsiteY76" fmla="*/ 1652588 h 2872236"/>
              <a:gd name="connsiteX77" fmla="*/ 352425 w 2628900"/>
              <a:gd name="connsiteY77" fmla="*/ 1681163 h 2872236"/>
              <a:gd name="connsiteX78" fmla="*/ 390525 w 2628900"/>
              <a:gd name="connsiteY78" fmla="*/ 1733550 h 2872236"/>
              <a:gd name="connsiteX79" fmla="*/ 361950 w 2628900"/>
              <a:gd name="connsiteY79" fmla="*/ 1747838 h 2872236"/>
              <a:gd name="connsiteX80" fmla="*/ 328613 w 2628900"/>
              <a:gd name="connsiteY80" fmla="*/ 1728788 h 2872236"/>
              <a:gd name="connsiteX81" fmla="*/ 295275 w 2628900"/>
              <a:gd name="connsiteY81" fmla="*/ 1724025 h 2872236"/>
              <a:gd name="connsiteX82" fmla="*/ 261938 w 2628900"/>
              <a:gd name="connsiteY82" fmla="*/ 1762125 h 2872236"/>
              <a:gd name="connsiteX83" fmla="*/ 290513 w 2628900"/>
              <a:gd name="connsiteY83" fmla="*/ 1814513 h 2872236"/>
              <a:gd name="connsiteX84" fmla="*/ 295275 w 2628900"/>
              <a:gd name="connsiteY84" fmla="*/ 1828800 h 2872236"/>
              <a:gd name="connsiteX85" fmla="*/ 280988 w 2628900"/>
              <a:gd name="connsiteY85" fmla="*/ 1852613 h 2872236"/>
              <a:gd name="connsiteX86" fmla="*/ 257175 w 2628900"/>
              <a:gd name="connsiteY86" fmla="*/ 1885950 h 2872236"/>
              <a:gd name="connsiteX87" fmla="*/ 233363 w 2628900"/>
              <a:gd name="connsiteY87" fmla="*/ 1933575 h 2872236"/>
              <a:gd name="connsiteX88" fmla="*/ 242888 w 2628900"/>
              <a:gd name="connsiteY88" fmla="*/ 1971675 h 2872236"/>
              <a:gd name="connsiteX89" fmla="*/ 195263 w 2628900"/>
              <a:gd name="connsiteY89" fmla="*/ 2014538 h 2872236"/>
              <a:gd name="connsiteX90" fmla="*/ 166688 w 2628900"/>
              <a:gd name="connsiteY90" fmla="*/ 2009775 h 2872236"/>
              <a:gd name="connsiteX91" fmla="*/ 114300 w 2628900"/>
              <a:gd name="connsiteY91" fmla="*/ 2057400 h 2872236"/>
              <a:gd name="connsiteX92" fmla="*/ 133350 w 2628900"/>
              <a:gd name="connsiteY92" fmla="*/ 2114550 h 2872236"/>
              <a:gd name="connsiteX93" fmla="*/ 157163 w 2628900"/>
              <a:gd name="connsiteY93" fmla="*/ 2152650 h 2872236"/>
              <a:gd name="connsiteX94" fmla="*/ 161925 w 2628900"/>
              <a:gd name="connsiteY94" fmla="*/ 2200275 h 2872236"/>
              <a:gd name="connsiteX95" fmla="*/ 128588 w 2628900"/>
              <a:gd name="connsiteY95" fmla="*/ 2228850 h 2872236"/>
              <a:gd name="connsiteX96" fmla="*/ 138113 w 2628900"/>
              <a:gd name="connsiteY96" fmla="*/ 2295525 h 2872236"/>
              <a:gd name="connsiteX97" fmla="*/ 190500 w 2628900"/>
              <a:gd name="connsiteY97" fmla="*/ 2305050 h 2872236"/>
              <a:gd name="connsiteX98" fmla="*/ 200025 w 2628900"/>
              <a:gd name="connsiteY98" fmla="*/ 2362200 h 2872236"/>
              <a:gd name="connsiteX99" fmla="*/ 219075 w 2628900"/>
              <a:gd name="connsiteY99" fmla="*/ 2362200 h 2872236"/>
              <a:gd name="connsiteX100" fmla="*/ 257175 w 2628900"/>
              <a:gd name="connsiteY100" fmla="*/ 2362200 h 2872236"/>
              <a:gd name="connsiteX101" fmla="*/ 285750 w 2628900"/>
              <a:gd name="connsiteY101" fmla="*/ 2366963 h 2872236"/>
              <a:gd name="connsiteX102" fmla="*/ 338138 w 2628900"/>
              <a:gd name="connsiteY102" fmla="*/ 2409825 h 2872236"/>
              <a:gd name="connsiteX103" fmla="*/ 352425 w 2628900"/>
              <a:gd name="connsiteY103" fmla="*/ 2405063 h 2872236"/>
              <a:gd name="connsiteX104" fmla="*/ 423863 w 2628900"/>
              <a:gd name="connsiteY104" fmla="*/ 2395538 h 2872236"/>
              <a:gd name="connsiteX105" fmla="*/ 490538 w 2628900"/>
              <a:gd name="connsiteY105" fmla="*/ 2428875 h 2872236"/>
              <a:gd name="connsiteX106" fmla="*/ 490538 w 2628900"/>
              <a:gd name="connsiteY106" fmla="*/ 2490788 h 2872236"/>
              <a:gd name="connsiteX107" fmla="*/ 490538 w 2628900"/>
              <a:gd name="connsiteY107" fmla="*/ 2490788 h 2872236"/>
              <a:gd name="connsiteX108" fmla="*/ 533400 w 2628900"/>
              <a:gd name="connsiteY108" fmla="*/ 2495550 h 2872236"/>
              <a:gd name="connsiteX109" fmla="*/ 561975 w 2628900"/>
              <a:gd name="connsiteY109" fmla="*/ 2538413 h 2872236"/>
              <a:gd name="connsiteX110" fmla="*/ 600075 w 2628900"/>
              <a:gd name="connsiteY110" fmla="*/ 2576513 h 2872236"/>
              <a:gd name="connsiteX111" fmla="*/ 609600 w 2628900"/>
              <a:gd name="connsiteY111" fmla="*/ 2652713 h 2872236"/>
              <a:gd name="connsiteX112" fmla="*/ 547688 w 2628900"/>
              <a:gd name="connsiteY112" fmla="*/ 2695575 h 2872236"/>
              <a:gd name="connsiteX113" fmla="*/ 552450 w 2628900"/>
              <a:gd name="connsiteY113" fmla="*/ 2733675 h 2872236"/>
              <a:gd name="connsiteX114" fmla="*/ 571500 w 2628900"/>
              <a:gd name="connsiteY114" fmla="*/ 2714625 h 2872236"/>
              <a:gd name="connsiteX115" fmla="*/ 647700 w 2628900"/>
              <a:gd name="connsiteY115" fmla="*/ 2757488 h 2872236"/>
              <a:gd name="connsiteX116" fmla="*/ 666750 w 2628900"/>
              <a:gd name="connsiteY116" fmla="*/ 2724150 h 2872236"/>
              <a:gd name="connsiteX117" fmla="*/ 719138 w 2628900"/>
              <a:gd name="connsiteY117" fmla="*/ 2733675 h 2872236"/>
              <a:gd name="connsiteX118" fmla="*/ 781050 w 2628900"/>
              <a:gd name="connsiteY118" fmla="*/ 2724150 h 2872236"/>
              <a:gd name="connsiteX119" fmla="*/ 838200 w 2628900"/>
              <a:gd name="connsiteY119" fmla="*/ 2747963 h 2872236"/>
              <a:gd name="connsiteX120" fmla="*/ 862013 w 2628900"/>
              <a:gd name="connsiteY120" fmla="*/ 2809875 h 2872236"/>
              <a:gd name="connsiteX121" fmla="*/ 890588 w 2628900"/>
              <a:gd name="connsiteY121" fmla="*/ 2762250 h 2872236"/>
              <a:gd name="connsiteX122" fmla="*/ 895350 w 2628900"/>
              <a:gd name="connsiteY122" fmla="*/ 2738438 h 2872236"/>
              <a:gd name="connsiteX123" fmla="*/ 828675 w 2628900"/>
              <a:gd name="connsiteY123" fmla="*/ 2671763 h 2872236"/>
              <a:gd name="connsiteX124" fmla="*/ 823913 w 2628900"/>
              <a:gd name="connsiteY124" fmla="*/ 2652713 h 2872236"/>
              <a:gd name="connsiteX125" fmla="*/ 823913 w 2628900"/>
              <a:gd name="connsiteY125" fmla="*/ 2624138 h 2872236"/>
              <a:gd name="connsiteX126" fmla="*/ 914400 w 2628900"/>
              <a:gd name="connsiteY126" fmla="*/ 2647950 h 2872236"/>
              <a:gd name="connsiteX127" fmla="*/ 928688 w 2628900"/>
              <a:gd name="connsiteY127" fmla="*/ 2643188 h 2872236"/>
              <a:gd name="connsiteX128" fmla="*/ 938213 w 2628900"/>
              <a:gd name="connsiteY128" fmla="*/ 2633663 h 2872236"/>
              <a:gd name="connsiteX129" fmla="*/ 942975 w 2628900"/>
              <a:gd name="connsiteY129" fmla="*/ 2600325 h 2872236"/>
              <a:gd name="connsiteX130" fmla="*/ 881063 w 2628900"/>
              <a:gd name="connsiteY130" fmla="*/ 2543175 h 2872236"/>
              <a:gd name="connsiteX131" fmla="*/ 876300 w 2628900"/>
              <a:gd name="connsiteY131" fmla="*/ 2524125 h 2872236"/>
              <a:gd name="connsiteX132" fmla="*/ 914400 w 2628900"/>
              <a:gd name="connsiteY132" fmla="*/ 2443163 h 2872236"/>
              <a:gd name="connsiteX133" fmla="*/ 985838 w 2628900"/>
              <a:gd name="connsiteY133" fmla="*/ 2428875 h 2872236"/>
              <a:gd name="connsiteX134" fmla="*/ 1000125 w 2628900"/>
              <a:gd name="connsiteY134" fmla="*/ 2414588 h 2872236"/>
              <a:gd name="connsiteX135" fmla="*/ 1004888 w 2628900"/>
              <a:gd name="connsiteY135" fmla="*/ 2395538 h 2872236"/>
              <a:gd name="connsiteX136" fmla="*/ 976313 w 2628900"/>
              <a:gd name="connsiteY136" fmla="*/ 2371725 h 2872236"/>
              <a:gd name="connsiteX137" fmla="*/ 947738 w 2628900"/>
              <a:gd name="connsiteY137" fmla="*/ 2371725 h 2872236"/>
              <a:gd name="connsiteX138" fmla="*/ 871538 w 2628900"/>
              <a:gd name="connsiteY138" fmla="*/ 2362200 h 2872236"/>
              <a:gd name="connsiteX139" fmla="*/ 871538 w 2628900"/>
              <a:gd name="connsiteY139" fmla="*/ 2362200 h 2872236"/>
              <a:gd name="connsiteX140" fmla="*/ 885825 w 2628900"/>
              <a:gd name="connsiteY140" fmla="*/ 2290763 h 2872236"/>
              <a:gd name="connsiteX141" fmla="*/ 942975 w 2628900"/>
              <a:gd name="connsiteY141" fmla="*/ 2219325 h 2872236"/>
              <a:gd name="connsiteX142" fmla="*/ 981075 w 2628900"/>
              <a:gd name="connsiteY142" fmla="*/ 2205038 h 2872236"/>
              <a:gd name="connsiteX143" fmla="*/ 981075 w 2628900"/>
              <a:gd name="connsiteY143" fmla="*/ 2205038 h 2872236"/>
              <a:gd name="connsiteX144" fmla="*/ 1000125 w 2628900"/>
              <a:gd name="connsiteY144" fmla="*/ 2228850 h 2872236"/>
              <a:gd name="connsiteX145" fmla="*/ 995363 w 2628900"/>
              <a:gd name="connsiteY145" fmla="*/ 2266950 h 2872236"/>
              <a:gd name="connsiteX146" fmla="*/ 1042988 w 2628900"/>
              <a:gd name="connsiteY146" fmla="*/ 2295525 h 2872236"/>
              <a:gd name="connsiteX147" fmla="*/ 1047750 w 2628900"/>
              <a:gd name="connsiteY147" fmla="*/ 2262188 h 2872236"/>
              <a:gd name="connsiteX148" fmla="*/ 1081088 w 2628900"/>
              <a:gd name="connsiteY148" fmla="*/ 2224088 h 2872236"/>
              <a:gd name="connsiteX149" fmla="*/ 1081088 w 2628900"/>
              <a:gd name="connsiteY149" fmla="*/ 2166938 h 2872236"/>
              <a:gd name="connsiteX150" fmla="*/ 1081088 w 2628900"/>
              <a:gd name="connsiteY150" fmla="*/ 2138363 h 2872236"/>
              <a:gd name="connsiteX151" fmla="*/ 1114425 w 2628900"/>
              <a:gd name="connsiteY151" fmla="*/ 2166938 h 2872236"/>
              <a:gd name="connsiteX152" fmla="*/ 1133475 w 2628900"/>
              <a:gd name="connsiteY152" fmla="*/ 2143125 h 2872236"/>
              <a:gd name="connsiteX153" fmla="*/ 1162050 w 2628900"/>
              <a:gd name="connsiteY153" fmla="*/ 2138363 h 2872236"/>
              <a:gd name="connsiteX154" fmla="*/ 1195388 w 2628900"/>
              <a:gd name="connsiteY154" fmla="*/ 2109788 h 2872236"/>
              <a:gd name="connsiteX155" fmla="*/ 1204913 w 2628900"/>
              <a:gd name="connsiteY155" fmla="*/ 2095500 h 2872236"/>
              <a:gd name="connsiteX156" fmla="*/ 1247775 w 2628900"/>
              <a:gd name="connsiteY156" fmla="*/ 2076450 h 2872236"/>
              <a:gd name="connsiteX157" fmla="*/ 1219200 w 2628900"/>
              <a:gd name="connsiteY157" fmla="*/ 2038350 h 2872236"/>
              <a:gd name="connsiteX158" fmla="*/ 1228725 w 2628900"/>
              <a:gd name="connsiteY158" fmla="*/ 1952625 h 2872236"/>
              <a:gd name="connsiteX159" fmla="*/ 1190625 w 2628900"/>
              <a:gd name="connsiteY159" fmla="*/ 1952625 h 2872236"/>
              <a:gd name="connsiteX160" fmla="*/ 1171575 w 2628900"/>
              <a:gd name="connsiteY160" fmla="*/ 1976438 h 2872236"/>
              <a:gd name="connsiteX161" fmla="*/ 1138238 w 2628900"/>
              <a:gd name="connsiteY161" fmla="*/ 1952625 h 2872236"/>
              <a:gd name="connsiteX162" fmla="*/ 1123950 w 2628900"/>
              <a:gd name="connsiteY162" fmla="*/ 1890713 h 2872236"/>
              <a:gd name="connsiteX163" fmla="*/ 1114425 w 2628900"/>
              <a:gd name="connsiteY163" fmla="*/ 1862138 h 2872236"/>
              <a:gd name="connsiteX164" fmla="*/ 1100138 w 2628900"/>
              <a:gd name="connsiteY164" fmla="*/ 1804988 h 2872236"/>
              <a:gd name="connsiteX165" fmla="*/ 1119188 w 2628900"/>
              <a:gd name="connsiteY165" fmla="*/ 1790700 h 2872236"/>
              <a:gd name="connsiteX166" fmla="*/ 1076325 w 2628900"/>
              <a:gd name="connsiteY166" fmla="*/ 1738313 h 2872236"/>
              <a:gd name="connsiteX167" fmla="*/ 1057275 w 2628900"/>
              <a:gd name="connsiteY167" fmla="*/ 1738313 h 2872236"/>
              <a:gd name="connsiteX168" fmla="*/ 1047750 w 2628900"/>
              <a:gd name="connsiteY168" fmla="*/ 1762125 h 2872236"/>
              <a:gd name="connsiteX169" fmla="*/ 1028700 w 2628900"/>
              <a:gd name="connsiteY169" fmla="*/ 1752600 h 2872236"/>
              <a:gd name="connsiteX170" fmla="*/ 1009650 w 2628900"/>
              <a:gd name="connsiteY170" fmla="*/ 1676400 h 2872236"/>
              <a:gd name="connsiteX171" fmla="*/ 952500 w 2628900"/>
              <a:gd name="connsiteY171" fmla="*/ 1690688 h 2872236"/>
              <a:gd name="connsiteX172" fmla="*/ 923925 w 2628900"/>
              <a:gd name="connsiteY172" fmla="*/ 1666875 h 2872236"/>
              <a:gd name="connsiteX173" fmla="*/ 919163 w 2628900"/>
              <a:gd name="connsiteY173" fmla="*/ 1624013 h 2872236"/>
              <a:gd name="connsiteX174" fmla="*/ 923925 w 2628900"/>
              <a:gd name="connsiteY174" fmla="*/ 1600200 h 2872236"/>
              <a:gd name="connsiteX175" fmla="*/ 900113 w 2628900"/>
              <a:gd name="connsiteY175" fmla="*/ 1581150 h 2872236"/>
              <a:gd name="connsiteX176" fmla="*/ 914400 w 2628900"/>
              <a:gd name="connsiteY176" fmla="*/ 1538288 h 2872236"/>
              <a:gd name="connsiteX177" fmla="*/ 933450 w 2628900"/>
              <a:gd name="connsiteY177" fmla="*/ 1547813 h 2872236"/>
              <a:gd name="connsiteX178" fmla="*/ 962025 w 2628900"/>
              <a:gd name="connsiteY178" fmla="*/ 1514475 h 2872236"/>
              <a:gd name="connsiteX179" fmla="*/ 1004888 w 2628900"/>
              <a:gd name="connsiteY179" fmla="*/ 1538288 h 2872236"/>
              <a:gd name="connsiteX180" fmla="*/ 1090613 w 2628900"/>
              <a:gd name="connsiteY180" fmla="*/ 1562100 h 2872236"/>
              <a:gd name="connsiteX181" fmla="*/ 1104900 w 2628900"/>
              <a:gd name="connsiteY181" fmla="*/ 1600200 h 2872236"/>
              <a:gd name="connsiteX182" fmla="*/ 1162050 w 2628900"/>
              <a:gd name="connsiteY182" fmla="*/ 1590675 h 2872236"/>
              <a:gd name="connsiteX183" fmla="*/ 1228725 w 2628900"/>
              <a:gd name="connsiteY183" fmla="*/ 1628775 h 2872236"/>
              <a:gd name="connsiteX184" fmla="*/ 1228725 w 2628900"/>
              <a:gd name="connsiteY184" fmla="*/ 1714500 h 2872236"/>
              <a:gd name="connsiteX185" fmla="*/ 1271588 w 2628900"/>
              <a:gd name="connsiteY185" fmla="*/ 1700213 h 2872236"/>
              <a:gd name="connsiteX186" fmla="*/ 1281113 w 2628900"/>
              <a:gd name="connsiteY186" fmla="*/ 1719263 h 2872236"/>
              <a:gd name="connsiteX187" fmla="*/ 1319213 w 2628900"/>
              <a:gd name="connsiteY187" fmla="*/ 1709738 h 2872236"/>
              <a:gd name="connsiteX188" fmla="*/ 1343025 w 2628900"/>
              <a:gd name="connsiteY188" fmla="*/ 1728788 h 2872236"/>
              <a:gd name="connsiteX189" fmla="*/ 1404938 w 2628900"/>
              <a:gd name="connsiteY189" fmla="*/ 1738313 h 2872236"/>
              <a:gd name="connsiteX190" fmla="*/ 1419225 w 2628900"/>
              <a:gd name="connsiteY190" fmla="*/ 1724025 h 2872236"/>
              <a:gd name="connsiteX191" fmla="*/ 1457325 w 2628900"/>
              <a:gd name="connsiteY191" fmla="*/ 1743075 h 2872236"/>
              <a:gd name="connsiteX192" fmla="*/ 1476375 w 2628900"/>
              <a:gd name="connsiteY192" fmla="*/ 1733550 h 2872236"/>
              <a:gd name="connsiteX193" fmla="*/ 1476375 w 2628900"/>
              <a:gd name="connsiteY193" fmla="*/ 1704975 h 2872236"/>
              <a:gd name="connsiteX194" fmla="*/ 1528763 w 2628900"/>
              <a:gd name="connsiteY194" fmla="*/ 1700213 h 2872236"/>
              <a:gd name="connsiteX195" fmla="*/ 1590675 w 2628900"/>
              <a:gd name="connsiteY195" fmla="*/ 1738313 h 2872236"/>
              <a:gd name="connsiteX196" fmla="*/ 1619250 w 2628900"/>
              <a:gd name="connsiteY196" fmla="*/ 1790700 h 2872236"/>
              <a:gd name="connsiteX197" fmla="*/ 1581150 w 2628900"/>
              <a:gd name="connsiteY197" fmla="*/ 1824038 h 2872236"/>
              <a:gd name="connsiteX198" fmla="*/ 1552575 w 2628900"/>
              <a:gd name="connsiteY198" fmla="*/ 1824038 h 2872236"/>
              <a:gd name="connsiteX199" fmla="*/ 1538288 w 2628900"/>
              <a:gd name="connsiteY199" fmla="*/ 1881188 h 2872236"/>
              <a:gd name="connsiteX200" fmla="*/ 1476375 w 2628900"/>
              <a:gd name="connsiteY200" fmla="*/ 1943100 h 2872236"/>
              <a:gd name="connsiteX201" fmla="*/ 1419225 w 2628900"/>
              <a:gd name="connsiteY201" fmla="*/ 1919288 h 2872236"/>
              <a:gd name="connsiteX202" fmla="*/ 1390650 w 2628900"/>
              <a:gd name="connsiteY202" fmla="*/ 1905000 h 2872236"/>
              <a:gd name="connsiteX203" fmla="*/ 1362075 w 2628900"/>
              <a:gd name="connsiteY203" fmla="*/ 1914525 h 2872236"/>
              <a:gd name="connsiteX204" fmla="*/ 1371600 w 2628900"/>
              <a:gd name="connsiteY204" fmla="*/ 1938338 h 2872236"/>
              <a:gd name="connsiteX205" fmla="*/ 1333500 w 2628900"/>
              <a:gd name="connsiteY205" fmla="*/ 1966913 h 2872236"/>
              <a:gd name="connsiteX206" fmla="*/ 1323975 w 2628900"/>
              <a:gd name="connsiteY206" fmla="*/ 2038350 h 2872236"/>
              <a:gd name="connsiteX207" fmla="*/ 1328738 w 2628900"/>
              <a:gd name="connsiteY207" fmla="*/ 2076450 h 2872236"/>
              <a:gd name="connsiteX208" fmla="*/ 1366838 w 2628900"/>
              <a:gd name="connsiteY208" fmla="*/ 2081213 h 2872236"/>
              <a:gd name="connsiteX209" fmla="*/ 1390650 w 2628900"/>
              <a:gd name="connsiteY209" fmla="*/ 2133600 h 2872236"/>
              <a:gd name="connsiteX210" fmla="*/ 1395413 w 2628900"/>
              <a:gd name="connsiteY210" fmla="*/ 2219325 h 2872236"/>
              <a:gd name="connsiteX211" fmla="*/ 1428750 w 2628900"/>
              <a:gd name="connsiteY211" fmla="*/ 2271713 h 2872236"/>
              <a:gd name="connsiteX212" fmla="*/ 1423988 w 2628900"/>
              <a:gd name="connsiteY212" fmla="*/ 2319338 h 2872236"/>
              <a:gd name="connsiteX213" fmla="*/ 1385888 w 2628900"/>
              <a:gd name="connsiteY213" fmla="*/ 2366963 h 2872236"/>
              <a:gd name="connsiteX214" fmla="*/ 1362075 w 2628900"/>
              <a:gd name="connsiteY214" fmla="*/ 2352675 h 2872236"/>
              <a:gd name="connsiteX215" fmla="*/ 1371600 w 2628900"/>
              <a:gd name="connsiteY215" fmla="*/ 2386013 h 2872236"/>
              <a:gd name="connsiteX216" fmla="*/ 1343025 w 2628900"/>
              <a:gd name="connsiteY216" fmla="*/ 2409825 h 2872236"/>
              <a:gd name="connsiteX217" fmla="*/ 1352550 w 2628900"/>
              <a:gd name="connsiteY217" fmla="*/ 2438400 h 2872236"/>
              <a:gd name="connsiteX218" fmla="*/ 1309688 w 2628900"/>
              <a:gd name="connsiteY218" fmla="*/ 2457450 h 2872236"/>
              <a:gd name="connsiteX219" fmla="*/ 1319213 w 2628900"/>
              <a:gd name="connsiteY219" fmla="*/ 2519363 h 2872236"/>
              <a:gd name="connsiteX220" fmla="*/ 1333500 w 2628900"/>
              <a:gd name="connsiteY220" fmla="*/ 2538413 h 2872236"/>
              <a:gd name="connsiteX221" fmla="*/ 1314450 w 2628900"/>
              <a:gd name="connsiteY221" fmla="*/ 2595563 h 2872236"/>
              <a:gd name="connsiteX222" fmla="*/ 1271588 w 2628900"/>
              <a:gd name="connsiteY222" fmla="*/ 2605088 h 2872236"/>
              <a:gd name="connsiteX223" fmla="*/ 1228725 w 2628900"/>
              <a:gd name="connsiteY223" fmla="*/ 2633663 h 2872236"/>
              <a:gd name="connsiteX224" fmla="*/ 1200150 w 2628900"/>
              <a:gd name="connsiteY224" fmla="*/ 2609850 h 2872236"/>
              <a:gd name="connsiteX225" fmla="*/ 1200150 w 2628900"/>
              <a:gd name="connsiteY225" fmla="*/ 2576513 h 2872236"/>
              <a:gd name="connsiteX226" fmla="*/ 1157288 w 2628900"/>
              <a:gd name="connsiteY226" fmla="*/ 2576513 h 2872236"/>
              <a:gd name="connsiteX227" fmla="*/ 1128713 w 2628900"/>
              <a:gd name="connsiteY227" fmla="*/ 2571750 h 2872236"/>
              <a:gd name="connsiteX228" fmla="*/ 1090613 w 2628900"/>
              <a:gd name="connsiteY228" fmla="*/ 2614613 h 2872236"/>
              <a:gd name="connsiteX229" fmla="*/ 1081088 w 2628900"/>
              <a:gd name="connsiteY229" fmla="*/ 2671763 h 2872236"/>
              <a:gd name="connsiteX230" fmla="*/ 1100138 w 2628900"/>
              <a:gd name="connsiteY230" fmla="*/ 2762250 h 2872236"/>
              <a:gd name="connsiteX231" fmla="*/ 1162050 w 2628900"/>
              <a:gd name="connsiteY231" fmla="*/ 2824163 h 2872236"/>
              <a:gd name="connsiteX232" fmla="*/ 1209675 w 2628900"/>
              <a:gd name="connsiteY232" fmla="*/ 2857500 h 2872236"/>
              <a:gd name="connsiteX233" fmla="*/ 1247775 w 2628900"/>
              <a:gd name="connsiteY233" fmla="*/ 2828925 h 2872236"/>
              <a:gd name="connsiteX234" fmla="*/ 1319213 w 2628900"/>
              <a:gd name="connsiteY234" fmla="*/ 2828925 h 2872236"/>
              <a:gd name="connsiteX235" fmla="*/ 1347788 w 2628900"/>
              <a:gd name="connsiteY235" fmla="*/ 2847975 h 2872236"/>
              <a:gd name="connsiteX236" fmla="*/ 1376363 w 2628900"/>
              <a:gd name="connsiteY236" fmla="*/ 2847975 h 2872236"/>
              <a:gd name="connsiteX237" fmla="*/ 1462088 w 2628900"/>
              <a:gd name="connsiteY237" fmla="*/ 2871788 h 2872236"/>
              <a:gd name="connsiteX238" fmla="*/ 1490663 w 2628900"/>
              <a:gd name="connsiteY238" fmla="*/ 2847975 h 2872236"/>
              <a:gd name="connsiteX239" fmla="*/ 1509713 w 2628900"/>
              <a:gd name="connsiteY239" fmla="*/ 2824163 h 2872236"/>
              <a:gd name="connsiteX240" fmla="*/ 1562100 w 2628900"/>
              <a:gd name="connsiteY240" fmla="*/ 2824163 h 2872236"/>
              <a:gd name="connsiteX241" fmla="*/ 1600200 w 2628900"/>
              <a:gd name="connsiteY241" fmla="*/ 2738438 h 2872236"/>
              <a:gd name="connsiteX242" fmla="*/ 1638300 w 2628900"/>
              <a:gd name="connsiteY242" fmla="*/ 2757488 h 2872236"/>
              <a:gd name="connsiteX243" fmla="*/ 1652588 w 2628900"/>
              <a:gd name="connsiteY243" fmla="*/ 2752725 h 2872236"/>
              <a:gd name="connsiteX244" fmla="*/ 1685925 w 2628900"/>
              <a:gd name="connsiteY244" fmla="*/ 2743200 h 2872236"/>
              <a:gd name="connsiteX245" fmla="*/ 1752600 w 2628900"/>
              <a:gd name="connsiteY245" fmla="*/ 2800350 h 2872236"/>
              <a:gd name="connsiteX246" fmla="*/ 1785938 w 2628900"/>
              <a:gd name="connsiteY246" fmla="*/ 2781300 h 2872236"/>
              <a:gd name="connsiteX247" fmla="*/ 1804988 w 2628900"/>
              <a:gd name="connsiteY247" fmla="*/ 2747963 h 2872236"/>
              <a:gd name="connsiteX248" fmla="*/ 1833563 w 2628900"/>
              <a:gd name="connsiteY248" fmla="*/ 2747963 h 2872236"/>
              <a:gd name="connsiteX249" fmla="*/ 1852613 w 2628900"/>
              <a:gd name="connsiteY249" fmla="*/ 2719388 h 2872236"/>
              <a:gd name="connsiteX250" fmla="*/ 1895475 w 2628900"/>
              <a:gd name="connsiteY250" fmla="*/ 2719388 h 2872236"/>
              <a:gd name="connsiteX251" fmla="*/ 1881188 w 2628900"/>
              <a:gd name="connsiteY251" fmla="*/ 2681288 h 2872236"/>
              <a:gd name="connsiteX252" fmla="*/ 1895475 w 2628900"/>
              <a:gd name="connsiteY252" fmla="*/ 2628900 h 2872236"/>
              <a:gd name="connsiteX253" fmla="*/ 1928813 w 2628900"/>
              <a:gd name="connsiteY253" fmla="*/ 2614613 h 2872236"/>
              <a:gd name="connsiteX254" fmla="*/ 1981200 w 2628900"/>
              <a:gd name="connsiteY254" fmla="*/ 2600325 h 2872236"/>
              <a:gd name="connsiteX255" fmla="*/ 2000250 w 2628900"/>
              <a:gd name="connsiteY255" fmla="*/ 2576513 h 2872236"/>
              <a:gd name="connsiteX256" fmla="*/ 2033588 w 2628900"/>
              <a:gd name="connsiteY256" fmla="*/ 2590800 h 2872236"/>
              <a:gd name="connsiteX257" fmla="*/ 2052638 w 2628900"/>
              <a:gd name="connsiteY257" fmla="*/ 2595563 h 2872236"/>
              <a:gd name="connsiteX258" fmla="*/ 2090738 w 2628900"/>
              <a:gd name="connsiteY258" fmla="*/ 2586038 h 2872236"/>
              <a:gd name="connsiteX259" fmla="*/ 2133600 w 2628900"/>
              <a:gd name="connsiteY259" fmla="*/ 2628900 h 2872236"/>
              <a:gd name="connsiteX260" fmla="*/ 2162175 w 2628900"/>
              <a:gd name="connsiteY260" fmla="*/ 2624138 h 2872236"/>
              <a:gd name="connsiteX261" fmla="*/ 2162175 w 2628900"/>
              <a:gd name="connsiteY261" fmla="*/ 2709863 h 2872236"/>
              <a:gd name="connsiteX262" fmla="*/ 2224088 w 2628900"/>
              <a:gd name="connsiteY262" fmla="*/ 2719388 h 2872236"/>
              <a:gd name="connsiteX263" fmla="*/ 2243138 w 2628900"/>
              <a:gd name="connsiteY263" fmla="*/ 2690813 h 2872236"/>
              <a:gd name="connsiteX264" fmla="*/ 2243138 w 2628900"/>
              <a:gd name="connsiteY264" fmla="*/ 2690813 h 2872236"/>
              <a:gd name="connsiteX265" fmla="*/ 2276475 w 2628900"/>
              <a:gd name="connsiteY265" fmla="*/ 2690813 h 2872236"/>
              <a:gd name="connsiteX266" fmla="*/ 2290763 w 2628900"/>
              <a:gd name="connsiteY266" fmla="*/ 2657475 h 2872236"/>
              <a:gd name="connsiteX267" fmla="*/ 2428875 w 2628900"/>
              <a:gd name="connsiteY267" fmla="*/ 2700338 h 2872236"/>
              <a:gd name="connsiteX268" fmla="*/ 2466975 w 2628900"/>
              <a:gd name="connsiteY268" fmla="*/ 2676525 h 2872236"/>
              <a:gd name="connsiteX269" fmla="*/ 2490788 w 2628900"/>
              <a:gd name="connsiteY269" fmla="*/ 2638425 h 2872236"/>
              <a:gd name="connsiteX270" fmla="*/ 2481263 w 2628900"/>
              <a:gd name="connsiteY270" fmla="*/ 2624138 h 2872236"/>
              <a:gd name="connsiteX271" fmla="*/ 2481263 w 2628900"/>
              <a:gd name="connsiteY271" fmla="*/ 2590800 h 2872236"/>
              <a:gd name="connsiteX272" fmla="*/ 2490788 w 2628900"/>
              <a:gd name="connsiteY272" fmla="*/ 2557463 h 2872236"/>
              <a:gd name="connsiteX273" fmla="*/ 2509838 w 2628900"/>
              <a:gd name="connsiteY273" fmla="*/ 2505075 h 2872236"/>
              <a:gd name="connsiteX274" fmla="*/ 2509838 w 2628900"/>
              <a:gd name="connsiteY274" fmla="*/ 2462213 h 2872236"/>
              <a:gd name="connsiteX275" fmla="*/ 2524125 w 2628900"/>
              <a:gd name="connsiteY275" fmla="*/ 2419350 h 2872236"/>
              <a:gd name="connsiteX276" fmla="*/ 2538413 w 2628900"/>
              <a:gd name="connsiteY276" fmla="*/ 2362200 h 2872236"/>
              <a:gd name="connsiteX277" fmla="*/ 2557463 w 2628900"/>
              <a:gd name="connsiteY277" fmla="*/ 2309813 h 2872236"/>
              <a:gd name="connsiteX278" fmla="*/ 2538413 w 2628900"/>
              <a:gd name="connsiteY278" fmla="*/ 2295525 h 2872236"/>
              <a:gd name="connsiteX279" fmla="*/ 2552700 w 2628900"/>
              <a:gd name="connsiteY279" fmla="*/ 2281238 h 2872236"/>
              <a:gd name="connsiteX280" fmla="*/ 2552700 w 2628900"/>
              <a:gd name="connsiteY280" fmla="*/ 2257425 h 2872236"/>
              <a:gd name="connsiteX281" fmla="*/ 2533650 w 2628900"/>
              <a:gd name="connsiteY281" fmla="*/ 2214563 h 2872236"/>
              <a:gd name="connsiteX282" fmla="*/ 2581275 w 2628900"/>
              <a:gd name="connsiteY282" fmla="*/ 2133600 h 2872236"/>
              <a:gd name="connsiteX283" fmla="*/ 2586038 w 2628900"/>
              <a:gd name="connsiteY283" fmla="*/ 2090738 h 2872236"/>
              <a:gd name="connsiteX284" fmla="*/ 2600325 w 2628900"/>
              <a:gd name="connsiteY284" fmla="*/ 2076450 h 2872236"/>
              <a:gd name="connsiteX285" fmla="*/ 2628900 w 2628900"/>
              <a:gd name="connsiteY285" fmla="*/ 2033588 h 2872236"/>
              <a:gd name="connsiteX286" fmla="*/ 2624138 w 2628900"/>
              <a:gd name="connsiteY286" fmla="*/ 1995488 h 2872236"/>
              <a:gd name="connsiteX287" fmla="*/ 2600325 w 2628900"/>
              <a:gd name="connsiteY287" fmla="*/ 1924050 h 2872236"/>
              <a:gd name="connsiteX288" fmla="*/ 2571750 w 2628900"/>
              <a:gd name="connsiteY288" fmla="*/ 1909763 h 2872236"/>
              <a:gd name="connsiteX289" fmla="*/ 2528888 w 2628900"/>
              <a:gd name="connsiteY289" fmla="*/ 1985963 h 2872236"/>
              <a:gd name="connsiteX290" fmla="*/ 2528888 w 2628900"/>
              <a:gd name="connsiteY290" fmla="*/ 1995488 h 2872236"/>
              <a:gd name="connsiteX291" fmla="*/ 2500313 w 2628900"/>
              <a:gd name="connsiteY291" fmla="*/ 2024063 h 2872236"/>
              <a:gd name="connsiteX292" fmla="*/ 2447925 w 2628900"/>
              <a:gd name="connsiteY292" fmla="*/ 2062163 h 2872236"/>
              <a:gd name="connsiteX293" fmla="*/ 2433638 w 2628900"/>
              <a:gd name="connsiteY293" fmla="*/ 2095500 h 2872236"/>
              <a:gd name="connsiteX294" fmla="*/ 2400300 w 2628900"/>
              <a:gd name="connsiteY294" fmla="*/ 2076450 h 2872236"/>
              <a:gd name="connsiteX295" fmla="*/ 2352675 w 2628900"/>
              <a:gd name="connsiteY295" fmla="*/ 2057400 h 2872236"/>
              <a:gd name="connsiteX296" fmla="*/ 2362200 w 2628900"/>
              <a:gd name="connsiteY296" fmla="*/ 2043113 h 2872236"/>
              <a:gd name="connsiteX297" fmla="*/ 2376488 w 2628900"/>
              <a:gd name="connsiteY297" fmla="*/ 2024063 h 2872236"/>
              <a:gd name="connsiteX298" fmla="*/ 2400300 w 2628900"/>
              <a:gd name="connsiteY298" fmla="*/ 2028825 h 2872236"/>
              <a:gd name="connsiteX299" fmla="*/ 2362200 w 2628900"/>
              <a:gd name="connsiteY299" fmla="*/ 2005013 h 2872236"/>
              <a:gd name="connsiteX300" fmla="*/ 2333625 w 2628900"/>
              <a:gd name="connsiteY300" fmla="*/ 2014538 h 2872236"/>
              <a:gd name="connsiteX301" fmla="*/ 2324100 w 2628900"/>
              <a:gd name="connsiteY301" fmla="*/ 1981200 h 2872236"/>
              <a:gd name="connsiteX302" fmla="*/ 2347913 w 2628900"/>
              <a:gd name="connsiteY302" fmla="*/ 1947863 h 2872236"/>
              <a:gd name="connsiteX303" fmla="*/ 2381250 w 2628900"/>
              <a:gd name="connsiteY303" fmla="*/ 1947863 h 2872236"/>
              <a:gd name="connsiteX304" fmla="*/ 2376488 w 2628900"/>
              <a:gd name="connsiteY304" fmla="*/ 1914525 h 2872236"/>
              <a:gd name="connsiteX305" fmla="*/ 2405063 w 2628900"/>
              <a:gd name="connsiteY305" fmla="*/ 1895475 h 2872236"/>
              <a:gd name="connsiteX306" fmla="*/ 2409825 w 2628900"/>
              <a:gd name="connsiteY306" fmla="*/ 1866900 h 2872236"/>
              <a:gd name="connsiteX307" fmla="*/ 2357438 w 2628900"/>
              <a:gd name="connsiteY307" fmla="*/ 1847850 h 2872236"/>
              <a:gd name="connsiteX308" fmla="*/ 2347913 w 2628900"/>
              <a:gd name="connsiteY308" fmla="*/ 1785938 h 2872236"/>
              <a:gd name="connsiteX309" fmla="*/ 2347913 w 2628900"/>
              <a:gd name="connsiteY309" fmla="*/ 1743075 h 2872236"/>
              <a:gd name="connsiteX310" fmla="*/ 2314575 w 2628900"/>
              <a:gd name="connsiteY310" fmla="*/ 1733550 h 2872236"/>
              <a:gd name="connsiteX311" fmla="*/ 2319338 w 2628900"/>
              <a:gd name="connsiteY311" fmla="*/ 1700213 h 2872236"/>
              <a:gd name="connsiteX312" fmla="*/ 2333625 w 2628900"/>
              <a:gd name="connsiteY312" fmla="*/ 1685925 h 2872236"/>
              <a:gd name="connsiteX313" fmla="*/ 2333625 w 2628900"/>
              <a:gd name="connsiteY313" fmla="*/ 1652588 h 2872236"/>
              <a:gd name="connsiteX314" fmla="*/ 2314575 w 2628900"/>
              <a:gd name="connsiteY314" fmla="*/ 1624013 h 2872236"/>
              <a:gd name="connsiteX315" fmla="*/ 2314575 w 2628900"/>
              <a:gd name="connsiteY315" fmla="*/ 1562100 h 2872236"/>
              <a:gd name="connsiteX316" fmla="*/ 2324100 w 2628900"/>
              <a:gd name="connsiteY316" fmla="*/ 1495425 h 2872236"/>
              <a:gd name="connsiteX317" fmla="*/ 2333625 w 2628900"/>
              <a:gd name="connsiteY317" fmla="*/ 1438275 h 2872236"/>
              <a:gd name="connsiteX318" fmla="*/ 2362200 w 2628900"/>
              <a:gd name="connsiteY318" fmla="*/ 1371600 h 2872236"/>
              <a:gd name="connsiteX319" fmla="*/ 2395538 w 2628900"/>
              <a:gd name="connsiteY319" fmla="*/ 1300163 h 2872236"/>
              <a:gd name="connsiteX320" fmla="*/ 2395538 w 2628900"/>
              <a:gd name="connsiteY320" fmla="*/ 1233488 h 2872236"/>
              <a:gd name="connsiteX321" fmla="*/ 2400300 w 2628900"/>
              <a:gd name="connsiteY321" fmla="*/ 1204913 h 2872236"/>
              <a:gd name="connsiteX322" fmla="*/ 2409825 w 2628900"/>
              <a:gd name="connsiteY322" fmla="*/ 1138238 h 2872236"/>
              <a:gd name="connsiteX323" fmla="*/ 2405063 w 2628900"/>
              <a:gd name="connsiteY323" fmla="*/ 1090613 h 2872236"/>
              <a:gd name="connsiteX324" fmla="*/ 2352675 w 2628900"/>
              <a:gd name="connsiteY324" fmla="*/ 1033463 h 2872236"/>
              <a:gd name="connsiteX325" fmla="*/ 2357438 w 2628900"/>
              <a:gd name="connsiteY325" fmla="*/ 966788 h 2872236"/>
              <a:gd name="connsiteX326" fmla="*/ 2371725 w 2628900"/>
              <a:gd name="connsiteY326" fmla="*/ 895350 h 2872236"/>
              <a:gd name="connsiteX327" fmla="*/ 2414588 w 2628900"/>
              <a:gd name="connsiteY327" fmla="*/ 842963 h 2872236"/>
              <a:gd name="connsiteX328" fmla="*/ 2414588 w 2628900"/>
              <a:gd name="connsiteY328" fmla="*/ 842963 h 2872236"/>
              <a:gd name="connsiteX329" fmla="*/ 2438400 w 2628900"/>
              <a:gd name="connsiteY329" fmla="*/ 833438 h 2872236"/>
              <a:gd name="connsiteX330" fmla="*/ 2447925 w 2628900"/>
              <a:gd name="connsiteY330" fmla="*/ 766763 h 2872236"/>
              <a:gd name="connsiteX331" fmla="*/ 2438400 w 2628900"/>
              <a:gd name="connsiteY331" fmla="*/ 704850 h 2872236"/>
              <a:gd name="connsiteX332" fmla="*/ 2452688 w 2628900"/>
              <a:gd name="connsiteY332" fmla="*/ 685800 h 2872236"/>
              <a:gd name="connsiteX333" fmla="*/ 2414588 w 2628900"/>
              <a:gd name="connsiteY333" fmla="*/ 623888 h 2872236"/>
              <a:gd name="connsiteX334" fmla="*/ 2414588 w 2628900"/>
              <a:gd name="connsiteY334" fmla="*/ 585788 h 2872236"/>
              <a:gd name="connsiteX335" fmla="*/ 2352675 w 2628900"/>
              <a:gd name="connsiteY335" fmla="*/ 500063 h 2872236"/>
              <a:gd name="connsiteX336" fmla="*/ 2357438 w 2628900"/>
              <a:gd name="connsiteY336" fmla="*/ 395288 h 2872236"/>
              <a:gd name="connsiteX337" fmla="*/ 2362200 w 2628900"/>
              <a:gd name="connsiteY337" fmla="*/ 366713 h 2872236"/>
              <a:gd name="connsiteX338" fmla="*/ 2338388 w 2628900"/>
              <a:gd name="connsiteY338" fmla="*/ 304800 h 2872236"/>
              <a:gd name="connsiteX339" fmla="*/ 2362200 w 2628900"/>
              <a:gd name="connsiteY339" fmla="*/ 261938 h 2872236"/>
              <a:gd name="connsiteX340" fmla="*/ 2343150 w 2628900"/>
              <a:gd name="connsiteY340" fmla="*/ 228600 h 2872236"/>
              <a:gd name="connsiteX341" fmla="*/ 2338388 w 2628900"/>
              <a:gd name="connsiteY341" fmla="*/ 176213 h 2872236"/>
              <a:gd name="connsiteX342" fmla="*/ 2357438 w 2628900"/>
              <a:gd name="connsiteY342" fmla="*/ 176213 h 2872236"/>
              <a:gd name="connsiteX343" fmla="*/ 2352675 w 2628900"/>
              <a:gd name="connsiteY343" fmla="*/ 138113 h 2872236"/>
              <a:gd name="connsiteX344" fmla="*/ 2281238 w 2628900"/>
              <a:gd name="connsiteY344" fmla="*/ 90488 h 2872236"/>
              <a:gd name="connsiteX345" fmla="*/ 2281238 w 2628900"/>
              <a:gd name="connsiteY345" fmla="*/ 52388 h 2872236"/>
              <a:gd name="connsiteX346" fmla="*/ 2266950 w 2628900"/>
              <a:gd name="connsiteY346" fmla="*/ 14288 h 2872236"/>
              <a:gd name="connsiteX347" fmla="*/ 2252663 w 2628900"/>
              <a:gd name="connsiteY347" fmla="*/ 0 h 2872236"/>
              <a:gd name="connsiteX348" fmla="*/ 2185988 w 2628900"/>
              <a:gd name="connsiteY348" fmla="*/ 33338 h 2872236"/>
              <a:gd name="connsiteX349" fmla="*/ 2152650 w 2628900"/>
              <a:gd name="connsiteY349" fmla="*/ 52388 h 2872236"/>
              <a:gd name="connsiteX350" fmla="*/ 2124075 w 2628900"/>
              <a:gd name="connsiteY350" fmla="*/ 57150 h 2872236"/>
              <a:gd name="connsiteX351" fmla="*/ 2124075 w 2628900"/>
              <a:gd name="connsiteY351" fmla="*/ 85725 h 2872236"/>
              <a:gd name="connsiteX352" fmla="*/ 2081213 w 2628900"/>
              <a:gd name="connsiteY352" fmla="*/ 123825 h 2872236"/>
              <a:gd name="connsiteX353" fmla="*/ 2071688 w 2628900"/>
              <a:gd name="connsiteY353" fmla="*/ 166688 h 2872236"/>
              <a:gd name="connsiteX354" fmla="*/ 2081213 w 2628900"/>
              <a:gd name="connsiteY354" fmla="*/ 190500 h 2872236"/>
              <a:gd name="connsiteX355" fmla="*/ 2014538 w 2628900"/>
              <a:gd name="connsiteY355" fmla="*/ 195263 h 2872236"/>
              <a:gd name="connsiteX356" fmla="*/ 1962150 w 2628900"/>
              <a:gd name="connsiteY356" fmla="*/ 138113 h 2872236"/>
              <a:gd name="connsiteX357" fmla="*/ 1905000 w 2628900"/>
              <a:gd name="connsiteY357" fmla="*/ 100013 h 2872236"/>
              <a:gd name="connsiteX358" fmla="*/ 1871663 w 2628900"/>
              <a:gd name="connsiteY358" fmla="*/ 90488 h 2872236"/>
              <a:gd name="connsiteX359" fmla="*/ 1847850 w 2628900"/>
              <a:gd name="connsiteY359" fmla="*/ 123825 h 2872236"/>
              <a:gd name="connsiteX360" fmla="*/ 1838325 w 2628900"/>
              <a:gd name="connsiteY360" fmla="*/ 147638 h 2872236"/>
              <a:gd name="connsiteX361" fmla="*/ 1766888 w 2628900"/>
              <a:gd name="connsiteY361" fmla="*/ 133350 h 2872236"/>
              <a:gd name="connsiteX362" fmla="*/ 1709738 w 2628900"/>
              <a:gd name="connsiteY362" fmla="*/ 133350 h 2872236"/>
              <a:gd name="connsiteX363" fmla="*/ 1671638 w 2628900"/>
              <a:gd name="connsiteY363" fmla="*/ 133350 h 2872236"/>
              <a:gd name="connsiteX364" fmla="*/ 1657350 w 2628900"/>
              <a:gd name="connsiteY364" fmla="*/ 104775 h 2872236"/>
              <a:gd name="connsiteX365" fmla="*/ 1628775 w 2628900"/>
              <a:gd name="connsiteY365" fmla="*/ 100013 h 2872236"/>
              <a:gd name="connsiteX366" fmla="*/ 1604963 w 2628900"/>
              <a:gd name="connsiteY366" fmla="*/ 171450 h 2872236"/>
              <a:gd name="connsiteX367" fmla="*/ 1585913 w 2628900"/>
              <a:gd name="connsiteY367" fmla="*/ 190500 h 2872236"/>
              <a:gd name="connsiteX368" fmla="*/ 1547813 w 2628900"/>
              <a:gd name="connsiteY368" fmla="*/ 195263 h 2872236"/>
              <a:gd name="connsiteX369" fmla="*/ 1504950 w 2628900"/>
              <a:gd name="connsiteY369" fmla="*/ 166688 h 2872236"/>
              <a:gd name="connsiteX370" fmla="*/ 1485900 w 2628900"/>
              <a:gd name="connsiteY370" fmla="*/ 142875 h 2872236"/>
              <a:gd name="connsiteX371" fmla="*/ 1476375 w 2628900"/>
              <a:gd name="connsiteY371" fmla="*/ 138113 h 2872236"/>
              <a:gd name="connsiteX372" fmla="*/ 1443038 w 2628900"/>
              <a:gd name="connsiteY372" fmla="*/ 119063 h 2872236"/>
              <a:gd name="connsiteX373" fmla="*/ 1419225 w 2628900"/>
              <a:gd name="connsiteY373" fmla="*/ 114300 h 2872236"/>
              <a:gd name="connsiteX374" fmla="*/ 1414463 w 2628900"/>
              <a:gd name="connsiteY374" fmla="*/ 133350 h 2872236"/>
              <a:gd name="connsiteX375" fmla="*/ 1390650 w 2628900"/>
              <a:gd name="connsiteY375" fmla="*/ 166688 h 2872236"/>
              <a:gd name="connsiteX376" fmla="*/ 1400175 w 2628900"/>
              <a:gd name="connsiteY376" fmla="*/ 200025 h 2872236"/>
              <a:gd name="connsiteX377" fmla="*/ 1390650 w 2628900"/>
              <a:gd name="connsiteY377" fmla="*/ 233363 h 2872236"/>
              <a:gd name="connsiteX378" fmla="*/ 1357313 w 2628900"/>
              <a:gd name="connsiteY378" fmla="*/ 219075 h 2872236"/>
              <a:gd name="connsiteX379" fmla="*/ 1343025 w 2628900"/>
              <a:gd name="connsiteY379" fmla="*/ 204788 h 2872236"/>
              <a:gd name="connsiteX380" fmla="*/ 1309688 w 2628900"/>
              <a:gd name="connsiteY380" fmla="*/ 195263 h 2872236"/>
              <a:gd name="connsiteX381" fmla="*/ 1257300 w 2628900"/>
              <a:gd name="connsiteY381" fmla="*/ 176213 h 2872236"/>
              <a:gd name="connsiteX382" fmla="*/ 1228725 w 2628900"/>
              <a:gd name="connsiteY382" fmla="*/ 166688 h 2872236"/>
              <a:gd name="connsiteX383" fmla="*/ 1204913 w 2628900"/>
              <a:gd name="connsiteY383" fmla="*/ 200025 h 2872236"/>
              <a:gd name="connsiteX384" fmla="*/ 1171575 w 2628900"/>
              <a:gd name="connsiteY384" fmla="*/ 195263 h 2872236"/>
              <a:gd name="connsiteX385" fmla="*/ 1143000 w 2628900"/>
              <a:gd name="connsiteY385" fmla="*/ 214313 h 2872236"/>
              <a:gd name="connsiteX386" fmla="*/ 1109663 w 2628900"/>
              <a:gd name="connsiteY386" fmla="*/ 223838 h 2872236"/>
              <a:gd name="connsiteX387" fmla="*/ 1119188 w 2628900"/>
              <a:gd name="connsiteY387" fmla="*/ 242888 h 2872236"/>
              <a:gd name="connsiteX388" fmla="*/ 1081088 w 2628900"/>
              <a:gd name="connsiteY388" fmla="*/ 300038 h 2872236"/>
              <a:gd name="connsiteX389" fmla="*/ 1042988 w 2628900"/>
              <a:gd name="connsiteY389" fmla="*/ 314325 h 2872236"/>
              <a:gd name="connsiteX390" fmla="*/ 1009650 w 2628900"/>
              <a:gd name="connsiteY390" fmla="*/ 347663 h 2872236"/>
              <a:gd name="connsiteX391" fmla="*/ 962025 w 2628900"/>
              <a:gd name="connsiteY391" fmla="*/ 390525 h 2872236"/>
              <a:gd name="connsiteX0" fmla="*/ 962025 w 2628900"/>
              <a:gd name="connsiteY0" fmla="*/ 390525 h 2872236"/>
              <a:gd name="connsiteX1" fmla="*/ 933450 w 2628900"/>
              <a:gd name="connsiteY1" fmla="*/ 438150 h 2872236"/>
              <a:gd name="connsiteX2" fmla="*/ 914400 w 2628900"/>
              <a:gd name="connsiteY2" fmla="*/ 490538 h 2872236"/>
              <a:gd name="connsiteX3" fmla="*/ 947738 w 2628900"/>
              <a:gd name="connsiteY3" fmla="*/ 538163 h 2872236"/>
              <a:gd name="connsiteX4" fmla="*/ 919163 w 2628900"/>
              <a:gd name="connsiteY4" fmla="*/ 614363 h 2872236"/>
              <a:gd name="connsiteX5" fmla="*/ 862013 w 2628900"/>
              <a:gd name="connsiteY5" fmla="*/ 623888 h 2872236"/>
              <a:gd name="connsiteX6" fmla="*/ 819150 w 2628900"/>
              <a:gd name="connsiteY6" fmla="*/ 642938 h 2872236"/>
              <a:gd name="connsiteX7" fmla="*/ 795338 w 2628900"/>
              <a:gd name="connsiteY7" fmla="*/ 633413 h 2872236"/>
              <a:gd name="connsiteX8" fmla="*/ 776288 w 2628900"/>
              <a:gd name="connsiteY8" fmla="*/ 619125 h 2872236"/>
              <a:gd name="connsiteX9" fmla="*/ 747713 w 2628900"/>
              <a:gd name="connsiteY9" fmla="*/ 604838 h 2872236"/>
              <a:gd name="connsiteX10" fmla="*/ 719138 w 2628900"/>
              <a:gd name="connsiteY10" fmla="*/ 585788 h 2872236"/>
              <a:gd name="connsiteX11" fmla="*/ 700088 w 2628900"/>
              <a:gd name="connsiteY11" fmla="*/ 542925 h 2872236"/>
              <a:gd name="connsiteX12" fmla="*/ 642938 w 2628900"/>
              <a:gd name="connsiteY12" fmla="*/ 523875 h 2872236"/>
              <a:gd name="connsiteX13" fmla="*/ 638175 w 2628900"/>
              <a:gd name="connsiteY13" fmla="*/ 552450 h 2872236"/>
              <a:gd name="connsiteX14" fmla="*/ 604838 w 2628900"/>
              <a:gd name="connsiteY14" fmla="*/ 561975 h 2872236"/>
              <a:gd name="connsiteX15" fmla="*/ 609600 w 2628900"/>
              <a:gd name="connsiteY15" fmla="*/ 619125 h 2872236"/>
              <a:gd name="connsiteX16" fmla="*/ 528638 w 2628900"/>
              <a:gd name="connsiteY16" fmla="*/ 609600 h 2872236"/>
              <a:gd name="connsiteX17" fmla="*/ 500063 w 2628900"/>
              <a:gd name="connsiteY17" fmla="*/ 585788 h 2872236"/>
              <a:gd name="connsiteX18" fmla="*/ 457200 w 2628900"/>
              <a:gd name="connsiteY18" fmla="*/ 609600 h 2872236"/>
              <a:gd name="connsiteX19" fmla="*/ 438150 w 2628900"/>
              <a:gd name="connsiteY19" fmla="*/ 652463 h 2872236"/>
              <a:gd name="connsiteX20" fmla="*/ 423863 w 2628900"/>
              <a:gd name="connsiteY20" fmla="*/ 657225 h 2872236"/>
              <a:gd name="connsiteX21" fmla="*/ 385763 w 2628900"/>
              <a:gd name="connsiteY21" fmla="*/ 614363 h 2872236"/>
              <a:gd name="connsiteX22" fmla="*/ 342900 w 2628900"/>
              <a:gd name="connsiteY22" fmla="*/ 742950 h 2872236"/>
              <a:gd name="connsiteX23" fmla="*/ 395288 w 2628900"/>
              <a:gd name="connsiteY23" fmla="*/ 800100 h 2872236"/>
              <a:gd name="connsiteX24" fmla="*/ 400050 w 2628900"/>
              <a:gd name="connsiteY24" fmla="*/ 809625 h 2872236"/>
              <a:gd name="connsiteX25" fmla="*/ 381000 w 2628900"/>
              <a:gd name="connsiteY25" fmla="*/ 823913 h 2872236"/>
              <a:gd name="connsiteX26" fmla="*/ 342900 w 2628900"/>
              <a:gd name="connsiteY26" fmla="*/ 804863 h 2872236"/>
              <a:gd name="connsiteX27" fmla="*/ 319088 w 2628900"/>
              <a:gd name="connsiteY27" fmla="*/ 776288 h 2872236"/>
              <a:gd name="connsiteX28" fmla="*/ 300038 w 2628900"/>
              <a:gd name="connsiteY28" fmla="*/ 800100 h 2872236"/>
              <a:gd name="connsiteX29" fmla="*/ 271463 w 2628900"/>
              <a:gd name="connsiteY29" fmla="*/ 804863 h 2872236"/>
              <a:gd name="connsiteX30" fmla="*/ 233363 w 2628900"/>
              <a:gd name="connsiteY30" fmla="*/ 766763 h 2872236"/>
              <a:gd name="connsiteX31" fmla="*/ 219075 w 2628900"/>
              <a:gd name="connsiteY31" fmla="*/ 795338 h 2872236"/>
              <a:gd name="connsiteX32" fmla="*/ 219075 w 2628900"/>
              <a:gd name="connsiteY32" fmla="*/ 814388 h 2872236"/>
              <a:gd name="connsiteX33" fmla="*/ 219075 w 2628900"/>
              <a:gd name="connsiteY33" fmla="*/ 814388 h 2872236"/>
              <a:gd name="connsiteX34" fmla="*/ 190500 w 2628900"/>
              <a:gd name="connsiteY34" fmla="*/ 838200 h 2872236"/>
              <a:gd name="connsiteX35" fmla="*/ 171450 w 2628900"/>
              <a:gd name="connsiteY35" fmla="*/ 847725 h 2872236"/>
              <a:gd name="connsiteX36" fmla="*/ 128588 w 2628900"/>
              <a:gd name="connsiteY36" fmla="*/ 847725 h 2872236"/>
              <a:gd name="connsiteX37" fmla="*/ 119063 w 2628900"/>
              <a:gd name="connsiteY37" fmla="*/ 866775 h 2872236"/>
              <a:gd name="connsiteX38" fmla="*/ 157163 w 2628900"/>
              <a:gd name="connsiteY38" fmla="*/ 871538 h 2872236"/>
              <a:gd name="connsiteX39" fmla="*/ 180975 w 2628900"/>
              <a:gd name="connsiteY39" fmla="*/ 890588 h 2872236"/>
              <a:gd name="connsiteX40" fmla="*/ 200025 w 2628900"/>
              <a:gd name="connsiteY40" fmla="*/ 919163 h 2872236"/>
              <a:gd name="connsiteX41" fmla="*/ 204788 w 2628900"/>
              <a:gd name="connsiteY41" fmla="*/ 942975 h 2872236"/>
              <a:gd name="connsiteX42" fmla="*/ 185738 w 2628900"/>
              <a:gd name="connsiteY42" fmla="*/ 990600 h 2872236"/>
              <a:gd name="connsiteX43" fmla="*/ 171450 w 2628900"/>
              <a:gd name="connsiteY43" fmla="*/ 985838 h 2872236"/>
              <a:gd name="connsiteX44" fmla="*/ 142875 w 2628900"/>
              <a:gd name="connsiteY44" fmla="*/ 962025 h 2872236"/>
              <a:gd name="connsiteX45" fmla="*/ 119063 w 2628900"/>
              <a:gd name="connsiteY45" fmla="*/ 919163 h 2872236"/>
              <a:gd name="connsiteX46" fmla="*/ 100013 w 2628900"/>
              <a:gd name="connsiteY46" fmla="*/ 957263 h 2872236"/>
              <a:gd name="connsiteX47" fmla="*/ 80963 w 2628900"/>
              <a:gd name="connsiteY47" fmla="*/ 962025 h 2872236"/>
              <a:gd name="connsiteX48" fmla="*/ 90488 w 2628900"/>
              <a:gd name="connsiteY48" fmla="*/ 981075 h 2872236"/>
              <a:gd name="connsiteX49" fmla="*/ 57150 w 2628900"/>
              <a:gd name="connsiteY49" fmla="*/ 1000125 h 2872236"/>
              <a:gd name="connsiteX50" fmla="*/ 4763 w 2628900"/>
              <a:gd name="connsiteY50" fmla="*/ 1009650 h 2872236"/>
              <a:gd name="connsiteX51" fmla="*/ 0 w 2628900"/>
              <a:gd name="connsiteY51" fmla="*/ 1038225 h 2872236"/>
              <a:gd name="connsiteX52" fmla="*/ 109538 w 2628900"/>
              <a:gd name="connsiteY52" fmla="*/ 1085850 h 2872236"/>
              <a:gd name="connsiteX53" fmla="*/ 123825 w 2628900"/>
              <a:gd name="connsiteY53" fmla="*/ 1138238 h 2872236"/>
              <a:gd name="connsiteX54" fmla="*/ 161925 w 2628900"/>
              <a:gd name="connsiteY54" fmla="*/ 1152525 h 2872236"/>
              <a:gd name="connsiteX55" fmla="*/ 161925 w 2628900"/>
              <a:gd name="connsiteY55" fmla="*/ 1185863 h 2872236"/>
              <a:gd name="connsiteX56" fmla="*/ 109538 w 2628900"/>
              <a:gd name="connsiteY56" fmla="*/ 1214438 h 2872236"/>
              <a:gd name="connsiteX57" fmla="*/ 123825 w 2628900"/>
              <a:gd name="connsiteY57" fmla="*/ 1266825 h 2872236"/>
              <a:gd name="connsiteX58" fmla="*/ 109538 w 2628900"/>
              <a:gd name="connsiteY58" fmla="*/ 1309688 h 2872236"/>
              <a:gd name="connsiteX59" fmla="*/ 123825 w 2628900"/>
              <a:gd name="connsiteY59" fmla="*/ 1343025 h 2872236"/>
              <a:gd name="connsiteX60" fmla="*/ 109538 w 2628900"/>
              <a:gd name="connsiteY60" fmla="*/ 1390650 h 2872236"/>
              <a:gd name="connsiteX61" fmla="*/ 114300 w 2628900"/>
              <a:gd name="connsiteY61" fmla="*/ 1395413 h 2872236"/>
              <a:gd name="connsiteX62" fmla="*/ 133350 w 2628900"/>
              <a:gd name="connsiteY62" fmla="*/ 1466850 h 2872236"/>
              <a:gd name="connsiteX63" fmla="*/ 95250 w 2628900"/>
              <a:gd name="connsiteY63" fmla="*/ 1495425 h 2872236"/>
              <a:gd name="connsiteX64" fmla="*/ 80963 w 2628900"/>
              <a:gd name="connsiteY64" fmla="*/ 1524000 h 2872236"/>
              <a:gd name="connsiteX65" fmla="*/ 71438 w 2628900"/>
              <a:gd name="connsiteY65" fmla="*/ 1566863 h 2872236"/>
              <a:gd name="connsiteX66" fmla="*/ 90488 w 2628900"/>
              <a:gd name="connsiteY66" fmla="*/ 1609725 h 2872236"/>
              <a:gd name="connsiteX67" fmla="*/ 109538 w 2628900"/>
              <a:gd name="connsiteY67" fmla="*/ 1609725 h 2872236"/>
              <a:gd name="connsiteX68" fmla="*/ 123825 w 2628900"/>
              <a:gd name="connsiteY68" fmla="*/ 1604963 h 2872236"/>
              <a:gd name="connsiteX69" fmla="*/ 147638 w 2628900"/>
              <a:gd name="connsiteY69" fmla="*/ 1562100 h 2872236"/>
              <a:gd name="connsiteX70" fmla="*/ 190500 w 2628900"/>
              <a:gd name="connsiteY70" fmla="*/ 1595438 h 2872236"/>
              <a:gd name="connsiteX71" fmla="*/ 242888 w 2628900"/>
              <a:gd name="connsiteY71" fmla="*/ 1638300 h 2872236"/>
              <a:gd name="connsiteX72" fmla="*/ 266700 w 2628900"/>
              <a:gd name="connsiteY72" fmla="*/ 1647825 h 2872236"/>
              <a:gd name="connsiteX73" fmla="*/ 280988 w 2628900"/>
              <a:gd name="connsiteY73" fmla="*/ 1619250 h 2872236"/>
              <a:gd name="connsiteX74" fmla="*/ 328613 w 2628900"/>
              <a:gd name="connsiteY74" fmla="*/ 1614488 h 2872236"/>
              <a:gd name="connsiteX75" fmla="*/ 366713 w 2628900"/>
              <a:gd name="connsiteY75" fmla="*/ 1633538 h 2872236"/>
              <a:gd name="connsiteX76" fmla="*/ 357188 w 2628900"/>
              <a:gd name="connsiteY76" fmla="*/ 1652588 h 2872236"/>
              <a:gd name="connsiteX77" fmla="*/ 352425 w 2628900"/>
              <a:gd name="connsiteY77" fmla="*/ 1681163 h 2872236"/>
              <a:gd name="connsiteX78" fmla="*/ 390525 w 2628900"/>
              <a:gd name="connsiteY78" fmla="*/ 1733550 h 2872236"/>
              <a:gd name="connsiteX79" fmla="*/ 361950 w 2628900"/>
              <a:gd name="connsiteY79" fmla="*/ 1747838 h 2872236"/>
              <a:gd name="connsiteX80" fmla="*/ 328613 w 2628900"/>
              <a:gd name="connsiteY80" fmla="*/ 1728788 h 2872236"/>
              <a:gd name="connsiteX81" fmla="*/ 295275 w 2628900"/>
              <a:gd name="connsiteY81" fmla="*/ 1724025 h 2872236"/>
              <a:gd name="connsiteX82" fmla="*/ 261938 w 2628900"/>
              <a:gd name="connsiteY82" fmla="*/ 1762125 h 2872236"/>
              <a:gd name="connsiteX83" fmla="*/ 290513 w 2628900"/>
              <a:gd name="connsiteY83" fmla="*/ 1814513 h 2872236"/>
              <a:gd name="connsiteX84" fmla="*/ 295275 w 2628900"/>
              <a:gd name="connsiteY84" fmla="*/ 1828800 h 2872236"/>
              <a:gd name="connsiteX85" fmla="*/ 280988 w 2628900"/>
              <a:gd name="connsiteY85" fmla="*/ 1852613 h 2872236"/>
              <a:gd name="connsiteX86" fmla="*/ 257175 w 2628900"/>
              <a:gd name="connsiteY86" fmla="*/ 1885950 h 2872236"/>
              <a:gd name="connsiteX87" fmla="*/ 233363 w 2628900"/>
              <a:gd name="connsiteY87" fmla="*/ 1933575 h 2872236"/>
              <a:gd name="connsiteX88" fmla="*/ 242888 w 2628900"/>
              <a:gd name="connsiteY88" fmla="*/ 1971675 h 2872236"/>
              <a:gd name="connsiteX89" fmla="*/ 195263 w 2628900"/>
              <a:gd name="connsiteY89" fmla="*/ 2014538 h 2872236"/>
              <a:gd name="connsiteX90" fmla="*/ 166688 w 2628900"/>
              <a:gd name="connsiteY90" fmla="*/ 2009775 h 2872236"/>
              <a:gd name="connsiteX91" fmla="*/ 114300 w 2628900"/>
              <a:gd name="connsiteY91" fmla="*/ 2057400 h 2872236"/>
              <a:gd name="connsiteX92" fmla="*/ 133350 w 2628900"/>
              <a:gd name="connsiteY92" fmla="*/ 2114550 h 2872236"/>
              <a:gd name="connsiteX93" fmla="*/ 157163 w 2628900"/>
              <a:gd name="connsiteY93" fmla="*/ 2152650 h 2872236"/>
              <a:gd name="connsiteX94" fmla="*/ 161925 w 2628900"/>
              <a:gd name="connsiteY94" fmla="*/ 2200275 h 2872236"/>
              <a:gd name="connsiteX95" fmla="*/ 128588 w 2628900"/>
              <a:gd name="connsiteY95" fmla="*/ 2228850 h 2872236"/>
              <a:gd name="connsiteX96" fmla="*/ 138113 w 2628900"/>
              <a:gd name="connsiteY96" fmla="*/ 2295525 h 2872236"/>
              <a:gd name="connsiteX97" fmla="*/ 190500 w 2628900"/>
              <a:gd name="connsiteY97" fmla="*/ 2305050 h 2872236"/>
              <a:gd name="connsiteX98" fmla="*/ 200025 w 2628900"/>
              <a:gd name="connsiteY98" fmla="*/ 2362200 h 2872236"/>
              <a:gd name="connsiteX99" fmla="*/ 219075 w 2628900"/>
              <a:gd name="connsiteY99" fmla="*/ 2362200 h 2872236"/>
              <a:gd name="connsiteX100" fmla="*/ 257175 w 2628900"/>
              <a:gd name="connsiteY100" fmla="*/ 2362200 h 2872236"/>
              <a:gd name="connsiteX101" fmla="*/ 285750 w 2628900"/>
              <a:gd name="connsiteY101" fmla="*/ 2366963 h 2872236"/>
              <a:gd name="connsiteX102" fmla="*/ 338138 w 2628900"/>
              <a:gd name="connsiteY102" fmla="*/ 2409825 h 2872236"/>
              <a:gd name="connsiteX103" fmla="*/ 352425 w 2628900"/>
              <a:gd name="connsiteY103" fmla="*/ 2405063 h 2872236"/>
              <a:gd name="connsiteX104" fmla="*/ 423863 w 2628900"/>
              <a:gd name="connsiteY104" fmla="*/ 2395538 h 2872236"/>
              <a:gd name="connsiteX105" fmla="*/ 490538 w 2628900"/>
              <a:gd name="connsiteY105" fmla="*/ 2428875 h 2872236"/>
              <a:gd name="connsiteX106" fmla="*/ 490538 w 2628900"/>
              <a:gd name="connsiteY106" fmla="*/ 2490788 h 2872236"/>
              <a:gd name="connsiteX107" fmla="*/ 490538 w 2628900"/>
              <a:gd name="connsiteY107" fmla="*/ 2490788 h 2872236"/>
              <a:gd name="connsiteX108" fmla="*/ 533400 w 2628900"/>
              <a:gd name="connsiteY108" fmla="*/ 2495550 h 2872236"/>
              <a:gd name="connsiteX109" fmla="*/ 561975 w 2628900"/>
              <a:gd name="connsiteY109" fmla="*/ 2538413 h 2872236"/>
              <a:gd name="connsiteX110" fmla="*/ 600075 w 2628900"/>
              <a:gd name="connsiteY110" fmla="*/ 2576513 h 2872236"/>
              <a:gd name="connsiteX111" fmla="*/ 609600 w 2628900"/>
              <a:gd name="connsiteY111" fmla="*/ 2652713 h 2872236"/>
              <a:gd name="connsiteX112" fmla="*/ 547688 w 2628900"/>
              <a:gd name="connsiteY112" fmla="*/ 2695575 h 2872236"/>
              <a:gd name="connsiteX113" fmla="*/ 552450 w 2628900"/>
              <a:gd name="connsiteY113" fmla="*/ 2733675 h 2872236"/>
              <a:gd name="connsiteX114" fmla="*/ 571500 w 2628900"/>
              <a:gd name="connsiteY114" fmla="*/ 2714625 h 2872236"/>
              <a:gd name="connsiteX115" fmla="*/ 647700 w 2628900"/>
              <a:gd name="connsiteY115" fmla="*/ 2757488 h 2872236"/>
              <a:gd name="connsiteX116" fmla="*/ 666750 w 2628900"/>
              <a:gd name="connsiteY116" fmla="*/ 2724150 h 2872236"/>
              <a:gd name="connsiteX117" fmla="*/ 719138 w 2628900"/>
              <a:gd name="connsiteY117" fmla="*/ 2733675 h 2872236"/>
              <a:gd name="connsiteX118" fmla="*/ 781050 w 2628900"/>
              <a:gd name="connsiteY118" fmla="*/ 2724150 h 2872236"/>
              <a:gd name="connsiteX119" fmla="*/ 838200 w 2628900"/>
              <a:gd name="connsiteY119" fmla="*/ 2747963 h 2872236"/>
              <a:gd name="connsiteX120" fmla="*/ 862013 w 2628900"/>
              <a:gd name="connsiteY120" fmla="*/ 2809875 h 2872236"/>
              <a:gd name="connsiteX121" fmla="*/ 890588 w 2628900"/>
              <a:gd name="connsiteY121" fmla="*/ 2762250 h 2872236"/>
              <a:gd name="connsiteX122" fmla="*/ 895350 w 2628900"/>
              <a:gd name="connsiteY122" fmla="*/ 2738438 h 2872236"/>
              <a:gd name="connsiteX123" fmla="*/ 828675 w 2628900"/>
              <a:gd name="connsiteY123" fmla="*/ 2671763 h 2872236"/>
              <a:gd name="connsiteX124" fmla="*/ 823913 w 2628900"/>
              <a:gd name="connsiteY124" fmla="*/ 2652713 h 2872236"/>
              <a:gd name="connsiteX125" fmla="*/ 823913 w 2628900"/>
              <a:gd name="connsiteY125" fmla="*/ 2624138 h 2872236"/>
              <a:gd name="connsiteX126" fmla="*/ 914400 w 2628900"/>
              <a:gd name="connsiteY126" fmla="*/ 2647950 h 2872236"/>
              <a:gd name="connsiteX127" fmla="*/ 928688 w 2628900"/>
              <a:gd name="connsiteY127" fmla="*/ 2643188 h 2872236"/>
              <a:gd name="connsiteX128" fmla="*/ 938213 w 2628900"/>
              <a:gd name="connsiteY128" fmla="*/ 2633663 h 2872236"/>
              <a:gd name="connsiteX129" fmla="*/ 942975 w 2628900"/>
              <a:gd name="connsiteY129" fmla="*/ 2600325 h 2872236"/>
              <a:gd name="connsiteX130" fmla="*/ 881063 w 2628900"/>
              <a:gd name="connsiteY130" fmla="*/ 2543175 h 2872236"/>
              <a:gd name="connsiteX131" fmla="*/ 876300 w 2628900"/>
              <a:gd name="connsiteY131" fmla="*/ 2524125 h 2872236"/>
              <a:gd name="connsiteX132" fmla="*/ 914400 w 2628900"/>
              <a:gd name="connsiteY132" fmla="*/ 2443163 h 2872236"/>
              <a:gd name="connsiteX133" fmla="*/ 985838 w 2628900"/>
              <a:gd name="connsiteY133" fmla="*/ 2428875 h 2872236"/>
              <a:gd name="connsiteX134" fmla="*/ 1000125 w 2628900"/>
              <a:gd name="connsiteY134" fmla="*/ 2414588 h 2872236"/>
              <a:gd name="connsiteX135" fmla="*/ 1004888 w 2628900"/>
              <a:gd name="connsiteY135" fmla="*/ 2395538 h 2872236"/>
              <a:gd name="connsiteX136" fmla="*/ 976313 w 2628900"/>
              <a:gd name="connsiteY136" fmla="*/ 2371725 h 2872236"/>
              <a:gd name="connsiteX137" fmla="*/ 947738 w 2628900"/>
              <a:gd name="connsiteY137" fmla="*/ 2371725 h 2872236"/>
              <a:gd name="connsiteX138" fmla="*/ 871538 w 2628900"/>
              <a:gd name="connsiteY138" fmla="*/ 2362200 h 2872236"/>
              <a:gd name="connsiteX139" fmla="*/ 871538 w 2628900"/>
              <a:gd name="connsiteY139" fmla="*/ 2362200 h 2872236"/>
              <a:gd name="connsiteX140" fmla="*/ 885825 w 2628900"/>
              <a:gd name="connsiteY140" fmla="*/ 2290763 h 2872236"/>
              <a:gd name="connsiteX141" fmla="*/ 942975 w 2628900"/>
              <a:gd name="connsiteY141" fmla="*/ 2219325 h 2872236"/>
              <a:gd name="connsiteX142" fmla="*/ 981075 w 2628900"/>
              <a:gd name="connsiteY142" fmla="*/ 2205038 h 2872236"/>
              <a:gd name="connsiteX143" fmla="*/ 981075 w 2628900"/>
              <a:gd name="connsiteY143" fmla="*/ 2205038 h 2872236"/>
              <a:gd name="connsiteX144" fmla="*/ 1000125 w 2628900"/>
              <a:gd name="connsiteY144" fmla="*/ 2228850 h 2872236"/>
              <a:gd name="connsiteX145" fmla="*/ 995363 w 2628900"/>
              <a:gd name="connsiteY145" fmla="*/ 2266950 h 2872236"/>
              <a:gd name="connsiteX146" fmla="*/ 1042988 w 2628900"/>
              <a:gd name="connsiteY146" fmla="*/ 2295525 h 2872236"/>
              <a:gd name="connsiteX147" fmla="*/ 1047750 w 2628900"/>
              <a:gd name="connsiteY147" fmla="*/ 2262188 h 2872236"/>
              <a:gd name="connsiteX148" fmla="*/ 1081088 w 2628900"/>
              <a:gd name="connsiteY148" fmla="*/ 2224088 h 2872236"/>
              <a:gd name="connsiteX149" fmla="*/ 1081088 w 2628900"/>
              <a:gd name="connsiteY149" fmla="*/ 2166938 h 2872236"/>
              <a:gd name="connsiteX150" fmla="*/ 1081088 w 2628900"/>
              <a:gd name="connsiteY150" fmla="*/ 2138363 h 2872236"/>
              <a:gd name="connsiteX151" fmla="*/ 1114425 w 2628900"/>
              <a:gd name="connsiteY151" fmla="*/ 2166938 h 2872236"/>
              <a:gd name="connsiteX152" fmla="*/ 1133475 w 2628900"/>
              <a:gd name="connsiteY152" fmla="*/ 2143125 h 2872236"/>
              <a:gd name="connsiteX153" fmla="*/ 1162050 w 2628900"/>
              <a:gd name="connsiteY153" fmla="*/ 2138363 h 2872236"/>
              <a:gd name="connsiteX154" fmla="*/ 1195388 w 2628900"/>
              <a:gd name="connsiteY154" fmla="*/ 2109788 h 2872236"/>
              <a:gd name="connsiteX155" fmla="*/ 1204913 w 2628900"/>
              <a:gd name="connsiteY155" fmla="*/ 2095500 h 2872236"/>
              <a:gd name="connsiteX156" fmla="*/ 1247775 w 2628900"/>
              <a:gd name="connsiteY156" fmla="*/ 2076450 h 2872236"/>
              <a:gd name="connsiteX157" fmla="*/ 1219200 w 2628900"/>
              <a:gd name="connsiteY157" fmla="*/ 2038350 h 2872236"/>
              <a:gd name="connsiteX158" fmla="*/ 1228725 w 2628900"/>
              <a:gd name="connsiteY158" fmla="*/ 1952625 h 2872236"/>
              <a:gd name="connsiteX159" fmla="*/ 1190625 w 2628900"/>
              <a:gd name="connsiteY159" fmla="*/ 1952625 h 2872236"/>
              <a:gd name="connsiteX160" fmla="*/ 1171575 w 2628900"/>
              <a:gd name="connsiteY160" fmla="*/ 1976438 h 2872236"/>
              <a:gd name="connsiteX161" fmla="*/ 1138238 w 2628900"/>
              <a:gd name="connsiteY161" fmla="*/ 1952625 h 2872236"/>
              <a:gd name="connsiteX162" fmla="*/ 1123950 w 2628900"/>
              <a:gd name="connsiteY162" fmla="*/ 1890713 h 2872236"/>
              <a:gd name="connsiteX163" fmla="*/ 1114425 w 2628900"/>
              <a:gd name="connsiteY163" fmla="*/ 1862138 h 2872236"/>
              <a:gd name="connsiteX164" fmla="*/ 1100138 w 2628900"/>
              <a:gd name="connsiteY164" fmla="*/ 1804988 h 2872236"/>
              <a:gd name="connsiteX165" fmla="*/ 1119188 w 2628900"/>
              <a:gd name="connsiteY165" fmla="*/ 1790700 h 2872236"/>
              <a:gd name="connsiteX166" fmla="*/ 1076325 w 2628900"/>
              <a:gd name="connsiteY166" fmla="*/ 1738313 h 2872236"/>
              <a:gd name="connsiteX167" fmla="*/ 1057275 w 2628900"/>
              <a:gd name="connsiteY167" fmla="*/ 1738313 h 2872236"/>
              <a:gd name="connsiteX168" fmla="*/ 1047750 w 2628900"/>
              <a:gd name="connsiteY168" fmla="*/ 1762125 h 2872236"/>
              <a:gd name="connsiteX169" fmla="*/ 1028700 w 2628900"/>
              <a:gd name="connsiteY169" fmla="*/ 1752600 h 2872236"/>
              <a:gd name="connsiteX170" fmla="*/ 1009650 w 2628900"/>
              <a:gd name="connsiteY170" fmla="*/ 1676400 h 2872236"/>
              <a:gd name="connsiteX171" fmla="*/ 952500 w 2628900"/>
              <a:gd name="connsiteY171" fmla="*/ 1690688 h 2872236"/>
              <a:gd name="connsiteX172" fmla="*/ 923925 w 2628900"/>
              <a:gd name="connsiteY172" fmla="*/ 1666875 h 2872236"/>
              <a:gd name="connsiteX173" fmla="*/ 919163 w 2628900"/>
              <a:gd name="connsiteY173" fmla="*/ 1624013 h 2872236"/>
              <a:gd name="connsiteX174" fmla="*/ 923925 w 2628900"/>
              <a:gd name="connsiteY174" fmla="*/ 1600200 h 2872236"/>
              <a:gd name="connsiteX175" fmla="*/ 900113 w 2628900"/>
              <a:gd name="connsiteY175" fmla="*/ 1581150 h 2872236"/>
              <a:gd name="connsiteX176" fmla="*/ 914400 w 2628900"/>
              <a:gd name="connsiteY176" fmla="*/ 1538288 h 2872236"/>
              <a:gd name="connsiteX177" fmla="*/ 933450 w 2628900"/>
              <a:gd name="connsiteY177" fmla="*/ 1547813 h 2872236"/>
              <a:gd name="connsiteX178" fmla="*/ 962025 w 2628900"/>
              <a:gd name="connsiteY178" fmla="*/ 1514475 h 2872236"/>
              <a:gd name="connsiteX179" fmla="*/ 1004888 w 2628900"/>
              <a:gd name="connsiteY179" fmla="*/ 1538288 h 2872236"/>
              <a:gd name="connsiteX180" fmla="*/ 1090613 w 2628900"/>
              <a:gd name="connsiteY180" fmla="*/ 1562100 h 2872236"/>
              <a:gd name="connsiteX181" fmla="*/ 1104900 w 2628900"/>
              <a:gd name="connsiteY181" fmla="*/ 1600200 h 2872236"/>
              <a:gd name="connsiteX182" fmla="*/ 1162050 w 2628900"/>
              <a:gd name="connsiteY182" fmla="*/ 1590675 h 2872236"/>
              <a:gd name="connsiteX183" fmla="*/ 1228725 w 2628900"/>
              <a:gd name="connsiteY183" fmla="*/ 1628775 h 2872236"/>
              <a:gd name="connsiteX184" fmla="*/ 1228725 w 2628900"/>
              <a:gd name="connsiteY184" fmla="*/ 1714500 h 2872236"/>
              <a:gd name="connsiteX185" fmla="*/ 1271588 w 2628900"/>
              <a:gd name="connsiteY185" fmla="*/ 1700213 h 2872236"/>
              <a:gd name="connsiteX186" fmla="*/ 1281113 w 2628900"/>
              <a:gd name="connsiteY186" fmla="*/ 1719263 h 2872236"/>
              <a:gd name="connsiteX187" fmla="*/ 1319213 w 2628900"/>
              <a:gd name="connsiteY187" fmla="*/ 1709738 h 2872236"/>
              <a:gd name="connsiteX188" fmla="*/ 1343025 w 2628900"/>
              <a:gd name="connsiteY188" fmla="*/ 1728788 h 2872236"/>
              <a:gd name="connsiteX189" fmla="*/ 1404938 w 2628900"/>
              <a:gd name="connsiteY189" fmla="*/ 1738313 h 2872236"/>
              <a:gd name="connsiteX190" fmla="*/ 1419225 w 2628900"/>
              <a:gd name="connsiteY190" fmla="*/ 1724025 h 2872236"/>
              <a:gd name="connsiteX191" fmla="*/ 1457325 w 2628900"/>
              <a:gd name="connsiteY191" fmla="*/ 1743075 h 2872236"/>
              <a:gd name="connsiteX192" fmla="*/ 1476375 w 2628900"/>
              <a:gd name="connsiteY192" fmla="*/ 1733550 h 2872236"/>
              <a:gd name="connsiteX193" fmla="*/ 1476375 w 2628900"/>
              <a:gd name="connsiteY193" fmla="*/ 1704975 h 2872236"/>
              <a:gd name="connsiteX194" fmla="*/ 1528763 w 2628900"/>
              <a:gd name="connsiteY194" fmla="*/ 1700213 h 2872236"/>
              <a:gd name="connsiteX195" fmla="*/ 1590675 w 2628900"/>
              <a:gd name="connsiteY195" fmla="*/ 1738313 h 2872236"/>
              <a:gd name="connsiteX196" fmla="*/ 1619250 w 2628900"/>
              <a:gd name="connsiteY196" fmla="*/ 1790700 h 2872236"/>
              <a:gd name="connsiteX197" fmla="*/ 1581150 w 2628900"/>
              <a:gd name="connsiteY197" fmla="*/ 1824038 h 2872236"/>
              <a:gd name="connsiteX198" fmla="*/ 1552575 w 2628900"/>
              <a:gd name="connsiteY198" fmla="*/ 1824038 h 2872236"/>
              <a:gd name="connsiteX199" fmla="*/ 1538288 w 2628900"/>
              <a:gd name="connsiteY199" fmla="*/ 1881188 h 2872236"/>
              <a:gd name="connsiteX200" fmla="*/ 1476375 w 2628900"/>
              <a:gd name="connsiteY200" fmla="*/ 1943100 h 2872236"/>
              <a:gd name="connsiteX201" fmla="*/ 1419225 w 2628900"/>
              <a:gd name="connsiteY201" fmla="*/ 1919288 h 2872236"/>
              <a:gd name="connsiteX202" fmla="*/ 1390650 w 2628900"/>
              <a:gd name="connsiteY202" fmla="*/ 1905000 h 2872236"/>
              <a:gd name="connsiteX203" fmla="*/ 1362075 w 2628900"/>
              <a:gd name="connsiteY203" fmla="*/ 1914525 h 2872236"/>
              <a:gd name="connsiteX204" fmla="*/ 1371600 w 2628900"/>
              <a:gd name="connsiteY204" fmla="*/ 1938338 h 2872236"/>
              <a:gd name="connsiteX205" fmla="*/ 1333500 w 2628900"/>
              <a:gd name="connsiteY205" fmla="*/ 1966913 h 2872236"/>
              <a:gd name="connsiteX206" fmla="*/ 1323975 w 2628900"/>
              <a:gd name="connsiteY206" fmla="*/ 2038350 h 2872236"/>
              <a:gd name="connsiteX207" fmla="*/ 1328738 w 2628900"/>
              <a:gd name="connsiteY207" fmla="*/ 2076450 h 2872236"/>
              <a:gd name="connsiteX208" fmla="*/ 1366838 w 2628900"/>
              <a:gd name="connsiteY208" fmla="*/ 2081213 h 2872236"/>
              <a:gd name="connsiteX209" fmla="*/ 1390650 w 2628900"/>
              <a:gd name="connsiteY209" fmla="*/ 2133600 h 2872236"/>
              <a:gd name="connsiteX210" fmla="*/ 1395413 w 2628900"/>
              <a:gd name="connsiteY210" fmla="*/ 2219325 h 2872236"/>
              <a:gd name="connsiteX211" fmla="*/ 1428750 w 2628900"/>
              <a:gd name="connsiteY211" fmla="*/ 2271713 h 2872236"/>
              <a:gd name="connsiteX212" fmla="*/ 1423988 w 2628900"/>
              <a:gd name="connsiteY212" fmla="*/ 2319338 h 2872236"/>
              <a:gd name="connsiteX213" fmla="*/ 1385888 w 2628900"/>
              <a:gd name="connsiteY213" fmla="*/ 2366963 h 2872236"/>
              <a:gd name="connsiteX214" fmla="*/ 1362075 w 2628900"/>
              <a:gd name="connsiteY214" fmla="*/ 2352675 h 2872236"/>
              <a:gd name="connsiteX215" fmla="*/ 1371600 w 2628900"/>
              <a:gd name="connsiteY215" fmla="*/ 2386013 h 2872236"/>
              <a:gd name="connsiteX216" fmla="*/ 1343025 w 2628900"/>
              <a:gd name="connsiteY216" fmla="*/ 2409825 h 2872236"/>
              <a:gd name="connsiteX217" fmla="*/ 1352550 w 2628900"/>
              <a:gd name="connsiteY217" fmla="*/ 2438400 h 2872236"/>
              <a:gd name="connsiteX218" fmla="*/ 1309688 w 2628900"/>
              <a:gd name="connsiteY218" fmla="*/ 2457450 h 2872236"/>
              <a:gd name="connsiteX219" fmla="*/ 1319213 w 2628900"/>
              <a:gd name="connsiteY219" fmla="*/ 2519363 h 2872236"/>
              <a:gd name="connsiteX220" fmla="*/ 1333500 w 2628900"/>
              <a:gd name="connsiteY220" fmla="*/ 2538413 h 2872236"/>
              <a:gd name="connsiteX221" fmla="*/ 1314450 w 2628900"/>
              <a:gd name="connsiteY221" fmla="*/ 2595563 h 2872236"/>
              <a:gd name="connsiteX222" fmla="*/ 1271588 w 2628900"/>
              <a:gd name="connsiteY222" fmla="*/ 2605088 h 2872236"/>
              <a:gd name="connsiteX223" fmla="*/ 1228725 w 2628900"/>
              <a:gd name="connsiteY223" fmla="*/ 2633663 h 2872236"/>
              <a:gd name="connsiteX224" fmla="*/ 1200150 w 2628900"/>
              <a:gd name="connsiteY224" fmla="*/ 2609850 h 2872236"/>
              <a:gd name="connsiteX225" fmla="*/ 1200150 w 2628900"/>
              <a:gd name="connsiteY225" fmla="*/ 2576513 h 2872236"/>
              <a:gd name="connsiteX226" fmla="*/ 1157288 w 2628900"/>
              <a:gd name="connsiteY226" fmla="*/ 2576513 h 2872236"/>
              <a:gd name="connsiteX227" fmla="*/ 1128713 w 2628900"/>
              <a:gd name="connsiteY227" fmla="*/ 2571750 h 2872236"/>
              <a:gd name="connsiteX228" fmla="*/ 1090613 w 2628900"/>
              <a:gd name="connsiteY228" fmla="*/ 2614613 h 2872236"/>
              <a:gd name="connsiteX229" fmla="*/ 1081088 w 2628900"/>
              <a:gd name="connsiteY229" fmla="*/ 2671763 h 2872236"/>
              <a:gd name="connsiteX230" fmla="*/ 1100138 w 2628900"/>
              <a:gd name="connsiteY230" fmla="*/ 2762250 h 2872236"/>
              <a:gd name="connsiteX231" fmla="*/ 1162050 w 2628900"/>
              <a:gd name="connsiteY231" fmla="*/ 2824163 h 2872236"/>
              <a:gd name="connsiteX232" fmla="*/ 1209675 w 2628900"/>
              <a:gd name="connsiteY232" fmla="*/ 2857500 h 2872236"/>
              <a:gd name="connsiteX233" fmla="*/ 1247775 w 2628900"/>
              <a:gd name="connsiteY233" fmla="*/ 2828925 h 2872236"/>
              <a:gd name="connsiteX234" fmla="*/ 1319213 w 2628900"/>
              <a:gd name="connsiteY234" fmla="*/ 2828925 h 2872236"/>
              <a:gd name="connsiteX235" fmla="*/ 1347788 w 2628900"/>
              <a:gd name="connsiteY235" fmla="*/ 2847975 h 2872236"/>
              <a:gd name="connsiteX236" fmla="*/ 1376363 w 2628900"/>
              <a:gd name="connsiteY236" fmla="*/ 2847975 h 2872236"/>
              <a:gd name="connsiteX237" fmla="*/ 1462088 w 2628900"/>
              <a:gd name="connsiteY237" fmla="*/ 2871788 h 2872236"/>
              <a:gd name="connsiteX238" fmla="*/ 1490663 w 2628900"/>
              <a:gd name="connsiteY238" fmla="*/ 2847975 h 2872236"/>
              <a:gd name="connsiteX239" fmla="*/ 1509713 w 2628900"/>
              <a:gd name="connsiteY239" fmla="*/ 2824163 h 2872236"/>
              <a:gd name="connsiteX240" fmla="*/ 1562100 w 2628900"/>
              <a:gd name="connsiteY240" fmla="*/ 2824163 h 2872236"/>
              <a:gd name="connsiteX241" fmla="*/ 1600200 w 2628900"/>
              <a:gd name="connsiteY241" fmla="*/ 2738438 h 2872236"/>
              <a:gd name="connsiteX242" fmla="*/ 1638300 w 2628900"/>
              <a:gd name="connsiteY242" fmla="*/ 2757488 h 2872236"/>
              <a:gd name="connsiteX243" fmla="*/ 1652588 w 2628900"/>
              <a:gd name="connsiteY243" fmla="*/ 2752725 h 2872236"/>
              <a:gd name="connsiteX244" fmla="*/ 1685925 w 2628900"/>
              <a:gd name="connsiteY244" fmla="*/ 2743200 h 2872236"/>
              <a:gd name="connsiteX245" fmla="*/ 1752600 w 2628900"/>
              <a:gd name="connsiteY245" fmla="*/ 2800350 h 2872236"/>
              <a:gd name="connsiteX246" fmla="*/ 1785938 w 2628900"/>
              <a:gd name="connsiteY246" fmla="*/ 2781300 h 2872236"/>
              <a:gd name="connsiteX247" fmla="*/ 1804988 w 2628900"/>
              <a:gd name="connsiteY247" fmla="*/ 2747963 h 2872236"/>
              <a:gd name="connsiteX248" fmla="*/ 1833563 w 2628900"/>
              <a:gd name="connsiteY248" fmla="*/ 2747963 h 2872236"/>
              <a:gd name="connsiteX249" fmla="*/ 1852613 w 2628900"/>
              <a:gd name="connsiteY249" fmla="*/ 2719388 h 2872236"/>
              <a:gd name="connsiteX250" fmla="*/ 1895475 w 2628900"/>
              <a:gd name="connsiteY250" fmla="*/ 2719388 h 2872236"/>
              <a:gd name="connsiteX251" fmla="*/ 1881188 w 2628900"/>
              <a:gd name="connsiteY251" fmla="*/ 2681288 h 2872236"/>
              <a:gd name="connsiteX252" fmla="*/ 1895475 w 2628900"/>
              <a:gd name="connsiteY252" fmla="*/ 2628900 h 2872236"/>
              <a:gd name="connsiteX253" fmla="*/ 1928813 w 2628900"/>
              <a:gd name="connsiteY253" fmla="*/ 2614613 h 2872236"/>
              <a:gd name="connsiteX254" fmla="*/ 1981200 w 2628900"/>
              <a:gd name="connsiteY254" fmla="*/ 2600325 h 2872236"/>
              <a:gd name="connsiteX255" fmla="*/ 2000250 w 2628900"/>
              <a:gd name="connsiteY255" fmla="*/ 2576513 h 2872236"/>
              <a:gd name="connsiteX256" fmla="*/ 2033588 w 2628900"/>
              <a:gd name="connsiteY256" fmla="*/ 2590800 h 2872236"/>
              <a:gd name="connsiteX257" fmla="*/ 2052638 w 2628900"/>
              <a:gd name="connsiteY257" fmla="*/ 2595563 h 2872236"/>
              <a:gd name="connsiteX258" fmla="*/ 2090738 w 2628900"/>
              <a:gd name="connsiteY258" fmla="*/ 2586038 h 2872236"/>
              <a:gd name="connsiteX259" fmla="*/ 2133600 w 2628900"/>
              <a:gd name="connsiteY259" fmla="*/ 2628900 h 2872236"/>
              <a:gd name="connsiteX260" fmla="*/ 2162175 w 2628900"/>
              <a:gd name="connsiteY260" fmla="*/ 2624138 h 2872236"/>
              <a:gd name="connsiteX261" fmla="*/ 2162175 w 2628900"/>
              <a:gd name="connsiteY261" fmla="*/ 2709863 h 2872236"/>
              <a:gd name="connsiteX262" fmla="*/ 2224088 w 2628900"/>
              <a:gd name="connsiteY262" fmla="*/ 2719388 h 2872236"/>
              <a:gd name="connsiteX263" fmla="*/ 2243138 w 2628900"/>
              <a:gd name="connsiteY263" fmla="*/ 2690813 h 2872236"/>
              <a:gd name="connsiteX264" fmla="*/ 2243138 w 2628900"/>
              <a:gd name="connsiteY264" fmla="*/ 2690813 h 2872236"/>
              <a:gd name="connsiteX265" fmla="*/ 2276475 w 2628900"/>
              <a:gd name="connsiteY265" fmla="*/ 2690813 h 2872236"/>
              <a:gd name="connsiteX266" fmla="*/ 2290763 w 2628900"/>
              <a:gd name="connsiteY266" fmla="*/ 2657475 h 2872236"/>
              <a:gd name="connsiteX267" fmla="*/ 2428875 w 2628900"/>
              <a:gd name="connsiteY267" fmla="*/ 2700338 h 2872236"/>
              <a:gd name="connsiteX268" fmla="*/ 2466975 w 2628900"/>
              <a:gd name="connsiteY268" fmla="*/ 2676525 h 2872236"/>
              <a:gd name="connsiteX269" fmla="*/ 2490788 w 2628900"/>
              <a:gd name="connsiteY269" fmla="*/ 2638425 h 2872236"/>
              <a:gd name="connsiteX270" fmla="*/ 2481263 w 2628900"/>
              <a:gd name="connsiteY270" fmla="*/ 2624138 h 2872236"/>
              <a:gd name="connsiteX271" fmla="*/ 2481263 w 2628900"/>
              <a:gd name="connsiteY271" fmla="*/ 2590800 h 2872236"/>
              <a:gd name="connsiteX272" fmla="*/ 2490788 w 2628900"/>
              <a:gd name="connsiteY272" fmla="*/ 2557463 h 2872236"/>
              <a:gd name="connsiteX273" fmla="*/ 2509838 w 2628900"/>
              <a:gd name="connsiteY273" fmla="*/ 2505075 h 2872236"/>
              <a:gd name="connsiteX274" fmla="*/ 2509838 w 2628900"/>
              <a:gd name="connsiteY274" fmla="*/ 2462213 h 2872236"/>
              <a:gd name="connsiteX275" fmla="*/ 2524125 w 2628900"/>
              <a:gd name="connsiteY275" fmla="*/ 2419350 h 2872236"/>
              <a:gd name="connsiteX276" fmla="*/ 2538413 w 2628900"/>
              <a:gd name="connsiteY276" fmla="*/ 2362200 h 2872236"/>
              <a:gd name="connsiteX277" fmla="*/ 2557463 w 2628900"/>
              <a:gd name="connsiteY277" fmla="*/ 2309813 h 2872236"/>
              <a:gd name="connsiteX278" fmla="*/ 2538413 w 2628900"/>
              <a:gd name="connsiteY278" fmla="*/ 2295525 h 2872236"/>
              <a:gd name="connsiteX279" fmla="*/ 2552700 w 2628900"/>
              <a:gd name="connsiteY279" fmla="*/ 2281238 h 2872236"/>
              <a:gd name="connsiteX280" fmla="*/ 2552700 w 2628900"/>
              <a:gd name="connsiteY280" fmla="*/ 2257425 h 2872236"/>
              <a:gd name="connsiteX281" fmla="*/ 2533650 w 2628900"/>
              <a:gd name="connsiteY281" fmla="*/ 2214563 h 2872236"/>
              <a:gd name="connsiteX282" fmla="*/ 2581275 w 2628900"/>
              <a:gd name="connsiteY282" fmla="*/ 2133600 h 2872236"/>
              <a:gd name="connsiteX283" fmla="*/ 2586038 w 2628900"/>
              <a:gd name="connsiteY283" fmla="*/ 2090738 h 2872236"/>
              <a:gd name="connsiteX284" fmla="*/ 2600325 w 2628900"/>
              <a:gd name="connsiteY284" fmla="*/ 2076450 h 2872236"/>
              <a:gd name="connsiteX285" fmla="*/ 2628900 w 2628900"/>
              <a:gd name="connsiteY285" fmla="*/ 2033588 h 2872236"/>
              <a:gd name="connsiteX286" fmla="*/ 2624138 w 2628900"/>
              <a:gd name="connsiteY286" fmla="*/ 1995488 h 2872236"/>
              <a:gd name="connsiteX287" fmla="*/ 2600325 w 2628900"/>
              <a:gd name="connsiteY287" fmla="*/ 1924050 h 2872236"/>
              <a:gd name="connsiteX288" fmla="*/ 2571750 w 2628900"/>
              <a:gd name="connsiteY288" fmla="*/ 1909763 h 2872236"/>
              <a:gd name="connsiteX289" fmla="*/ 2528888 w 2628900"/>
              <a:gd name="connsiteY289" fmla="*/ 1985963 h 2872236"/>
              <a:gd name="connsiteX290" fmla="*/ 2528888 w 2628900"/>
              <a:gd name="connsiteY290" fmla="*/ 1995488 h 2872236"/>
              <a:gd name="connsiteX291" fmla="*/ 2500313 w 2628900"/>
              <a:gd name="connsiteY291" fmla="*/ 2024063 h 2872236"/>
              <a:gd name="connsiteX292" fmla="*/ 2447925 w 2628900"/>
              <a:gd name="connsiteY292" fmla="*/ 2062163 h 2872236"/>
              <a:gd name="connsiteX293" fmla="*/ 2433638 w 2628900"/>
              <a:gd name="connsiteY293" fmla="*/ 2095500 h 2872236"/>
              <a:gd name="connsiteX294" fmla="*/ 2400300 w 2628900"/>
              <a:gd name="connsiteY294" fmla="*/ 2076450 h 2872236"/>
              <a:gd name="connsiteX295" fmla="*/ 2352675 w 2628900"/>
              <a:gd name="connsiteY295" fmla="*/ 2057400 h 2872236"/>
              <a:gd name="connsiteX296" fmla="*/ 2362200 w 2628900"/>
              <a:gd name="connsiteY296" fmla="*/ 2043113 h 2872236"/>
              <a:gd name="connsiteX297" fmla="*/ 2376488 w 2628900"/>
              <a:gd name="connsiteY297" fmla="*/ 2024063 h 2872236"/>
              <a:gd name="connsiteX298" fmla="*/ 2400300 w 2628900"/>
              <a:gd name="connsiteY298" fmla="*/ 2028825 h 2872236"/>
              <a:gd name="connsiteX299" fmla="*/ 2400776 w 2628900"/>
              <a:gd name="connsiteY299" fmla="*/ 2023586 h 2872236"/>
              <a:gd name="connsiteX300" fmla="*/ 2362200 w 2628900"/>
              <a:gd name="connsiteY300" fmla="*/ 2005013 h 2872236"/>
              <a:gd name="connsiteX301" fmla="*/ 2333625 w 2628900"/>
              <a:gd name="connsiteY301" fmla="*/ 2014538 h 2872236"/>
              <a:gd name="connsiteX302" fmla="*/ 2324100 w 2628900"/>
              <a:gd name="connsiteY302" fmla="*/ 1981200 h 2872236"/>
              <a:gd name="connsiteX303" fmla="*/ 2347913 w 2628900"/>
              <a:gd name="connsiteY303" fmla="*/ 1947863 h 2872236"/>
              <a:gd name="connsiteX304" fmla="*/ 2381250 w 2628900"/>
              <a:gd name="connsiteY304" fmla="*/ 1947863 h 2872236"/>
              <a:gd name="connsiteX305" fmla="*/ 2376488 w 2628900"/>
              <a:gd name="connsiteY305" fmla="*/ 1914525 h 2872236"/>
              <a:gd name="connsiteX306" fmla="*/ 2405063 w 2628900"/>
              <a:gd name="connsiteY306" fmla="*/ 1895475 h 2872236"/>
              <a:gd name="connsiteX307" fmla="*/ 2409825 w 2628900"/>
              <a:gd name="connsiteY307" fmla="*/ 1866900 h 2872236"/>
              <a:gd name="connsiteX308" fmla="*/ 2357438 w 2628900"/>
              <a:gd name="connsiteY308" fmla="*/ 1847850 h 2872236"/>
              <a:gd name="connsiteX309" fmla="*/ 2347913 w 2628900"/>
              <a:gd name="connsiteY309" fmla="*/ 1785938 h 2872236"/>
              <a:gd name="connsiteX310" fmla="*/ 2347913 w 2628900"/>
              <a:gd name="connsiteY310" fmla="*/ 1743075 h 2872236"/>
              <a:gd name="connsiteX311" fmla="*/ 2314575 w 2628900"/>
              <a:gd name="connsiteY311" fmla="*/ 1733550 h 2872236"/>
              <a:gd name="connsiteX312" fmla="*/ 2319338 w 2628900"/>
              <a:gd name="connsiteY312" fmla="*/ 1700213 h 2872236"/>
              <a:gd name="connsiteX313" fmla="*/ 2333625 w 2628900"/>
              <a:gd name="connsiteY313" fmla="*/ 1685925 h 2872236"/>
              <a:gd name="connsiteX314" fmla="*/ 2333625 w 2628900"/>
              <a:gd name="connsiteY314" fmla="*/ 1652588 h 2872236"/>
              <a:gd name="connsiteX315" fmla="*/ 2314575 w 2628900"/>
              <a:gd name="connsiteY315" fmla="*/ 1624013 h 2872236"/>
              <a:gd name="connsiteX316" fmla="*/ 2314575 w 2628900"/>
              <a:gd name="connsiteY316" fmla="*/ 1562100 h 2872236"/>
              <a:gd name="connsiteX317" fmla="*/ 2324100 w 2628900"/>
              <a:gd name="connsiteY317" fmla="*/ 1495425 h 2872236"/>
              <a:gd name="connsiteX318" fmla="*/ 2333625 w 2628900"/>
              <a:gd name="connsiteY318" fmla="*/ 1438275 h 2872236"/>
              <a:gd name="connsiteX319" fmla="*/ 2362200 w 2628900"/>
              <a:gd name="connsiteY319" fmla="*/ 1371600 h 2872236"/>
              <a:gd name="connsiteX320" fmla="*/ 2395538 w 2628900"/>
              <a:gd name="connsiteY320" fmla="*/ 1300163 h 2872236"/>
              <a:gd name="connsiteX321" fmla="*/ 2395538 w 2628900"/>
              <a:gd name="connsiteY321" fmla="*/ 1233488 h 2872236"/>
              <a:gd name="connsiteX322" fmla="*/ 2400300 w 2628900"/>
              <a:gd name="connsiteY322" fmla="*/ 1204913 h 2872236"/>
              <a:gd name="connsiteX323" fmla="*/ 2409825 w 2628900"/>
              <a:gd name="connsiteY323" fmla="*/ 1138238 h 2872236"/>
              <a:gd name="connsiteX324" fmla="*/ 2405063 w 2628900"/>
              <a:gd name="connsiteY324" fmla="*/ 1090613 h 2872236"/>
              <a:gd name="connsiteX325" fmla="*/ 2352675 w 2628900"/>
              <a:gd name="connsiteY325" fmla="*/ 1033463 h 2872236"/>
              <a:gd name="connsiteX326" fmla="*/ 2357438 w 2628900"/>
              <a:gd name="connsiteY326" fmla="*/ 966788 h 2872236"/>
              <a:gd name="connsiteX327" fmla="*/ 2371725 w 2628900"/>
              <a:gd name="connsiteY327" fmla="*/ 895350 h 2872236"/>
              <a:gd name="connsiteX328" fmla="*/ 2414588 w 2628900"/>
              <a:gd name="connsiteY328" fmla="*/ 842963 h 2872236"/>
              <a:gd name="connsiteX329" fmla="*/ 2414588 w 2628900"/>
              <a:gd name="connsiteY329" fmla="*/ 842963 h 2872236"/>
              <a:gd name="connsiteX330" fmla="*/ 2438400 w 2628900"/>
              <a:gd name="connsiteY330" fmla="*/ 833438 h 2872236"/>
              <a:gd name="connsiteX331" fmla="*/ 2447925 w 2628900"/>
              <a:gd name="connsiteY331" fmla="*/ 766763 h 2872236"/>
              <a:gd name="connsiteX332" fmla="*/ 2438400 w 2628900"/>
              <a:gd name="connsiteY332" fmla="*/ 704850 h 2872236"/>
              <a:gd name="connsiteX333" fmla="*/ 2452688 w 2628900"/>
              <a:gd name="connsiteY333" fmla="*/ 685800 h 2872236"/>
              <a:gd name="connsiteX334" fmla="*/ 2414588 w 2628900"/>
              <a:gd name="connsiteY334" fmla="*/ 623888 h 2872236"/>
              <a:gd name="connsiteX335" fmla="*/ 2414588 w 2628900"/>
              <a:gd name="connsiteY335" fmla="*/ 585788 h 2872236"/>
              <a:gd name="connsiteX336" fmla="*/ 2352675 w 2628900"/>
              <a:gd name="connsiteY336" fmla="*/ 500063 h 2872236"/>
              <a:gd name="connsiteX337" fmla="*/ 2357438 w 2628900"/>
              <a:gd name="connsiteY337" fmla="*/ 395288 h 2872236"/>
              <a:gd name="connsiteX338" fmla="*/ 2362200 w 2628900"/>
              <a:gd name="connsiteY338" fmla="*/ 366713 h 2872236"/>
              <a:gd name="connsiteX339" fmla="*/ 2338388 w 2628900"/>
              <a:gd name="connsiteY339" fmla="*/ 304800 h 2872236"/>
              <a:gd name="connsiteX340" fmla="*/ 2362200 w 2628900"/>
              <a:gd name="connsiteY340" fmla="*/ 261938 h 2872236"/>
              <a:gd name="connsiteX341" fmla="*/ 2343150 w 2628900"/>
              <a:gd name="connsiteY341" fmla="*/ 228600 h 2872236"/>
              <a:gd name="connsiteX342" fmla="*/ 2338388 w 2628900"/>
              <a:gd name="connsiteY342" fmla="*/ 176213 h 2872236"/>
              <a:gd name="connsiteX343" fmla="*/ 2357438 w 2628900"/>
              <a:gd name="connsiteY343" fmla="*/ 176213 h 2872236"/>
              <a:gd name="connsiteX344" fmla="*/ 2352675 w 2628900"/>
              <a:gd name="connsiteY344" fmla="*/ 138113 h 2872236"/>
              <a:gd name="connsiteX345" fmla="*/ 2281238 w 2628900"/>
              <a:gd name="connsiteY345" fmla="*/ 90488 h 2872236"/>
              <a:gd name="connsiteX346" fmla="*/ 2281238 w 2628900"/>
              <a:gd name="connsiteY346" fmla="*/ 52388 h 2872236"/>
              <a:gd name="connsiteX347" fmla="*/ 2266950 w 2628900"/>
              <a:gd name="connsiteY347" fmla="*/ 14288 h 2872236"/>
              <a:gd name="connsiteX348" fmla="*/ 2252663 w 2628900"/>
              <a:gd name="connsiteY348" fmla="*/ 0 h 2872236"/>
              <a:gd name="connsiteX349" fmla="*/ 2185988 w 2628900"/>
              <a:gd name="connsiteY349" fmla="*/ 33338 h 2872236"/>
              <a:gd name="connsiteX350" fmla="*/ 2152650 w 2628900"/>
              <a:gd name="connsiteY350" fmla="*/ 52388 h 2872236"/>
              <a:gd name="connsiteX351" fmla="*/ 2124075 w 2628900"/>
              <a:gd name="connsiteY351" fmla="*/ 57150 h 2872236"/>
              <a:gd name="connsiteX352" fmla="*/ 2124075 w 2628900"/>
              <a:gd name="connsiteY352" fmla="*/ 85725 h 2872236"/>
              <a:gd name="connsiteX353" fmla="*/ 2081213 w 2628900"/>
              <a:gd name="connsiteY353" fmla="*/ 123825 h 2872236"/>
              <a:gd name="connsiteX354" fmla="*/ 2071688 w 2628900"/>
              <a:gd name="connsiteY354" fmla="*/ 166688 h 2872236"/>
              <a:gd name="connsiteX355" fmla="*/ 2081213 w 2628900"/>
              <a:gd name="connsiteY355" fmla="*/ 190500 h 2872236"/>
              <a:gd name="connsiteX356" fmla="*/ 2014538 w 2628900"/>
              <a:gd name="connsiteY356" fmla="*/ 195263 h 2872236"/>
              <a:gd name="connsiteX357" fmla="*/ 1962150 w 2628900"/>
              <a:gd name="connsiteY357" fmla="*/ 138113 h 2872236"/>
              <a:gd name="connsiteX358" fmla="*/ 1905000 w 2628900"/>
              <a:gd name="connsiteY358" fmla="*/ 100013 h 2872236"/>
              <a:gd name="connsiteX359" fmla="*/ 1871663 w 2628900"/>
              <a:gd name="connsiteY359" fmla="*/ 90488 h 2872236"/>
              <a:gd name="connsiteX360" fmla="*/ 1847850 w 2628900"/>
              <a:gd name="connsiteY360" fmla="*/ 123825 h 2872236"/>
              <a:gd name="connsiteX361" fmla="*/ 1838325 w 2628900"/>
              <a:gd name="connsiteY361" fmla="*/ 147638 h 2872236"/>
              <a:gd name="connsiteX362" fmla="*/ 1766888 w 2628900"/>
              <a:gd name="connsiteY362" fmla="*/ 133350 h 2872236"/>
              <a:gd name="connsiteX363" fmla="*/ 1709738 w 2628900"/>
              <a:gd name="connsiteY363" fmla="*/ 133350 h 2872236"/>
              <a:gd name="connsiteX364" fmla="*/ 1671638 w 2628900"/>
              <a:gd name="connsiteY364" fmla="*/ 133350 h 2872236"/>
              <a:gd name="connsiteX365" fmla="*/ 1657350 w 2628900"/>
              <a:gd name="connsiteY365" fmla="*/ 104775 h 2872236"/>
              <a:gd name="connsiteX366" fmla="*/ 1628775 w 2628900"/>
              <a:gd name="connsiteY366" fmla="*/ 100013 h 2872236"/>
              <a:gd name="connsiteX367" fmla="*/ 1604963 w 2628900"/>
              <a:gd name="connsiteY367" fmla="*/ 171450 h 2872236"/>
              <a:gd name="connsiteX368" fmla="*/ 1585913 w 2628900"/>
              <a:gd name="connsiteY368" fmla="*/ 190500 h 2872236"/>
              <a:gd name="connsiteX369" fmla="*/ 1547813 w 2628900"/>
              <a:gd name="connsiteY369" fmla="*/ 195263 h 2872236"/>
              <a:gd name="connsiteX370" fmla="*/ 1504950 w 2628900"/>
              <a:gd name="connsiteY370" fmla="*/ 166688 h 2872236"/>
              <a:gd name="connsiteX371" fmla="*/ 1485900 w 2628900"/>
              <a:gd name="connsiteY371" fmla="*/ 142875 h 2872236"/>
              <a:gd name="connsiteX372" fmla="*/ 1476375 w 2628900"/>
              <a:gd name="connsiteY372" fmla="*/ 138113 h 2872236"/>
              <a:gd name="connsiteX373" fmla="*/ 1443038 w 2628900"/>
              <a:gd name="connsiteY373" fmla="*/ 119063 h 2872236"/>
              <a:gd name="connsiteX374" fmla="*/ 1419225 w 2628900"/>
              <a:gd name="connsiteY374" fmla="*/ 114300 h 2872236"/>
              <a:gd name="connsiteX375" fmla="*/ 1414463 w 2628900"/>
              <a:gd name="connsiteY375" fmla="*/ 133350 h 2872236"/>
              <a:gd name="connsiteX376" fmla="*/ 1390650 w 2628900"/>
              <a:gd name="connsiteY376" fmla="*/ 166688 h 2872236"/>
              <a:gd name="connsiteX377" fmla="*/ 1400175 w 2628900"/>
              <a:gd name="connsiteY377" fmla="*/ 200025 h 2872236"/>
              <a:gd name="connsiteX378" fmla="*/ 1390650 w 2628900"/>
              <a:gd name="connsiteY378" fmla="*/ 233363 h 2872236"/>
              <a:gd name="connsiteX379" fmla="*/ 1357313 w 2628900"/>
              <a:gd name="connsiteY379" fmla="*/ 219075 h 2872236"/>
              <a:gd name="connsiteX380" fmla="*/ 1343025 w 2628900"/>
              <a:gd name="connsiteY380" fmla="*/ 204788 h 2872236"/>
              <a:gd name="connsiteX381" fmla="*/ 1309688 w 2628900"/>
              <a:gd name="connsiteY381" fmla="*/ 195263 h 2872236"/>
              <a:gd name="connsiteX382" fmla="*/ 1257300 w 2628900"/>
              <a:gd name="connsiteY382" fmla="*/ 176213 h 2872236"/>
              <a:gd name="connsiteX383" fmla="*/ 1228725 w 2628900"/>
              <a:gd name="connsiteY383" fmla="*/ 166688 h 2872236"/>
              <a:gd name="connsiteX384" fmla="*/ 1204913 w 2628900"/>
              <a:gd name="connsiteY384" fmla="*/ 200025 h 2872236"/>
              <a:gd name="connsiteX385" fmla="*/ 1171575 w 2628900"/>
              <a:gd name="connsiteY385" fmla="*/ 195263 h 2872236"/>
              <a:gd name="connsiteX386" fmla="*/ 1143000 w 2628900"/>
              <a:gd name="connsiteY386" fmla="*/ 214313 h 2872236"/>
              <a:gd name="connsiteX387" fmla="*/ 1109663 w 2628900"/>
              <a:gd name="connsiteY387" fmla="*/ 223838 h 2872236"/>
              <a:gd name="connsiteX388" fmla="*/ 1119188 w 2628900"/>
              <a:gd name="connsiteY388" fmla="*/ 242888 h 2872236"/>
              <a:gd name="connsiteX389" fmla="*/ 1081088 w 2628900"/>
              <a:gd name="connsiteY389" fmla="*/ 300038 h 2872236"/>
              <a:gd name="connsiteX390" fmla="*/ 1042988 w 2628900"/>
              <a:gd name="connsiteY390" fmla="*/ 314325 h 2872236"/>
              <a:gd name="connsiteX391" fmla="*/ 1009650 w 2628900"/>
              <a:gd name="connsiteY391" fmla="*/ 347663 h 2872236"/>
              <a:gd name="connsiteX392" fmla="*/ 962025 w 2628900"/>
              <a:gd name="connsiteY392" fmla="*/ 390525 h 287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</a:cxnLst>
            <a:rect l="l" t="t" r="r" b="b"/>
            <a:pathLst>
              <a:path w="2628900" h="2872236">
                <a:moveTo>
                  <a:pt x="962025" y="390525"/>
                </a:moveTo>
                <a:lnTo>
                  <a:pt x="933450" y="438150"/>
                </a:lnTo>
                <a:lnTo>
                  <a:pt x="914400" y="490538"/>
                </a:lnTo>
                <a:cubicBezTo>
                  <a:pt x="948590" y="544264"/>
                  <a:pt x="947738" y="563623"/>
                  <a:pt x="947738" y="538163"/>
                </a:cubicBezTo>
                <a:lnTo>
                  <a:pt x="919163" y="614363"/>
                </a:lnTo>
                <a:lnTo>
                  <a:pt x="862013" y="623888"/>
                </a:lnTo>
                <a:lnTo>
                  <a:pt x="819150" y="642938"/>
                </a:lnTo>
                <a:lnTo>
                  <a:pt x="795338" y="633413"/>
                </a:lnTo>
                <a:lnTo>
                  <a:pt x="776288" y="619125"/>
                </a:lnTo>
                <a:lnTo>
                  <a:pt x="747713" y="604838"/>
                </a:lnTo>
                <a:lnTo>
                  <a:pt x="719138" y="585788"/>
                </a:lnTo>
                <a:lnTo>
                  <a:pt x="700088" y="542925"/>
                </a:lnTo>
                <a:lnTo>
                  <a:pt x="642938" y="523875"/>
                </a:lnTo>
                <a:lnTo>
                  <a:pt x="638175" y="552450"/>
                </a:lnTo>
                <a:lnTo>
                  <a:pt x="604838" y="561975"/>
                </a:lnTo>
                <a:lnTo>
                  <a:pt x="609600" y="619125"/>
                </a:lnTo>
                <a:lnTo>
                  <a:pt x="528638" y="609600"/>
                </a:lnTo>
                <a:lnTo>
                  <a:pt x="500063" y="585788"/>
                </a:lnTo>
                <a:lnTo>
                  <a:pt x="457200" y="609600"/>
                </a:lnTo>
                <a:lnTo>
                  <a:pt x="438150" y="652463"/>
                </a:lnTo>
                <a:lnTo>
                  <a:pt x="423863" y="657225"/>
                </a:lnTo>
                <a:lnTo>
                  <a:pt x="385763" y="614363"/>
                </a:lnTo>
                <a:lnTo>
                  <a:pt x="342900" y="742950"/>
                </a:lnTo>
                <a:lnTo>
                  <a:pt x="395288" y="800100"/>
                </a:lnTo>
                <a:lnTo>
                  <a:pt x="400050" y="809625"/>
                </a:lnTo>
                <a:lnTo>
                  <a:pt x="381000" y="823913"/>
                </a:lnTo>
                <a:lnTo>
                  <a:pt x="342900" y="804863"/>
                </a:lnTo>
                <a:lnTo>
                  <a:pt x="319088" y="776288"/>
                </a:lnTo>
                <a:lnTo>
                  <a:pt x="300038" y="800100"/>
                </a:lnTo>
                <a:lnTo>
                  <a:pt x="271463" y="804863"/>
                </a:lnTo>
                <a:lnTo>
                  <a:pt x="233363" y="766763"/>
                </a:lnTo>
                <a:lnTo>
                  <a:pt x="219075" y="795338"/>
                </a:lnTo>
                <a:lnTo>
                  <a:pt x="219075" y="814388"/>
                </a:lnTo>
                <a:lnTo>
                  <a:pt x="219075" y="814388"/>
                </a:lnTo>
                <a:lnTo>
                  <a:pt x="190500" y="838200"/>
                </a:lnTo>
                <a:lnTo>
                  <a:pt x="171450" y="847725"/>
                </a:lnTo>
                <a:lnTo>
                  <a:pt x="128588" y="847725"/>
                </a:lnTo>
                <a:lnTo>
                  <a:pt x="119063" y="866775"/>
                </a:lnTo>
                <a:lnTo>
                  <a:pt x="157163" y="871538"/>
                </a:lnTo>
                <a:lnTo>
                  <a:pt x="180975" y="890588"/>
                </a:lnTo>
                <a:lnTo>
                  <a:pt x="200025" y="919163"/>
                </a:lnTo>
                <a:lnTo>
                  <a:pt x="204788" y="942975"/>
                </a:lnTo>
                <a:lnTo>
                  <a:pt x="185738" y="990600"/>
                </a:lnTo>
                <a:lnTo>
                  <a:pt x="171450" y="985838"/>
                </a:lnTo>
                <a:cubicBezTo>
                  <a:pt x="146515" y="960902"/>
                  <a:pt x="158863" y="962025"/>
                  <a:pt x="142875" y="962025"/>
                </a:cubicBezTo>
                <a:lnTo>
                  <a:pt x="119063" y="919163"/>
                </a:lnTo>
                <a:lnTo>
                  <a:pt x="100013" y="957263"/>
                </a:lnTo>
                <a:lnTo>
                  <a:pt x="80963" y="962025"/>
                </a:lnTo>
                <a:lnTo>
                  <a:pt x="90488" y="981075"/>
                </a:lnTo>
                <a:lnTo>
                  <a:pt x="57150" y="1000125"/>
                </a:lnTo>
                <a:lnTo>
                  <a:pt x="4763" y="1009650"/>
                </a:lnTo>
                <a:lnTo>
                  <a:pt x="0" y="1038225"/>
                </a:lnTo>
                <a:lnTo>
                  <a:pt x="109538" y="1085850"/>
                </a:lnTo>
                <a:lnTo>
                  <a:pt x="123825" y="1138238"/>
                </a:lnTo>
                <a:lnTo>
                  <a:pt x="161925" y="1152525"/>
                </a:lnTo>
                <a:lnTo>
                  <a:pt x="161925" y="1185863"/>
                </a:lnTo>
                <a:lnTo>
                  <a:pt x="109538" y="1214438"/>
                </a:lnTo>
                <a:lnTo>
                  <a:pt x="123825" y="1266825"/>
                </a:lnTo>
                <a:lnTo>
                  <a:pt x="109538" y="1309688"/>
                </a:lnTo>
                <a:lnTo>
                  <a:pt x="123825" y="1343025"/>
                </a:lnTo>
                <a:cubicBezTo>
                  <a:pt x="108272" y="1370243"/>
                  <a:pt x="98379" y="1368331"/>
                  <a:pt x="109538" y="1390650"/>
                </a:cubicBezTo>
                <a:cubicBezTo>
                  <a:pt x="110542" y="1392658"/>
                  <a:pt x="114300" y="1375569"/>
                  <a:pt x="114300" y="1395413"/>
                </a:cubicBezTo>
                <a:lnTo>
                  <a:pt x="133350" y="1466850"/>
                </a:lnTo>
                <a:lnTo>
                  <a:pt x="95250" y="1495425"/>
                </a:lnTo>
                <a:lnTo>
                  <a:pt x="80963" y="1524000"/>
                </a:lnTo>
                <a:lnTo>
                  <a:pt x="71438" y="1566863"/>
                </a:lnTo>
                <a:cubicBezTo>
                  <a:pt x="86227" y="1611231"/>
                  <a:pt x="70665" y="1609725"/>
                  <a:pt x="90488" y="1609725"/>
                </a:cubicBezTo>
                <a:lnTo>
                  <a:pt x="109538" y="1609725"/>
                </a:lnTo>
                <a:lnTo>
                  <a:pt x="123825" y="1604963"/>
                </a:lnTo>
                <a:lnTo>
                  <a:pt x="147638" y="1562100"/>
                </a:lnTo>
                <a:lnTo>
                  <a:pt x="190500" y="1595438"/>
                </a:lnTo>
                <a:cubicBezTo>
                  <a:pt x="244063" y="1644131"/>
                  <a:pt x="226219" y="1625600"/>
                  <a:pt x="242888" y="1638300"/>
                </a:cubicBezTo>
                <a:lnTo>
                  <a:pt x="266700" y="1647825"/>
                </a:lnTo>
                <a:lnTo>
                  <a:pt x="280988" y="1619250"/>
                </a:lnTo>
                <a:lnTo>
                  <a:pt x="328613" y="1614488"/>
                </a:lnTo>
                <a:lnTo>
                  <a:pt x="366713" y="1633538"/>
                </a:lnTo>
                <a:lnTo>
                  <a:pt x="357188" y="1652588"/>
                </a:lnTo>
                <a:lnTo>
                  <a:pt x="352425" y="1681163"/>
                </a:lnTo>
                <a:lnTo>
                  <a:pt x="390525" y="1733550"/>
                </a:lnTo>
                <a:lnTo>
                  <a:pt x="361950" y="1747838"/>
                </a:lnTo>
                <a:lnTo>
                  <a:pt x="328613" y="1728788"/>
                </a:lnTo>
                <a:lnTo>
                  <a:pt x="295275" y="1724025"/>
                </a:lnTo>
                <a:lnTo>
                  <a:pt x="261938" y="1762125"/>
                </a:lnTo>
                <a:lnTo>
                  <a:pt x="290513" y="1814513"/>
                </a:lnTo>
                <a:lnTo>
                  <a:pt x="295275" y="1828800"/>
                </a:lnTo>
                <a:lnTo>
                  <a:pt x="280988" y="1852613"/>
                </a:lnTo>
                <a:lnTo>
                  <a:pt x="257175" y="1885950"/>
                </a:lnTo>
                <a:lnTo>
                  <a:pt x="233363" y="1933575"/>
                </a:lnTo>
                <a:lnTo>
                  <a:pt x="242888" y="1971675"/>
                </a:lnTo>
                <a:lnTo>
                  <a:pt x="195263" y="2014538"/>
                </a:lnTo>
                <a:lnTo>
                  <a:pt x="166688" y="2009775"/>
                </a:lnTo>
                <a:lnTo>
                  <a:pt x="114300" y="2057400"/>
                </a:lnTo>
                <a:lnTo>
                  <a:pt x="133350" y="2114550"/>
                </a:lnTo>
                <a:lnTo>
                  <a:pt x="157163" y="2152650"/>
                </a:lnTo>
                <a:lnTo>
                  <a:pt x="161925" y="2200275"/>
                </a:lnTo>
                <a:lnTo>
                  <a:pt x="128588" y="2228850"/>
                </a:lnTo>
                <a:lnTo>
                  <a:pt x="138113" y="2295525"/>
                </a:lnTo>
                <a:lnTo>
                  <a:pt x="190500" y="2305050"/>
                </a:lnTo>
                <a:lnTo>
                  <a:pt x="200025" y="2362200"/>
                </a:lnTo>
                <a:lnTo>
                  <a:pt x="219075" y="2362200"/>
                </a:lnTo>
                <a:lnTo>
                  <a:pt x="257175" y="2362200"/>
                </a:lnTo>
                <a:cubicBezTo>
                  <a:pt x="266700" y="2363788"/>
                  <a:pt x="264319" y="2356644"/>
                  <a:pt x="285750" y="2366963"/>
                </a:cubicBezTo>
                <a:cubicBezTo>
                  <a:pt x="327014" y="2413385"/>
                  <a:pt x="304734" y="2409825"/>
                  <a:pt x="338138" y="2409825"/>
                </a:cubicBezTo>
                <a:lnTo>
                  <a:pt x="352425" y="2405063"/>
                </a:lnTo>
                <a:cubicBezTo>
                  <a:pt x="421295" y="2390305"/>
                  <a:pt x="399257" y="2385219"/>
                  <a:pt x="423863" y="2395538"/>
                </a:cubicBezTo>
                <a:lnTo>
                  <a:pt x="490538" y="2428875"/>
                </a:lnTo>
                <a:lnTo>
                  <a:pt x="490538" y="2490788"/>
                </a:lnTo>
                <a:lnTo>
                  <a:pt x="490538" y="2490788"/>
                </a:lnTo>
                <a:lnTo>
                  <a:pt x="533400" y="2495550"/>
                </a:lnTo>
                <a:lnTo>
                  <a:pt x="561975" y="2538413"/>
                </a:lnTo>
                <a:lnTo>
                  <a:pt x="600075" y="2576513"/>
                </a:lnTo>
                <a:lnTo>
                  <a:pt x="609600" y="2652713"/>
                </a:lnTo>
                <a:lnTo>
                  <a:pt x="547688" y="2695575"/>
                </a:lnTo>
                <a:lnTo>
                  <a:pt x="552450" y="2733675"/>
                </a:lnTo>
                <a:lnTo>
                  <a:pt x="571500" y="2714625"/>
                </a:lnTo>
                <a:lnTo>
                  <a:pt x="647700" y="2757488"/>
                </a:lnTo>
                <a:lnTo>
                  <a:pt x="666750" y="2724150"/>
                </a:lnTo>
                <a:lnTo>
                  <a:pt x="719138" y="2733675"/>
                </a:lnTo>
                <a:cubicBezTo>
                  <a:pt x="774649" y="2723582"/>
                  <a:pt x="758825" y="2712244"/>
                  <a:pt x="781050" y="2724150"/>
                </a:cubicBezTo>
                <a:lnTo>
                  <a:pt x="838200" y="2747963"/>
                </a:lnTo>
                <a:lnTo>
                  <a:pt x="862013" y="2809875"/>
                </a:lnTo>
                <a:cubicBezTo>
                  <a:pt x="891469" y="2765692"/>
                  <a:pt x="892175" y="2781300"/>
                  <a:pt x="890588" y="2762250"/>
                </a:cubicBezTo>
                <a:lnTo>
                  <a:pt x="895350" y="2738438"/>
                </a:lnTo>
                <a:lnTo>
                  <a:pt x="828675" y="2671763"/>
                </a:lnTo>
                <a:lnTo>
                  <a:pt x="823913" y="2652713"/>
                </a:lnTo>
                <a:lnTo>
                  <a:pt x="823913" y="2624138"/>
                </a:lnTo>
                <a:cubicBezTo>
                  <a:pt x="854075" y="2632075"/>
                  <a:pt x="883714" y="2642371"/>
                  <a:pt x="914400" y="2647950"/>
                </a:cubicBezTo>
                <a:cubicBezTo>
                  <a:pt x="919339" y="2648848"/>
                  <a:pt x="928688" y="2643188"/>
                  <a:pt x="928688" y="2643188"/>
                </a:cubicBezTo>
                <a:lnTo>
                  <a:pt x="938213" y="2633663"/>
                </a:lnTo>
                <a:lnTo>
                  <a:pt x="942975" y="2600325"/>
                </a:lnTo>
                <a:lnTo>
                  <a:pt x="881063" y="2543175"/>
                </a:lnTo>
                <a:lnTo>
                  <a:pt x="876300" y="2524125"/>
                </a:lnTo>
                <a:lnTo>
                  <a:pt x="914400" y="2443163"/>
                </a:lnTo>
                <a:lnTo>
                  <a:pt x="985838" y="2428875"/>
                </a:lnTo>
                <a:lnTo>
                  <a:pt x="1000125" y="2414588"/>
                </a:lnTo>
                <a:lnTo>
                  <a:pt x="1004888" y="2395538"/>
                </a:lnTo>
                <a:lnTo>
                  <a:pt x="976313" y="2371725"/>
                </a:lnTo>
                <a:lnTo>
                  <a:pt x="947738" y="2371725"/>
                </a:lnTo>
                <a:cubicBezTo>
                  <a:pt x="874727" y="2361990"/>
                  <a:pt x="900323" y="2362200"/>
                  <a:pt x="871538" y="2362200"/>
                </a:cubicBezTo>
                <a:lnTo>
                  <a:pt x="871538" y="2362200"/>
                </a:lnTo>
                <a:lnTo>
                  <a:pt x="885825" y="2290763"/>
                </a:lnTo>
                <a:cubicBezTo>
                  <a:pt x="939152" y="2218045"/>
                  <a:pt x="908684" y="2219325"/>
                  <a:pt x="942975" y="2219325"/>
                </a:cubicBezTo>
                <a:lnTo>
                  <a:pt x="981075" y="2205038"/>
                </a:lnTo>
                <a:lnTo>
                  <a:pt x="981075" y="2205038"/>
                </a:lnTo>
                <a:lnTo>
                  <a:pt x="1000125" y="2228850"/>
                </a:lnTo>
                <a:lnTo>
                  <a:pt x="995363" y="2266950"/>
                </a:lnTo>
                <a:lnTo>
                  <a:pt x="1042988" y="2295525"/>
                </a:lnTo>
                <a:cubicBezTo>
                  <a:pt x="1053223" y="2264820"/>
                  <a:pt x="1035844" y="2286794"/>
                  <a:pt x="1047750" y="2262188"/>
                </a:cubicBezTo>
                <a:lnTo>
                  <a:pt x="1081088" y="2224088"/>
                </a:lnTo>
                <a:lnTo>
                  <a:pt x="1081088" y="2166938"/>
                </a:lnTo>
                <a:lnTo>
                  <a:pt x="1081088" y="2138363"/>
                </a:lnTo>
                <a:lnTo>
                  <a:pt x="1114425" y="2166938"/>
                </a:lnTo>
                <a:lnTo>
                  <a:pt x="1133475" y="2143125"/>
                </a:lnTo>
                <a:lnTo>
                  <a:pt x="1162050" y="2138363"/>
                </a:lnTo>
                <a:lnTo>
                  <a:pt x="1195388" y="2109788"/>
                </a:lnTo>
                <a:lnTo>
                  <a:pt x="1204913" y="2095500"/>
                </a:lnTo>
                <a:lnTo>
                  <a:pt x="1247775" y="2076450"/>
                </a:lnTo>
                <a:lnTo>
                  <a:pt x="1219200" y="2038350"/>
                </a:lnTo>
                <a:lnTo>
                  <a:pt x="1228725" y="1952625"/>
                </a:lnTo>
                <a:lnTo>
                  <a:pt x="1190625" y="1952625"/>
                </a:lnTo>
                <a:lnTo>
                  <a:pt x="1171575" y="1976438"/>
                </a:lnTo>
                <a:cubicBezTo>
                  <a:pt x="1127553" y="1989016"/>
                  <a:pt x="1138238" y="1997520"/>
                  <a:pt x="1138238" y="1952625"/>
                </a:cubicBezTo>
                <a:lnTo>
                  <a:pt x="1123950" y="1890713"/>
                </a:lnTo>
                <a:lnTo>
                  <a:pt x="1114425" y="1862138"/>
                </a:lnTo>
                <a:lnTo>
                  <a:pt x="1100138" y="1804988"/>
                </a:lnTo>
                <a:lnTo>
                  <a:pt x="1119188" y="1790700"/>
                </a:lnTo>
                <a:lnTo>
                  <a:pt x="1076325" y="1738313"/>
                </a:lnTo>
                <a:lnTo>
                  <a:pt x="1057275" y="1738313"/>
                </a:lnTo>
                <a:lnTo>
                  <a:pt x="1047750" y="1762125"/>
                </a:lnTo>
                <a:lnTo>
                  <a:pt x="1028700" y="1752600"/>
                </a:lnTo>
                <a:lnTo>
                  <a:pt x="1009650" y="1676400"/>
                </a:lnTo>
                <a:lnTo>
                  <a:pt x="952500" y="1690688"/>
                </a:lnTo>
                <a:lnTo>
                  <a:pt x="923925" y="1666875"/>
                </a:lnTo>
                <a:cubicBezTo>
                  <a:pt x="918714" y="1630395"/>
                  <a:pt x="919163" y="1644763"/>
                  <a:pt x="919163" y="1624013"/>
                </a:cubicBezTo>
                <a:lnTo>
                  <a:pt x="923925" y="1600200"/>
                </a:lnTo>
                <a:cubicBezTo>
                  <a:pt x="903753" y="1580028"/>
                  <a:pt x="913855" y="1581150"/>
                  <a:pt x="900113" y="1581150"/>
                </a:cubicBezTo>
                <a:lnTo>
                  <a:pt x="914400" y="1538288"/>
                </a:lnTo>
                <a:lnTo>
                  <a:pt x="933450" y="1547813"/>
                </a:lnTo>
                <a:lnTo>
                  <a:pt x="962025" y="1514475"/>
                </a:lnTo>
                <a:lnTo>
                  <a:pt x="1004888" y="1538288"/>
                </a:lnTo>
                <a:lnTo>
                  <a:pt x="1090613" y="1562100"/>
                </a:lnTo>
                <a:lnTo>
                  <a:pt x="1104900" y="1600200"/>
                </a:lnTo>
                <a:lnTo>
                  <a:pt x="1162050" y="1590675"/>
                </a:lnTo>
                <a:lnTo>
                  <a:pt x="1228725" y="1628775"/>
                </a:lnTo>
                <a:lnTo>
                  <a:pt x="1228725" y="1714500"/>
                </a:lnTo>
                <a:lnTo>
                  <a:pt x="1271588" y="1700213"/>
                </a:lnTo>
                <a:lnTo>
                  <a:pt x="1281113" y="1719263"/>
                </a:lnTo>
                <a:lnTo>
                  <a:pt x="1319213" y="1709738"/>
                </a:lnTo>
                <a:lnTo>
                  <a:pt x="1343025" y="1728788"/>
                </a:lnTo>
                <a:lnTo>
                  <a:pt x="1404938" y="1738313"/>
                </a:lnTo>
                <a:lnTo>
                  <a:pt x="1419225" y="1724025"/>
                </a:lnTo>
                <a:cubicBezTo>
                  <a:pt x="1450442" y="1744836"/>
                  <a:pt x="1445419" y="1754981"/>
                  <a:pt x="1457325" y="1743075"/>
                </a:cubicBezTo>
                <a:lnTo>
                  <a:pt x="1476375" y="1733550"/>
                </a:lnTo>
                <a:lnTo>
                  <a:pt x="1476375" y="1704975"/>
                </a:lnTo>
                <a:lnTo>
                  <a:pt x="1528763" y="1700213"/>
                </a:lnTo>
                <a:lnTo>
                  <a:pt x="1590675" y="1738313"/>
                </a:lnTo>
                <a:lnTo>
                  <a:pt x="1619250" y="1790700"/>
                </a:lnTo>
                <a:cubicBezTo>
                  <a:pt x="1588609" y="1826449"/>
                  <a:pt x="1605311" y="1824038"/>
                  <a:pt x="1581150" y="1824038"/>
                </a:cubicBezTo>
                <a:lnTo>
                  <a:pt x="1552575" y="1824038"/>
                </a:lnTo>
                <a:lnTo>
                  <a:pt x="1538288" y="1881188"/>
                </a:lnTo>
                <a:lnTo>
                  <a:pt x="1476375" y="1943100"/>
                </a:lnTo>
                <a:lnTo>
                  <a:pt x="1419225" y="1919288"/>
                </a:lnTo>
                <a:lnTo>
                  <a:pt x="1390650" y="1905000"/>
                </a:lnTo>
                <a:lnTo>
                  <a:pt x="1362075" y="1914525"/>
                </a:lnTo>
                <a:lnTo>
                  <a:pt x="1371600" y="1938338"/>
                </a:lnTo>
                <a:lnTo>
                  <a:pt x="1333500" y="1966913"/>
                </a:lnTo>
                <a:lnTo>
                  <a:pt x="1323975" y="2038350"/>
                </a:lnTo>
                <a:lnTo>
                  <a:pt x="1328738" y="2076450"/>
                </a:lnTo>
                <a:lnTo>
                  <a:pt x="1366838" y="2081213"/>
                </a:lnTo>
                <a:lnTo>
                  <a:pt x="1390650" y="2133600"/>
                </a:lnTo>
                <a:lnTo>
                  <a:pt x="1395413" y="2219325"/>
                </a:lnTo>
                <a:lnTo>
                  <a:pt x="1428750" y="2271713"/>
                </a:lnTo>
                <a:lnTo>
                  <a:pt x="1423988" y="2319338"/>
                </a:lnTo>
                <a:lnTo>
                  <a:pt x="1385888" y="2366963"/>
                </a:lnTo>
                <a:lnTo>
                  <a:pt x="1362075" y="2352675"/>
                </a:lnTo>
                <a:lnTo>
                  <a:pt x="1371600" y="2386013"/>
                </a:lnTo>
                <a:lnTo>
                  <a:pt x="1343025" y="2409825"/>
                </a:lnTo>
                <a:lnTo>
                  <a:pt x="1352550" y="2438400"/>
                </a:lnTo>
                <a:lnTo>
                  <a:pt x="1309688" y="2457450"/>
                </a:lnTo>
                <a:lnTo>
                  <a:pt x="1319213" y="2519363"/>
                </a:lnTo>
                <a:lnTo>
                  <a:pt x="1333500" y="2538413"/>
                </a:lnTo>
                <a:lnTo>
                  <a:pt x="1314450" y="2595563"/>
                </a:lnTo>
                <a:lnTo>
                  <a:pt x="1271588" y="2605088"/>
                </a:lnTo>
                <a:lnTo>
                  <a:pt x="1228725" y="2633663"/>
                </a:lnTo>
                <a:lnTo>
                  <a:pt x="1200150" y="2609850"/>
                </a:lnTo>
                <a:lnTo>
                  <a:pt x="1200150" y="2576513"/>
                </a:lnTo>
                <a:lnTo>
                  <a:pt x="1157288" y="2576513"/>
                </a:lnTo>
                <a:lnTo>
                  <a:pt x="1128713" y="2571750"/>
                </a:lnTo>
                <a:lnTo>
                  <a:pt x="1090613" y="2614613"/>
                </a:lnTo>
                <a:lnTo>
                  <a:pt x="1081088" y="2671763"/>
                </a:lnTo>
                <a:lnTo>
                  <a:pt x="1100138" y="2762250"/>
                </a:lnTo>
                <a:lnTo>
                  <a:pt x="1162050" y="2824163"/>
                </a:lnTo>
                <a:lnTo>
                  <a:pt x="1209675" y="2857500"/>
                </a:lnTo>
                <a:lnTo>
                  <a:pt x="1247775" y="2828925"/>
                </a:lnTo>
                <a:lnTo>
                  <a:pt x="1319213" y="2828925"/>
                </a:lnTo>
                <a:lnTo>
                  <a:pt x="1347788" y="2847975"/>
                </a:lnTo>
                <a:lnTo>
                  <a:pt x="1376363" y="2847975"/>
                </a:lnTo>
                <a:cubicBezTo>
                  <a:pt x="1458848" y="2872236"/>
                  <a:pt x="1429195" y="2871788"/>
                  <a:pt x="1462088" y="2871788"/>
                </a:cubicBezTo>
                <a:lnTo>
                  <a:pt x="1490663" y="2847975"/>
                </a:lnTo>
                <a:lnTo>
                  <a:pt x="1509713" y="2824163"/>
                </a:lnTo>
                <a:lnTo>
                  <a:pt x="1562100" y="2824163"/>
                </a:lnTo>
                <a:lnTo>
                  <a:pt x="1600200" y="2738438"/>
                </a:lnTo>
                <a:cubicBezTo>
                  <a:pt x="1612900" y="2744788"/>
                  <a:pt x="1624601" y="2753752"/>
                  <a:pt x="1638300" y="2757488"/>
                </a:cubicBezTo>
                <a:cubicBezTo>
                  <a:pt x="1643143" y="2758809"/>
                  <a:pt x="1652588" y="2752725"/>
                  <a:pt x="1652588" y="2752725"/>
                </a:cubicBezTo>
                <a:lnTo>
                  <a:pt x="1685925" y="2743200"/>
                </a:lnTo>
                <a:lnTo>
                  <a:pt x="1752600" y="2800350"/>
                </a:lnTo>
                <a:lnTo>
                  <a:pt x="1785938" y="2781300"/>
                </a:lnTo>
                <a:lnTo>
                  <a:pt x="1804988" y="2747963"/>
                </a:lnTo>
                <a:lnTo>
                  <a:pt x="1833563" y="2747963"/>
                </a:lnTo>
                <a:cubicBezTo>
                  <a:pt x="1848560" y="2717968"/>
                  <a:pt x="1837201" y="2719388"/>
                  <a:pt x="1852613" y="2719388"/>
                </a:cubicBezTo>
                <a:lnTo>
                  <a:pt x="1895475" y="2719388"/>
                </a:lnTo>
                <a:cubicBezTo>
                  <a:pt x="1879768" y="2687973"/>
                  <a:pt x="1877219" y="2698751"/>
                  <a:pt x="1881188" y="2681288"/>
                </a:cubicBezTo>
                <a:lnTo>
                  <a:pt x="1895475" y="2628900"/>
                </a:lnTo>
                <a:cubicBezTo>
                  <a:pt x="1926180" y="2618665"/>
                  <a:pt x="1916950" y="2626474"/>
                  <a:pt x="1928813" y="2614613"/>
                </a:cubicBezTo>
                <a:lnTo>
                  <a:pt x="1981200" y="2600325"/>
                </a:lnTo>
                <a:lnTo>
                  <a:pt x="2000250" y="2576513"/>
                </a:lnTo>
                <a:lnTo>
                  <a:pt x="2033588" y="2590800"/>
                </a:lnTo>
                <a:lnTo>
                  <a:pt x="2052638" y="2595563"/>
                </a:lnTo>
                <a:lnTo>
                  <a:pt x="2090738" y="2586038"/>
                </a:lnTo>
                <a:lnTo>
                  <a:pt x="2133600" y="2628900"/>
                </a:lnTo>
                <a:lnTo>
                  <a:pt x="2162175" y="2624138"/>
                </a:lnTo>
                <a:lnTo>
                  <a:pt x="2162175" y="2709863"/>
                </a:lnTo>
                <a:lnTo>
                  <a:pt x="2224088" y="2719388"/>
                </a:lnTo>
                <a:lnTo>
                  <a:pt x="2243138" y="2690813"/>
                </a:lnTo>
                <a:lnTo>
                  <a:pt x="2243138" y="2690813"/>
                </a:lnTo>
                <a:lnTo>
                  <a:pt x="2276475" y="2690813"/>
                </a:lnTo>
                <a:lnTo>
                  <a:pt x="2290763" y="2657475"/>
                </a:lnTo>
                <a:lnTo>
                  <a:pt x="2428875" y="2700338"/>
                </a:lnTo>
                <a:lnTo>
                  <a:pt x="2466975" y="2676525"/>
                </a:lnTo>
                <a:cubicBezTo>
                  <a:pt x="2491711" y="2641896"/>
                  <a:pt x="2490788" y="2656844"/>
                  <a:pt x="2490788" y="2638425"/>
                </a:cubicBezTo>
                <a:lnTo>
                  <a:pt x="2481263" y="2624138"/>
                </a:lnTo>
                <a:lnTo>
                  <a:pt x="2481263" y="2590800"/>
                </a:lnTo>
                <a:lnTo>
                  <a:pt x="2490788" y="2557463"/>
                </a:lnTo>
                <a:lnTo>
                  <a:pt x="2509838" y="2505075"/>
                </a:lnTo>
                <a:lnTo>
                  <a:pt x="2509838" y="2462213"/>
                </a:lnTo>
                <a:lnTo>
                  <a:pt x="2524125" y="2419350"/>
                </a:lnTo>
                <a:lnTo>
                  <a:pt x="2538413" y="2362200"/>
                </a:lnTo>
                <a:lnTo>
                  <a:pt x="2557463" y="2309813"/>
                </a:lnTo>
                <a:lnTo>
                  <a:pt x="2538413" y="2295525"/>
                </a:lnTo>
                <a:lnTo>
                  <a:pt x="2552700" y="2281238"/>
                </a:lnTo>
                <a:lnTo>
                  <a:pt x="2552700" y="2257425"/>
                </a:lnTo>
                <a:lnTo>
                  <a:pt x="2533650" y="2214563"/>
                </a:lnTo>
                <a:lnTo>
                  <a:pt x="2581275" y="2133600"/>
                </a:lnTo>
                <a:lnTo>
                  <a:pt x="2586038" y="2090738"/>
                </a:lnTo>
                <a:lnTo>
                  <a:pt x="2600325" y="2076450"/>
                </a:lnTo>
                <a:lnTo>
                  <a:pt x="2628900" y="2033588"/>
                </a:lnTo>
                <a:lnTo>
                  <a:pt x="2624138" y="1995488"/>
                </a:lnTo>
                <a:lnTo>
                  <a:pt x="2600325" y="1924050"/>
                </a:lnTo>
                <a:lnTo>
                  <a:pt x="2571750" y="1909763"/>
                </a:lnTo>
                <a:lnTo>
                  <a:pt x="2528888" y="1985963"/>
                </a:lnTo>
                <a:lnTo>
                  <a:pt x="2528888" y="1995488"/>
                </a:lnTo>
                <a:cubicBezTo>
                  <a:pt x="2499093" y="2020316"/>
                  <a:pt x="2500313" y="2006901"/>
                  <a:pt x="2500313" y="2024063"/>
                </a:cubicBezTo>
                <a:lnTo>
                  <a:pt x="2447925" y="2062163"/>
                </a:lnTo>
                <a:lnTo>
                  <a:pt x="2433638" y="2095500"/>
                </a:lnTo>
                <a:cubicBezTo>
                  <a:pt x="2403055" y="2080209"/>
                  <a:pt x="2412593" y="2088743"/>
                  <a:pt x="2400300" y="2076450"/>
                </a:cubicBezTo>
                <a:lnTo>
                  <a:pt x="2352675" y="2057400"/>
                </a:lnTo>
                <a:lnTo>
                  <a:pt x="2362200" y="2043113"/>
                </a:lnTo>
                <a:lnTo>
                  <a:pt x="2376488" y="2024063"/>
                </a:lnTo>
                <a:lnTo>
                  <a:pt x="2400300" y="2028825"/>
                </a:lnTo>
                <a:cubicBezTo>
                  <a:pt x="2400459" y="2027079"/>
                  <a:pt x="2400617" y="2025332"/>
                  <a:pt x="2400776" y="2023586"/>
                </a:cubicBezTo>
                <a:lnTo>
                  <a:pt x="2362200" y="2005013"/>
                </a:lnTo>
                <a:lnTo>
                  <a:pt x="2333625" y="2014538"/>
                </a:lnTo>
                <a:lnTo>
                  <a:pt x="2324100" y="1981200"/>
                </a:lnTo>
                <a:lnTo>
                  <a:pt x="2347913" y="1947863"/>
                </a:lnTo>
                <a:lnTo>
                  <a:pt x="2381250" y="1947863"/>
                </a:lnTo>
                <a:lnTo>
                  <a:pt x="2376488" y="1914525"/>
                </a:lnTo>
                <a:lnTo>
                  <a:pt x="2405063" y="1895475"/>
                </a:lnTo>
                <a:lnTo>
                  <a:pt x="2409825" y="1866900"/>
                </a:lnTo>
                <a:lnTo>
                  <a:pt x="2357438" y="1847850"/>
                </a:lnTo>
                <a:lnTo>
                  <a:pt x="2347913" y="1785938"/>
                </a:lnTo>
                <a:lnTo>
                  <a:pt x="2347913" y="1743075"/>
                </a:lnTo>
                <a:lnTo>
                  <a:pt x="2314575" y="1733550"/>
                </a:lnTo>
                <a:lnTo>
                  <a:pt x="2319338" y="1700213"/>
                </a:lnTo>
                <a:lnTo>
                  <a:pt x="2333625" y="1685925"/>
                </a:lnTo>
                <a:cubicBezTo>
                  <a:pt x="2328494" y="1655136"/>
                  <a:pt x="2322035" y="1664178"/>
                  <a:pt x="2333625" y="1652588"/>
                </a:cubicBezTo>
                <a:lnTo>
                  <a:pt x="2314575" y="1624013"/>
                </a:lnTo>
                <a:lnTo>
                  <a:pt x="2314575" y="1562100"/>
                </a:lnTo>
                <a:cubicBezTo>
                  <a:pt x="2324622" y="1501818"/>
                  <a:pt x="2324100" y="1524263"/>
                  <a:pt x="2324100" y="1495425"/>
                </a:cubicBezTo>
                <a:lnTo>
                  <a:pt x="2333625" y="1438275"/>
                </a:lnTo>
                <a:lnTo>
                  <a:pt x="2362200" y="1371600"/>
                </a:lnTo>
                <a:lnTo>
                  <a:pt x="2395538" y="1300163"/>
                </a:lnTo>
                <a:lnTo>
                  <a:pt x="2395538" y="1233488"/>
                </a:lnTo>
                <a:lnTo>
                  <a:pt x="2400300" y="1204913"/>
                </a:lnTo>
                <a:lnTo>
                  <a:pt x="2409825" y="1138238"/>
                </a:lnTo>
                <a:lnTo>
                  <a:pt x="2405063" y="1090613"/>
                </a:lnTo>
                <a:lnTo>
                  <a:pt x="2352675" y="1033463"/>
                </a:lnTo>
                <a:lnTo>
                  <a:pt x="2357438" y="966788"/>
                </a:lnTo>
                <a:lnTo>
                  <a:pt x="2371725" y="895350"/>
                </a:lnTo>
                <a:lnTo>
                  <a:pt x="2414588" y="842963"/>
                </a:lnTo>
                <a:lnTo>
                  <a:pt x="2414588" y="842963"/>
                </a:lnTo>
                <a:lnTo>
                  <a:pt x="2438400" y="833438"/>
                </a:lnTo>
                <a:lnTo>
                  <a:pt x="2447925" y="766763"/>
                </a:lnTo>
                <a:lnTo>
                  <a:pt x="2438400" y="704850"/>
                </a:lnTo>
                <a:lnTo>
                  <a:pt x="2452688" y="685800"/>
                </a:lnTo>
                <a:lnTo>
                  <a:pt x="2414588" y="623888"/>
                </a:lnTo>
                <a:cubicBezTo>
                  <a:pt x="2419547" y="584213"/>
                  <a:pt x="2432149" y="585788"/>
                  <a:pt x="2414588" y="585788"/>
                </a:cubicBezTo>
                <a:lnTo>
                  <a:pt x="2352675" y="500063"/>
                </a:lnTo>
                <a:cubicBezTo>
                  <a:pt x="2358032" y="414357"/>
                  <a:pt x="2357438" y="449313"/>
                  <a:pt x="2357438" y="395288"/>
                </a:cubicBezTo>
                <a:cubicBezTo>
                  <a:pt x="2367465" y="365207"/>
                  <a:pt x="2377003" y="366713"/>
                  <a:pt x="2362200" y="366713"/>
                </a:cubicBezTo>
                <a:lnTo>
                  <a:pt x="2338388" y="304800"/>
                </a:lnTo>
                <a:lnTo>
                  <a:pt x="2362200" y="261938"/>
                </a:lnTo>
                <a:lnTo>
                  <a:pt x="2343150" y="228600"/>
                </a:lnTo>
                <a:cubicBezTo>
                  <a:pt x="2338230" y="179396"/>
                  <a:pt x="2326482" y="184150"/>
                  <a:pt x="2338388" y="176213"/>
                </a:cubicBezTo>
                <a:lnTo>
                  <a:pt x="2357438" y="176213"/>
                </a:lnTo>
                <a:lnTo>
                  <a:pt x="2352675" y="138113"/>
                </a:lnTo>
                <a:lnTo>
                  <a:pt x="2281238" y="90488"/>
                </a:lnTo>
                <a:lnTo>
                  <a:pt x="2281238" y="52388"/>
                </a:lnTo>
                <a:cubicBezTo>
                  <a:pt x="2266325" y="17591"/>
                  <a:pt x="2266950" y="31140"/>
                  <a:pt x="2266950" y="14288"/>
                </a:cubicBezTo>
                <a:lnTo>
                  <a:pt x="2252663" y="0"/>
                </a:lnTo>
                <a:lnTo>
                  <a:pt x="2185988" y="33338"/>
                </a:lnTo>
                <a:lnTo>
                  <a:pt x="2152650" y="52388"/>
                </a:lnTo>
                <a:lnTo>
                  <a:pt x="2124075" y="57150"/>
                </a:lnTo>
                <a:lnTo>
                  <a:pt x="2124075" y="85725"/>
                </a:lnTo>
                <a:lnTo>
                  <a:pt x="2081213" y="123825"/>
                </a:lnTo>
                <a:cubicBezTo>
                  <a:pt x="2071303" y="163465"/>
                  <a:pt x="2071688" y="148834"/>
                  <a:pt x="2071688" y="166688"/>
                </a:cubicBezTo>
                <a:lnTo>
                  <a:pt x="2081213" y="190500"/>
                </a:lnTo>
                <a:lnTo>
                  <a:pt x="2014538" y="195263"/>
                </a:lnTo>
                <a:lnTo>
                  <a:pt x="1962150" y="138113"/>
                </a:lnTo>
                <a:lnTo>
                  <a:pt x="1905000" y="100013"/>
                </a:lnTo>
                <a:lnTo>
                  <a:pt x="1871663" y="90488"/>
                </a:lnTo>
                <a:lnTo>
                  <a:pt x="1847850" y="123825"/>
                </a:lnTo>
                <a:lnTo>
                  <a:pt x="1838325" y="147638"/>
                </a:lnTo>
                <a:lnTo>
                  <a:pt x="1766888" y="133350"/>
                </a:lnTo>
                <a:lnTo>
                  <a:pt x="1709738" y="133350"/>
                </a:lnTo>
                <a:lnTo>
                  <a:pt x="1671638" y="133350"/>
                </a:lnTo>
                <a:lnTo>
                  <a:pt x="1657350" y="104775"/>
                </a:lnTo>
                <a:lnTo>
                  <a:pt x="1628775" y="100013"/>
                </a:lnTo>
                <a:lnTo>
                  <a:pt x="1604963" y="171450"/>
                </a:lnTo>
                <a:lnTo>
                  <a:pt x="1585913" y="190500"/>
                </a:lnTo>
                <a:lnTo>
                  <a:pt x="1547813" y="195263"/>
                </a:lnTo>
                <a:lnTo>
                  <a:pt x="1504950" y="166688"/>
                </a:lnTo>
                <a:lnTo>
                  <a:pt x="1485900" y="142875"/>
                </a:lnTo>
                <a:lnTo>
                  <a:pt x="1476375" y="138113"/>
                </a:lnTo>
                <a:lnTo>
                  <a:pt x="1443038" y="119063"/>
                </a:lnTo>
                <a:lnTo>
                  <a:pt x="1419225" y="114300"/>
                </a:lnTo>
                <a:lnTo>
                  <a:pt x="1414463" y="133350"/>
                </a:lnTo>
                <a:lnTo>
                  <a:pt x="1390650" y="166688"/>
                </a:lnTo>
                <a:cubicBezTo>
                  <a:pt x="1395638" y="201596"/>
                  <a:pt x="1384188" y="200025"/>
                  <a:pt x="1400175" y="200025"/>
                </a:cubicBezTo>
                <a:lnTo>
                  <a:pt x="1390650" y="233363"/>
                </a:lnTo>
                <a:lnTo>
                  <a:pt x="1357313" y="219075"/>
                </a:lnTo>
                <a:lnTo>
                  <a:pt x="1343025" y="204788"/>
                </a:lnTo>
                <a:lnTo>
                  <a:pt x="1309688" y="195263"/>
                </a:lnTo>
                <a:lnTo>
                  <a:pt x="1257300" y="176213"/>
                </a:lnTo>
                <a:lnTo>
                  <a:pt x="1228725" y="166688"/>
                </a:lnTo>
                <a:lnTo>
                  <a:pt x="1204913" y="200025"/>
                </a:lnTo>
                <a:lnTo>
                  <a:pt x="1171575" y="195263"/>
                </a:lnTo>
                <a:lnTo>
                  <a:pt x="1143000" y="214313"/>
                </a:lnTo>
                <a:lnTo>
                  <a:pt x="1109663" y="223838"/>
                </a:lnTo>
                <a:lnTo>
                  <a:pt x="1119188" y="242888"/>
                </a:lnTo>
                <a:lnTo>
                  <a:pt x="1081088" y="300038"/>
                </a:lnTo>
                <a:lnTo>
                  <a:pt x="1042988" y="314325"/>
                </a:lnTo>
                <a:lnTo>
                  <a:pt x="1009650" y="347663"/>
                </a:lnTo>
                <a:lnTo>
                  <a:pt x="962025" y="390525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자유형 24"/>
          <p:cNvSpPr/>
          <p:nvPr/>
        </p:nvSpPr>
        <p:spPr>
          <a:xfrm>
            <a:off x="2967038" y="7946201"/>
            <a:ext cx="195262" cy="204787"/>
          </a:xfrm>
          <a:custGeom>
            <a:avLst/>
            <a:gdLst>
              <a:gd name="connsiteX0" fmla="*/ 59531 w 195262"/>
              <a:gd name="connsiteY0" fmla="*/ 0 h 204787"/>
              <a:gd name="connsiteX1" fmla="*/ 2381 w 195262"/>
              <a:gd name="connsiteY1" fmla="*/ 21431 h 204787"/>
              <a:gd name="connsiteX2" fmla="*/ 0 w 195262"/>
              <a:gd name="connsiteY2" fmla="*/ 61912 h 204787"/>
              <a:gd name="connsiteX3" fmla="*/ 7143 w 195262"/>
              <a:gd name="connsiteY3" fmla="*/ 104775 h 204787"/>
              <a:gd name="connsiteX4" fmla="*/ 4762 w 195262"/>
              <a:gd name="connsiteY4" fmla="*/ 126206 h 204787"/>
              <a:gd name="connsiteX5" fmla="*/ 21431 w 195262"/>
              <a:gd name="connsiteY5" fmla="*/ 133350 h 204787"/>
              <a:gd name="connsiteX6" fmla="*/ 40481 w 195262"/>
              <a:gd name="connsiteY6" fmla="*/ 145256 h 204787"/>
              <a:gd name="connsiteX7" fmla="*/ 54768 w 195262"/>
              <a:gd name="connsiteY7" fmla="*/ 145256 h 204787"/>
              <a:gd name="connsiteX8" fmla="*/ 59531 w 195262"/>
              <a:gd name="connsiteY8" fmla="*/ 166687 h 204787"/>
              <a:gd name="connsiteX9" fmla="*/ 66675 w 195262"/>
              <a:gd name="connsiteY9" fmla="*/ 190500 h 204787"/>
              <a:gd name="connsiteX10" fmla="*/ 92868 w 195262"/>
              <a:gd name="connsiteY10" fmla="*/ 190500 h 204787"/>
              <a:gd name="connsiteX11" fmla="*/ 109537 w 195262"/>
              <a:gd name="connsiteY11" fmla="*/ 190500 h 204787"/>
              <a:gd name="connsiteX12" fmla="*/ 138112 w 195262"/>
              <a:gd name="connsiteY12" fmla="*/ 204787 h 204787"/>
              <a:gd name="connsiteX13" fmla="*/ 140493 w 195262"/>
              <a:gd name="connsiteY13" fmla="*/ 180975 h 204787"/>
              <a:gd name="connsiteX14" fmla="*/ 145256 w 195262"/>
              <a:gd name="connsiteY14" fmla="*/ 188119 h 204787"/>
              <a:gd name="connsiteX15" fmla="*/ 154781 w 195262"/>
              <a:gd name="connsiteY15" fmla="*/ 200025 h 204787"/>
              <a:gd name="connsiteX16" fmla="*/ 171450 w 195262"/>
              <a:gd name="connsiteY16" fmla="*/ 202406 h 204787"/>
              <a:gd name="connsiteX17" fmla="*/ 192881 w 195262"/>
              <a:gd name="connsiteY17" fmla="*/ 200025 h 204787"/>
              <a:gd name="connsiteX18" fmla="*/ 180975 w 195262"/>
              <a:gd name="connsiteY18" fmla="*/ 180975 h 204787"/>
              <a:gd name="connsiteX19" fmla="*/ 195262 w 195262"/>
              <a:gd name="connsiteY19" fmla="*/ 164306 h 204787"/>
              <a:gd name="connsiteX20" fmla="*/ 183356 w 195262"/>
              <a:gd name="connsiteY20" fmla="*/ 154781 h 204787"/>
              <a:gd name="connsiteX21" fmla="*/ 161925 w 195262"/>
              <a:gd name="connsiteY21" fmla="*/ 154781 h 204787"/>
              <a:gd name="connsiteX22" fmla="*/ 159543 w 195262"/>
              <a:gd name="connsiteY22" fmla="*/ 133350 h 204787"/>
              <a:gd name="connsiteX23" fmla="*/ 150018 w 195262"/>
              <a:gd name="connsiteY23" fmla="*/ 116681 h 204787"/>
              <a:gd name="connsiteX24" fmla="*/ 138112 w 195262"/>
              <a:gd name="connsiteY24" fmla="*/ 109537 h 204787"/>
              <a:gd name="connsiteX25" fmla="*/ 142875 w 195262"/>
              <a:gd name="connsiteY25" fmla="*/ 92869 h 204787"/>
              <a:gd name="connsiteX26" fmla="*/ 135731 w 195262"/>
              <a:gd name="connsiteY26" fmla="*/ 83344 h 204787"/>
              <a:gd name="connsiteX27" fmla="*/ 135731 w 195262"/>
              <a:gd name="connsiteY27" fmla="*/ 61912 h 204787"/>
              <a:gd name="connsiteX28" fmla="*/ 135731 w 195262"/>
              <a:gd name="connsiteY28" fmla="*/ 38100 h 204787"/>
              <a:gd name="connsiteX29" fmla="*/ 119062 w 195262"/>
              <a:gd name="connsiteY29" fmla="*/ 23812 h 204787"/>
              <a:gd name="connsiteX30" fmla="*/ 59531 w 195262"/>
              <a:gd name="connsiteY30" fmla="*/ 0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95262" h="204787">
                <a:moveTo>
                  <a:pt x="59531" y="0"/>
                </a:moveTo>
                <a:lnTo>
                  <a:pt x="2381" y="21431"/>
                </a:lnTo>
                <a:lnTo>
                  <a:pt x="0" y="61912"/>
                </a:lnTo>
                <a:lnTo>
                  <a:pt x="7143" y="104775"/>
                </a:lnTo>
                <a:lnTo>
                  <a:pt x="4762" y="126206"/>
                </a:lnTo>
                <a:lnTo>
                  <a:pt x="21431" y="133350"/>
                </a:lnTo>
                <a:cubicBezTo>
                  <a:pt x="38746" y="145717"/>
                  <a:pt x="31272" y="145256"/>
                  <a:pt x="40481" y="145256"/>
                </a:cubicBezTo>
                <a:lnTo>
                  <a:pt x="54768" y="145256"/>
                </a:lnTo>
                <a:lnTo>
                  <a:pt x="59531" y="166687"/>
                </a:lnTo>
                <a:lnTo>
                  <a:pt x="66675" y="190500"/>
                </a:lnTo>
                <a:lnTo>
                  <a:pt x="92868" y="190500"/>
                </a:lnTo>
                <a:lnTo>
                  <a:pt x="109537" y="190500"/>
                </a:lnTo>
                <a:lnTo>
                  <a:pt x="138112" y="204787"/>
                </a:lnTo>
                <a:cubicBezTo>
                  <a:pt x="138906" y="196850"/>
                  <a:pt x="137351" y="188307"/>
                  <a:pt x="140493" y="180975"/>
                </a:cubicBezTo>
                <a:cubicBezTo>
                  <a:pt x="141621" y="178344"/>
                  <a:pt x="145256" y="188119"/>
                  <a:pt x="145256" y="188119"/>
                </a:cubicBezTo>
                <a:lnTo>
                  <a:pt x="154781" y="200025"/>
                </a:lnTo>
                <a:lnTo>
                  <a:pt x="171450" y="202406"/>
                </a:lnTo>
                <a:lnTo>
                  <a:pt x="192881" y="200025"/>
                </a:lnTo>
                <a:cubicBezTo>
                  <a:pt x="178117" y="180340"/>
                  <a:pt x="170655" y="180975"/>
                  <a:pt x="180975" y="180975"/>
                </a:cubicBezTo>
                <a:lnTo>
                  <a:pt x="195262" y="164306"/>
                </a:lnTo>
                <a:lnTo>
                  <a:pt x="183356" y="154781"/>
                </a:lnTo>
                <a:lnTo>
                  <a:pt x="161925" y="154781"/>
                </a:lnTo>
                <a:lnTo>
                  <a:pt x="159543" y="133350"/>
                </a:lnTo>
                <a:lnTo>
                  <a:pt x="150018" y="116681"/>
                </a:lnTo>
                <a:lnTo>
                  <a:pt x="138112" y="109537"/>
                </a:lnTo>
                <a:lnTo>
                  <a:pt x="142875" y="92869"/>
                </a:lnTo>
                <a:lnTo>
                  <a:pt x="135731" y="83344"/>
                </a:lnTo>
                <a:lnTo>
                  <a:pt x="135731" y="61912"/>
                </a:lnTo>
                <a:lnTo>
                  <a:pt x="135731" y="38100"/>
                </a:lnTo>
                <a:lnTo>
                  <a:pt x="119062" y="23812"/>
                </a:lnTo>
                <a:lnTo>
                  <a:pt x="59531" y="0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자유형 25"/>
          <p:cNvSpPr/>
          <p:nvPr/>
        </p:nvSpPr>
        <p:spPr>
          <a:xfrm>
            <a:off x="4707732" y="6977031"/>
            <a:ext cx="383381" cy="433388"/>
          </a:xfrm>
          <a:custGeom>
            <a:avLst/>
            <a:gdLst>
              <a:gd name="connsiteX0" fmla="*/ 150019 w 383381"/>
              <a:gd name="connsiteY0" fmla="*/ 164306 h 433388"/>
              <a:gd name="connsiteX1" fmla="*/ 133350 w 383381"/>
              <a:gd name="connsiteY1" fmla="*/ 114300 h 433388"/>
              <a:gd name="connsiteX2" fmla="*/ 157162 w 383381"/>
              <a:gd name="connsiteY2" fmla="*/ 107156 h 433388"/>
              <a:gd name="connsiteX3" fmla="*/ 169069 w 383381"/>
              <a:gd name="connsiteY3" fmla="*/ 88106 h 433388"/>
              <a:gd name="connsiteX4" fmla="*/ 171450 w 383381"/>
              <a:gd name="connsiteY4" fmla="*/ 69056 h 433388"/>
              <a:gd name="connsiteX5" fmla="*/ 178594 w 383381"/>
              <a:gd name="connsiteY5" fmla="*/ 50006 h 433388"/>
              <a:gd name="connsiteX6" fmla="*/ 185737 w 383381"/>
              <a:gd name="connsiteY6" fmla="*/ 30956 h 433388"/>
              <a:gd name="connsiteX7" fmla="*/ 164306 w 383381"/>
              <a:gd name="connsiteY7" fmla="*/ 11906 h 433388"/>
              <a:gd name="connsiteX8" fmla="*/ 150019 w 383381"/>
              <a:gd name="connsiteY8" fmla="*/ 2381 h 433388"/>
              <a:gd name="connsiteX9" fmla="*/ 130969 w 383381"/>
              <a:gd name="connsiteY9" fmla="*/ 0 h 433388"/>
              <a:gd name="connsiteX10" fmla="*/ 102394 w 383381"/>
              <a:gd name="connsiteY10" fmla="*/ 4763 h 433388"/>
              <a:gd name="connsiteX11" fmla="*/ 80962 w 383381"/>
              <a:gd name="connsiteY11" fmla="*/ 14288 h 433388"/>
              <a:gd name="connsiteX12" fmla="*/ 69056 w 383381"/>
              <a:gd name="connsiteY12" fmla="*/ 38100 h 433388"/>
              <a:gd name="connsiteX13" fmla="*/ 71437 w 383381"/>
              <a:gd name="connsiteY13" fmla="*/ 57150 h 433388"/>
              <a:gd name="connsiteX14" fmla="*/ 83344 w 383381"/>
              <a:gd name="connsiteY14" fmla="*/ 66675 h 433388"/>
              <a:gd name="connsiteX15" fmla="*/ 57150 w 383381"/>
              <a:gd name="connsiteY15" fmla="*/ 69056 h 433388"/>
              <a:gd name="connsiteX16" fmla="*/ 45244 w 383381"/>
              <a:gd name="connsiteY16" fmla="*/ 80963 h 433388"/>
              <a:gd name="connsiteX17" fmla="*/ 26194 w 383381"/>
              <a:gd name="connsiteY17" fmla="*/ 119063 h 433388"/>
              <a:gd name="connsiteX18" fmla="*/ 9525 w 383381"/>
              <a:gd name="connsiteY18" fmla="*/ 128588 h 433388"/>
              <a:gd name="connsiteX19" fmla="*/ 9525 w 383381"/>
              <a:gd name="connsiteY19" fmla="*/ 140494 h 433388"/>
              <a:gd name="connsiteX20" fmla="*/ 0 w 383381"/>
              <a:gd name="connsiteY20" fmla="*/ 152400 h 433388"/>
              <a:gd name="connsiteX21" fmla="*/ 11906 w 383381"/>
              <a:gd name="connsiteY21" fmla="*/ 185738 h 433388"/>
              <a:gd name="connsiteX22" fmla="*/ 21431 w 383381"/>
              <a:gd name="connsiteY22" fmla="*/ 223838 h 433388"/>
              <a:gd name="connsiteX23" fmla="*/ 47625 w 383381"/>
              <a:gd name="connsiteY23" fmla="*/ 242888 h 433388"/>
              <a:gd name="connsiteX24" fmla="*/ 45244 w 383381"/>
              <a:gd name="connsiteY24" fmla="*/ 269081 h 433388"/>
              <a:gd name="connsiteX25" fmla="*/ 66675 w 383381"/>
              <a:gd name="connsiteY25" fmla="*/ 288131 h 433388"/>
              <a:gd name="connsiteX26" fmla="*/ 80962 w 383381"/>
              <a:gd name="connsiteY26" fmla="*/ 302419 h 433388"/>
              <a:gd name="connsiteX27" fmla="*/ 64294 w 383381"/>
              <a:gd name="connsiteY27" fmla="*/ 316706 h 433388"/>
              <a:gd name="connsiteX28" fmla="*/ 52387 w 383381"/>
              <a:gd name="connsiteY28" fmla="*/ 323850 h 433388"/>
              <a:gd name="connsiteX29" fmla="*/ 47625 w 383381"/>
              <a:gd name="connsiteY29" fmla="*/ 350044 h 433388"/>
              <a:gd name="connsiteX30" fmla="*/ 66675 w 383381"/>
              <a:gd name="connsiteY30" fmla="*/ 354806 h 433388"/>
              <a:gd name="connsiteX31" fmla="*/ 78581 w 383381"/>
              <a:gd name="connsiteY31" fmla="*/ 371475 h 433388"/>
              <a:gd name="connsiteX32" fmla="*/ 88106 w 383381"/>
              <a:gd name="connsiteY32" fmla="*/ 395288 h 433388"/>
              <a:gd name="connsiteX33" fmla="*/ 95250 w 383381"/>
              <a:gd name="connsiteY33" fmla="*/ 395288 h 433388"/>
              <a:gd name="connsiteX34" fmla="*/ 111919 w 383381"/>
              <a:gd name="connsiteY34" fmla="*/ 395288 h 433388"/>
              <a:gd name="connsiteX35" fmla="*/ 140494 w 383381"/>
              <a:gd name="connsiteY35" fmla="*/ 395288 h 433388"/>
              <a:gd name="connsiteX36" fmla="*/ 159544 w 383381"/>
              <a:gd name="connsiteY36" fmla="*/ 381000 h 433388"/>
              <a:gd name="connsiteX37" fmla="*/ 154781 w 383381"/>
              <a:gd name="connsiteY37" fmla="*/ 364331 h 433388"/>
              <a:gd name="connsiteX38" fmla="*/ 150019 w 383381"/>
              <a:gd name="connsiteY38" fmla="*/ 340519 h 433388"/>
              <a:gd name="connsiteX39" fmla="*/ 140494 w 383381"/>
              <a:gd name="connsiteY39" fmla="*/ 321469 h 433388"/>
              <a:gd name="connsiteX40" fmla="*/ 171450 w 383381"/>
              <a:gd name="connsiteY40" fmla="*/ 307181 h 433388"/>
              <a:gd name="connsiteX41" fmla="*/ 192881 w 383381"/>
              <a:gd name="connsiteY41" fmla="*/ 304800 h 433388"/>
              <a:gd name="connsiteX42" fmla="*/ 216694 w 383381"/>
              <a:gd name="connsiteY42" fmla="*/ 302419 h 433388"/>
              <a:gd name="connsiteX43" fmla="*/ 219075 w 383381"/>
              <a:gd name="connsiteY43" fmla="*/ 307181 h 433388"/>
              <a:gd name="connsiteX44" fmla="*/ 204787 w 383381"/>
              <a:gd name="connsiteY44" fmla="*/ 352425 h 433388"/>
              <a:gd name="connsiteX45" fmla="*/ 214312 w 383381"/>
              <a:gd name="connsiteY45" fmla="*/ 385763 h 433388"/>
              <a:gd name="connsiteX46" fmla="*/ 226219 w 383381"/>
              <a:gd name="connsiteY46" fmla="*/ 404813 h 433388"/>
              <a:gd name="connsiteX47" fmla="*/ 221456 w 383381"/>
              <a:gd name="connsiteY47" fmla="*/ 423863 h 433388"/>
              <a:gd name="connsiteX48" fmla="*/ 240506 w 383381"/>
              <a:gd name="connsiteY48" fmla="*/ 421481 h 433388"/>
              <a:gd name="connsiteX49" fmla="*/ 273844 w 383381"/>
              <a:gd name="connsiteY49" fmla="*/ 421481 h 433388"/>
              <a:gd name="connsiteX50" fmla="*/ 273844 w 383381"/>
              <a:gd name="connsiteY50" fmla="*/ 400050 h 433388"/>
              <a:gd name="connsiteX51" fmla="*/ 302419 w 383381"/>
              <a:gd name="connsiteY51" fmla="*/ 416719 h 433388"/>
              <a:gd name="connsiteX52" fmla="*/ 309562 w 383381"/>
              <a:gd name="connsiteY52" fmla="*/ 397669 h 433388"/>
              <a:gd name="connsiteX53" fmla="*/ 323850 w 383381"/>
              <a:gd name="connsiteY53" fmla="*/ 402431 h 433388"/>
              <a:gd name="connsiteX54" fmla="*/ 326231 w 383381"/>
              <a:gd name="connsiteY54" fmla="*/ 433388 h 433388"/>
              <a:gd name="connsiteX55" fmla="*/ 352425 w 383381"/>
              <a:gd name="connsiteY55" fmla="*/ 426244 h 433388"/>
              <a:gd name="connsiteX56" fmla="*/ 376237 w 383381"/>
              <a:gd name="connsiteY56" fmla="*/ 421481 h 433388"/>
              <a:gd name="connsiteX57" fmla="*/ 357187 w 383381"/>
              <a:gd name="connsiteY57" fmla="*/ 407194 h 433388"/>
              <a:gd name="connsiteX58" fmla="*/ 347662 w 383381"/>
              <a:gd name="connsiteY58" fmla="*/ 400050 h 433388"/>
              <a:gd name="connsiteX59" fmla="*/ 340519 w 383381"/>
              <a:gd name="connsiteY59" fmla="*/ 388144 h 433388"/>
              <a:gd name="connsiteX60" fmla="*/ 371475 w 383381"/>
              <a:gd name="connsiteY60" fmla="*/ 357188 h 433388"/>
              <a:gd name="connsiteX61" fmla="*/ 371475 w 383381"/>
              <a:gd name="connsiteY61" fmla="*/ 330994 h 433388"/>
              <a:gd name="connsiteX62" fmla="*/ 366712 w 383381"/>
              <a:gd name="connsiteY62" fmla="*/ 285750 h 433388"/>
              <a:gd name="connsiteX63" fmla="*/ 373856 w 383381"/>
              <a:gd name="connsiteY63" fmla="*/ 271463 h 433388"/>
              <a:gd name="connsiteX64" fmla="*/ 373856 w 383381"/>
              <a:gd name="connsiteY64" fmla="*/ 271463 h 433388"/>
              <a:gd name="connsiteX65" fmla="*/ 364331 w 383381"/>
              <a:gd name="connsiteY65" fmla="*/ 247650 h 433388"/>
              <a:gd name="connsiteX66" fmla="*/ 378619 w 383381"/>
              <a:gd name="connsiteY66" fmla="*/ 247650 h 433388"/>
              <a:gd name="connsiteX67" fmla="*/ 383381 w 383381"/>
              <a:gd name="connsiteY67" fmla="*/ 219075 h 433388"/>
              <a:gd name="connsiteX68" fmla="*/ 369094 w 383381"/>
              <a:gd name="connsiteY68" fmla="*/ 207169 h 433388"/>
              <a:gd name="connsiteX69" fmla="*/ 335756 w 383381"/>
              <a:gd name="connsiteY69" fmla="*/ 207169 h 433388"/>
              <a:gd name="connsiteX70" fmla="*/ 326231 w 383381"/>
              <a:gd name="connsiteY70" fmla="*/ 192881 h 433388"/>
              <a:gd name="connsiteX71" fmla="*/ 300037 w 383381"/>
              <a:gd name="connsiteY71" fmla="*/ 200025 h 433388"/>
              <a:gd name="connsiteX72" fmla="*/ 288131 w 383381"/>
              <a:gd name="connsiteY72" fmla="*/ 202406 h 433388"/>
              <a:gd name="connsiteX73" fmla="*/ 269081 w 383381"/>
              <a:gd name="connsiteY73" fmla="*/ 195263 h 433388"/>
              <a:gd name="connsiteX74" fmla="*/ 238125 w 383381"/>
              <a:gd name="connsiteY74" fmla="*/ 230981 h 433388"/>
              <a:gd name="connsiteX75" fmla="*/ 233362 w 383381"/>
              <a:gd name="connsiteY75" fmla="*/ 250031 h 433388"/>
              <a:gd name="connsiteX76" fmla="*/ 211931 w 383381"/>
              <a:gd name="connsiteY76" fmla="*/ 247650 h 433388"/>
              <a:gd name="connsiteX77" fmla="*/ 200025 w 383381"/>
              <a:gd name="connsiteY77" fmla="*/ 228600 h 433388"/>
              <a:gd name="connsiteX78" fmla="*/ 204787 w 383381"/>
              <a:gd name="connsiteY78" fmla="*/ 211931 h 433388"/>
              <a:gd name="connsiteX79" fmla="*/ 188119 w 383381"/>
              <a:gd name="connsiteY79" fmla="*/ 197644 h 433388"/>
              <a:gd name="connsiteX80" fmla="*/ 150019 w 383381"/>
              <a:gd name="connsiteY80" fmla="*/ 164306 h 433388"/>
              <a:gd name="connsiteX0" fmla="*/ 150019 w 383381"/>
              <a:gd name="connsiteY0" fmla="*/ 164306 h 433388"/>
              <a:gd name="connsiteX1" fmla="*/ 133350 w 383381"/>
              <a:gd name="connsiteY1" fmla="*/ 114300 h 433388"/>
              <a:gd name="connsiteX2" fmla="*/ 157162 w 383381"/>
              <a:gd name="connsiteY2" fmla="*/ 107156 h 433388"/>
              <a:gd name="connsiteX3" fmla="*/ 169069 w 383381"/>
              <a:gd name="connsiteY3" fmla="*/ 88106 h 433388"/>
              <a:gd name="connsiteX4" fmla="*/ 171450 w 383381"/>
              <a:gd name="connsiteY4" fmla="*/ 69056 h 433388"/>
              <a:gd name="connsiteX5" fmla="*/ 178594 w 383381"/>
              <a:gd name="connsiteY5" fmla="*/ 50006 h 433388"/>
              <a:gd name="connsiteX6" fmla="*/ 185737 w 383381"/>
              <a:gd name="connsiteY6" fmla="*/ 30956 h 433388"/>
              <a:gd name="connsiteX7" fmla="*/ 164306 w 383381"/>
              <a:gd name="connsiteY7" fmla="*/ 11906 h 433388"/>
              <a:gd name="connsiteX8" fmla="*/ 150019 w 383381"/>
              <a:gd name="connsiteY8" fmla="*/ 2381 h 433388"/>
              <a:gd name="connsiteX9" fmla="*/ 130969 w 383381"/>
              <a:gd name="connsiteY9" fmla="*/ 0 h 433388"/>
              <a:gd name="connsiteX10" fmla="*/ 102394 w 383381"/>
              <a:gd name="connsiteY10" fmla="*/ 4763 h 433388"/>
              <a:gd name="connsiteX11" fmla="*/ 80962 w 383381"/>
              <a:gd name="connsiteY11" fmla="*/ 14288 h 433388"/>
              <a:gd name="connsiteX12" fmla="*/ 69056 w 383381"/>
              <a:gd name="connsiteY12" fmla="*/ 38100 h 433388"/>
              <a:gd name="connsiteX13" fmla="*/ 71437 w 383381"/>
              <a:gd name="connsiteY13" fmla="*/ 57150 h 433388"/>
              <a:gd name="connsiteX14" fmla="*/ 83344 w 383381"/>
              <a:gd name="connsiteY14" fmla="*/ 66675 h 433388"/>
              <a:gd name="connsiteX15" fmla="*/ 57150 w 383381"/>
              <a:gd name="connsiteY15" fmla="*/ 69056 h 433388"/>
              <a:gd name="connsiteX16" fmla="*/ 45244 w 383381"/>
              <a:gd name="connsiteY16" fmla="*/ 80963 h 433388"/>
              <a:gd name="connsiteX17" fmla="*/ 26194 w 383381"/>
              <a:gd name="connsiteY17" fmla="*/ 119063 h 433388"/>
              <a:gd name="connsiteX18" fmla="*/ 9525 w 383381"/>
              <a:gd name="connsiteY18" fmla="*/ 128588 h 433388"/>
              <a:gd name="connsiteX19" fmla="*/ 9525 w 383381"/>
              <a:gd name="connsiteY19" fmla="*/ 140494 h 433388"/>
              <a:gd name="connsiteX20" fmla="*/ 0 w 383381"/>
              <a:gd name="connsiteY20" fmla="*/ 152400 h 433388"/>
              <a:gd name="connsiteX21" fmla="*/ 11906 w 383381"/>
              <a:gd name="connsiteY21" fmla="*/ 185738 h 433388"/>
              <a:gd name="connsiteX22" fmla="*/ 21431 w 383381"/>
              <a:gd name="connsiteY22" fmla="*/ 223838 h 433388"/>
              <a:gd name="connsiteX23" fmla="*/ 47625 w 383381"/>
              <a:gd name="connsiteY23" fmla="*/ 242888 h 433388"/>
              <a:gd name="connsiteX24" fmla="*/ 45244 w 383381"/>
              <a:gd name="connsiteY24" fmla="*/ 269081 h 433388"/>
              <a:gd name="connsiteX25" fmla="*/ 66675 w 383381"/>
              <a:gd name="connsiteY25" fmla="*/ 288131 h 433388"/>
              <a:gd name="connsiteX26" fmla="*/ 80962 w 383381"/>
              <a:gd name="connsiteY26" fmla="*/ 302419 h 433388"/>
              <a:gd name="connsiteX27" fmla="*/ 64294 w 383381"/>
              <a:gd name="connsiteY27" fmla="*/ 316706 h 433388"/>
              <a:gd name="connsiteX28" fmla="*/ 52387 w 383381"/>
              <a:gd name="connsiteY28" fmla="*/ 323850 h 433388"/>
              <a:gd name="connsiteX29" fmla="*/ 47625 w 383381"/>
              <a:gd name="connsiteY29" fmla="*/ 350044 h 433388"/>
              <a:gd name="connsiteX30" fmla="*/ 66675 w 383381"/>
              <a:gd name="connsiteY30" fmla="*/ 354806 h 433388"/>
              <a:gd name="connsiteX31" fmla="*/ 78581 w 383381"/>
              <a:gd name="connsiteY31" fmla="*/ 371475 h 433388"/>
              <a:gd name="connsiteX32" fmla="*/ 88106 w 383381"/>
              <a:gd name="connsiteY32" fmla="*/ 395288 h 433388"/>
              <a:gd name="connsiteX33" fmla="*/ 95250 w 383381"/>
              <a:gd name="connsiteY33" fmla="*/ 395288 h 433388"/>
              <a:gd name="connsiteX34" fmla="*/ 111919 w 383381"/>
              <a:gd name="connsiteY34" fmla="*/ 395288 h 433388"/>
              <a:gd name="connsiteX35" fmla="*/ 140494 w 383381"/>
              <a:gd name="connsiteY35" fmla="*/ 395288 h 433388"/>
              <a:gd name="connsiteX36" fmla="*/ 159544 w 383381"/>
              <a:gd name="connsiteY36" fmla="*/ 381000 h 433388"/>
              <a:gd name="connsiteX37" fmla="*/ 154781 w 383381"/>
              <a:gd name="connsiteY37" fmla="*/ 364331 h 433388"/>
              <a:gd name="connsiteX38" fmla="*/ 150019 w 383381"/>
              <a:gd name="connsiteY38" fmla="*/ 340519 h 433388"/>
              <a:gd name="connsiteX39" fmla="*/ 140494 w 383381"/>
              <a:gd name="connsiteY39" fmla="*/ 321469 h 433388"/>
              <a:gd name="connsiteX40" fmla="*/ 171450 w 383381"/>
              <a:gd name="connsiteY40" fmla="*/ 307181 h 433388"/>
              <a:gd name="connsiteX41" fmla="*/ 192881 w 383381"/>
              <a:gd name="connsiteY41" fmla="*/ 304800 h 433388"/>
              <a:gd name="connsiteX42" fmla="*/ 216694 w 383381"/>
              <a:gd name="connsiteY42" fmla="*/ 302419 h 433388"/>
              <a:gd name="connsiteX43" fmla="*/ 219075 w 383381"/>
              <a:gd name="connsiteY43" fmla="*/ 307181 h 433388"/>
              <a:gd name="connsiteX44" fmla="*/ 204787 w 383381"/>
              <a:gd name="connsiteY44" fmla="*/ 352425 h 433388"/>
              <a:gd name="connsiteX45" fmla="*/ 214312 w 383381"/>
              <a:gd name="connsiteY45" fmla="*/ 385763 h 433388"/>
              <a:gd name="connsiteX46" fmla="*/ 226219 w 383381"/>
              <a:gd name="connsiteY46" fmla="*/ 404813 h 433388"/>
              <a:gd name="connsiteX47" fmla="*/ 221456 w 383381"/>
              <a:gd name="connsiteY47" fmla="*/ 423863 h 433388"/>
              <a:gd name="connsiteX48" fmla="*/ 240506 w 383381"/>
              <a:gd name="connsiteY48" fmla="*/ 421481 h 433388"/>
              <a:gd name="connsiteX49" fmla="*/ 273844 w 383381"/>
              <a:gd name="connsiteY49" fmla="*/ 421481 h 433388"/>
              <a:gd name="connsiteX50" fmla="*/ 273844 w 383381"/>
              <a:gd name="connsiteY50" fmla="*/ 400050 h 433388"/>
              <a:gd name="connsiteX51" fmla="*/ 302419 w 383381"/>
              <a:gd name="connsiteY51" fmla="*/ 416719 h 433388"/>
              <a:gd name="connsiteX52" fmla="*/ 309562 w 383381"/>
              <a:gd name="connsiteY52" fmla="*/ 397669 h 433388"/>
              <a:gd name="connsiteX53" fmla="*/ 323850 w 383381"/>
              <a:gd name="connsiteY53" fmla="*/ 402431 h 433388"/>
              <a:gd name="connsiteX54" fmla="*/ 326231 w 383381"/>
              <a:gd name="connsiteY54" fmla="*/ 433388 h 433388"/>
              <a:gd name="connsiteX55" fmla="*/ 352425 w 383381"/>
              <a:gd name="connsiteY55" fmla="*/ 426244 h 433388"/>
              <a:gd name="connsiteX56" fmla="*/ 376237 w 383381"/>
              <a:gd name="connsiteY56" fmla="*/ 421481 h 433388"/>
              <a:gd name="connsiteX57" fmla="*/ 357187 w 383381"/>
              <a:gd name="connsiteY57" fmla="*/ 407194 h 433388"/>
              <a:gd name="connsiteX58" fmla="*/ 347662 w 383381"/>
              <a:gd name="connsiteY58" fmla="*/ 400050 h 433388"/>
              <a:gd name="connsiteX59" fmla="*/ 340519 w 383381"/>
              <a:gd name="connsiteY59" fmla="*/ 388144 h 433388"/>
              <a:gd name="connsiteX60" fmla="*/ 371475 w 383381"/>
              <a:gd name="connsiteY60" fmla="*/ 357188 h 433388"/>
              <a:gd name="connsiteX61" fmla="*/ 371475 w 383381"/>
              <a:gd name="connsiteY61" fmla="*/ 330994 h 433388"/>
              <a:gd name="connsiteX62" fmla="*/ 366712 w 383381"/>
              <a:gd name="connsiteY62" fmla="*/ 285750 h 433388"/>
              <a:gd name="connsiteX63" fmla="*/ 373856 w 383381"/>
              <a:gd name="connsiteY63" fmla="*/ 271463 h 433388"/>
              <a:gd name="connsiteX64" fmla="*/ 373856 w 383381"/>
              <a:gd name="connsiteY64" fmla="*/ 271463 h 433388"/>
              <a:gd name="connsiteX65" fmla="*/ 364331 w 383381"/>
              <a:gd name="connsiteY65" fmla="*/ 247650 h 433388"/>
              <a:gd name="connsiteX66" fmla="*/ 378619 w 383381"/>
              <a:gd name="connsiteY66" fmla="*/ 247650 h 433388"/>
              <a:gd name="connsiteX67" fmla="*/ 383381 w 383381"/>
              <a:gd name="connsiteY67" fmla="*/ 219075 h 433388"/>
              <a:gd name="connsiteX68" fmla="*/ 369094 w 383381"/>
              <a:gd name="connsiteY68" fmla="*/ 207169 h 433388"/>
              <a:gd name="connsiteX69" fmla="*/ 335756 w 383381"/>
              <a:gd name="connsiteY69" fmla="*/ 207169 h 433388"/>
              <a:gd name="connsiteX70" fmla="*/ 326231 w 383381"/>
              <a:gd name="connsiteY70" fmla="*/ 192881 h 433388"/>
              <a:gd name="connsiteX71" fmla="*/ 300037 w 383381"/>
              <a:gd name="connsiteY71" fmla="*/ 200025 h 433388"/>
              <a:gd name="connsiteX72" fmla="*/ 288131 w 383381"/>
              <a:gd name="connsiteY72" fmla="*/ 202406 h 433388"/>
              <a:gd name="connsiteX73" fmla="*/ 269081 w 383381"/>
              <a:gd name="connsiteY73" fmla="*/ 195263 h 433388"/>
              <a:gd name="connsiteX74" fmla="*/ 238125 w 383381"/>
              <a:gd name="connsiteY74" fmla="*/ 230981 h 433388"/>
              <a:gd name="connsiteX75" fmla="*/ 233362 w 383381"/>
              <a:gd name="connsiteY75" fmla="*/ 250031 h 433388"/>
              <a:gd name="connsiteX76" fmla="*/ 211931 w 383381"/>
              <a:gd name="connsiteY76" fmla="*/ 247650 h 433388"/>
              <a:gd name="connsiteX77" fmla="*/ 200025 w 383381"/>
              <a:gd name="connsiteY77" fmla="*/ 228600 h 433388"/>
              <a:gd name="connsiteX78" fmla="*/ 204787 w 383381"/>
              <a:gd name="connsiteY78" fmla="*/ 211931 h 433388"/>
              <a:gd name="connsiteX79" fmla="*/ 188119 w 383381"/>
              <a:gd name="connsiteY79" fmla="*/ 197644 h 433388"/>
              <a:gd name="connsiteX80" fmla="*/ 150019 w 383381"/>
              <a:gd name="connsiteY80" fmla="*/ 164306 h 433388"/>
              <a:gd name="connsiteX0" fmla="*/ 150019 w 383381"/>
              <a:gd name="connsiteY0" fmla="*/ 164306 h 433388"/>
              <a:gd name="connsiteX1" fmla="*/ 133350 w 383381"/>
              <a:gd name="connsiteY1" fmla="*/ 114300 h 433388"/>
              <a:gd name="connsiteX2" fmla="*/ 157162 w 383381"/>
              <a:gd name="connsiteY2" fmla="*/ 107156 h 433388"/>
              <a:gd name="connsiteX3" fmla="*/ 169069 w 383381"/>
              <a:gd name="connsiteY3" fmla="*/ 88106 h 433388"/>
              <a:gd name="connsiteX4" fmla="*/ 171450 w 383381"/>
              <a:gd name="connsiteY4" fmla="*/ 69056 h 433388"/>
              <a:gd name="connsiteX5" fmla="*/ 178594 w 383381"/>
              <a:gd name="connsiteY5" fmla="*/ 50006 h 433388"/>
              <a:gd name="connsiteX6" fmla="*/ 185737 w 383381"/>
              <a:gd name="connsiteY6" fmla="*/ 30956 h 433388"/>
              <a:gd name="connsiteX7" fmla="*/ 164306 w 383381"/>
              <a:gd name="connsiteY7" fmla="*/ 11906 h 433388"/>
              <a:gd name="connsiteX8" fmla="*/ 150019 w 383381"/>
              <a:gd name="connsiteY8" fmla="*/ 2381 h 433388"/>
              <a:gd name="connsiteX9" fmla="*/ 130969 w 383381"/>
              <a:gd name="connsiteY9" fmla="*/ 0 h 433388"/>
              <a:gd name="connsiteX10" fmla="*/ 102394 w 383381"/>
              <a:gd name="connsiteY10" fmla="*/ 4763 h 433388"/>
              <a:gd name="connsiteX11" fmla="*/ 80962 w 383381"/>
              <a:gd name="connsiteY11" fmla="*/ 14288 h 433388"/>
              <a:gd name="connsiteX12" fmla="*/ 69056 w 383381"/>
              <a:gd name="connsiteY12" fmla="*/ 38100 h 433388"/>
              <a:gd name="connsiteX13" fmla="*/ 71437 w 383381"/>
              <a:gd name="connsiteY13" fmla="*/ 57150 h 433388"/>
              <a:gd name="connsiteX14" fmla="*/ 83344 w 383381"/>
              <a:gd name="connsiteY14" fmla="*/ 66675 h 433388"/>
              <a:gd name="connsiteX15" fmla="*/ 57150 w 383381"/>
              <a:gd name="connsiteY15" fmla="*/ 69056 h 433388"/>
              <a:gd name="connsiteX16" fmla="*/ 45244 w 383381"/>
              <a:gd name="connsiteY16" fmla="*/ 80963 h 433388"/>
              <a:gd name="connsiteX17" fmla="*/ 26194 w 383381"/>
              <a:gd name="connsiteY17" fmla="*/ 119063 h 433388"/>
              <a:gd name="connsiteX18" fmla="*/ 9525 w 383381"/>
              <a:gd name="connsiteY18" fmla="*/ 128588 h 433388"/>
              <a:gd name="connsiteX19" fmla="*/ 9525 w 383381"/>
              <a:gd name="connsiteY19" fmla="*/ 140494 h 433388"/>
              <a:gd name="connsiteX20" fmla="*/ 0 w 383381"/>
              <a:gd name="connsiteY20" fmla="*/ 152400 h 433388"/>
              <a:gd name="connsiteX21" fmla="*/ 11906 w 383381"/>
              <a:gd name="connsiteY21" fmla="*/ 185738 h 433388"/>
              <a:gd name="connsiteX22" fmla="*/ 21431 w 383381"/>
              <a:gd name="connsiteY22" fmla="*/ 223838 h 433388"/>
              <a:gd name="connsiteX23" fmla="*/ 47625 w 383381"/>
              <a:gd name="connsiteY23" fmla="*/ 242888 h 433388"/>
              <a:gd name="connsiteX24" fmla="*/ 45244 w 383381"/>
              <a:gd name="connsiteY24" fmla="*/ 269081 h 433388"/>
              <a:gd name="connsiteX25" fmla="*/ 66675 w 383381"/>
              <a:gd name="connsiteY25" fmla="*/ 288131 h 433388"/>
              <a:gd name="connsiteX26" fmla="*/ 80962 w 383381"/>
              <a:gd name="connsiteY26" fmla="*/ 302419 h 433388"/>
              <a:gd name="connsiteX27" fmla="*/ 64294 w 383381"/>
              <a:gd name="connsiteY27" fmla="*/ 316706 h 433388"/>
              <a:gd name="connsiteX28" fmla="*/ 52387 w 383381"/>
              <a:gd name="connsiteY28" fmla="*/ 323850 h 433388"/>
              <a:gd name="connsiteX29" fmla="*/ 47625 w 383381"/>
              <a:gd name="connsiteY29" fmla="*/ 350044 h 433388"/>
              <a:gd name="connsiteX30" fmla="*/ 66675 w 383381"/>
              <a:gd name="connsiteY30" fmla="*/ 354806 h 433388"/>
              <a:gd name="connsiteX31" fmla="*/ 78581 w 383381"/>
              <a:gd name="connsiteY31" fmla="*/ 371475 h 433388"/>
              <a:gd name="connsiteX32" fmla="*/ 88106 w 383381"/>
              <a:gd name="connsiteY32" fmla="*/ 395288 h 433388"/>
              <a:gd name="connsiteX33" fmla="*/ 95250 w 383381"/>
              <a:gd name="connsiteY33" fmla="*/ 395288 h 433388"/>
              <a:gd name="connsiteX34" fmla="*/ 111919 w 383381"/>
              <a:gd name="connsiteY34" fmla="*/ 395288 h 433388"/>
              <a:gd name="connsiteX35" fmla="*/ 140494 w 383381"/>
              <a:gd name="connsiteY35" fmla="*/ 395288 h 433388"/>
              <a:gd name="connsiteX36" fmla="*/ 159544 w 383381"/>
              <a:gd name="connsiteY36" fmla="*/ 381000 h 433388"/>
              <a:gd name="connsiteX37" fmla="*/ 154781 w 383381"/>
              <a:gd name="connsiteY37" fmla="*/ 364331 h 433388"/>
              <a:gd name="connsiteX38" fmla="*/ 150019 w 383381"/>
              <a:gd name="connsiteY38" fmla="*/ 340519 h 433388"/>
              <a:gd name="connsiteX39" fmla="*/ 140494 w 383381"/>
              <a:gd name="connsiteY39" fmla="*/ 321469 h 433388"/>
              <a:gd name="connsiteX40" fmla="*/ 171450 w 383381"/>
              <a:gd name="connsiteY40" fmla="*/ 307181 h 433388"/>
              <a:gd name="connsiteX41" fmla="*/ 192881 w 383381"/>
              <a:gd name="connsiteY41" fmla="*/ 304800 h 433388"/>
              <a:gd name="connsiteX42" fmla="*/ 216694 w 383381"/>
              <a:gd name="connsiteY42" fmla="*/ 302419 h 433388"/>
              <a:gd name="connsiteX43" fmla="*/ 219075 w 383381"/>
              <a:gd name="connsiteY43" fmla="*/ 307181 h 433388"/>
              <a:gd name="connsiteX44" fmla="*/ 204787 w 383381"/>
              <a:gd name="connsiteY44" fmla="*/ 352425 h 433388"/>
              <a:gd name="connsiteX45" fmla="*/ 214312 w 383381"/>
              <a:gd name="connsiteY45" fmla="*/ 385763 h 433388"/>
              <a:gd name="connsiteX46" fmla="*/ 226219 w 383381"/>
              <a:gd name="connsiteY46" fmla="*/ 404813 h 433388"/>
              <a:gd name="connsiteX47" fmla="*/ 221456 w 383381"/>
              <a:gd name="connsiteY47" fmla="*/ 423863 h 433388"/>
              <a:gd name="connsiteX48" fmla="*/ 240506 w 383381"/>
              <a:gd name="connsiteY48" fmla="*/ 421481 h 433388"/>
              <a:gd name="connsiteX49" fmla="*/ 273844 w 383381"/>
              <a:gd name="connsiteY49" fmla="*/ 421481 h 433388"/>
              <a:gd name="connsiteX50" fmla="*/ 273844 w 383381"/>
              <a:gd name="connsiteY50" fmla="*/ 400050 h 433388"/>
              <a:gd name="connsiteX51" fmla="*/ 302419 w 383381"/>
              <a:gd name="connsiteY51" fmla="*/ 416719 h 433388"/>
              <a:gd name="connsiteX52" fmla="*/ 309562 w 383381"/>
              <a:gd name="connsiteY52" fmla="*/ 397669 h 433388"/>
              <a:gd name="connsiteX53" fmla="*/ 323850 w 383381"/>
              <a:gd name="connsiteY53" fmla="*/ 402431 h 433388"/>
              <a:gd name="connsiteX54" fmla="*/ 326231 w 383381"/>
              <a:gd name="connsiteY54" fmla="*/ 433388 h 433388"/>
              <a:gd name="connsiteX55" fmla="*/ 352425 w 383381"/>
              <a:gd name="connsiteY55" fmla="*/ 426244 h 433388"/>
              <a:gd name="connsiteX56" fmla="*/ 376237 w 383381"/>
              <a:gd name="connsiteY56" fmla="*/ 421481 h 433388"/>
              <a:gd name="connsiteX57" fmla="*/ 357187 w 383381"/>
              <a:gd name="connsiteY57" fmla="*/ 407194 h 433388"/>
              <a:gd name="connsiteX58" fmla="*/ 347662 w 383381"/>
              <a:gd name="connsiteY58" fmla="*/ 400050 h 433388"/>
              <a:gd name="connsiteX59" fmla="*/ 340519 w 383381"/>
              <a:gd name="connsiteY59" fmla="*/ 388144 h 433388"/>
              <a:gd name="connsiteX60" fmla="*/ 371475 w 383381"/>
              <a:gd name="connsiteY60" fmla="*/ 357188 h 433388"/>
              <a:gd name="connsiteX61" fmla="*/ 371475 w 383381"/>
              <a:gd name="connsiteY61" fmla="*/ 330994 h 433388"/>
              <a:gd name="connsiteX62" fmla="*/ 366712 w 383381"/>
              <a:gd name="connsiteY62" fmla="*/ 285750 h 433388"/>
              <a:gd name="connsiteX63" fmla="*/ 373856 w 383381"/>
              <a:gd name="connsiteY63" fmla="*/ 271463 h 433388"/>
              <a:gd name="connsiteX64" fmla="*/ 373856 w 383381"/>
              <a:gd name="connsiteY64" fmla="*/ 271463 h 433388"/>
              <a:gd name="connsiteX65" fmla="*/ 364331 w 383381"/>
              <a:gd name="connsiteY65" fmla="*/ 247650 h 433388"/>
              <a:gd name="connsiteX66" fmla="*/ 378619 w 383381"/>
              <a:gd name="connsiteY66" fmla="*/ 247650 h 433388"/>
              <a:gd name="connsiteX67" fmla="*/ 383381 w 383381"/>
              <a:gd name="connsiteY67" fmla="*/ 219075 h 433388"/>
              <a:gd name="connsiteX68" fmla="*/ 369094 w 383381"/>
              <a:gd name="connsiteY68" fmla="*/ 207169 h 433388"/>
              <a:gd name="connsiteX69" fmla="*/ 335756 w 383381"/>
              <a:gd name="connsiteY69" fmla="*/ 207169 h 433388"/>
              <a:gd name="connsiteX70" fmla="*/ 326231 w 383381"/>
              <a:gd name="connsiteY70" fmla="*/ 192881 h 433388"/>
              <a:gd name="connsiteX71" fmla="*/ 300037 w 383381"/>
              <a:gd name="connsiteY71" fmla="*/ 200025 h 433388"/>
              <a:gd name="connsiteX72" fmla="*/ 288131 w 383381"/>
              <a:gd name="connsiteY72" fmla="*/ 202406 h 433388"/>
              <a:gd name="connsiteX73" fmla="*/ 269081 w 383381"/>
              <a:gd name="connsiteY73" fmla="*/ 195263 h 433388"/>
              <a:gd name="connsiteX74" fmla="*/ 238125 w 383381"/>
              <a:gd name="connsiteY74" fmla="*/ 230981 h 433388"/>
              <a:gd name="connsiteX75" fmla="*/ 233362 w 383381"/>
              <a:gd name="connsiteY75" fmla="*/ 250031 h 433388"/>
              <a:gd name="connsiteX76" fmla="*/ 211931 w 383381"/>
              <a:gd name="connsiteY76" fmla="*/ 247650 h 433388"/>
              <a:gd name="connsiteX77" fmla="*/ 200025 w 383381"/>
              <a:gd name="connsiteY77" fmla="*/ 228600 h 433388"/>
              <a:gd name="connsiteX78" fmla="*/ 204787 w 383381"/>
              <a:gd name="connsiteY78" fmla="*/ 211931 h 433388"/>
              <a:gd name="connsiteX79" fmla="*/ 188119 w 383381"/>
              <a:gd name="connsiteY79" fmla="*/ 197644 h 433388"/>
              <a:gd name="connsiteX80" fmla="*/ 150019 w 383381"/>
              <a:gd name="connsiteY80" fmla="*/ 164306 h 43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83381" h="433388">
                <a:moveTo>
                  <a:pt x="150019" y="164306"/>
                </a:moveTo>
                <a:lnTo>
                  <a:pt x="133350" y="114300"/>
                </a:lnTo>
                <a:lnTo>
                  <a:pt x="157162" y="107156"/>
                </a:lnTo>
                <a:lnTo>
                  <a:pt x="169069" y="88106"/>
                </a:lnTo>
                <a:lnTo>
                  <a:pt x="171450" y="69056"/>
                </a:lnTo>
                <a:lnTo>
                  <a:pt x="178594" y="50006"/>
                </a:lnTo>
                <a:lnTo>
                  <a:pt x="185737" y="30956"/>
                </a:lnTo>
                <a:cubicBezTo>
                  <a:pt x="167814" y="13033"/>
                  <a:pt x="176097" y="17803"/>
                  <a:pt x="164306" y="11906"/>
                </a:cubicBezTo>
                <a:lnTo>
                  <a:pt x="150019" y="2381"/>
                </a:lnTo>
                <a:lnTo>
                  <a:pt x="130969" y="0"/>
                </a:lnTo>
                <a:lnTo>
                  <a:pt x="102394" y="4763"/>
                </a:lnTo>
                <a:lnTo>
                  <a:pt x="80962" y="14288"/>
                </a:lnTo>
                <a:lnTo>
                  <a:pt x="69056" y="38100"/>
                </a:lnTo>
                <a:lnTo>
                  <a:pt x="71437" y="57150"/>
                </a:lnTo>
                <a:lnTo>
                  <a:pt x="83344" y="66675"/>
                </a:lnTo>
                <a:lnTo>
                  <a:pt x="57150" y="69056"/>
                </a:lnTo>
                <a:lnTo>
                  <a:pt x="45244" y="80963"/>
                </a:lnTo>
                <a:lnTo>
                  <a:pt x="26194" y="119063"/>
                </a:lnTo>
                <a:lnTo>
                  <a:pt x="9525" y="128588"/>
                </a:lnTo>
                <a:lnTo>
                  <a:pt x="9525" y="140494"/>
                </a:lnTo>
                <a:cubicBezTo>
                  <a:pt x="1708" y="150917"/>
                  <a:pt x="5187" y="147213"/>
                  <a:pt x="0" y="152400"/>
                </a:cubicBezTo>
                <a:lnTo>
                  <a:pt x="11906" y="185738"/>
                </a:lnTo>
                <a:cubicBezTo>
                  <a:pt x="21636" y="222223"/>
                  <a:pt x="21431" y="209134"/>
                  <a:pt x="21431" y="223838"/>
                </a:cubicBezTo>
                <a:lnTo>
                  <a:pt x="47625" y="242888"/>
                </a:lnTo>
                <a:cubicBezTo>
                  <a:pt x="76134" y="234154"/>
                  <a:pt x="45244" y="281021"/>
                  <a:pt x="45244" y="269081"/>
                </a:cubicBezTo>
                <a:cubicBezTo>
                  <a:pt x="67301" y="286237"/>
                  <a:pt x="66675" y="276700"/>
                  <a:pt x="66675" y="288131"/>
                </a:cubicBezTo>
                <a:cubicBezTo>
                  <a:pt x="81572" y="300546"/>
                  <a:pt x="80962" y="293839"/>
                  <a:pt x="80962" y="302419"/>
                </a:cubicBezTo>
                <a:lnTo>
                  <a:pt x="64294" y="316706"/>
                </a:lnTo>
                <a:lnTo>
                  <a:pt x="52387" y="323850"/>
                </a:lnTo>
                <a:cubicBezTo>
                  <a:pt x="44922" y="348738"/>
                  <a:pt x="39384" y="341803"/>
                  <a:pt x="47625" y="350044"/>
                </a:cubicBezTo>
                <a:lnTo>
                  <a:pt x="66675" y="354806"/>
                </a:lnTo>
                <a:lnTo>
                  <a:pt x="78581" y="371475"/>
                </a:lnTo>
                <a:cubicBezTo>
                  <a:pt x="80485" y="388610"/>
                  <a:pt x="74407" y="393004"/>
                  <a:pt x="88106" y="395288"/>
                </a:cubicBezTo>
                <a:cubicBezTo>
                  <a:pt x="90455" y="395680"/>
                  <a:pt x="92869" y="395288"/>
                  <a:pt x="95250" y="395288"/>
                </a:cubicBezTo>
                <a:lnTo>
                  <a:pt x="111919" y="395288"/>
                </a:lnTo>
                <a:lnTo>
                  <a:pt x="140494" y="395288"/>
                </a:lnTo>
                <a:lnTo>
                  <a:pt x="159544" y="381000"/>
                </a:lnTo>
                <a:lnTo>
                  <a:pt x="154781" y="364331"/>
                </a:lnTo>
                <a:lnTo>
                  <a:pt x="150019" y="340519"/>
                </a:lnTo>
                <a:lnTo>
                  <a:pt x="140494" y="321469"/>
                </a:lnTo>
                <a:lnTo>
                  <a:pt x="171450" y="307181"/>
                </a:lnTo>
                <a:lnTo>
                  <a:pt x="192881" y="304800"/>
                </a:lnTo>
                <a:lnTo>
                  <a:pt x="216694" y="302419"/>
                </a:lnTo>
                <a:lnTo>
                  <a:pt x="219075" y="307181"/>
                </a:lnTo>
                <a:lnTo>
                  <a:pt x="204787" y="352425"/>
                </a:lnTo>
                <a:lnTo>
                  <a:pt x="214312" y="385763"/>
                </a:lnTo>
                <a:lnTo>
                  <a:pt x="226219" y="404813"/>
                </a:lnTo>
                <a:lnTo>
                  <a:pt x="221456" y="423863"/>
                </a:lnTo>
                <a:lnTo>
                  <a:pt x="240506" y="421481"/>
                </a:lnTo>
                <a:lnTo>
                  <a:pt x="273844" y="421481"/>
                </a:lnTo>
                <a:lnTo>
                  <a:pt x="273844" y="400050"/>
                </a:lnTo>
                <a:lnTo>
                  <a:pt x="302419" y="416719"/>
                </a:lnTo>
                <a:lnTo>
                  <a:pt x="309562" y="397669"/>
                </a:lnTo>
                <a:lnTo>
                  <a:pt x="323850" y="402431"/>
                </a:lnTo>
                <a:lnTo>
                  <a:pt x="326231" y="433388"/>
                </a:lnTo>
                <a:lnTo>
                  <a:pt x="352425" y="426244"/>
                </a:lnTo>
                <a:lnTo>
                  <a:pt x="376237" y="421481"/>
                </a:lnTo>
                <a:cubicBezTo>
                  <a:pt x="369887" y="416719"/>
                  <a:pt x="363330" y="412220"/>
                  <a:pt x="357187" y="407194"/>
                </a:cubicBezTo>
                <a:cubicBezTo>
                  <a:pt x="347769" y="399489"/>
                  <a:pt x="353815" y="400050"/>
                  <a:pt x="347662" y="400050"/>
                </a:cubicBezTo>
                <a:lnTo>
                  <a:pt x="340519" y="388144"/>
                </a:lnTo>
                <a:lnTo>
                  <a:pt x="371475" y="357188"/>
                </a:lnTo>
                <a:lnTo>
                  <a:pt x="371475" y="330994"/>
                </a:lnTo>
                <a:lnTo>
                  <a:pt x="366712" y="285750"/>
                </a:lnTo>
                <a:lnTo>
                  <a:pt x="373856" y="271463"/>
                </a:lnTo>
                <a:lnTo>
                  <a:pt x="373856" y="271463"/>
                </a:lnTo>
                <a:lnTo>
                  <a:pt x="364331" y="247650"/>
                </a:lnTo>
                <a:lnTo>
                  <a:pt x="378619" y="247650"/>
                </a:lnTo>
                <a:lnTo>
                  <a:pt x="383381" y="219075"/>
                </a:lnTo>
                <a:lnTo>
                  <a:pt x="369094" y="207169"/>
                </a:lnTo>
                <a:lnTo>
                  <a:pt x="335756" y="207169"/>
                </a:lnTo>
                <a:lnTo>
                  <a:pt x="326231" y="192881"/>
                </a:lnTo>
                <a:lnTo>
                  <a:pt x="300037" y="200025"/>
                </a:lnTo>
                <a:lnTo>
                  <a:pt x="288131" y="202406"/>
                </a:lnTo>
                <a:lnTo>
                  <a:pt x="269081" y="195263"/>
                </a:lnTo>
                <a:lnTo>
                  <a:pt x="238125" y="230981"/>
                </a:lnTo>
                <a:lnTo>
                  <a:pt x="233362" y="250031"/>
                </a:lnTo>
                <a:lnTo>
                  <a:pt x="211931" y="247650"/>
                </a:lnTo>
                <a:lnTo>
                  <a:pt x="200025" y="228600"/>
                </a:lnTo>
                <a:lnTo>
                  <a:pt x="204787" y="211931"/>
                </a:lnTo>
                <a:lnTo>
                  <a:pt x="188119" y="197644"/>
                </a:lnTo>
                <a:lnTo>
                  <a:pt x="150019" y="164306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자유형 26"/>
          <p:cNvSpPr/>
          <p:nvPr/>
        </p:nvSpPr>
        <p:spPr>
          <a:xfrm>
            <a:off x="2207126" y="9453532"/>
            <a:ext cx="1209968" cy="671513"/>
          </a:xfrm>
          <a:custGeom>
            <a:avLst/>
            <a:gdLst>
              <a:gd name="connsiteX0" fmla="*/ 286043 w 1209968"/>
              <a:gd name="connsiteY0" fmla="*/ 164306 h 671513"/>
              <a:gd name="connsiteX1" fmla="*/ 252705 w 1209968"/>
              <a:gd name="connsiteY1" fmla="*/ 164306 h 671513"/>
              <a:gd name="connsiteX2" fmla="*/ 236037 w 1209968"/>
              <a:gd name="connsiteY2" fmla="*/ 176213 h 671513"/>
              <a:gd name="connsiteX3" fmla="*/ 236037 w 1209968"/>
              <a:gd name="connsiteY3" fmla="*/ 197644 h 671513"/>
              <a:gd name="connsiteX4" fmla="*/ 209843 w 1209968"/>
              <a:gd name="connsiteY4" fmla="*/ 209550 h 671513"/>
              <a:gd name="connsiteX5" fmla="*/ 200318 w 1209968"/>
              <a:gd name="connsiteY5" fmla="*/ 216694 h 671513"/>
              <a:gd name="connsiteX6" fmla="*/ 181268 w 1209968"/>
              <a:gd name="connsiteY6" fmla="*/ 221456 h 671513"/>
              <a:gd name="connsiteX7" fmla="*/ 166980 w 1209968"/>
              <a:gd name="connsiteY7" fmla="*/ 226219 h 671513"/>
              <a:gd name="connsiteX8" fmla="*/ 169362 w 1209968"/>
              <a:gd name="connsiteY8" fmla="*/ 261938 h 671513"/>
              <a:gd name="connsiteX9" fmla="*/ 157455 w 1209968"/>
              <a:gd name="connsiteY9" fmla="*/ 273844 h 671513"/>
              <a:gd name="connsiteX10" fmla="*/ 119355 w 1209968"/>
              <a:gd name="connsiteY10" fmla="*/ 307181 h 671513"/>
              <a:gd name="connsiteX11" fmla="*/ 102687 w 1209968"/>
              <a:gd name="connsiteY11" fmla="*/ 307181 h 671513"/>
              <a:gd name="connsiteX12" fmla="*/ 83637 w 1209968"/>
              <a:gd name="connsiteY12" fmla="*/ 333375 h 671513"/>
              <a:gd name="connsiteX13" fmla="*/ 52680 w 1209968"/>
              <a:gd name="connsiteY13" fmla="*/ 354806 h 671513"/>
              <a:gd name="connsiteX14" fmla="*/ 38393 w 1209968"/>
              <a:gd name="connsiteY14" fmla="*/ 371475 h 671513"/>
              <a:gd name="connsiteX15" fmla="*/ 38393 w 1209968"/>
              <a:gd name="connsiteY15" fmla="*/ 390525 h 671513"/>
              <a:gd name="connsiteX16" fmla="*/ 12199 w 1209968"/>
              <a:gd name="connsiteY16" fmla="*/ 397669 h 671513"/>
              <a:gd name="connsiteX17" fmla="*/ 16962 w 1209968"/>
              <a:gd name="connsiteY17" fmla="*/ 438150 h 671513"/>
              <a:gd name="connsiteX18" fmla="*/ 12199 w 1209968"/>
              <a:gd name="connsiteY18" fmla="*/ 464344 h 671513"/>
              <a:gd name="connsiteX19" fmla="*/ 21724 w 1209968"/>
              <a:gd name="connsiteY19" fmla="*/ 469106 h 671513"/>
              <a:gd name="connsiteX20" fmla="*/ 5055 w 1209968"/>
              <a:gd name="connsiteY20" fmla="*/ 485775 h 671513"/>
              <a:gd name="connsiteX21" fmla="*/ 36012 w 1209968"/>
              <a:gd name="connsiteY21" fmla="*/ 535781 h 671513"/>
              <a:gd name="connsiteX22" fmla="*/ 78874 w 1209968"/>
              <a:gd name="connsiteY22" fmla="*/ 576263 h 671513"/>
              <a:gd name="connsiteX23" fmla="*/ 105068 w 1209968"/>
              <a:gd name="connsiteY23" fmla="*/ 581025 h 671513"/>
              <a:gd name="connsiteX24" fmla="*/ 126499 w 1209968"/>
              <a:gd name="connsiteY24" fmla="*/ 600075 h 671513"/>
              <a:gd name="connsiteX25" fmla="*/ 147930 w 1209968"/>
              <a:gd name="connsiteY25" fmla="*/ 623888 h 671513"/>
              <a:gd name="connsiteX26" fmla="*/ 159837 w 1209968"/>
              <a:gd name="connsiteY26" fmla="*/ 640556 h 671513"/>
              <a:gd name="connsiteX27" fmla="*/ 159837 w 1209968"/>
              <a:gd name="connsiteY27" fmla="*/ 654844 h 671513"/>
              <a:gd name="connsiteX28" fmla="*/ 174124 w 1209968"/>
              <a:gd name="connsiteY28" fmla="*/ 661988 h 671513"/>
              <a:gd name="connsiteX29" fmla="*/ 193174 w 1209968"/>
              <a:gd name="connsiteY29" fmla="*/ 652463 h 671513"/>
              <a:gd name="connsiteX30" fmla="*/ 212224 w 1209968"/>
              <a:gd name="connsiteY30" fmla="*/ 671513 h 671513"/>
              <a:gd name="connsiteX31" fmla="*/ 209843 w 1209968"/>
              <a:gd name="connsiteY31" fmla="*/ 650081 h 671513"/>
              <a:gd name="connsiteX32" fmla="*/ 212224 w 1209968"/>
              <a:gd name="connsiteY32" fmla="*/ 623888 h 671513"/>
              <a:gd name="connsiteX33" fmla="*/ 236037 w 1209968"/>
              <a:gd name="connsiteY33" fmla="*/ 602456 h 671513"/>
              <a:gd name="connsiteX34" fmla="*/ 252705 w 1209968"/>
              <a:gd name="connsiteY34" fmla="*/ 588169 h 671513"/>
              <a:gd name="connsiteX35" fmla="*/ 274137 w 1209968"/>
              <a:gd name="connsiteY35" fmla="*/ 583406 h 671513"/>
              <a:gd name="connsiteX36" fmla="*/ 324143 w 1209968"/>
              <a:gd name="connsiteY36" fmla="*/ 607219 h 671513"/>
              <a:gd name="connsiteX37" fmla="*/ 369387 w 1209968"/>
              <a:gd name="connsiteY37" fmla="*/ 585788 h 671513"/>
              <a:gd name="connsiteX38" fmla="*/ 393199 w 1209968"/>
              <a:gd name="connsiteY38" fmla="*/ 581025 h 671513"/>
              <a:gd name="connsiteX39" fmla="*/ 428918 w 1209968"/>
              <a:gd name="connsiteY39" fmla="*/ 592931 h 671513"/>
              <a:gd name="connsiteX40" fmla="*/ 457493 w 1209968"/>
              <a:gd name="connsiteY40" fmla="*/ 583406 h 671513"/>
              <a:gd name="connsiteX41" fmla="*/ 483687 w 1209968"/>
              <a:gd name="connsiteY41" fmla="*/ 609600 h 671513"/>
              <a:gd name="connsiteX42" fmla="*/ 509880 w 1209968"/>
              <a:gd name="connsiteY42" fmla="*/ 602456 h 671513"/>
              <a:gd name="connsiteX43" fmla="*/ 540837 w 1209968"/>
              <a:gd name="connsiteY43" fmla="*/ 597694 h 671513"/>
              <a:gd name="connsiteX44" fmla="*/ 559887 w 1209968"/>
              <a:gd name="connsiteY44" fmla="*/ 583406 h 671513"/>
              <a:gd name="connsiteX45" fmla="*/ 583699 w 1209968"/>
              <a:gd name="connsiteY45" fmla="*/ 585788 h 671513"/>
              <a:gd name="connsiteX46" fmla="*/ 626562 w 1209968"/>
              <a:gd name="connsiteY46" fmla="*/ 590550 h 671513"/>
              <a:gd name="connsiteX47" fmla="*/ 638468 w 1209968"/>
              <a:gd name="connsiteY47" fmla="*/ 576263 h 671513"/>
              <a:gd name="connsiteX48" fmla="*/ 667043 w 1209968"/>
              <a:gd name="connsiteY48" fmla="*/ 590550 h 671513"/>
              <a:gd name="connsiteX49" fmla="*/ 690855 w 1209968"/>
              <a:gd name="connsiteY49" fmla="*/ 590550 h 671513"/>
              <a:gd name="connsiteX50" fmla="*/ 707524 w 1209968"/>
              <a:gd name="connsiteY50" fmla="*/ 583406 h 671513"/>
              <a:gd name="connsiteX51" fmla="*/ 714668 w 1209968"/>
              <a:gd name="connsiteY51" fmla="*/ 566738 h 671513"/>
              <a:gd name="connsiteX52" fmla="*/ 738480 w 1209968"/>
              <a:gd name="connsiteY52" fmla="*/ 554831 h 671513"/>
              <a:gd name="connsiteX53" fmla="*/ 748005 w 1209968"/>
              <a:gd name="connsiteY53" fmla="*/ 535781 h 671513"/>
              <a:gd name="connsiteX54" fmla="*/ 771818 w 1209968"/>
              <a:gd name="connsiteY54" fmla="*/ 528638 h 671513"/>
              <a:gd name="connsiteX55" fmla="*/ 786105 w 1209968"/>
              <a:gd name="connsiteY55" fmla="*/ 540544 h 671513"/>
              <a:gd name="connsiteX56" fmla="*/ 800393 w 1209968"/>
              <a:gd name="connsiteY56" fmla="*/ 538163 h 671513"/>
              <a:gd name="connsiteX57" fmla="*/ 855162 w 1209968"/>
              <a:gd name="connsiteY57" fmla="*/ 528638 h 671513"/>
              <a:gd name="connsiteX58" fmla="*/ 886118 w 1209968"/>
              <a:gd name="connsiteY58" fmla="*/ 521494 h 671513"/>
              <a:gd name="connsiteX59" fmla="*/ 907549 w 1209968"/>
              <a:gd name="connsiteY59" fmla="*/ 521494 h 671513"/>
              <a:gd name="connsiteX60" fmla="*/ 912312 w 1209968"/>
              <a:gd name="connsiteY60" fmla="*/ 502444 h 671513"/>
              <a:gd name="connsiteX61" fmla="*/ 933743 w 1209968"/>
              <a:gd name="connsiteY61" fmla="*/ 490538 h 671513"/>
              <a:gd name="connsiteX62" fmla="*/ 950412 w 1209968"/>
              <a:gd name="connsiteY62" fmla="*/ 476250 h 671513"/>
              <a:gd name="connsiteX63" fmla="*/ 978987 w 1209968"/>
              <a:gd name="connsiteY63" fmla="*/ 473869 h 671513"/>
              <a:gd name="connsiteX64" fmla="*/ 998037 w 1209968"/>
              <a:gd name="connsiteY64" fmla="*/ 483394 h 671513"/>
              <a:gd name="connsiteX65" fmla="*/ 1009943 w 1209968"/>
              <a:gd name="connsiteY65" fmla="*/ 469106 h 671513"/>
              <a:gd name="connsiteX66" fmla="*/ 1026612 w 1209968"/>
              <a:gd name="connsiteY66" fmla="*/ 478631 h 671513"/>
              <a:gd name="connsiteX67" fmla="*/ 1055187 w 1209968"/>
              <a:gd name="connsiteY67" fmla="*/ 447675 h 671513"/>
              <a:gd name="connsiteX68" fmla="*/ 1052805 w 1209968"/>
              <a:gd name="connsiteY68" fmla="*/ 428625 h 671513"/>
              <a:gd name="connsiteX69" fmla="*/ 1067093 w 1209968"/>
              <a:gd name="connsiteY69" fmla="*/ 414338 h 671513"/>
              <a:gd name="connsiteX70" fmla="*/ 1083762 w 1209968"/>
              <a:gd name="connsiteY70" fmla="*/ 397669 h 671513"/>
              <a:gd name="connsiteX71" fmla="*/ 1093287 w 1209968"/>
              <a:gd name="connsiteY71" fmla="*/ 371475 h 671513"/>
              <a:gd name="connsiteX72" fmla="*/ 1095668 w 1209968"/>
              <a:gd name="connsiteY72" fmla="*/ 350044 h 671513"/>
              <a:gd name="connsiteX73" fmla="*/ 1119480 w 1209968"/>
              <a:gd name="connsiteY73" fmla="*/ 330994 h 671513"/>
              <a:gd name="connsiteX74" fmla="*/ 1155199 w 1209968"/>
              <a:gd name="connsiteY74" fmla="*/ 311944 h 671513"/>
              <a:gd name="connsiteX75" fmla="*/ 1152818 w 1209968"/>
              <a:gd name="connsiteY75" fmla="*/ 292894 h 671513"/>
              <a:gd name="connsiteX76" fmla="*/ 1159962 w 1209968"/>
              <a:gd name="connsiteY76" fmla="*/ 252413 h 671513"/>
              <a:gd name="connsiteX77" fmla="*/ 1174249 w 1209968"/>
              <a:gd name="connsiteY77" fmla="*/ 257175 h 671513"/>
              <a:gd name="connsiteX78" fmla="*/ 1198062 w 1209968"/>
              <a:gd name="connsiteY78" fmla="*/ 250031 h 671513"/>
              <a:gd name="connsiteX79" fmla="*/ 1181393 w 1209968"/>
              <a:gd name="connsiteY79" fmla="*/ 233363 h 671513"/>
              <a:gd name="connsiteX80" fmla="*/ 1167105 w 1209968"/>
              <a:gd name="connsiteY80" fmla="*/ 228600 h 671513"/>
              <a:gd name="connsiteX81" fmla="*/ 1167105 w 1209968"/>
              <a:gd name="connsiteY81" fmla="*/ 214313 h 671513"/>
              <a:gd name="connsiteX82" fmla="*/ 1181393 w 1209968"/>
              <a:gd name="connsiteY82" fmla="*/ 197644 h 671513"/>
              <a:gd name="connsiteX83" fmla="*/ 1200443 w 1209968"/>
              <a:gd name="connsiteY83" fmla="*/ 195263 h 671513"/>
              <a:gd name="connsiteX84" fmla="*/ 1209968 w 1209968"/>
              <a:gd name="connsiteY84" fmla="*/ 195263 h 671513"/>
              <a:gd name="connsiteX85" fmla="*/ 1198062 w 1209968"/>
              <a:gd name="connsiteY85" fmla="*/ 180975 h 671513"/>
              <a:gd name="connsiteX86" fmla="*/ 1171868 w 1209968"/>
              <a:gd name="connsiteY86" fmla="*/ 169069 h 671513"/>
              <a:gd name="connsiteX87" fmla="*/ 1152818 w 1209968"/>
              <a:gd name="connsiteY87" fmla="*/ 159544 h 671513"/>
              <a:gd name="connsiteX88" fmla="*/ 1138530 w 1209968"/>
              <a:gd name="connsiteY88" fmla="*/ 150019 h 671513"/>
              <a:gd name="connsiteX89" fmla="*/ 1145674 w 1209968"/>
              <a:gd name="connsiteY89" fmla="*/ 142875 h 671513"/>
              <a:gd name="connsiteX90" fmla="*/ 1155199 w 1209968"/>
              <a:gd name="connsiteY90" fmla="*/ 142875 h 671513"/>
              <a:gd name="connsiteX91" fmla="*/ 1155199 w 1209968"/>
              <a:gd name="connsiteY91" fmla="*/ 126206 h 671513"/>
              <a:gd name="connsiteX92" fmla="*/ 1159962 w 1209968"/>
              <a:gd name="connsiteY92" fmla="*/ 104775 h 671513"/>
              <a:gd name="connsiteX93" fmla="*/ 1145674 w 1209968"/>
              <a:gd name="connsiteY93" fmla="*/ 102394 h 671513"/>
              <a:gd name="connsiteX94" fmla="*/ 1133768 w 1209968"/>
              <a:gd name="connsiteY94" fmla="*/ 100013 h 671513"/>
              <a:gd name="connsiteX95" fmla="*/ 1140912 w 1209968"/>
              <a:gd name="connsiteY95" fmla="*/ 78581 h 671513"/>
              <a:gd name="connsiteX96" fmla="*/ 1140912 w 1209968"/>
              <a:gd name="connsiteY96" fmla="*/ 78581 h 671513"/>
              <a:gd name="connsiteX97" fmla="*/ 1112337 w 1209968"/>
              <a:gd name="connsiteY97" fmla="*/ 71438 h 671513"/>
              <a:gd name="connsiteX98" fmla="*/ 1076618 w 1209968"/>
              <a:gd name="connsiteY98" fmla="*/ 66675 h 671513"/>
              <a:gd name="connsiteX99" fmla="*/ 1055187 w 1209968"/>
              <a:gd name="connsiteY99" fmla="*/ 57150 h 671513"/>
              <a:gd name="connsiteX100" fmla="*/ 1024230 w 1209968"/>
              <a:gd name="connsiteY100" fmla="*/ 38100 h 671513"/>
              <a:gd name="connsiteX101" fmla="*/ 1026612 w 1209968"/>
              <a:gd name="connsiteY101" fmla="*/ 16669 h 671513"/>
              <a:gd name="connsiteX102" fmla="*/ 1007562 w 1209968"/>
              <a:gd name="connsiteY102" fmla="*/ 9525 h 671513"/>
              <a:gd name="connsiteX103" fmla="*/ 998037 w 1209968"/>
              <a:gd name="connsiteY103" fmla="*/ 4763 h 671513"/>
              <a:gd name="connsiteX104" fmla="*/ 981368 w 1209968"/>
              <a:gd name="connsiteY104" fmla="*/ 16669 h 671513"/>
              <a:gd name="connsiteX105" fmla="*/ 974224 w 1209968"/>
              <a:gd name="connsiteY105" fmla="*/ 19050 h 671513"/>
              <a:gd name="connsiteX106" fmla="*/ 962318 w 1209968"/>
              <a:gd name="connsiteY106" fmla="*/ 4763 h 671513"/>
              <a:gd name="connsiteX107" fmla="*/ 933743 w 1209968"/>
              <a:gd name="connsiteY107" fmla="*/ 0 h 671513"/>
              <a:gd name="connsiteX108" fmla="*/ 917074 w 1209968"/>
              <a:gd name="connsiteY108" fmla="*/ 16669 h 671513"/>
              <a:gd name="connsiteX109" fmla="*/ 895643 w 1209968"/>
              <a:gd name="connsiteY109" fmla="*/ 11906 h 671513"/>
              <a:gd name="connsiteX110" fmla="*/ 886118 w 1209968"/>
              <a:gd name="connsiteY110" fmla="*/ 4763 h 671513"/>
              <a:gd name="connsiteX111" fmla="*/ 831349 w 1209968"/>
              <a:gd name="connsiteY111" fmla="*/ 16669 h 671513"/>
              <a:gd name="connsiteX112" fmla="*/ 819443 w 1209968"/>
              <a:gd name="connsiteY112" fmla="*/ 28575 h 671513"/>
              <a:gd name="connsiteX113" fmla="*/ 800393 w 1209968"/>
              <a:gd name="connsiteY113" fmla="*/ 21431 h 671513"/>
              <a:gd name="connsiteX114" fmla="*/ 788487 w 1209968"/>
              <a:gd name="connsiteY114" fmla="*/ 35719 h 671513"/>
              <a:gd name="connsiteX115" fmla="*/ 764674 w 1209968"/>
              <a:gd name="connsiteY115" fmla="*/ 38100 h 671513"/>
              <a:gd name="connsiteX116" fmla="*/ 750387 w 1209968"/>
              <a:gd name="connsiteY116" fmla="*/ 14288 h 671513"/>
              <a:gd name="connsiteX117" fmla="*/ 736099 w 1209968"/>
              <a:gd name="connsiteY117" fmla="*/ 42863 h 671513"/>
              <a:gd name="connsiteX118" fmla="*/ 705143 w 1209968"/>
              <a:gd name="connsiteY118" fmla="*/ 50006 h 671513"/>
              <a:gd name="connsiteX119" fmla="*/ 674187 w 1209968"/>
              <a:gd name="connsiteY119" fmla="*/ 45244 h 671513"/>
              <a:gd name="connsiteX120" fmla="*/ 655137 w 1209968"/>
              <a:gd name="connsiteY120" fmla="*/ 71438 h 671513"/>
              <a:gd name="connsiteX121" fmla="*/ 640849 w 1209968"/>
              <a:gd name="connsiteY121" fmla="*/ 61913 h 671513"/>
              <a:gd name="connsiteX122" fmla="*/ 624180 w 1209968"/>
              <a:gd name="connsiteY122" fmla="*/ 71438 h 671513"/>
              <a:gd name="connsiteX123" fmla="*/ 595605 w 1209968"/>
              <a:gd name="connsiteY123" fmla="*/ 71438 h 671513"/>
              <a:gd name="connsiteX124" fmla="*/ 576555 w 1209968"/>
              <a:gd name="connsiteY124" fmla="*/ 80963 h 671513"/>
              <a:gd name="connsiteX125" fmla="*/ 533693 w 1209968"/>
              <a:gd name="connsiteY125" fmla="*/ 85725 h 671513"/>
              <a:gd name="connsiteX126" fmla="*/ 512262 w 1209968"/>
              <a:gd name="connsiteY126" fmla="*/ 76200 h 671513"/>
              <a:gd name="connsiteX127" fmla="*/ 495593 w 1209968"/>
              <a:gd name="connsiteY127" fmla="*/ 92869 h 671513"/>
              <a:gd name="connsiteX128" fmla="*/ 478924 w 1209968"/>
              <a:gd name="connsiteY128" fmla="*/ 100013 h 671513"/>
              <a:gd name="connsiteX129" fmla="*/ 469399 w 1209968"/>
              <a:gd name="connsiteY129" fmla="*/ 111919 h 671513"/>
              <a:gd name="connsiteX130" fmla="*/ 450349 w 1209968"/>
              <a:gd name="connsiteY130" fmla="*/ 119063 h 671513"/>
              <a:gd name="connsiteX131" fmla="*/ 407487 w 1209968"/>
              <a:gd name="connsiteY131" fmla="*/ 130969 h 671513"/>
              <a:gd name="connsiteX132" fmla="*/ 393199 w 1209968"/>
              <a:gd name="connsiteY132" fmla="*/ 128588 h 671513"/>
              <a:gd name="connsiteX133" fmla="*/ 386055 w 1209968"/>
              <a:gd name="connsiteY133" fmla="*/ 150019 h 671513"/>
              <a:gd name="connsiteX134" fmla="*/ 362243 w 1209968"/>
              <a:gd name="connsiteY134" fmla="*/ 133350 h 671513"/>
              <a:gd name="connsiteX135" fmla="*/ 338430 w 1209968"/>
              <a:gd name="connsiteY135" fmla="*/ 150019 h 671513"/>
              <a:gd name="connsiteX136" fmla="*/ 286043 w 1209968"/>
              <a:gd name="connsiteY136" fmla="*/ 164306 h 671513"/>
              <a:gd name="connsiteX0" fmla="*/ 286043 w 1209968"/>
              <a:gd name="connsiteY0" fmla="*/ 164306 h 671513"/>
              <a:gd name="connsiteX1" fmla="*/ 252705 w 1209968"/>
              <a:gd name="connsiteY1" fmla="*/ 164306 h 671513"/>
              <a:gd name="connsiteX2" fmla="*/ 236037 w 1209968"/>
              <a:gd name="connsiteY2" fmla="*/ 176213 h 671513"/>
              <a:gd name="connsiteX3" fmla="*/ 236037 w 1209968"/>
              <a:gd name="connsiteY3" fmla="*/ 197644 h 671513"/>
              <a:gd name="connsiteX4" fmla="*/ 209843 w 1209968"/>
              <a:gd name="connsiteY4" fmla="*/ 209550 h 671513"/>
              <a:gd name="connsiteX5" fmla="*/ 200318 w 1209968"/>
              <a:gd name="connsiteY5" fmla="*/ 216694 h 671513"/>
              <a:gd name="connsiteX6" fmla="*/ 181268 w 1209968"/>
              <a:gd name="connsiteY6" fmla="*/ 221456 h 671513"/>
              <a:gd name="connsiteX7" fmla="*/ 166980 w 1209968"/>
              <a:gd name="connsiteY7" fmla="*/ 226219 h 671513"/>
              <a:gd name="connsiteX8" fmla="*/ 169362 w 1209968"/>
              <a:gd name="connsiteY8" fmla="*/ 261938 h 671513"/>
              <a:gd name="connsiteX9" fmla="*/ 157455 w 1209968"/>
              <a:gd name="connsiteY9" fmla="*/ 273844 h 671513"/>
              <a:gd name="connsiteX10" fmla="*/ 119355 w 1209968"/>
              <a:gd name="connsiteY10" fmla="*/ 307181 h 671513"/>
              <a:gd name="connsiteX11" fmla="*/ 102687 w 1209968"/>
              <a:gd name="connsiteY11" fmla="*/ 307181 h 671513"/>
              <a:gd name="connsiteX12" fmla="*/ 83637 w 1209968"/>
              <a:gd name="connsiteY12" fmla="*/ 333375 h 671513"/>
              <a:gd name="connsiteX13" fmla="*/ 52680 w 1209968"/>
              <a:gd name="connsiteY13" fmla="*/ 354806 h 671513"/>
              <a:gd name="connsiteX14" fmla="*/ 38393 w 1209968"/>
              <a:gd name="connsiteY14" fmla="*/ 371475 h 671513"/>
              <a:gd name="connsiteX15" fmla="*/ 38393 w 1209968"/>
              <a:gd name="connsiteY15" fmla="*/ 390525 h 671513"/>
              <a:gd name="connsiteX16" fmla="*/ 12199 w 1209968"/>
              <a:gd name="connsiteY16" fmla="*/ 397669 h 671513"/>
              <a:gd name="connsiteX17" fmla="*/ 16962 w 1209968"/>
              <a:gd name="connsiteY17" fmla="*/ 438150 h 671513"/>
              <a:gd name="connsiteX18" fmla="*/ 12199 w 1209968"/>
              <a:gd name="connsiteY18" fmla="*/ 464344 h 671513"/>
              <a:gd name="connsiteX19" fmla="*/ 21724 w 1209968"/>
              <a:gd name="connsiteY19" fmla="*/ 469106 h 671513"/>
              <a:gd name="connsiteX20" fmla="*/ 5055 w 1209968"/>
              <a:gd name="connsiteY20" fmla="*/ 485775 h 671513"/>
              <a:gd name="connsiteX21" fmla="*/ 36012 w 1209968"/>
              <a:gd name="connsiteY21" fmla="*/ 535781 h 671513"/>
              <a:gd name="connsiteX22" fmla="*/ 78874 w 1209968"/>
              <a:gd name="connsiteY22" fmla="*/ 576263 h 671513"/>
              <a:gd name="connsiteX23" fmla="*/ 105068 w 1209968"/>
              <a:gd name="connsiteY23" fmla="*/ 581025 h 671513"/>
              <a:gd name="connsiteX24" fmla="*/ 126499 w 1209968"/>
              <a:gd name="connsiteY24" fmla="*/ 600075 h 671513"/>
              <a:gd name="connsiteX25" fmla="*/ 147930 w 1209968"/>
              <a:gd name="connsiteY25" fmla="*/ 623888 h 671513"/>
              <a:gd name="connsiteX26" fmla="*/ 159837 w 1209968"/>
              <a:gd name="connsiteY26" fmla="*/ 640556 h 671513"/>
              <a:gd name="connsiteX27" fmla="*/ 159837 w 1209968"/>
              <a:gd name="connsiteY27" fmla="*/ 654844 h 671513"/>
              <a:gd name="connsiteX28" fmla="*/ 174124 w 1209968"/>
              <a:gd name="connsiteY28" fmla="*/ 661988 h 671513"/>
              <a:gd name="connsiteX29" fmla="*/ 193174 w 1209968"/>
              <a:gd name="connsiteY29" fmla="*/ 652463 h 671513"/>
              <a:gd name="connsiteX30" fmla="*/ 212224 w 1209968"/>
              <a:gd name="connsiteY30" fmla="*/ 671513 h 671513"/>
              <a:gd name="connsiteX31" fmla="*/ 209843 w 1209968"/>
              <a:gd name="connsiteY31" fmla="*/ 650081 h 671513"/>
              <a:gd name="connsiteX32" fmla="*/ 212224 w 1209968"/>
              <a:gd name="connsiteY32" fmla="*/ 623888 h 671513"/>
              <a:gd name="connsiteX33" fmla="*/ 236037 w 1209968"/>
              <a:gd name="connsiteY33" fmla="*/ 602456 h 671513"/>
              <a:gd name="connsiteX34" fmla="*/ 252705 w 1209968"/>
              <a:gd name="connsiteY34" fmla="*/ 588169 h 671513"/>
              <a:gd name="connsiteX35" fmla="*/ 274137 w 1209968"/>
              <a:gd name="connsiteY35" fmla="*/ 583406 h 671513"/>
              <a:gd name="connsiteX36" fmla="*/ 324143 w 1209968"/>
              <a:gd name="connsiteY36" fmla="*/ 607219 h 671513"/>
              <a:gd name="connsiteX37" fmla="*/ 369387 w 1209968"/>
              <a:gd name="connsiteY37" fmla="*/ 585788 h 671513"/>
              <a:gd name="connsiteX38" fmla="*/ 393199 w 1209968"/>
              <a:gd name="connsiteY38" fmla="*/ 581025 h 671513"/>
              <a:gd name="connsiteX39" fmla="*/ 428918 w 1209968"/>
              <a:gd name="connsiteY39" fmla="*/ 592931 h 671513"/>
              <a:gd name="connsiteX40" fmla="*/ 457493 w 1209968"/>
              <a:gd name="connsiteY40" fmla="*/ 583406 h 671513"/>
              <a:gd name="connsiteX41" fmla="*/ 483687 w 1209968"/>
              <a:gd name="connsiteY41" fmla="*/ 609600 h 671513"/>
              <a:gd name="connsiteX42" fmla="*/ 509880 w 1209968"/>
              <a:gd name="connsiteY42" fmla="*/ 602456 h 671513"/>
              <a:gd name="connsiteX43" fmla="*/ 540837 w 1209968"/>
              <a:gd name="connsiteY43" fmla="*/ 597694 h 671513"/>
              <a:gd name="connsiteX44" fmla="*/ 559887 w 1209968"/>
              <a:gd name="connsiteY44" fmla="*/ 583406 h 671513"/>
              <a:gd name="connsiteX45" fmla="*/ 583699 w 1209968"/>
              <a:gd name="connsiteY45" fmla="*/ 585788 h 671513"/>
              <a:gd name="connsiteX46" fmla="*/ 626562 w 1209968"/>
              <a:gd name="connsiteY46" fmla="*/ 590550 h 671513"/>
              <a:gd name="connsiteX47" fmla="*/ 638468 w 1209968"/>
              <a:gd name="connsiteY47" fmla="*/ 576263 h 671513"/>
              <a:gd name="connsiteX48" fmla="*/ 667043 w 1209968"/>
              <a:gd name="connsiteY48" fmla="*/ 590550 h 671513"/>
              <a:gd name="connsiteX49" fmla="*/ 690855 w 1209968"/>
              <a:gd name="connsiteY49" fmla="*/ 590550 h 671513"/>
              <a:gd name="connsiteX50" fmla="*/ 707524 w 1209968"/>
              <a:gd name="connsiteY50" fmla="*/ 583406 h 671513"/>
              <a:gd name="connsiteX51" fmla="*/ 714668 w 1209968"/>
              <a:gd name="connsiteY51" fmla="*/ 566738 h 671513"/>
              <a:gd name="connsiteX52" fmla="*/ 738480 w 1209968"/>
              <a:gd name="connsiteY52" fmla="*/ 554831 h 671513"/>
              <a:gd name="connsiteX53" fmla="*/ 748005 w 1209968"/>
              <a:gd name="connsiteY53" fmla="*/ 535781 h 671513"/>
              <a:gd name="connsiteX54" fmla="*/ 771818 w 1209968"/>
              <a:gd name="connsiteY54" fmla="*/ 528638 h 671513"/>
              <a:gd name="connsiteX55" fmla="*/ 786105 w 1209968"/>
              <a:gd name="connsiteY55" fmla="*/ 540544 h 671513"/>
              <a:gd name="connsiteX56" fmla="*/ 800393 w 1209968"/>
              <a:gd name="connsiteY56" fmla="*/ 538163 h 671513"/>
              <a:gd name="connsiteX57" fmla="*/ 855162 w 1209968"/>
              <a:gd name="connsiteY57" fmla="*/ 528638 h 671513"/>
              <a:gd name="connsiteX58" fmla="*/ 886118 w 1209968"/>
              <a:gd name="connsiteY58" fmla="*/ 521494 h 671513"/>
              <a:gd name="connsiteX59" fmla="*/ 907549 w 1209968"/>
              <a:gd name="connsiteY59" fmla="*/ 521494 h 671513"/>
              <a:gd name="connsiteX60" fmla="*/ 912312 w 1209968"/>
              <a:gd name="connsiteY60" fmla="*/ 502444 h 671513"/>
              <a:gd name="connsiteX61" fmla="*/ 933743 w 1209968"/>
              <a:gd name="connsiteY61" fmla="*/ 490538 h 671513"/>
              <a:gd name="connsiteX62" fmla="*/ 950412 w 1209968"/>
              <a:gd name="connsiteY62" fmla="*/ 476250 h 671513"/>
              <a:gd name="connsiteX63" fmla="*/ 978987 w 1209968"/>
              <a:gd name="connsiteY63" fmla="*/ 473869 h 671513"/>
              <a:gd name="connsiteX64" fmla="*/ 998037 w 1209968"/>
              <a:gd name="connsiteY64" fmla="*/ 483394 h 671513"/>
              <a:gd name="connsiteX65" fmla="*/ 1009943 w 1209968"/>
              <a:gd name="connsiteY65" fmla="*/ 469106 h 671513"/>
              <a:gd name="connsiteX66" fmla="*/ 1026612 w 1209968"/>
              <a:gd name="connsiteY66" fmla="*/ 478631 h 671513"/>
              <a:gd name="connsiteX67" fmla="*/ 1055187 w 1209968"/>
              <a:gd name="connsiteY67" fmla="*/ 447675 h 671513"/>
              <a:gd name="connsiteX68" fmla="*/ 1052805 w 1209968"/>
              <a:gd name="connsiteY68" fmla="*/ 428625 h 671513"/>
              <a:gd name="connsiteX69" fmla="*/ 1067093 w 1209968"/>
              <a:gd name="connsiteY69" fmla="*/ 414338 h 671513"/>
              <a:gd name="connsiteX70" fmla="*/ 1083762 w 1209968"/>
              <a:gd name="connsiteY70" fmla="*/ 397669 h 671513"/>
              <a:gd name="connsiteX71" fmla="*/ 1093287 w 1209968"/>
              <a:gd name="connsiteY71" fmla="*/ 371475 h 671513"/>
              <a:gd name="connsiteX72" fmla="*/ 1095668 w 1209968"/>
              <a:gd name="connsiteY72" fmla="*/ 350044 h 671513"/>
              <a:gd name="connsiteX73" fmla="*/ 1119480 w 1209968"/>
              <a:gd name="connsiteY73" fmla="*/ 330994 h 671513"/>
              <a:gd name="connsiteX74" fmla="*/ 1155199 w 1209968"/>
              <a:gd name="connsiteY74" fmla="*/ 311944 h 671513"/>
              <a:gd name="connsiteX75" fmla="*/ 1152818 w 1209968"/>
              <a:gd name="connsiteY75" fmla="*/ 292894 h 671513"/>
              <a:gd name="connsiteX76" fmla="*/ 1159962 w 1209968"/>
              <a:gd name="connsiteY76" fmla="*/ 252413 h 671513"/>
              <a:gd name="connsiteX77" fmla="*/ 1174249 w 1209968"/>
              <a:gd name="connsiteY77" fmla="*/ 257175 h 671513"/>
              <a:gd name="connsiteX78" fmla="*/ 1198062 w 1209968"/>
              <a:gd name="connsiteY78" fmla="*/ 250031 h 671513"/>
              <a:gd name="connsiteX79" fmla="*/ 1181393 w 1209968"/>
              <a:gd name="connsiteY79" fmla="*/ 233363 h 671513"/>
              <a:gd name="connsiteX80" fmla="*/ 1167105 w 1209968"/>
              <a:gd name="connsiteY80" fmla="*/ 228600 h 671513"/>
              <a:gd name="connsiteX81" fmla="*/ 1167105 w 1209968"/>
              <a:gd name="connsiteY81" fmla="*/ 214313 h 671513"/>
              <a:gd name="connsiteX82" fmla="*/ 1181393 w 1209968"/>
              <a:gd name="connsiteY82" fmla="*/ 197644 h 671513"/>
              <a:gd name="connsiteX83" fmla="*/ 1200443 w 1209968"/>
              <a:gd name="connsiteY83" fmla="*/ 195263 h 671513"/>
              <a:gd name="connsiteX84" fmla="*/ 1209968 w 1209968"/>
              <a:gd name="connsiteY84" fmla="*/ 195263 h 671513"/>
              <a:gd name="connsiteX85" fmla="*/ 1198062 w 1209968"/>
              <a:gd name="connsiteY85" fmla="*/ 180975 h 671513"/>
              <a:gd name="connsiteX86" fmla="*/ 1171868 w 1209968"/>
              <a:gd name="connsiteY86" fmla="*/ 169069 h 671513"/>
              <a:gd name="connsiteX87" fmla="*/ 1152818 w 1209968"/>
              <a:gd name="connsiteY87" fmla="*/ 159544 h 671513"/>
              <a:gd name="connsiteX88" fmla="*/ 1138530 w 1209968"/>
              <a:gd name="connsiteY88" fmla="*/ 150019 h 671513"/>
              <a:gd name="connsiteX89" fmla="*/ 1145674 w 1209968"/>
              <a:gd name="connsiteY89" fmla="*/ 142875 h 671513"/>
              <a:gd name="connsiteX90" fmla="*/ 1155199 w 1209968"/>
              <a:gd name="connsiteY90" fmla="*/ 142875 h 671513"/>
              <a:gd name="connsiteX91" fmla="*/ 1155199 w 1209968"/>
              <a:gd name="connsiteY91" fmla="*/ 126206 h 671513"/>
              <a:gd name="connsiteX92" fmla="*/ 1159962 w 1209968"/>
              <a:gd name="connsiteY92" fmla="*/ 104775 h 671513"/>
              <a:gd name="connsiteX93" fmla="*/ 1145674 w 1209968"/>
              <a:gd name="connsiteY93" fmla="*/ 102394 h 671513"/>
              <a:gd name="connsiteX94" fmla="*/ 1133768 w 1209968"/>
              <a:gd name="connsiteY94" fmla="*/ 100013 h 671513"/>
              <a:gd name="connsiteX95" fmla="*/ 1140912 w 1209968"/>
              <a:gd name="connsiteY95" fmla="*/ 78581 h 671513"/>
              <a:gd name="connsiteX96" fmla="*/ 1140912 w 1209968"/>
              <a:gd name="connsiteY96" fmla="*/ 78581 h 671513"/>
              <a:gd name="connsiteX97" fmla="*/ 1112337 w 1209968"/>
              <a:gd name="connsiteY97" fmla="*/ 71438 h 671513"/>
              <a:gd name="connsiteX98" fmla="*/ 1076618 w 1209968"/>
              <a:gd name="connsiteY98" fmla="*/ 66675 h 671513"/>
              <a:gd name="connsiteX99" fmla="*/ 1055187 w 1209968"/>
              <a:gd name="connsiteY99" fmla="*/ 57150 h 671513"/>
              <a:gd name="connsiteX100" fmla="*/ 1024230 w 1209968"/>
              <a:gd name="connsiteY100" fmla="*/ 38100 h 671513"/>
              <a:gd name="connsiteX101" fmla="*/ 1026612 w 1209968"/>
              <a:gd name="connsiteY101" fmla="*/ 16669 h 671513"/>
              <a:gd name="connsiteX102" fmla="*/ 1007562 w 1209968"/>
              <a:gd name="connsiteY102" fmla="*/ 9525 h 671513"/>
              <a:gd name="connsiteX103" fmla="*/ 998037 w 1209968"/>
              <a:gd name="connsiteY103" fmla="*/ 4763 h 671513"/>
              <a:gd name="connsiteX104" fmla="*/ 981368 w 1209968"/>
              <a:gd name="connsiteY104" fmla="*/ 16669 h 671513"/>
              <a:gd name="connsiteX105" fmla="*/ 974224 w 1209968"/>
              <a:gd name="connsiteY105" fmla="*/ 19050 h 671513"/>
              <a:gd name="connsiteX106" fmla="*/ 962318 w 1209968"/>
              <a:gd name="connsiteY106" fmla="*/ 4763 h 671513"/>
              <a:gd name="connsiteX107" fmla="*/ 933743 w 1209968"/>
              <a:gd name="connsiteY107" fmla="*/ 0 h 671513"/>
              <a:gd name="connsiteX108" fmla="*/ 917074 w 1209968"/>
              <a:gd name="connsiteY108" fmla="*/ 16669 h 671513"/>
              <a:gd name="connsiteX109" fmla="*/ 895643 w 1209968"/>
              <a:gd name="connsiteY109" fmla="*/ 11906 h 671513"/>
              <a:gd name="connsiteX110" fmla="*/ 886118 w 1209968"/>
              <a:gd name="connsiteY110" fmla="*/ 4763 h 671513"/>
              <a:gd name="connsiteX111" fmla="*/ 831349 w 1209968"/>
              <a:gd name="connsiteY111" fmla="*/ 16669 h 671513"/>
              <a:gd name="connsiteX112" fmla="*/ 819443 w 1209968"/>
              <a:gd name="connsiteY112" fmla="*/ 28575 h 671513"/>
              <a:gd name="connsiteX113" fmla="*/ 800393 w 1209968"/>
              <a:gd name="connsiteY113" fmla="*/ 21431 h 671513"/>
              <a:gd name="connsiteX114" fmla="*/ 788487 w 1209968"/>
              <a:gd name="connsiteY114" fmla="*/ 35719 h 671513"/>
              <a:gd name="connsiteX115" fmla="*/ 764674 w 1209968"/>
              <a:gd name="connsiteY115" fmla="*/ 38100 h 671513"/>
              <a:gd name="connsiteX116" fmla="*/ 750387 w 1209968"/>
              <a:gd name="connsiteY116" fmla="*/ 14288 h 671513"/>
              <a:gd name="connsiteX117" fmla="*/ 736099 w 1209968"/>
              <a:gd name="connsiteY117" fmla="*/ 42863 h 671513"/>
              <a:gd name="connsiteX118" fmla="*/ 705143 w 1209968"/>
              <a:gd name="connsiteY118" fmla="*/ 50006 h 671513"/>
              <a:gd name="connsiteX119" fmla="*/ 674187 w 1209968"/>
              <a:gd name="connsiteY119" fmla="*/ 45244 h 671513"/>
              <a:gd name="connsiteX120" fmla="*/ 655137 w 1209968"/>
              <a:gd name="connsiteY120" fmla="*/ 71438 h 671513"/>
              <a:gd name="connsiteX121" fmla="*/ 640849 w 1209968"/>
              <a:gd name="connsiteY121" fmla="*/ 61913 h 671513"/>
              <a:gd name="connsiteX122" fmla="*/ 624180 w 1209968"/>
              <a:gd name="connsiteY122" fmla="*/ 71438 h 671513"/>
              <a:gd name="connsiteX123" fmla="*/ 595605 w 1209968"/>
              <a:gd name="connsiteY123" fmla="*/ 71438 h 671513"/>
              <a:gd name="connsiteX124" fmla="*/ 576555 w 1209968"/>
              <a:gd name="connsiteY124" fmla="*/ 80963 h 671513"/>
              <a:gd name="connsiteX125" fmla="*/ 533693 w 1209968"/>
              <a:gd name="connsiteY125" fmla="*/ 85725 h 671513"/>
              <a:gd name="connsiteX126" fmla="*/ 512262 w 1209968"/>
              <a:gd name="connsiteY126" fmla="*/ 76200 h 671513"/>
              <a:gd name="connsiteX127" fmla="*/ 495593 w 1209968"/>
              <a:gd name="connsiteY127" fmla="*/ 92869 h 671513"/>
              <a:gd name="connsiteX128" fmla="*/ 478924 w 1209968"/>
              <a:gd name="connsiteY128" fmla="*/ 100013 h 671513"/>
              <a:gd name="connsiteX129" fmla="*/ 469399 w 1209968"/>
              <a:gd name="connsiteY129" fmla="*/ 111919 h 671513"/>
              <a:gd name="connsiteX130" fmla="*/ 450349 w 1209968"/>
              <a:gd name="connsiteY130" fmla="*/ 119063 h 671513"/>
              <a:gd name="connsiteX131" fmla="*/ 407487 w 1209968"/>
              <a:gd name="connsiteY131" fmla="*/ 130969 h 671513"/>
              <a:gd name="connsiteX132" fmla="*/ 393199 w 1209968"/>
              <a:gd name="connsiteY132" fmla="*/ 128588 h 671513"/>
              <a:gd name="connsiteX133" fmla="*/ 386055 w 1209968"/>
              <a:gd name="connsiteY133" fmla="*/ 150019 h 671513"/>
              <a:gd name="connsiteX134" fmla="*/ 362243 w 1209968"/>
              <a:gd name="connsiteY134" fmla="*/ 133350 h 671513"/>
              <a:gd name="connsiteX135" fmla="*/ 338430 w 1209968"/>
              <a:gd name="connsiteY135" fmla="*/ 150019 h 671513"/>
              <a:gd name="connsiteX136" fmla="*/ 286043 w 1209968"/>
              <a:gd name="connsiteY136" fmla="*/ 164306 h 671513"/>
              <a:gd name="connsiteX0" fmla="*/ 286043 w 1209968"/>
              <a:gd name="connsiteY0" fmla="*/ 164306 h 671513"/>
              <a:gd name="connsiteX1" fmla="*/ 252705 w 1209968"/>
              <a:gd name="connsiteY1" fmla="*/ 164306 h 671513"/>
              <a:gd name="connsiteX2" fmla="*/ 236037 w 1209968"/>
              <a:gd name="connsiteY2" fmla="*/ 176213 h 671513"/>
              <a:gd name="connsiteX3" fmla="*/ 236037 w 1209968"/>
              <a:gd name="connsiteY3" fmla="*/ 197644 h 671513"/>
              <a:gd name="connsiteX4" fmla="*/ 209843 w 1209968"/>
              <a:gd name="connsiteY4" fmla="*/ 209550 h 671513"/>
              <a:gd name="connsiteX5" fmla="*/ 200318 w 1209968"/>
              <a:gd name="connsiteY5" fmla="*/ 216694 h 671513"/>
              <a:gd name="connsiteX6" fmla="*/ 181268 w 1209968"/>
              <a:gd name="connsiteY6" fmla="*/ 221456 h 671513"/>
              <a:gd name="connsiteX7" fmla="*/ 166980 w 1209968"/>
              <a:gd name="connsiteY7" fmla="*/ 226219 h 671513"/>
              <a:gd name="connsiteX8" fmla="*/ 169362 w 1209968"/>
              <a:gd name="connsiteY8" fmla="*/ 261938 h 671513"/>
              <a:gd name="connsiteX9" fmla="*/ 157455 w 1209968"/>
              <a:gd name="connsiteY9" fmla="*/ 273844 h 671513"/>
              <a:gd name="connsiteX10" fmla="*/ 119355 w 1209968"/>
              <a:gd name="connsiteY10" fmla="*/ 307181 h 671513"/>
              <a:gd name="connsiteX11" fmla="*/ 102687 w 1209968"/>
              <a:gd name="connsiteY11" fmla="*/ 307181 h 671513"/>
              <a:gd name="connsiteX12" fmla="*/ 83637 w 1209968"/>
              <a:gd name="connsiteY12" fmla="*/ 333375 h 671513"/>
              <a:gd name="connsiteX13" fmla="*/ 52680 w 1209968"/>
              <a:gd name="connsiteY13" fmla="*/ 354806 h 671513"/>
              <a:gd name="connsiteX14" fmla="*/ 38393 w 1209968"/>
              <a:gd name="connsiteY14" fmla="*/ 371475 h 671513"/>
              <a:gd name="connsiteX15" fmla="*/ 38393 w 1209968"/>
              <a:gd name="connsiteY15" fmla="*/ 390525 h 671513"/>
              <a:gd name="connsiteX16" fmla="*/ 12199 w 1209968"/>
              <a:gd name="connsiteY16" fmla="*/ 397669 h 671513"/>
              <a:gd name="connsiteX17" fmla="*/ 16962 w 1209968"/>
              <a:gd name="connsiteY17" fmla="*/ 438150 h 671513"/>
              <a:gd name="connsiteX18" fmla="*/ 12199 w 1209968"/>
              <a:gd name="connsiteY18" fmla="*/ 464344 h 671513"/>
              <a:gd name="connsiteX19" fmla="*/ 21724 w 1209968"/>
              <a:gd name="connsiteY19" fmla="*/ 469106 h 671513"/>
              <a:gd name="connsiteX20" fmla="*/ 5055 w 1209968"/>
              <a:gd name="connsiteY20" fmla="*/ 485775 h 671513"/>
              <a:gd name="connsiteX21" fmla="*/ 36012 w 1209968"/>
              <a:gd name="connsiteY21" fmla="*/ 535781 h 671513"/>
              <a:gd name="connsiteX22" fmla="*/ 78874 w 1209968"/>
              <a:gd name="connsiteY22" fmla="*/ 576263 h 671513"/>
              <a:gd name="connsiteX23" fmla="*/ 105068 w 1209968"/>
              <a:gd name="connsiteY23" fmla="*/ 581025 h 671513"/>
              <a:gd name="connsiteX24" fmla="*/ 126499 w 1209968"/>
              <a:gd name="connsiteY24" fmla="*/ 600075 h 671513"/>
              <a:gd name="connsiteX25" fmla="*/ 147930 w 1209968"/>
              <a:gd name="connsiteY25" fmla="*/ 623888 h 671513"/>
              <a:gd name="connsiteX26" fmla="*/ 159837 w 1209968"/>
              <a:gd name="connsiteY26" fmla="*/ 640556 h 671513"/>
              <a:gd name="connsiteX27" fmla="*/ 159837 w 1209968"/>
              <a:gd name="connsiteY27" fmla="*/ 654844 h 671513"/>
              <a:gd name="connsiteX28" fmla="*/ 174124 w 1209968"/>
              <a:gd name="connsiteY28" fmla="*/ 661988 h 671513"/>
              <a:gd name="connsiteX29" fmla="*/ 193174 w 1209968"/>
              <a:gd name="connsiteY29" fmla="*/ 652463 h 671513"/>
              <a:gd name="connsiteX30" fmla="*/ 212224 w 1209968"/>
              <a:gd name="connsiteY30" fmla="*/ 671513 h 671513"/>
              <a:gd name="connsiteX31" fmla="*/ 209843 w 1209968"/>
              <a:gd name="connsiteY31" fmla="*/ 650081 h 671513"/>
              <a:gd name="connsiteX32" fmla="*/ 212224 w 1209968"/>
              <a:gd name="connsiteY32" fmla="*/ 623888 h 671513"/>
              <a:gd name="connsiteX33" fmla="*/ 236037 w 1209968"/>
              <a:gd name="connsiteY33" fmla="*/ 602456 h 671513"/>
              <a:gd name="connsiteX34" fmla="*/ 252705 w 1209968"/>
              <a:gd name="connsiteY34" fmla="*/ 588169 h 671513"/>
              <a:gd name="connsiteX35" fmla="*/ 274137 w 1209968"/>
              <a:gd name="connsiteY35" fmla="*/ 583406 h 671513"/>
              <a:gd name="connsiteX36" fmla="*/ 324143 w 1209968"/>
              <a:gd name="connsiteY36" fmla="*/ 607219 h 671513"/>
              <a:gd name="connsiteX37" fmla="*/ 369387 w 1209968"/>
              <a:gd name="connsiteY37" fmla="*/ 585788 h 671513"/>
              <a:gd name="connsiteX38" fmla="*/ 393199 w 1209968"/>
              <a:gd name="connsiteY38" fmla="*/ 581025 h 671513"/>
              <a:gd name="connsiteX39" fmla="*/ 428918 w 1209968"/>
              <a:gd name="connsiteY39" fmla="*/ 592931 h 671513"/>
              <a:gd name="connsiteX40" fmla="*/ 457493 w 1209968"/>
              <a:gd name="connsiteY40" fmla="*/ 583406 h 671513"/>
              <a:gd name="connsiteX41" fmla="*/ 483687 w 1209968"/>
              <a:gd name="connsiteY41" fmla="*/ 609600 h 671513"/>
              <a:gd name="connsiteX42" fmla="*/ 509880 w 1209968"/>
              <a:gd name="connsiteY42" fmla="*/ 602456 h 671513"/>
              <a:gd name="connsiteX43" fmla="*/ 540837 w 1209968"/>
              <a:gd name="connsiteY43" fmla="*/ 597694 h 671513"/>
              <a:gd name="connsiteX44" fmla="*/ 559887 w 1209968"/>
              <a:gd name="connsiteY44" fmla="*/ 583406 h 671513"/>
              <a:gd name="connsiteX45" fmla="*/ 583699 w 1209968"/>
              <a:gd name="connsiteY45" fmla="*/ 585788 h 671513"/>
              <a:gd name="connsiteX46" fmla="*/ 626562 w 1209968"/>
              <a:gd name="connsiteY46" fmla="*/ 590550 h 671513"/>
              <a:gd name="connsiteX47" fmla="*/ 638468 w 1209968"/>
              <a:gd name="connsiteY47" fmla="*/ 576263 h 671513"/>
              <a:gd name="connsiteX48" fmla="*/ 667043 w 1209968"/>
              <a:gd name="connsiteY48" fmla="*/ 590550 h 671513"/>
              <a:gd name="connsiteX49" fmla="*/ 690855 w 1209968"/>
              <a:gd name="connsiteY49" fmla="*/ 590550 h 671513"/>
              <a:gd name="connsiteX50" fmla="*/ 707524 w 1209968"/>
              <a:gd name="connsiteY50" fmla="*/ 583406 h 671513"/>
              <a:gd name="connsiteX51" fmla="*/ 714668 w 1209968"/>
              <a:gd name="connsiteY51" fmla="*/ 566738 h 671513"/>
              <a:gd name="connsiteX52" fmla="*/ 738480 w 1209968"/>
              <a:gd name="connsiteY52" fmla="*/ 554831 h 671513"/>
              <a:gd name="connsiteX53" fmla="*/ 748005 w 1209968"/>
              <a:gd name="connsiteY53" fmla="*/ 535781 h 671513"/>
              <a:gd name="connsiteX54" fmla="*/ 771818 w 1209968"/>
              <a:gd name="connsiteY54" fmla="*/ 528638 h 671513"/>
              <a:gd name="connsiteX55" fmla="*/ 786105 w 1209968"/>
              <a:gd name="connsiteY55" fmla="*/ 540544 h 671513"/>
              <a:gd name="connsiteX56" fmla="*/ 800393 w 1209968"/>
              <a:gd name="connsiteY56" fmla="*/ 538163 h 671513"/>
              <a:gd name="connsiteX57" fmla="*/ 855162 w 1209968"/>
              <a:gd name="connsiteY57" fmla="*/ 528638 h 671513"/>
              <a:gd name="connsiteX58" fmla="*/ 886118 w 1209968"/>
              <a:gd name="connsiteY58" fmla="*/ 521494 h 671513"/>
              <a:gd name="connsiteX59" fmla="*/ 907549 w 1209968"/>
              <a:gd name="connsiteY59" fmla="*/ 521494 h 671513"/>
              <a:gd name="connsiteX60" fmla="*/ 912312 w 1209968"/>
              <a:gd name="connsiteY60" fmla="*/ 502444 h 671513"/>
              <a:gd name="connsiteX61" fmla="*/ 933743 w 1209968"/>
              <a:gd name="connsiteY61" fmla="*/ 490538 h 671513"/>
              <a:gd name="connsiteX62" fmla="*/ 950412 w 1209968"/>
              <a:gd name="connsiteY62" fmla="*/ 476250 h 671513"/>
              <a:gd name="connsiteX63" fmla="*/ 978987 w 1209968"/>
              <a:gd name="connsiteY63" fmla="*/ 473869 h 671513"/>
              <a:gd name="connsiteX64" fmla="*/ 998037 w 1209968"/>
              <a:gd name="connsiteY64" fmla="*/ 483394 h 671513"/>
              <a:gd name="connsiteX65" fmla="*/ 1009943 w 1209968"/>
              <a:gd name="connsiteY65" fmla="*/ 469106 h 671513"/>
              <a:gd name="connsiteX66" fmla="*/ 1026612 w 1209968"/>
              <a:gd name="connsiteY66" fmla="*/ 478631 h 671513"/>
              <a:gd name="connsiteX67" fmla="*/ 1055187 w 1209968"/>
              <a:gd name="connsiteY67" fmla="*/ 447675 h 671513"/>
              <a:gd name="connsiteX68" fmla="*/ 1052805 w 1209968"/>
              <a:gd name="connsiteY68" fmla="*/ 428625 h 671513"/>
              <a:gd name="connsiteX69" fmla="*/ 1067093 w 1209968"/>
              <a:gd name="connsiteY69" fmla="*/ 414338 h 671513"/>
              <a:gd name="connsiteX70" fmla="*/ 1083762 w 1209968"/>
              <a:gd name="connsiteY70" fmla="*/ 397669 h 671513"/>
              <a:gd name="connsiteX71" fmla="*/ 1093287 w 1209968"/>
              <a:gd name="connsiteY71" fmla="*/ 371475 h 671513"/>
              <a:gd name="connsiteX72" fmla="*/ 1095668 w 1209968"/>
              <a:gd name="connsiteY72" fmla="*/ 350044 h 671513"/>
              <a:gd name="connsiteX73" fmla="*/ 1119480 w 1209968"/>
              <a:gd name="connsiteY73" fmla="*/ 330994 h 671513"/>
              <a:gd name="connsiteX74" fmla="*/ 1155199 w 1209968"/>
              <a:gd name="connsiteY74" fmla="*/ 311944 h 671513"/>
              <a:gd name="connsiteX75" fmla="*/ 1152818 w 1209968"/>
              <a:gd name="connsiteY75" fmla="*/ 292894 h 671513"/>
              <a:gd name="connsiteX76" fmla="*/ 1159962 w 1209968"/>
              <a:gd name="connsiteY76" fmla="*/ 252413 h 671513"/>
              <a:gd name="connsiteX77" fmla="*/ 1174249 w 1209968"/>
              <a:gd name="connsiteY77" fmla="*/ 257175 h 671513"/>
              <a:gd name="connsiteX78" fmla="*/ 1198062 w 1209968"/>
              <a:gd name="connsiteY78" fmla="*/ 250031 h 671513"/>
              <a:gd name="connsiteX79" fmla="*/ 1181393 w 1209968"/>
              <a:gd name="connsiteY79" fmla="*/ 233363 h 671513"/>
              <a:gd name="connsiteX80" fmla="*/ 1167105 w 1209968"/>
              <a:gd name="connsiteY80" fmla="*/ 228600 h 671513"/>
              <a:gd name="connsiteX81" fmla="*/ 1167105 w 1209968"/>
              <a:gd name="connsiteY81" fmla="*/ 214313 h 671513"/>
              <a:gd name="connsiteX82" fmla="*/ 1181393 w 1209968"/>
              <a:gd name="connsiteY82" fmla="*/ 197644 h 671513"/>
              <a:gd name="connsiteX83" fmla="*/ 1200443 w 1209968"/>
              <a:gd name="connsiteY83" fmla="*/ 195263 h 671513"/>
              <a:gd name="connsiteX84" fmla="*/ 1209968 w 1209968"/>
              <a:gd name="connsiteY84" fmla="*/ 195263 h 671513"/>
              <a:gd name="connsiteX85" fmla="*/ 1198062 w 1209968"/>
              <a:gd name="connsiteY85" fmla="*/ 180975 h 671513"/>
              <a:gd name="connsiteX86" fmla="*/ 1171868 w 1209968"/>
              <a:gd name="connsiteY86" fmla="*/ 169069 h 671513"/>
              <a:gd name="connsiteX87" fmla="*/ 1152818 w 1209968"/>
              <a:gd name="connsiteY87" fmla="*/ 159544 h 671513"/>
              <a:gd name="connsiteX88" fmla="*/ 1138530 w 1209968"/>
              <a:gd name="connsiteY88" fmla="*/ 150019 h 671513"/>
              <a:gd name="connsiteX89" fmla="*/ 1145674 w 1209968"/>
              <a:gd name="connsiteY89" fmla="*/ 142875 h 671513"/>
              <a:gd name="connsiteX90" fmla="*/ 1155199 w 1209968"/>
              <a:gd name="connsiteY90" fmla="*/ 142875 h 671513"/>
              <a:gd name="connsiteX91" fmla="*/ 1155199 w 1209968"/>
              <a:gd name="connsiteY91" fmla="*/ 126206 h 671513"/>
              <a:gd name="connsiteX92" fmla="*/ 1159962 w 1209968"/>
              <a:gd name="connsiteY92" fmla="*/ 104775 h 671513"/>
              <a:gd name="connsiteX93" fmla="*/ 1145674 w 1209968"/>
              <a:gd name="connsiteY93" fmla="*/ 102394 h 671513"/>
              <a:gd name="connsiteX94" fmla="*/ 1133768 w 1209968"/>
              <a:gd name="connsiteY94" fmla="*/ 100013 h 671513"/>
              <a:gd name="connsiteX95" fmla="*/ 1140912 w 1209968"/>
              <a:gd name="connsiteY95" fmla="*/ 78581 h 671513"/>
              <a:gd name="connsiteX96" fmla="*/ 1140912 w 1209968"/>
              <a:gd name="connsiteY96" fmla="*/ 78581 h 671513"/>
              <a:gd name="connsiteX97" fmla="*/ 1112337 w 1209968"/>
              <a:gd name="connsiteY97" fmla="*/ 71438 h 671513"/>
              <a:gd name="connsiteX98" fmla="*/ 1076618 w 1209968"/>
              <a:gd name="connsiteY98" fmla="*/ 66675 h 671513"/>
              <a:gd name="connsiteX99" fmla="*/ 1055187 w 1209968"/>
              <a:gd name="connsiteY99" fmla="*/ 57150 h 671513"/>
              <a:gd name="connsiteX100" fmla="*/ 1024230 w 1209968"/>
              <a:gd name="connsiteY100" fmla="*/ 38100 h 671513"/>
              <a:gd name="connsiteX101" fmla="*/ 1026612 w 1209968"/>
              <a:gd name="connsiteY101" fmla="*/ 16669 h 671513"/>
              <a:gd name="connsiteX102" fmla="*/ 1007562 w 1209968"/>
              <a:gd name="connsiteY102" fmla="*/ 9525 h 671513"/>
              <a:gd name="connsiteX103" fmla="*/ 998037 w 1209968"/>
              <a:gd name="connsiteY103" fmla="*/ 4763 h 671513"/>
              <a:gd name="connsiteX104" fmla="*/ 981368 w 1209968"/>
              <a:gd name="connsiteY104" fmla="*/ 16669 h 671513"/>
              <a:gd name="connsiteX105" fmla="*/ 974224 w 1209968"/>
              <a:gd name="connsiteY105" fmla="*/ 19050 h 671513"/>
              <a:gd name="connsiteX106" fmla="*/ 962318 w 1209968"/>
              <a:gd name="connsiteY106" fmla="*/ 4763 h 671513"/>
              <a:gd name="connsiteX107" fmla="*/ 933743 w 1209968"/>
              <a:gd name="connsiteY107" fmla="*/ 0 h 671513"/>
              <a:gd name="connsiteX108" fmla="*/ 917074 w 1209968"/>
              <a:gd name="connsiteY108" fmla="*/ 16669 h 671513"/>
              <a:gd name="connsiteX109" fmla="*/ 895643 w 1209968"/>
              <a:gd name="connsiteY109" fmla="*/ 11906 h 671513"/>
              <a:gd name="connsiteX110" fmla="*/ 886118 w 1209968"/>
              <a:gd name="connsiteY110" fmla="*/ 4763 h 671513"/>
              <a:gd name="connsiteX111" fmla="*/ 831349 w 1209968"/>
              <a:gd name="connsiteY111" fmla="*/ 16669 h 671513"/>
              <a:gd name="connsiteX112" fmla="*/ 819443 w 1209968"/>
              <a:gd name="connsiteY112" fmla="*/ 28575 h 671513"/>
              <a:gd name="connsiteX113" fmla="*/ 800393 w 1209968"/>
              <a:gd name="connsiteY113" fmla="*/ 21431 h 671513"/>
              <a:gd name="connsiteX114" fmla="*/ 788487 w 1209968"/>
              <a:gd name="connsiteY114" fmla="*/ 35719 h 671513"/>
              <a:gd name="connsiteX115" fmla="*/ 764674 w 1209968"/>
              <a:gd name="connsiteY115" fmla="*/ 38100 h 671513"/>
              <a:gd name="connsiteX116" fmla="*/ 750387 w 1209968"/>
              <a:gd name="connsiteY116" fmla="*/ 14288 h 671513"/>
              <a:gd name="connsiteX117" fmla="*/ 736099 w 1209968"/>
              <a:gd name="connsiteY117" fmla="*/ 42863 h 671513"/>
              <a:gd name="connsiteX118" fmla="*/ 705143 w 1209968"/>
              <a:gd name="connsiteY118" fmla="*/ 50006 h 671513"/>
              <a:gd name="connsiteX119" fmla="*/ 674187 w 1209968"/>
              <a:gd name="connsiteY119" fmla="*/ 45244 h 671513"/>
              <a:gd name="connsiteX120" fmla="*/ 655137 w 1209968"/>
              <a:gd name="connsiteY120" fmla="*/ 71438 h 671513"/>
              <a:gd name="connsiteX121" fmla="*/ 640849 w 1209968"/>
              <a:gd name="connsiteY121" fmla="*/ 61913 h 671513"/>
              <a:gd name="connsiteX122" fmla="*/ 624180 w 1209968"/>
              <a:gd name="connsiteY122" fmla="*/ 71438 h 671513"/>
              <a:gd name="connsiteX123" fmla="*/ 595605 w 1209968"/>
              <a:gd name="connsiteY123" fmla="*/ 71438 h 671513"/>
              <a:gd name="connsiteX124" fmla="*/ 576555 w 1209968"/>
              <a:gd name="connsiteY124" fmla="*/ 80963 h 671513"/>
              <a:gd name="connsiteX125" fmla="*/ 533693 w 1209968"/>
              <a:gd name="connsiteY125" fmla="*/ 85725 h 671513"/>
              <a:gd name="connsiteX126" fmla="*/ 512262 w 1209968"/>
              <a:gd name="connsiteY126" fmla="*/ 76200 h 671513"/>
              <a:gd name="connsiteX127" fmla="*/ 495593 w 1209968"/>
              <a:gd name="connsiteY127" fmla="*/ 92869 h 671513"/>
              <a:gd name="connsiteX128" fmla="*/ 478924 w 1209968"/>
              <a:gd name="connsiteY128" fmla="*/ 100013 h 671513"/>
              <a:gd name="connsiteX129" fmla="*/ 469399 w 1209968"/>
              <a:gd name="connsiteY129" fmla="*/ 111919 h 671513"/>
              <a:gd name="connsiteX130" fmla="*/ 450349 w 1209968"/>
              <a:gd name="connsiteY130" fmla="*/ 119063 h 671513"/>
              <a:gd name="connsiteX131" fmla="*/ 407487 w 1209968"/>
              <a:gd name="connsiteY131" fmla="*/ 130969 h 671513"/>
              <a:gd name="connsiteX132" fmla="*/ 393199 w 1209968"/>
              <a:gd name="connsiteY132" fmla="*/ 128588 h 671513"/>
              <a:gd name="connsiteX133" fmla="*/ 386055 w 1209968"/>
              <a:gd name="connsiteY133" fmla="*/ 150019 h 671513"/>
              <a:gd name="connsiteX134" fmla="*/ 362243 w 1209968"/>
              <a:gd name="connsiteY134" fmla="*/ 133350 h 671513"/>
              <a:gd name="connsiteX135" fmla="*/ 338430 w 1209968"/>
              <a:gd name="connsiteY135" fmla="*/ 150019 h 671513"/>
              <a:gd name="connsiteX136" fmla="*/ 286043 w 1209968"/>
              <a:gd name="connsiteY136" fmla="*/ 164306 h 671513"/>
              <a:gd name="connsiteX0" fmla="*/ 286043 w 1209968"/>
              <a:gd name="connsiteY0" fmla="*/ 164306 h 671513"/>
              <a:gd name="connsiteX1" fmla="*/ 252705 w 1209968"/>
              <a:gd name="connsiteY1" fmla="*/ 164306 h 671513"/>
              <a:gd name="connsiteX2" fmla="*/ 236037 w 1209968"/>
              <a:gd name="connsiteY2" fmla="*/ 176213 h 671513"/>
              <a:gd name="connsiteX3" fmla="*/ 236037 w 1209968"/>
              <a:gd name="connsiteY3" fmla="*/ 197644 h 671513"/>
              <a:gd name="connsiteX4" fmla="*/ 209843 w 1209968"/>
              <a:gd name="connsiteY4" fmla="*/ 209550 h 671513"/>
              <a:gd name="connsiteX5" fmla="*/ 200318 w 1209968"/>
              <a:gd name="connsiteY5" fmla="*/ 216694 h 671513"/>
              <a:gd name="connsiteX6" fmla="*/ 181268 w 1209968"/>
              <a:gd name="connsiteY6" fmla="*/ 221456 h 671513"/>
              <a:gd name="connsiteX7" fmla="*/ 166980 w 1209968"/>
              <a:gd name="connsiteY7" fmla="*/ 226219 h 671513"/>
              <a:gd name="connsiteX8" fmla="*/ 166980 w 1209968"/>
              <a:gd name="connsiteY8" fmla="*/ 228600 h 671513"/>
              <a:gd name="connsiteX9" fmla="*/ 169362 w 1209968"/>
              <a:gd name="connsiteY9" fmla="*/ 261938 h 671513"/>
              <a:gd name="connsiteX10" fmla="*/ 157455 w 1209968"/>
              <a:gd name="connsiteY10" fmla="*/ 273844 h 671513"/>
              <a:gd name="connsiteX11" fmla="*/ 119355 w 1209968"/>
              <a:gd name="connsiteY11" fmla="*/ 307181 h 671513"/>
              <a:gd name="connsiteX12" fmla="*/ 102687 w 1209968"/>
              <a:gd name="connsiteY12" fmla="*/ 307181 h 671513"/>
              <a:gd name="connsiteX13" fmla="*/ 83637 w 1209968"/>
              <a:gd name="connsiteY13" fmla="*/ 333375 h 671513"/>
              <a:gd name="connsiteX14" fmla="*/ 52680 w 1209968"/>
              <a:gd name="connsiteY14" fmla="*/ 354806 h 671513"/>
              <a:gd name="connsiteX15" fmla="*/ 38393 w 1209968"/>
              <a:gd name="connsiteY15" fmla="*/ 371475 h 671513"/>
              <a:gd name="connsiteX16" fmla="*/ 38393 w 1209968"/>
              <a:gd name="connsiteY16" fmla="*/ 390525 h 671513"/>
              <a:gd name="connsiteX17" fmla="*/ 12199 w 1209968"/>
              <a:gd name="connsiteY17" fmla="*/ 397669 h 671513"/>
              <a:gd name="connsiteX18" fmla="*/ 16962 w 1209968"/>
              <a:gd name="connsiteY18" fmla="*/ 438150 h 671513"/>
              <a:gd name="connsiteX19" fmla="*/ 12199 w 1209968"/>
              <a:gd name="connsiteY19" fmla="*/ 464344 h 671513"/>
              <a:gd name="connsiteX20" fmla="*/ 21724 w 1209968"/>
              <a:gd name="connsiteY20" fmla="*/ 469106 h 671513"/>
              <a:gd name="connsiteX21" fmla="*/ 5055 w 1209968"/>
              <a:gd name="connsiteY21" fmla="*/ 485775 h 671513"/>
              <a:gd name="connsiteX22" fmla="*/ 36012 w 1209968"/>
              <a:gd name="connsiteY22" fmla="*/ 535781 h 671513"/>
              <a:gd name="connsiteX23" fmla="*/ 78874 w 1209968"/>
              <a:gd name="connsiteY23" fmla="*/ 576263 h 671513"/>
              <a:gd name="connsiteX24" fmla="*/ 105068 w 1209968"/>
              <a:gd name="connsiteY24" fmla="*/ 581025 h 671513"/>
              <a:gd name="connsiteX25" fmla="*/ 126499 w 1209968"/>
              <a:gd name="connsiteY25" fmla="*/ 600075 h 671513"/>
              <a:gd name="connsiteX26" fmla="*/ 147930 w 1209968"/>
              <a:gd name="connsiteY26" fmla="*/ 623888 h 671513"/>
              <a:gd name="connsiteX27" fmla="*/ 159837 w 1209968"/>
              <a:gd name="connsiteY27" fmla="*/ 640556 h 671513"/>
              <a:gd name="connsiteX28" fmla="*/ 159837 w 1209968"/>
              <a:gd name="connsiteY28" fmla="*/ 654844 h 671513"/>
              <a:gd name="connsiteX29" fmla="*/ 174124 w 1209968"/>
              <a:gd name="connsiteY29" fmla="*/ 661988 h 671513"/>
              <a:gd name="connsiteX30" fmla="*/ 193174 w 1209968"/>
              <a:gd name="connsiteY30" fmla="*/ 652463 h 671513"/>
              <a:gd name="connsiteX31" fmla="*/ 212224 w 1209968"/>
              <a:gd name="connsiteY31" fmla="*/ 671513 h 671513"/>
              <a:gd name="connsiteX32" fmla="*/ 209843 w 1209968"/>
              <a:gd name="connsiteY32" fmla="*/ 650081 h 671513"/>
              <a:gd name="connsiteX33" fmla="*/ 212224 w 1209968"/>
              <a:gd name="connsiteY33" fmla="*/ 623888 h 671513"/>
              <a:gd name="connsiteX34" fmla="*/ 236037 w 1209968"/>
              <a:gd name="connsiteY34" fmla="*/ 602456 h 671513"/>
              <a:gd name="connsiteX35" fmla="*/ 252705 w 1209968"/>
              <a:gd name="connsiteY35" fmla="*/ 588169 h 671513"/>
              <a:gd name="connsiteX36" fmla="*/ 274137 w 1209968"/>
              <a:gd name="connsiteY36" fmla="*/ 583406 h 671513"/>
              <a:gd name="connsiteX37" fmla="*/ 324143 w 1209968"/>
              <a:gd name="connsiteY37" fmla="*/ 607219 h 671513"/>
              <a:gd name="connsiteX38" fmla="*/ 369387 w 1209968"/>
              <a:gd name="connsiteY38" fmla="*/ 585788 h 671513"/>
              <a:gd name="connsiteX39" fmla="*/ 393199 w 1209968"/>
              <a:gd name="connsiteY39" fmla="*/ 581025 h 671513"/>
              <a:gd name="connsiteX40" fmla="*/ 428918 w 1209968"/>
              <a:gd name="connsiteY40" fmla="*/ 592931 h 671513"/>
              <a:gd name="connsiteX41" fmla="*/ 457493 w 1209968"/>
              <a:gd name="connsiteY41" fmla="*/ 583406 h 671513"/>
              <a:gd name="connsiteX42" fmla="*/ 483687 w 1209968"/>
              <a:gd name="connsiteY42" fmla="*/ 609600 h 671513"/>
              <a:gd name="connsiteX43" fmla="*/ 509880 w 1209968"/>
              <a:gd name="connsiteY43" fmla="*/ 602456 h 671513"/>
              <a:gd name="connsiteX44" fmla="*/ 540837 w 1209968"/>
              <a:gd name="connsiteY44" fmla="*/ 597694 h 671513"/>
              <a:gd name="connsiteX45" fmla="*/ 559887 w 1209968"/>
              <a:gd name="connsiteY45" fmla="*/ 583406 h 671513"/>
              <a:gd name="connsiteX46" fmla="*/ 583699 w 1209968"/>
              <a:gd name="connsiteY46" fmla="*/ 585788 h 671513"/>
              <a:gd name="connsiteX47" fmla="*/ 626562 w 1209968"/>
              <a:gd name="connsiteY47" fmla="*/ 590550 h 671513"/>
              <a:gd name="connsiteX48" fmla="*/ 638468 w 1209968"/>
              <a:gd name="connsiteY48" fmla="*/ 576263 h 671513"/>
              <a:gd name="connsiteX49" fmla="*/ 667043 w 1209968"/>
              <a:gd name="connsiteY49" fmla="*/ 590550 h 671513"/>
              <a:gd name="connsiteX50" fmla="*/ 690855 w 1209968"/>
              <a:gd name="connsiteY50" fmla="*/ 590550 h 671513"/>
              <a:gd name="connsiteX51" fmla="*/ 707524 w 1209968"/>
              <a:gd name="connsiteY51" fmla="*/ 583406 h 671513"/>
              <a:gd name="connsiteX52" fmla="*/ 714668 w 1209968"/>
              <a:gd name="connsiteY52" fmla="*/ 566738 h 671513"/>
              <a:gd name="connsiteX53" fmla="*/ 738480 w 1209968"/>
              <a:gd name="connsiteY53" fmla="*/ 554831 h 671513"/>
              <a:gd name="connsiteX54" fmla="*/ 748005 w 1209968"/>
              <a:gd name="connsiteY54" fmla="*/ 535781 h 671513"/>
              <a:gd name="connsiteX55" fmla="*/ 771818 w 1209968"/>
              <a:gd name="connsiteY55" fmla="*/ 528638 h 671513"/>
              <a:gd name="connsiteX56" fmla="*/ 786105 w 1209968"/>
              <a:gd name="connsiteY56" fmla="*/ 540544 h 671513"/>
              <a:gd name="connsiteX57" fmla="*/ 800393 w 1209968"/>
              <a:gd name="connsiteY57" fmla="*/ 538163 h 671513"/>
              <a:gd name="connsiteX58" fmla="*/ 855162 w 1209968"/>
              <a:gd name="connsiteY58" fmla="*/ 528638 h 671513"/>
              <a:gd name="connsiteX59" fmla="*/ 886118 w 1209968"/>
              <a:gd name="connsiteY59" fmla="*/ 521494 h 671513"/>
              <a:gd name="connsiteX60" fmla="*/ 907549 w 1209968"/>
              <a:gd name="connsiteY60" fmla="*/ 521494 h 671513"/>
              <a:gd name="connsiteX61" fmla="*/ 912312 w 1209968"/>
              <a:gd name="connsiteY61" fmla="*/ 502444 h 671513"/>
              <a:gd name="connsiteX62" fmla="*/ 933743 w 1209968"/>
              <a:gd name="connsiteY62" fmla="*/ 490538 h 671513"/>
              <a:gd name="connsiteX63" fmla="*/ 950412 w 1209968"/>
              <a:gd name="connsiteY63" fmla="*/ 476250 h 671513"/>
              <a:gd name="connsiteX64" fmla="*/ 978987 w 1209968"/>
              <a:gd name="connsiteY64" fmla="*/ 473869 h 671513"/>
              <a:gd name="connsiteX65" fmla="*/ 998037 w 1209968"/>
              <a:gd name="connsiteY65" fmla="*/ 483394 h 671513"/>
              <a:gd name="connsiteX66" fmla="*/ 1009943 w 1209968"/>
              <a:gd name="connsiteY66" fmla="*/ 469106 h 671513"/>
              <a:gd name="connsiteX67" fmla="*/ 1026612 w 1209968"/>
              <a:gd name="connsiteY67" fmla="*/ 478631 h 671513"/>
              <a:gd name="connsiteX68" fmla="*/ 1055187 w 1209968"/>
              <a:gd name="connsiteY68" fmla="*/ 447675 h 671513"/>
              <a:gd name="connsiteX69" fmla="*/ 1052805 w 1209968"/>
              <a:gd name="connsiteY69" fmla="*/ 428625 h 671513"/>
              <a:gd name="connsiteX70" fmla="*/ 1067093 w 1209968"/>
              <a:gd name="connsiteY70" fmla="*/ 414338 h 671513"/>
              <a:gd name="connsiteX71" fmla="*/ 1083762 w 1209968"/>
              <a:gd name="connsiteY71" fmla="*/ 397669 h 671513"/>
              <a:gd name="connsiteX72" fmla="*/ 1093287 w 1209968"/>
              <a:gd name="connsiteY72" fmla="*/ 371475 h 671513"/>
              <a:gd name="connsiteX73" fmla="*/ 1095668 w 1209968"/>
              <a:gd name="connsiteY73" fmla="*/ 350044 h 671513"/>
              <a:gd name="connsiteX74" fmla="*/ 1119480 w 1209968"/>
              <a:gd name="connsiteY74" fmla="*/ 330994 h 671513"/>
              <a:gd name="connsiteX75" fmla="*/ 1155199 w 1209968"/>
              <a:gd name="connsiteY75" fmla="*/ 311944 h 671513"/>
              <a:gd name="connsiteX76" fmla="*/ 1152818 w 1209968"/>
              <a:gd name="connsiteY76" fmla="*/ 292894 h 671513"/>
              <a:gd name="connsiteX77" fmla="*/ 1159962 w 1209968"/>
              <a:gd name="connsiteY77" fmla="*/ 252413 h 671513"/>
              <a:gd name="connsiteX78" fmla="*/ 1174249 w 1209968"/>
              <a:gd name="connsiteY78" fmla="*/ 257175 h 671513"/>
              <a:gd name="connsiteX79" fmla="*/ 1198062 w 1209968"/>
              <a:gd name="connsiteY79" fmla="*/ 250031 h 671513"/>
              <a:gd name="connsiteX80" fmla="*/ 1181393 w 1209968"/>
              <a:gd name="connsiteY80" fmla="*/ 233363 h 671513"/>
              <a:gd name="connsiteX81" fmla="*/ 1167105 w 1209968"/>
              <a:gd name="connsiteY81" fmla="*/ 228600 h 671513"/>
              <a:gd name="connsiteX82" fmla="*/ 1167105 w 1209968"/>
              <a:gd name="connsiteY82" fmla="*/ 214313 h 671513"/>
              <a:gd name="connsiteX83" fmla="*/ 1181393 w 1209968"/>
              <a:gd name="connsiteY83" fmla="*/ 197644 h 671513"/>
              <a:gd name="connsiteX84" fmla="*/ 1200443 w 1209968"/>
              <a:gd name="connsiteY84" fmla="*/ 195263 h 671513"/>
              <a:gd name="connsiteX85" fmla="*/ 1209968 w 1209968"/>
              <a:gd name="connsiteY85" fmla="*/ 195263 h 671513"/>
              <a:gd name="connsiteX86" fmla="*/ 1198062 w 1209968"/>
              <a:gd name="connsiteY86" fmla="*/ 180975 h 671513"/>
              <a:gd name="connsiteX87" fmla="*/ 1171868 w 1209968"/>
              <a:gd name="connsiteY87" fmla="*/ 169069 h 671513"/>
              <a:gd name="connsiteX88" fmla="*/ 1152818 w 1209968"/>
              <a:gd name="connsiteY88" fmla="*/ 159544 h 671513"/>
              <a:gd name="connsiteX89" fmla="*/ 1138530 w 1209968"/>
              <a:gd name="connsiteY89" fmla="*/ 150019 h 671513"/>
              <a:gd name="connsiteX90" fmla="*/ 1145674 w 1209968"/>
              <a:gd name="connsiteY90" fmla="*/ 142875 h 671513"/>
              <a:gd name="connsiteX91" fmla="*/ 1155199 w 1209968"/>
              <a:gd name="connsiteY91" fmla="*/ 142875 h 671513"/>
              <a:gd name="connsiteX92" fmla="*/ 1155199 w 1209968"/>
              <a:gd name="connsiteY92" fmla="*/ 126206 h 671513"/>
              <a:gd name="connsiteX93" fmla="*/ 1159962 w 1209968"/>
              <a:gd name="connsiteY93" fmla="*/ 104775 h 671513"/>
              <a:gd name="connsiteX94" fmla="*/ 1145674 w 1209968"/>
              <a:gd name="connsiteY94" fmla="*/ 102394 h 671513"/>
              <a:gd name="connsiteX95" fmla="*/ 1133768 w 1209968"/>
              <a:gd name="connsiteY95" fmla="*/ 100013 h 671513"/>
              <a:gd name="connsiteX96" fmla="*/ 1140912 w 1209968"/>
              <a:gd name="connsiteY96" fmla="*/ 78581 h 671513"/>
              <a:gd name="connsiteX97" fmla="*/ 1140912 w 1209968"/>
              <a:gd name="connsiteY97" fmla="*/ 78581 h 671513"/>
              <a:gd name="connsiteX98" fmla="*/ 1112337 w 1209968"/>
              <a:gd name="connsiteY98" fmla="*/ 71438 h 671513"/>
              <a:gd name="connsiteX99" fmla="*/ 1076618 w 1209968"/>
              <a:gd name="connsiteY99" fmla="*/ 66675 h 671513"/>
              <a:gd name="connsiteX100" fmla="*/ 1055187 w 1209968"/>
              <a:gd name="connsiteY100" fmla="*/ 57150 h 671513"/>
              <a:gd name="connsiteX101" fmla="*/ 1024230 w 1209968"/>
              <a:gd name="connsiteY101" fmla="*/ 38100 h 671513"/>
              <a:gd name="connsiteX102" fmla="*/ 1026612 w 1209968"/>
              <a:gd name="connsiteY102" fmla="*/ 16669 h 671513"/>
              <a:gd name="connsiteX103" fmla="*/ 1007562 w 1209968"/>
              <a:gd name="connsiteY103" fmla="*/ 9525 h 671513"/>
              <a:gd name="connsiteX104" fmla="*/ 998037 w 1209968"/>
              <a:gd name="connsiteY104" fmla="*/ 4763 h 671513"/>
              <a:gd name="connsiteX105" fmla="*/ 981368 w 1209968"/>
              <a:gd name="connsiteY105" fmla="*/ 16669 h 671513"/>
              <a:gd name="connsiteX106" fmla="*/ 974224 w 1209968"/>
              <a:gd name="connsiteY106" fmla="*/ 19050 h 671513"/>
              <a:gd name="connsiteX107" fmla="*/ 962318 w 1209968"/>
              <a:gd name="connsiteY107" fmla="*/ 4763 h 671513"/>
              <a:gd name="connsiteX108" fmla="*/ 933743 w 1209968"/>
              <a:gd name="connsiteY108" fmla="*/ 0 h 671513"/>
              <a:gd name="connsiteX109" fmla="*/ 917074 w 1209968"/>
              <a:gd name="connsiteY109" fmla="*/ 16669 h 671513"/>
              <a:gd name="connsiteX110" fmla="*/ 895643 w 1209968"/>
              <a:gd name="connsiteY110" fmla="*/ 11906 h 671513"/>
              <a:gd name="connsiteX111" fmla="*/ 886118 w 1209968"/>
              <a:gd name="connsiteY111" fmla="*/ 4763 h 671513"/>
              <a:gd name="connsiteX112" fmla="*/ 831349 w 1209968"/>
              <a:gd name="connsiteY112" fmla="*/ 16669 h 671513"/>
              <a:gd name="connsiteX113" fmla="*/ 819443 w 1209968"/>
              <a:gd name="connsiteY113" fmla="*/ 28575 h 671513"/>
              <a:gd name="connsiteX114" fmla="*/ 800393 w 1209968"/>
              <a:gd name="connsiteY114" fmla="*/ 21431 h 671513"/>
              <a:gd name="connsiteX115" fmla="*/ 788487 w 1209968"/>
              <a:gd name="connsiteY115" fmla="*/ 35719 h 671513"/>
              <a:gd name="connsiteX116" fmla="*/ 764674 w 1209968"/>
              <a:gd name="connsiteY116" fmla="*/ 38100 h 671513"/>
              <a:gd name="connsiteX117" fmla="*/ 750387 w 1209968"/>
              <a:gd name="connsiteY117" fmla="*/ 14288 h 671513"/>
              <a:gd name="connsiteX118" fmla="*/ 736099 w 1209968"/>
              <a:gd name="connsiteY118" fmla="*/ 42863 h 671513"/>
              <a:gd name="connsiteX119" fmla="*/ 705143 w 1209968"/>
              <a:gd name="connsiteY119" fmla="*/ 50006 h 671513"/>
              <a:gd name="connsiteX120" fmla="*/ 674187 w 1209968"/>
              <a:gd name="connsiteY120" fmla="*/ 45244 h 671513"/>
              <a:gd name="connsiteX121" fmla="*/ 655137 w 1209968"/>
              <a:gd name="connsiteY121" fmla="*/ 71438 h 671513"/>
              <a:gd name="connsiteX122" fmla="*/ 640849 w 1209968"/>
              <a:gd name="connsiteY122" fmla="*/ 61913 h 671513"/>
              <a:gd name="connsiteX123" fmla="*/ 624180 w 1209968"/>
              <a:gd name="connsiteY123" fmla="*/ 71438 h 671513"/>
              <a:gd name="connsiteX124" fmla="*/ 595605 w 1209968"/>
              <a:gd name="connsiteY124" fmla="*/ 71438 h 671513"/>
              <a:gd name="connsiteX125" fmla="*/ 576555 w 1209968"/>
              <a:gd name="connsiteY125" fmla="*/ 80963 h 671513"/>
              <a:gd name="connsiteX126" fmla="*/ 533693 w 1209968"/>
              <a:gd name="connsiteY126" fmla="*/ 85725 h 671513"/>
              <a:gd name="connsiteX127" fmla="*/ 512262 w 1209968"/>
              <a:gd name="connsiteY127" fmla="*/ 76200 h 671513"/>
              <a:gd name="connsiteX128" fmla="*/ 495593 w 1209968"/>
              <a:gd name="connsiteY128" fmla="*/ 92869 h 671513"/>
              <a:gd name="connsiteX129" fmla="*/ 478924 w 1209968"/>
              <a:gd name="connsiteY129" fmla="*/ 100013 h 671513"/>
              <a:gd name="connsiteX130" fmla="*/ 469399 w 1209968"/>
              <a:gd name="connsiteY130" fmla="*/ 111919 h 671513"/>
              <a:gd name="connsiteX131" fmla="*/ 450349 w 1209968"/>
              <a:gd name="connsiteY131" fmla="*/ 119063 h 671513"/>
              <a:gd name="connsiteX132" fmla="*/ 407487 w 1209968"/>
              <a:gd name="connsiteY132" fmla="*/ 130969 h 671513"/>
              <a:gd name="connsiteX133" fmla="*/ 393199 w 1209968"/>
              <a:gd name="connsiteY133" fmla="*/ 128588 h 671513"/>
              <a:gd name="connsiteX134" fmla="*/ 386055 w 1209968"/>
              <a:gd name="connsiteY134" fmla="*/ 150019 h 671513"/>
              <a:gd name="connsiteX135" fmla="*/ 362243 w 1209968"/>
              <a:gd name="connsiteY135" fmla="*/ 133350 h 671513"/>
              <a:gd name="connsiteX136" fmla="*/ 338430 w 1209968"/>
              <a:gd name="connsiteY136" fmla="*/ 150019 h 671513"/>
              <a:gd name="connsiteX137" fmla="*/ 286043 w 1209968"/>
              <a:gd name="connsiteY137" fmla="*/ 164306 h 671513"/>
              <a:gd name="connsiteX0" fmla="*/ 286043 w 1209968"/>
              <a:gd name="connsiteY0" fmla="*/ 164306 h 671513"/>
              <a:gd name="connsiteX1" fmla="*/ 252705 w 1209968"/>
              <a:gd name="connsiteY1" fmla="*/ 164306 h 671513"/>
              <a:gd name="connsiteX2" fmla="*/ 236037 w 1209968"/>
              <a:gd name="connsiteY2" fmla="*/ 176213 h 671513"/>
              <a:gd name="connsiteX3" fmla="*/ 236037 w 1209968"/>
              <a:gd name="connsiteY3" fmla="*/ 197644 h 671513"/>
              <a:gd name="connsiteX4" fmla="*/ 209843 w 1209968"/>
              <a:gd name="connsiteY4" fmla="*/ 209550 h 671513"/>
              <a:gd name="connsiteX5" fmla="*/ 200318 w 1209968"/>
              <a:gd name="connsiteY5" fmla="*/ 216694 h 671513"/>
              <a:gd name="connsiteX6" fmla="*/ 181268 w 1209968"/>
              <a:gd name="connsiteY6" fmla="*/ 221456 h 671513"/>
              <a:gd name="connsiteX7" fmla="*/ 166980 w 1209968"/>
              <a:gd name="connsiteY7" fmla="*/ 226219 h 671513"/>
              <a:gd name="connsiteX8" fmla="*/ 166980 w 1209968"/>
              <a:gd name="connsiteY8" fmla="*/ 228600 h 671513"/>
              <a:gd name="connsiteX9" fmla="*/ 169362 w 1209968"/>
              <a:gd name="connsiteY9" fmla="*/ 261938 h 671513"/>
              <a:gd name="connsiteX10" fmla="*/ 157455 w 1209968"/>
              <a:gd name="connsiteY10" fmla="*/ 273844 h 671513"/>
              <a:gd name="connsiteX11" fmla="*/ 119355 w 1209968"/>
              <a:gd name="connsiteY11" fmla="*/ 307181 h 671513"/>
              <a:gd name="connsiteX12" fmla="*/ 102687 w 1209968"/>
              <a:gd name="connsiteY12" fmla="*/ 307181 h 671513"/>
              <a:gd name="connsiteX13" fmla="*/ 83637 w 1209968"/>
              <a:gd name="connsiteY13" fmla="*/ 333375 h 671513"/>
              <a:gd name="connsiteX14" fmla="*/ 52680 w 1209968"/>
              <a:gd name="connsiteY14" fmla="*/ 354806 h 671513"/>
              <a:gd name="connsiteX15" fmla="*/ 38393 w 1209968"/>
              <a:gd name="connsiteY15" fmla="*/ 371475 h 671513"/>
              <a:gd name="connsiteX16" fmla="*/ 38393 w 1209968"/>
              <a:gd name="connsiteY16" fmla="*/ 390525 h 671513"/>
              <a:gd name="connsiteX17" fmla="*/ 12199 w 1209968"/>
              <a:gd name="connsiteY17" fmla="*/ 397669 h 671513"/>
              <a:gd name="connsiteX18" fmla="*/ 16962 w 1209968"/>
              <a:gd name="connsiteY18" fmla="*/ 438150 h 671513"/>
              <a:gd name="connsiteX19" fmla="*/ 12199 w 1209968"/>
              <a:gd name="connsiteY19" fmla="*/ 464344 h 671513"/>
              <a:gd name="connsiteX20" fmla="*/ 21724 w 1209968"/>
              <a:gd name="connsiteY20" fmla="*/ 469106 h 671513"/>
              <a:gd name="connsiteX21" fmla="*/ 5055 w 1209968"/>
              <a:gd name="connsiteY21" fmla="*/ 485775 h 671513"/>
              <a:gd name="connsiteX22" fmla="*/ 36012 w 1209968"/>
              <a:gd name="connsiteY22" fmla="*/ 535781 h 671513"/>
              <a:gd name="connsiteX23" fmla="*/ 78874 w 1209968"/>
              <a:gd name="connsiteY23" fmla="*/ 576263 h 671513"/>
              <a:gd name="connsiteX24" fmla="*/ 105068 w 1209968"/>
              <a:gd name="connsiteY24" fmla="*/ 581025 h 671513"/>
              <a:gd name="connsiteX25" fmla="*/ 126499 w 1209968"/>
              <a:gd name="connsiteY25" fmla="*/ 600075 h 671513"/>
              <a:gd name="connsiteX26" fmla="*/ 147930 w 1209968"/>
              <a:gd name="connsiteY26" fmla="*/ 623888 h 671513"/>
              <a:gd name="connsiteX27" fmla="*/ 159837 w 1209968"/>
              <a:gd name="connsiteY27" fmla="*/ 640556 h 671513"/>
              <a:gd name="connsiteX28" fmla="*/ 159837 w 1209968"/>
              <a:gd name="connsiteY28" fmla="*/ 654844 h 671513"/>
              <a:gd name="connsiteX29" fmla="*/ 174124 w 1209968"/>
              <a:gd name="connsiteY29" fmla="*/ 661988 h 671513"/>
              <a:gd name="connsiteX30" fmla="*/ 193174 w 1209968"/>
              <a:gd name="connsiteY30" fmla="*/ 652463 h 671513"/>
              <a:gd name="connsiteX31" fmla="*/ 212224 w 1209968"/>
              <a:gd name="connsiteY31" fmla="*/ 671513 h 671513"/>
              <a:gd name="connsiteX32" fmla="*/ 209843 w 1209968"/>
              <a:gd name="connsiteY32" fmla="*/ 650081 h 671513"/>
              <a:gd name="connsiteX33" fmla="*/ 212224 w 1209968"/>
              <a:gd name="connsiteY33" fmla="*/ 623888 h 671513"/>
              <a:gd name="connsiteX34" fmla="*/ 236037 w 1209968"/>
              <a:gd name="connsiteY34" fmla="*/ 602456 h 671513"/>
              <a:gd name="connsiteX35" fmla="*/ 252705 w 1209968"/>
              <a:gd name="connsiteY35" fmla="*/ 588169 h 671513"/>
              <a:gd name="connsiteX36" fmla="*/ 274137 w 1209968"/>
              <a:gd name="connsiteY36" fmla="*/ 583406 h 671513"/>
              <a:gd name="connsiteX37" fmla="*/ 324143 w 1209968"/>
              <a:gd name="connsiteY37" fmla="*/ 607219 h 671513"/>
              <a:gd name="connsiteX38" fmla="*/ 369387 w 1209968"/>
              <a:gd name="connsiteY38" fmla="*/ 585788 h 671513"/>
              <a:gd name="connsiteX39" fmla="*/ 393199 w 1209968"/>
              <a:gd name="connsiteY39" fmla="*/ 581025 h 671513"/>
              <a:gd name="connsiteX40" fmla="*/ 428918 w 1209968"/>
              <a:gd name="connsiteY40" fmla="*/ 592931 h 671513"/>
              <a:gd name="connsiteX41" fmla="*/ 457493 w 1209968"/>
              <a:gd name="connsiteY41" fmla="*/ 583406 h 671513"/>
              <a:gd name="connsiteX42" fmla="*/ 483687 w 1209968"/>
              <a:gd name="connsiteY42" fmla="*/ 609600 h 671513"/>
              <a:gd name="connsiteX43" fmla="*/ 509880 w 1209968"/>
              <a:gd name="connsiteY43" fmla="*/ 602456 h 671513"/>
              <a:gd name="connsiteX44" fmla="*/ 540837 w 1209968"/>
              <a:gd name="connsiteY44" fmla="*/ 597694 h 671513"/>
              <a:gd name="connsiteX45" fmla="*/ 559887 w 1209968"/>
              <a:gd name="connsiteY45" fmla="*/ 583406 h 671513"/>
              <a:gd name="connsiteX46" fmla="*/ 583699 w 1209968"/>
              <a:gd name="connsiteY46" fmla="*/ 585788 h 671513"/>
              <a:gd name="connsiteX47" fmla="*/ 626562 w 1209968"/>
              <a:gd name="connsiteY47" fmla="*/ 590550 h 671513"/>
              <a:gd name="connsiteX48" fmla="*/ 638468 w 1209968"/>
              <a:gd name="connsiteY48" fmla="*/ 576263 h 671513"/>
              <a:gd name="connsiteX49" fmla="*/ 667043 w 1209968"/>
              <a:gd name="connsiteY49" fmla="*/ 590550 h 671513"/>
              <a:gd name="connsiteX50" fmla="*/ 690855 w 1209968"/>
              <a:gd name="connsiteY50" fmla="*/ 590550 h 671513"/>
              <a:gd name="connsiteX51" fmla="*/ 707524 w 1209968"/>
              <a:gd name="connsiteY51" fmla="*/ 583406 h 671513"/>
              <a:gd name="connsiteX52" fmla="*/ 714668 w 1209968"/>
              <a:gd name="connsiteY52" fmla="*/ 566738 h 671513"/>
              <a:gd name="connsiteX53" fmla="*/ 738480 w 1209968"/>
              <a:gd name="connsiteY53" fmla="*/ 554831 h 671513"/>
              <a:gd name="connsiteX54" fmla="*/ 748005 w 1209968"/>
              <a:gd name="connsiteY54" fmla="*/ 535781 h 671513"/>
              <a:gd name="connsiteX55" fmla="*/ 771818 w 1209968"/>
              <a:gd name="connsiteY55" fmla="*/ 528638 h 671513"/>
              <a:gd name="connsiteX56" fmla="*/ 786105 w 1209968"/>
              <a:gd name="connsiteY56" fmla="*/ 540544 h 671513"/>
              <a:gd name="connsiteX57" fmla="*/ 800393 w 1209968"/>
              <a:gd name="connsiteY57" fmla="*/ 538163 h 671513"/>
              <a:gd name="connsiteX58" fmla="*/ 855162 w 1209968"/>
              <a:gd name="connsiteY58" fmla="*/ 528638 h 671513"/>
              <a:gd name="connsiteX59" fmla="*/ 886118 w 1209968"/>
              <a:gd name="connsiteY59" fmla="*/ 521494 h 671513"/>
              <a:gd name="connsiteX60" fmla="*/ 907549 w 1209968"/>
              <a:gd name="connsiteY60" fmla="*/ 521494 h 671513"/>
              <a:gd name="connsiteX61" fmla="*/ 912312 w 1209968"/>
              <a:gd name="connsiteY61" fmla="*/ 502444 h 671513"/>
              <a:gd name="connsiteX62" fmla="*/ 933743 w 1209968"/>
              <a:gd name="connsiteY62" fmla="*/ 490538 h 671513"/>
              <a:gd name="connsiteX63" fmla="*/ 950412 w 1209968"/>
              <a:gd name="connsiteY63" fmla="*/ 476250 h 671513"/>
              <a:gd name="connsiteX64" fmla="*/ 978987 w 1209968"/>
              <a:gd name="connsiteY64" fmla="*/ 473869 h 671513"/>
              <a:gd name="connsiteX65" fmla="*/ 998037 w 1209968"/>
              <a:gd name="connsiteY65" fmla="*/ 483394 h 671513"/>
              <a:gd name="connsiteX66" fmla="*/ 1009943 w 1209968"/>
              <a:gd name="connsiteY66" fmla="*/ 469106 h 671513"/>
              <a:gd name="connsiteX67" fmla="*/ 1026612 w 1209968"/>
              <a:gd name="connsiteY67" fmla="*/ 478631 h 671513"/>
              <a:gd name="connsiteX68" fmla="*/ 1055187 w 1209968"/>
              <a:gd name="connsiteY68" fmla="*/ 447675 h 671513"/>
              <a:gd name="connsiteX69" fmla="*/ 1052805 w 1209968"/>
              <a:gd name="connsiteY69" fmla="*/ 428625 h 671513"/>
              <a:gd name="connsiteX70" fmla="*/ 1067093 w 1209968"/>
              <a:gd name="connsiteY70" fmla="*/ 414338 h 671513"/>
              <a:gd name="connsiteX71" fmla="*/ 1083762 w 1209968"/>
              <a:gd name="connsiteY71" fmla="*/ 397669 h 671513"/>
              <a:gd name="connsiteX72" fmla="*/ 1093287 w 1209968"/>
              <a:gd name="connsiteY72" fmla="*/ 371475 h 671513"/>
              <a:gd name="connsiteX73" fmla="*/ 1095668 w 1209968"/>
              <a:gd name="connsiteY73" fmla="*/ 350044 h 671513"/>
              <a:gd name="connsiteX74" fmla="*/ 1119480 w 1209968"/>
              <a:gd name="connsiteY74" fmla="*/ 330994 h 671513"/>
              <a:gd name="connsiteX75" fmla="*/ 1155199 w 1209968"/>
              <a:gd name="connsiteY75" fmla="*/ 311944 h 671513"/>
              <a:gd name="connsiteX76" fmla="*/ 1152818 w 1209968"/>
              <a:gd name="connsiteY76" fmla="*/ 292894 h 671513"/>
              <a:gd name="connsiteX77" fmla="*/ 1159962 w 1209968"/>
              <a:gd name="connsiteY77" fmla="*/ 252413 h 671513"/>
              <a:gd name="connsiteX78" fmla="*/ 1174249 w 1209968"/>
              <a:gd name="connsiteY78" fmla="*/ 257175 h 671513"/>
              <a:gd name="connsiteX79" fmla="*/ 1198062 w 1209968"/>
              <a:gd name="connsiteY79" fmla="*/ 250031 h 671513"/>
              <a:gd name="connsiteX80" fmla="*/ 1181393 w 1209968"/>
              <a:gd name="connsiteY80" fmla="*/ 233363 h 671513"/>
              <a:gd name="connsiteX81" fmla="*/ 1167105 w 1209968"/>
              <a:gd name="connsiteY81" fmla="*/ 228600 h 671513"/>
              <a:gd name="connsiteX82" fmla="*/ 1167105 w 1209968"/>
              <a:gd name="connsiteY82" fmla="*/ 214313 h 671513"/>
              <a:gd name="connsiteX83" fmla="*/ 1181393 w 1209968"/>
              <a:gd name="connsiteY83" fmla="*/ 197644 h 671513"/>
              <a:gd name="connsiteX84" fmla="*/ 1200443 w 1209968"/>
              <a:gd name="connsiteY84" fmla="*/ 195263 h 671513"/>
              <a:gd name="connsiteX85" fmla="*/ 1209968 w 1209968"/>
              <a:gd name="connsiteY85" fmla="*/ 195263 h 671513"/>
              <a:gd name="connsiteX86" fmla="*/ 1198062 w 1209968"/>
              <a:gd name="connsiteY86" fmla="*/ 180975 h 671513"/>
              <a:gd name="connsiteX87" fmla="*/ 1171868 w 1209968"/>
              <a:gd name="connsiteY87" fmla="*/ 169069 h 671513"/>
              <a:gd name="connsiteX88" fmla="*/ 1152818 w 1209968"/>
              <a:gd name="connsiteY88" fmla="*/ 159544 h 671513"/>
              <a:gd name="connsiteX89" fmla="*/ 1138530 w 1209968"/>
              <a:gd name="connsiteY89" fmla="*/ 150019 h 671513"/>
              <a:gd name="connsiteX90" fmla="*/ 1145674 w 1209968"/>
              <a:gd name="connsiteY90" fmla="*/ 142875 h 671513"/>
              <a:gd name="connsiteX91" fmla="*/ 1155199 w 1209968"/>
              <a:gd name="connsiteY91" fmla="*/ 142875 h 671513"/>
              <a:gd name="connsiteX92" fmla="*/ 1155199 w 1209968"/>
              <a:gd name="connsiteY92" fmla="*/ 126206 h 671513"/>
              <a:gd name="connsiteX93" fmla="*/ 1159962 w 1209968"/>
              <a:gd name="connsiteY93" fmla="*/ 104775 h 671513"/>
              <a:gd name="connsiteX94" fmla="*/ 1145674 w 1209968"/>
              <a:gd name="connsiteY94" fmla="*/ 102394 h 671513"/>
              <a:gd name="connsiteX95" fmla="*/ 1133768 w 1209968"/>
              <a:gd name="connsiteY95" fmla="*/ 100013 h 671513"/>
              <a:gd name="connsiteX96" fmla="*/ 1140912 w 1209968"/>
              <a:gd name="connsiteY96" fmla="*/ 78581 h 671513"/>
              <a:gd name="connsiteX97" fmla="*/ 1140912 w 1209968"/>
              <a:gd name="connsiteY97" fmla="*/ 78581 h 671513"/>
              <a:gd name="connsiteX98" fmla="*/ 1112337 w 1209968"/>
              <a:gd name="connsiteY98" fmla="*/ 71438 h 671513"/>
              <a:gd name="connsiteX99" fmla="*/ 1076618 w 1209968"/>
              <a:gd name="connsiteY99" fmla="*/ 66675 h 671513"/>
              <a:gd name="connsiteX100" fmla="*/ 1055187 w 1209968"/>
              <a:gd name="connsiteY100" fmla="*/ 57150 h 671513"/>
              <a:gd name="connsiteX101" fmla="*/ 1024230 w 1209968"/>
              <a:gd name="connsiteY101" fmla="*/ 38100 h 671513"/>
              <a:gd name="connsiteX102" fmla="*/ 1026612 w 1209968"/>
              <a:gd name="connsiteY102" fmla="*/ 16669 h 671513"/>
              <a:gd name="connsiteX103" fmla="*/ 1007562 w 1209968"/>
              <a:gd name="connsiteY103" fmla="*/ 9525 h 671513"/>
              <a:gd name="connsiteX104" fmla="*/ 998037 w 1209968"/>
              <a:gd name="connsiteY104" fmla="*/ 4763 h 671513"/>
              <a:gd name="connsiteX105" fmla="*/ 981368 w 1209968"/>
              <a:gd name="connsiteY105" fmla="*/ 16669 h 671513"/>
              <a:gd name="connsiteX106" fmla="*/ 974224 w 1209968"/>
              <a:gd name="connsiteY106" fmla="*/ 19050 h 671513"/>
              <a:gd name="connsiteX107" fmla="*/ 962318 w 1209968"/>
              <a:gd name="connsiteY107" fmla="*/ 4763 h 671513"/>
              <a:gd name="connsiteX108" fmla="*/ 933743 w 1209968"/>
              <a:gd name="connsiteY108" fmla="*/ 0 h 671513"/>
              <a:gd name="connsiteX109" fmla="*/ 917074 w 1209968"/>
              <a:gd name="connsiteY109" fmla="*/ 16669 h 671513"/>
              <a:gd name="connsiteX110" fmla="*/ 895643 w 1209968"/>
              <a:gd name="connsiteY110" fmla="*/ 11906 h 671513"/>
              <a:gd name="connsiteX111" fmla="*/ 886118 w 1209968"/>
              <a:gd name="connsiteY111" fmla="*/ 4763 h 671513"/>
              <a:gd name="connsiteX112" fmla="*/ 831349 w 1209968"/>
              <a:gd name="connsiteY112" fmla="*/ 16669 h 671513"/>
              <a:gd name="connsiteX113" fmla="*/ 819443 w 1209968"/>
              <a:gd name="connsiteY113" fmla="*/ 28575 h 671513"/>
              <a:gd name="connsiteX114" fmla="*/ 800393 w 1209968"/>
              <a:gd name="connsiteY114" fmla="*/ 21431 h 671513"/>
              <a:gd name="connsiteX115" fmla="*/ 788487 w 1209968"/>
              <a:gd name="connsiteY115" fmla="*/ 35719 h 671513"/>
              <a:gd name="connsiteX116" fmla="*/ 764674 w 1209968"/>
              <a:gd name="connsiteY116" fmla="*/ 38100 h 671513"/>
              <a:gd name="connsiteX117" fmla="*/ 750387 w 1209968"/>
              <a:gd name="connsiteY117" fmla="*/ 14288 h 671513"/>
              <a:gd name="connsiteX118" fmla="*/ 736099 w 1209968"/>
              <a:gd name="connsiteY118" fmla="*/ 42863 h 671513"/>
              <a:gd name="connsiteX119" fmla="*/ 705143 w 1209968"/>
              <a:gd name="connsiteY119" fmla="*/ 50006 h 671513"/>
              <a:gd name="connsiteX120" fmla="*/ 674187 w 1209968"/>
              <a:gd name="connsiteY120" fmla="*/ 45244 h 671513"/>
              <a:gd name="connsiteX121" fmla="*/ 655137 w 1209968"/>
              <a:gd name="connsiteY121" fmla="*/ 71438 h 671513"/>
              <a:gd name="connsiteX122" fmla="*/ 640849 w 1209968"/>
              <a:gd name="connsiteY122" fmla="*/ 61913 h 671513"/>
              <a:gd name="connsiteX123" fmla="*/ 624180 w 1209968"/>
              <a:gd name="connsiteY123" fmla="*/ 71438 h 671513"/>
              <a:gd name="connsiteX124" fmla="*/ 595605 w 1209968"/>
              <a:gd name="connsiteY124" fmla="*/ 71438 h 671513"/>
              <a:gd name="connsiteX125" fmla="*/ 576555 w 1209968"/>
              <a:gd name="connsiteY125" fmla="*/ 80963 h 671513"/>
              <a:gd name="connsiteX126" fmla="*/ 533693 w 1209968"/>
              <a:gd name="connsiteY126" fmla="*/ 85725 h 671513"/>
              <a:gd name="connsiteX127" fmla="*/ 512262 w 1209968"/>
              <a:gd name="connsiteY127" fmla="*/ 76200 h 671513"/>
              <a:gd name="connsiteX128" fmla="*/ 495593 w 1209968"/>
              <a:gd name="connsiteY128" fmla="*/ 92869 h 671513"/>
              <a:gd name="connsiteX129" fmla="*/ 478924 w 1209968"/>
              <a:gd name="connsiteY129" fmla="*/ 100013 h 671513"/>
              <a:gd name="connsiteX130" fmla="*/ 469399 w 1209968"/>
              <a:gd name="connsiteY130" fmla="*/ 111919 h 671513"/>
              <a:gd name="connsiteX131" fmla="*/ 450349 w 1209968"/>
              <a:gd name="connsiteY131" fmla="*/ 119063 h 671513"/>
              <a:gd name="connsiteX132" fmla="*/ 407487 w 1209968"/>
              <a:gd name="connsiteY132" fmla="*/ 130969 h 671513"/>
              <a:gd name="connsiteX133" fmla="*/ 393199 w 1209968"/>
              <a:gd name="connsiteY133" fmla="*/ 128588 h 671513"/>
              <a:gd name="connsiteX134" fmla="*/ 386055 w 1209968"/>
              <a:gd name="connsiteY134" fmla="*/ 150019 h 671513"/>
              <a:gd name="connsiteX135" fmla="*/ 362243 w 1209968"/>
              <a:gd name="connsiteY135" fmla="*/ 133350 h 671513"/>
              <a:gd name="connsiteX136" fmla="*/ 338430 w 1209968"/>
              <a:gd name="connsiteY136" fmla="*/ 150019 h 671513"/>
              <a:gd name="connsiteX137" fmla="*/ 286043 w 1209968"/>
              <a:gd name="connsiteY137" fmla="*/ 164306 h 671513"/>
              <a:gd name="connsiteX0" fmla="*/ 286043 w 1209968"/>
              <a:gd name="connsiteY0" fmla="*/ 164306 h 671513"/>
              <a:gd name="connsiteX1" fmla="*/ 252705 w 1209968"/>
              <a:gd name="connsiteY1" fmla="*/ 164306 h 671513"/>
              <a:gd name="connsiteX2" fmla="*/ 236037 w 1209968"/>
              <a:gd name="connsiteY2" fmla="*/ 176213 h 671513"/>
              <a:gd name="connsiteX3" fmla="*/ 236037 w 1209968"/>
              <a:gd name="connsiteY3" fmla="*/ 197644 h 671513"/>
              <a:gd name="connsiteX4" fmla="*/ 209843 w 1209968"/>
              <a:gd name="connsiteY4" fmla="*/ 209550 h 671513"/>
              <a:gd name="connsiteX5" fmla="*/ 200318 w 1209968"/>
              <a:gd name="connsiteY5" fmla="*/ 216694 h 671513"/>
              <a:gd name="connsiteX6" fmla="*/ 181268 w 1209968"/>
              <a:gd name="connsiteY6" fmla="*/ 221456 h 671513"/>
              <a:gd name="connsiteX7" fmla="*/ 166980 w 1209968"/>
              <a:gd name="connsiteY7" fmla="*/ 226219 h 671513"/>
              <a:gd name="connsiteX8" fmla="*/ 166980 w 1209968"/>
              <a:gd name="connsiteY8" fmla="*/ 228600 h 671513"/>
              <a:gd name="connsiteX9" fmla="*/ 169362 w 1209968"/>
              <a:gd name="connsiteY9" fmla="*/ 261938 h 671513"/>
              <a:gd name="connsiteX10" fmla="*/ 157455 w 1209968"/>
              <a:gd name="connsiteY10" fmla="*/ 273844 h 671513"/>
              <a:gd name="connsiteX11" fmla="*/ 119355 w 1209968"/>
              <a:gd name="connsiteY11" fmla="*/ 307181 h 671513"/>
              <a:gd name="connsiteX12" fmla="*/ 102687 w 1209968"/>
              <a:gd name="connsiteY12" fmla="*/ 307181 h 671513"/>
              <a:gd name="connsiteX13" fmla="*/ 83637 w 1209968"/>
              <a:gd name="connsiteY13" fmla="*/ 333375 h 671513"/>
              <a:gd name="connsiteX14" fmla="*/ 52680 w 1209968"/>
              <a:gd name="connsiteY14" fmla="*/ 354806 h 671513"/>
              <a:gd name="connsiteX15" fmla="*/ 38393 w 1209968"/>
              <a:gd name="connsiteY15" fmla="*/ 371475 h 671513"/>
              <a:gd name="connsiteX16" fmla="*/ 38393 w 1209968"/>
              <a:gd name="connsiteY16" fmla="*/ 390525 h 671513"/>
              <a:gd name="connsiteX17" fmla="*/ 12199 w 1209968"/>
              <a:gd name="connsiteY17" fmla="*/ 397669 h 671513"/>
              <a:gd name="connsiteX18" fmla="*/ 16962 w 1209968"/>
              <a:gd name="connsiteY18" fmla="*/ 438150 h 671513"/>
              <a:gd name="connsiteX19" fmla="*/ 12199 w 1209968"/>
              <a:gd name="connsiteY19" fmla="*/ 464344 h 671513"/>
              <a:gd name="connsiteX20" fmla="*/ 21724 w 1209968"/>
              <a:gd name="connsiteY20" fmla="*/ 469106 h 671513"/>
              <a:gd name="connsiteX21" fmla="*/ 5055 w 1209968"/>
              <a:gd name="connsiteY21" fmla="*/ 485775 h 671513"/>
              <a:gd name="connsiteX22" fmla="*/ 36012 w 1209968"/>
              <a:gd name="connsiteY22" fmla="*/ 535781 h 671513"/>
              <a:gd name="connsiteX23" fmla="*/ 78874 w 1209968"/>
              <a:gd name="connsiteY23" fmla="*/ 576263 h 671513"/>
              <a:gd name="connsiteX24" fmla="*/ 105068 w 1209968"/>
              <a:gd name="connsiteY24" fmla="*/ 581025 h 671513"/>
              <a:gd name="connsiteX25" fmla="*/ 126499 w 1209968"/>
              <a:gd name="connsiteY25" fmla="*/ 600075 h 671513"/>
              <a:gd name="connsiteX26" fmla="*/ 147930 w 1209968"/>
              <a:gd name="connsiteY26" fmla="*/ 623888 h 671513"/>
              <a:gd name="connsiteX27" fmla="*/ 159837 w 1209968"/>
              <a:gd name="connsiteY27" fmla="*/ 640556 h 671513"/>
              <a:gd name="connsiteX28" fmla="*/ 159837 w 1209968"/>
              <a:gd name="connsiteY28" fmla="*/ 654844 h 671513"/>
              <a:gd name="connsiteX29" fmla="*/ 174124 w 1209968"/>
              <a:gd name="connsiteY29" fmla="*/ 661988 h 671513"/>
              <a:gd name="connsiteX30" fmla="*/ 193174 w 1209968"/>
              <a:gd name="connsiteY30" fmla="*/ 652463 h 671513"/>
              <a:gd name="connsiteX31" fmla="*/ 212224 w 1209968"/>
              <a:gd name="connsiteY31" fmla="*/ 671513 h 671513"/>
              <a:gd name="connsiteX32" fmla="*/ 209843 w 1209968"/>
              <a:gd name="connsiteY32" fmla="*/ 650081 h 671513"/>
              <a:gd name="connsiteX33" fmla="*/ 212224 w 1209968"/>
              <a:gd name="connsiteY33" fmla="*/ 623888 h 671513"/>
              <a:gd name="connsiteX34" fmla="*/ 236037 w 1209968"/>
              <a:gd name="connsiteY34" fmla="*/ 602456 h 671513"/>
              <a:gd name="connsiteX35" fmla="*/ 252705 w 1209968"/>
              <a:gd name="connsiteY35" fmla="*/ 588169 h 671513"/>
              <a:gd name="connsiteX36" fmla="*/ 274137 w 1209968"/>
              <a:gd name="connsiteY36" fmla="*/ 583406 h 671513"/>
              <a:gd name="connsiteX37" fmla="*/ 324143 w 1209968"/>
              <a:gd name="connsiteY37" fmla="*/ 607219 h 671513"/>
              <a:gd name="connsiteX38" fmla="*/ 369387 w 1209968"/>
              <a:gd name="connsiteY38" fmla="*/ 585788 h 671513"/>
              <a:gd name="connsiteX39" fmla="*/ 393199 w 1209968"/>
              <a:gd name="connsiteY39" fmla="*/ 581025 h 671513"/>
              <a:gd name="connsiteX40" fmla="*/ 428918 w 1209968"/>
              <a:gd name="connsiteY40" fmla="*/ 592931 h 671513"/>
              <a:gd name="connsiteX41" fmla="*/ 457493 w 1209968"/>
              <a:gd name="connsiteY41" fmla="*/ 583406 h 671513"/>
              <a:gd name="connsiteX42" fmla="*/ 483687 w 1209968"/>
              <a:gd name="connsiteY42" fmla="*/ 609600 h 671513"/>
              <a:gd name="connsiteX43" fmla="*/ 509880 w 1209968"/>
              <a:gd name="connsiteY43" fmla="*/ 602456 h 671513"/>
              <a:gd name="connsiteX44" fmla="*/ 540837 w 1209968"/>
              <a:gd name="connsiteY44" fmla="*/ 597694 h 671513"/>
              <a:gd name="connsiteX45" fmla="*/ 559887 w 1209968"/>
              <a:gd name="connsiteY45" fmla="*/ 583406 h 671513"/>
              <a:gd name="connsiteX46" fmla="*/ 583699 w 1209968"/>
              <a:gd name="connsiteY46" fmla="*/ 585788 h 671513"/>
              <a:gd name="connsiteX47" fmla="*/ 626562 w 1209968"/>
              <a:gd name="connsiteY47" fmla="*/ 590550 h 671513"/>
              <a:gd name="connsiteX48" fmla="*/ 638468 w 1209968"/>
              <a:gd name="connsiteY48" fmla="*/ 576263 h 671513"/>
              <a:gd name="connsiteX49" fmla="*/ 667043 w 1209968"/>
              <a:gd name="connsiteY49" fmla="*/ 590550 h 671513"/>
              <a:gd name="connsiteX50" fmla="*/ 690855 w 1209968"/>
              <a:gd name="connsiteY50" fmla="*/ 590550 h 671513"/>
              <a:gd name="connsiteX51" fmla="*/ 707524 w 1209968"/>
              <a:gd name="connsiteY51" fmla="*/ 583406 h 671513"/>
              <a:gd name="connsiteX52" fmla="*/ 714668 w 1209968"/>
              <a:gd name="connsiteY52" fmla="*/ 566738 h 671513"/>
              <a:gd name="connsiteX53" fmla="*/ 738480 w 1209968"/>
              <a:gd name="connsiteY53" fmla="*/ 554831 h 671513"/>
              <a:gd name="connsiteX54" fmla="*/ 748005 w 1209968"/>
              <a:gd name="connsiteY54" fmla="*/ 535781 h 671513"/>
              <a:gd name="connsiteX55" fmla="*/ 771818 w 1209968"/>
              <a:gd name="connsiteY55" fmla="*/ 528638 h 671513"/>
              <a:gd name="connsiteX56" fmla="*/ 786105 w 1209968"/>
              <a:gd name="connsiteY56" fmla="*/ 540544 h 671513"/>
              <a:gd name="connsiteX57" fmla="*/ 800393 w 1209968"/>
              <a:gd name="connsiteY57" fmla="*/ 538163 h 671513"/>
              <a:gd name="connsiteX58" fmla="*/ 855162 w 1209968"/>
              <a:gd name="connsiteY58" fmla="*/ 528638 h 671513"/>
              <a:gd name="connsiteX59" fmla="*/ 886118 w 1209968"/>
              <a:gd name="connsiteY59" fmla="*/ 521494 h 671513"/>
              <a:gd name="connsiteX60" fmla="*/ 907549 w 1209968"/>
              <a:gd name="connsiteY60" fmla="*/ 521494 h 671513"/>
              <a:gd name="connsiteX61" fmla="*/ 912312 w 1209968"/>
              <a:gd name="connsiteY61" fmla="*/ 502444 h 671513"/>
              <a:gd name="connsiteX62" fmla="*/ 933743 w 1209968"/>
              <a:gd name="connsiteY62" fmla="*/ 490538 h 671513"/>
              <a:gd name="connsiteX63" fmla="*/ 950412 w 1209968"/>
              <a:gd name="connsiteY63" fmla="*/ 476250 h 671513"/>
              <a:gd name="connsiteX64" fmla="*/ 978987 w 1209968"/>
              <a:gd name="connsiteY64" fmla="*/ 473869 h 671513"/>
              <a:gd name="connsiteX65" fmla="*/ 998037 w 1209968"/>
              <a:gd name="connsiteY65" fmla="*/ 483394 h 671513"/>
              <a:gd name="connsiteX66" fmla="*/ 1009943 w 1209968"/>
              <a:gd name="connsiteY66" fmla="*/ 469106 h 671513"/>
              <a:gd name="connsiteX67" fmla="*/ 1026612 w 1209968"/>
              <a:gd name="connsiteY67" fmla="*/ 478631 h 671513"/>
              <a:gd name="connsiteX68" fmla="*/ 1055187 w 1209968"/>
              <a:gd name="connsiteY68" fmla="*/ 447675 h 671513"/>
              <a:gd name="connsiteX69" fmla="*/ 1052805 w 1209968"/>
              <a:gd name="connsiteY69" fmla="*/ 428625 h 671513"/>
              <a:gd name="connsiteX70" fmla="*/ 1067093 w 1209968"/>
              <a:gd name="connsiteY70" fmla="*/ 414338 h 671513"/>
              <a:gd name="connsiteX71" fmla="*/ 1083762 w 1209968"/>
              <a:gd name="connsiteY71" fmla="*/ 397669 h 671513"/>
              <a:gd name="connsiteX72" fmla="*/ 1093287 w 1209968"/>
              <a:gd name="connsiteY72" fmla="*/ 371475 h 671513"/>
              <a:gd name="connsiteX73" fmla="*/ 1095668 w 1209968"/>
              <a:gd name="connsiteY73" fmla="*/ 350044 h 671513"/>
              <a:gd name="connsiteX74" fmla="*/ 1119480 w 1209968"/>
              <a:gd name="connsiteY74" fmla="*/ 330994 h 671513"/>
              <a:gd name="connsiteX75" fmla="*/ 1155199 w 1209968"/>
              <a:gd name="connsiteY75" fmla="*/ 311944 h 671513"/>
              <a:gd name="connsiteX76" fmla="*/ 1152818 w 1209968"/>
              <a:gd name="connsiteY76" fmla="*/ 292894 h 671513"/>
              <a:gd name="connsiteX77" fmla="*/ 1159962 w 1209968"/>
              <a:gd name="connsiteY77" fmla="*/ 252413 h 671513"/>
              <a:gd name="connsiteX78" fmla="*/ 1174249 w 1209968"/>
              <a:gd name="connsiteY78" fmla="*/ 257175 h 671513"/>
              <a:gd name="connsiteX79" fmla="*/ 1198062 w 1209968"/>
              <a:gd name="connsiteY79" fmla="*/ 250031 h 671513"/>
              <a:gd name="connsiteX80" fmla="*/ 1181393 w 1209968"/>
              <a:gd name="connsiteY80" fmla="*/ 233363 h 671513"/>
              <a:gd name="connsiteX81" fmla="*/ 1167105 w 1209968"/>
              <a:gd name="connsiteY81" fmla="*/ 228600 h 671513"/>
              <a:gd name="connsiteX82" fmla="*/ 1167105 w 1209968"/>
              <a:gd name="connsiteY82" fmla="*/ 214313 h 671513"/>
              <a:gd name="connsiteX83" fmla="*/ 1181393 w 1209968"/>
              <a:gd name="connsiteY83" fmla="*/ 197644 h 671513"/>
              <a:gd name="connsiteX84" fmla="*/ 1200443 w 1209968"/>
              <a:gd name="connsiteY84" fmla="*/ 195263 h 671513"/>
              <a:gd name="connsiteX85" fmla="*/ 1209968 w 1209968"/>
              <a:gd name="connsiteY85" fmla="*/ 195263 h 671513"/>
              <a:gd name="connsiteX86" fmla="*/ 1198062 w 1209968"/>
              <a:gd name="connsiteY86" fmla="*/ 180975 h 671513"/>
              <a:gd name="connsiteX87" fmla="*/ 1171868 w 1209968"/>
              <a:gd name="connsiteY87" fmla="*/ 169069 h 671513"/>
              <a:gd name="connsiteX88" fmla="*/ 1152818 w 1209968"/>
              <a:gd name="connsiteY88" fmla="*/ 159544 h 671513"/>
              <a:gd name="connsiteX89" fmla="*/ 1138530 w 1209968"/>
              <a:gd name="connsiteY89" fmla="*/ 150019 h 671513"/>
              <a:gd name="connsiteX90" fmla="*/ 1145674 w 1209968"/>
              <a:gd name="connsiteY90" fmla="*/ 142875 h 671513"/>
              <a:gd name="connsiteX91" fmla="*/ 1155199 w 1209968"/>
              <a:gd name="connsiteY91" fmla="*/ 142875 h 671513"/>
              <a:gd name="connsiteX92" fmla="*/ 1155199 w 1209968"/>
              <a:gd name="connsiteY92" fmla="*/ 126206 h 671513"/>
              <a:gd name="connsiteX93" fmla="*/ 1159962 w 1209968"/>
              <a:gd name="connsiteY93" fmla="*/ 104775 h 671513"/>
              <a:gd name="connsiteX94" fmla="*/ 1145674 w 1209968"/>
              <a:gd name="connsiteY94" fmla="*/ 102394 h 671513"/>
              <a:gd name="connsiteX95" fmla="*/ 1133768 w 1209968"/>
              <a:gd name="connsiteY95" fmla="*/ 100013 h 671513"/>
              <a:gd name="connsiteX96" fmla="*/ 1140912 w 1209968"/>
              <a:gd name="connsiteY96" fmla="*/ 78581 h 671513"/>
              <a:gd name="connsiteX97" fmla="*/ 1140912 w 1209968"/>
              <a:gd name="connsiteY97" fmla="*/ 78581 h 671513"/>
              <a:gd name="connsiteX98" fmla="*/ 1112337 w 1209968"/>
              <a:gd name="connsiteY98" fmla="*/ 71438 h 671513"/>
              <a:gd name="connsiteX99" fmla="*/ 1076618 w 1209968"/>
              <a:gd name="connsiteY99" fmla="*/ 66675 h 671513"/>
              <a:gd name="connsiteX100" fmla="*/ 1055187 w 1209968"/>
              <a:gd name="connsiteY100" fmla="*/ 57150 h 671513"/>
              <a:gd name="connsiteX101" fmla="*/ 1024230 w 1209968"/>
              <a:gd name="connsiteY101" fmla="*/ 38100 h 671513"/>
              <a:gd name="connsiteX102" fmla="*/ 1026612 w 1209968"/>
              <a:gd name="connsiteY102" fmla="*/ 16669 h 671513"/>
              <a:gd name="connsiteX103" fmla="*/ 1007562 w 1209968"/>
              <a:gd name="connsiteY103" fmla="*/ 9525 h 671513"/>
              <a:gd name="connsiteX104" fmla="*/ 998037 w 1209968"/>
              <a:gd name="connsiteY104" fmla="*/ 4763 h 671513"/>
              <a:gd name="connsiteX105" fmla="*/ 981368 w 1209968"/>
              <a:gd name="connsiteY105" fmla="*/ 16669 h 671513"/>
              <a:gd name="connsiteX106" fmla="*/ 974224 w 1209968"/>
              <a:gd name="connsiteY106" fmla="*/ 19050 h 671513"/>
              <a:gd name="connsiteX107" fmla="*/ 962318 w 1209968"/>
              <a:gd name="connsiteY107" fmla="*/ 4763 h 671513"/>
              <a:gd name="connsiteX108" fmla="*/ 933743 w 1209968"/>
              <a:gd name="connsiteY108" fmla="*/ 0 h 671513"/>
              <a:gd name="connsiteX109" fmla="*/ 917074 w 1209968"/>
              <a:gd name="connsiteY109" fmla="*/ 16669 h 671513"/>
              <a:gd name="connsiteX110" fmla="*/ 895643 w 1209968"/>
              <a:gd name="connsiteY110" fmla="*/ 11906 h 671513"/>
              <a:gd name="connsiteX111" fmla="*/ 886118 w 1209968"/>
              <a:gd name="connsiteY111" fmla="*/ 4763 h 671513"/>
              <a:gd name="connsiteX112" fmla="*/ 831349 w 1209968"/>
              <a:gd name="connsiteY112" fmla="*/ 16669 h 671513"/>
              <a:gd name="connsiteX113" fmla="*/ 819443 w 1209968"/>
              <a:gd name="connsiteY113" fmla="*/ 28575 h 671513"/>
              <a:gd name="connsiteX114" fmla="*/ 800393 w 1209968"/>
              <a:gd name="connsiteY114" fmla="*/ 21431 h 671513"/>
              <a:gd name="connsiteX115" fmla="*/ 788487 w 1209968"/>
              <a:gd name="connsiteY115" fmla="*/ 35719 h 671513"/>
              <a:gd name="connsiteX116" fmla="*/ 764674 w 1209968"/>
              <a:gd name="connsiteY116" fmla="*/ 38100 h 671513"/>
              <a:gd name="connsiteX117" fmla="*/ 750387 w 1209968"/>
              <a:gd name="connsiteY117" fmla="*/ 50006 h 671513"/>
              <a:gd name="connsiteX118" fmla="*/ 736099 w 1209968"/>
              <a:gd name="connsiteY118" fmla="*/ 42863 h 671513"/>
              <a:gd name="connsiteX119" fmla="*/ 705143 w 1209968"/>
              <a:gd name="connsiteY119" fmla="*/ 50006 h 671513"/>
              <a:gd name="connsiteX120" fmla="*/ 674187 w 1209968"/>
              <a:gd name="connsiteY120" fmla="*/ 45244 h 671513"/>
              <a:gd name="connsiteX121" fmla="*/ 655137 w 1209968"/>
              <a:gd name="connsiteY121" fmla="*/ 71438 h 671513"/>
              <a:gd name="connsiteX122" fmla="*/ 640849 w 1209968"/>
              <a:gd name="connsiteY122" fmla="*/ 61913 h 671513"/>
              <a:gd name="connsiteX123" fmla="*/ 624180 w 1209968"/>
              <a:gd name="connsiteY123" fmla="*/ 71438 h 671513"/>
              <a:gd name="connsiteX124" fmla="*/ 595605 w 1209968"/>
              <a:gd name="connsiteY124" fmla="*/ 71438 h 671513"/>
              <a:gd name="connsiteX125" fmla="*/ 576555 w 1209968"/>
              <a:gd name="connsiteY125" fmla="*/ 80963 h 671513"/>
              <a:gd name="connsiteX126" fmla="*/ 533693 w 1209968"/>
              <a:gd name="connsiteY126" fmla="*/ 85725 h 671513"/>
              <a:gd name="connsiteX127" fmla="*/ 512262 w 1209968"/>
              <a:gd name="connsiteY127" fmla="*/ 76200 h 671513"/>
              <a:gd name="connsiteX128" fmla="*/ 495593 w 1209968"/>
              <a:gd name="connsiteY128" fmla="*/ 92869 h 671513"/>
              <a:gd name="connsiteX129" fmla="*/ 478924 w 1209968"/>
              <a:gd name="connsiteY129" fmla="*/ 100013 h 671513"/>
              <a:gd name="connsiteX130" fmla="*/ 469399 w 1209968"/>
              <a:gd name="connsiteY130" fmla="*/ 111919 h 671513"/>
              <a:gd name="connsiteX131" fmla="*/ 450349 w 1209968"/>
              <a:gd name="connsiteY131" fmla="*/ 119063 h 671513"/>
              <a:gd name="connsiteX132" fmla="*/ 407487 w 1209968"/>
              <a:gd name="connsiteY132" fmla="*/ 130969 h 671513"/>
              <a:gd name="connsiteX133" fmla="*/ 393199 w 1209968"/>
              <a:gd name="connsiteY133" fmla="*/ 128588 h 671513"/>
              <a:gd name="connsiteX134" fmla="*/ 386055 w 1209968"/>
              <a:gd name="connsiteY134" fmla="*/ 150019 h 671513"/>
              <a:gd name="connsiteX135" fmla="*/ 362243 w 1209968"/>
              <a:gd name="connsiteY135" fmla="*/ 133350 h 671513"/>
              <a:gd name="connsiteX136" fmla="*/ 338430 w 1209968"/>
              <a:gd name="connsiteY136" fmla="*/ 150019 h 671513"/>
              <a:gd name="connsiteX137" fmla="*/ 286043 w 1209968"/>
              <a:gd name="connsiteY137" fmla="*/ 164306 h 671513"/>
              <a:gd name="connsiteX0" fmla="*/ 286043 w 1209968"/>
              <a:gd name="connsiteY0" fmla="*/ 164306 h 671513"/>
              <a:gd name="connsiteX1" fmla="*/ 252705 w 1209968"/>
              <a:gd name="connsiteY1" fmla="*/ 164306 h 671513"/>
              <a:gd name="connsiteX2" fmla="*/ 236037 w 1209968"/>
              <a:gd name="connsiteY2" fmla="*/ 176213 h 671513"/>
              <a:gd name="connsiteX3" fmla="*/ 236037 w 1209968"/>
              <a:gd name="connsiteY3" fmla="*/ 197644 h 671513"/>
              <a:gd name="connsiteX4" fmla="*/ 209843 w 1209968"/>
              <a:gd name="connsiteY4" fmla="*/ 209550 h 671513"/>
              <a:gd name="connsiteX5" fmla="*/ 200318 w 1209968"/>
              <a:gd name="connsiteY5" fmla="*/ 216694 h 671513"/>
              <a:gd name="connsiteX6" fmla="*/ 181268 w 1209968"/>
              <a:gd name="connsiteY6" fmla="*/ 221456 h 671513"/>
              <a:gd name="connsiteX7" fmla="*/ 166980 w 1209968"/>
              <a:gd name="connsiteY7" fmla="*/ 226219 h 671513"/>
              <a:gd name="connsiteX8" fmla="*/ 166980 w 1209968"/>
              <a:gd name="connsiteY8" fmla="*/ 228600 h 671513"/>
              <a:gd name="connsiteX9" fmla="*/ 169362 w 1209968"/>
              <a:gd name="connsiteY9" fmla="*/ 261938 h 671513"/>
              <a:gd name="connsiteX10" fmla="*/ 157455 w 1209968"/>
              <a:gd name="connsiteY10" fmla="*/ 273844 h 671513"/>
              <a:gd name="connsiteX11" fmla="*/ 119355 w 1209968"/>
              <a:gd name="connsiteY11" fmla="*/ 307181 h 671513"/>
              <a:gd name="connsiteX12" fmla="*/ 102687 w 1209968"/>
              <a:gd name="connsiteY12" fmla="*/ 307181 h 671513"/>
              <a:gd name="connsiteX13" fmla="*/ 83637 w 1209968"/>
              <a:gd name="connsiteY13" fmla="*/ 333375 h 671513"/>
              <a:gd name="connsiteX14" fmla="*/ 52680 w 1209968"/>
              <a:gd name="connsiteY14" fmla="*/ 354806 h 671513"/>
              <a:gd name="connsiteX15" fmla="*/ 38393 w 1209968"/>
              <a:gd name="connsiteY15" fmla="*/ 371475 h 671513"/>
              <a:gd name="connsiteX16" fmla="*/ 38393 w 1209968"/>
              <a:gd name="connsiteY16" fmla="*/ 390525 h 671513"/>
              <a:gd name="connsiteX17" fmla="*/ 12199 w 1209968"/>
              <a:gd name="connsiteY17" fmla="*/ 397669 h 671513"/>
              <a:gd name="connsiteX18" fmla="*/ 16962 w 1209968"/>
              <a:gd name="connsiteY18" fmla="*/ 438150 h 671513"/>
              <a:gd name="connsiteX19" fmla="*/ 12199 w 1209968"/>
              <a:gd name="connsiteY19" fmla="*/ 464344 h 671513"/>
              <a:gd name="connsiteX20" fmla="*/ 21724 w 1209968"/>
              <a:gd name="connsiteY20" fmla="*/ 469106 h 671513"/>
              <a:gd name="connsiteX21" fmla="*/ 5055 w 1209968"/>
              <a:gd name="connsiteY21" fmla="*/ 485775 h 671513"/>
              <a:gd name="connsiteX22" fmla="*/ 36012 w 1209968"/>
              <a:gd name="connsiteY22" fmla="*/ 535781 h 671513"/>
              <a:gd name="connsiteX23" fmla="*/ 78874 w 1209968"/>
              <a:gd name="connsiteY23" fmla="*/ 576263 h 671513"/>
              <a:gd name="connsiteX24" fmla="*/ 105068 w 1209968"/>
              <a:gd name="connsiteY24" fmla="*/ 581025 h 671513"/>
              <a:gd name="connsiteX25" fmla="*/ 126499 w 1209968"/>
              <a:gd name="connsiteY25" fmla="*/ 600075 h 671513"/>
              <a:gd name="connsiteX26" fmla="*/ 147930 w 1209968"/>
              <a:gd name="connsiteY26" fmla="*/ 623888 h 671513"/>
              <a:gd name="connsiteX27" fmla="*/ 159837 w 1209968"/>
              <a:gd name="connsiteY27" fmla="*/ 640556 h 671513"/>
              <a:gd name="connsiteX28" fmla="*/ 159837 w 1209968"/>
              <a:gd name="connsiteY28" fmla="*/ 654844 h 671513"/>
              <a:gd name="connsiteX29" fmla="*/ 174124 w 1209968"/>
              <a:gd name="connsiteY29" fmla="*/ 661988 h 671513"/>
              <a:gd name="connsiteX30" fmla="*/ 193174 w 1209968"/>
              <a:gd name="connsiteY30" fmla="*/ 652463 h 671513"/>
              <a:gd name="connsiteX31" fmla="*/ 212224 w 1209968"/>
              <a:gd name="connsiteY31" fmla="*/ 671513 h 671513"/>
              <a:gd name="connsiteX32" fmla="*/ 209843 w 1209968"/>
              <a:gd name="connsiteY32" fmla="*/ 650081 h 671513"/>
              <a:gd name="connsiteX33" fmla="*/ 212224 w 1209968"/>
              <a:gd name="connsiteY33" fmla="*/ 623888 h 671513"/>
              <a:gd name="connsiteX34" fmla="*/ 236037 w 1209968"/>
              <a:gd name="connsiteY34" fmla="*/ 602456 h 671513"/>
              <a:gd name="connsiteX35" fmla="*/ 252705 w 1209968"/>
              <a:gd name="connsiteY35" fmla="*/ 588169 h 671513"/>
              <a:gd name="connsiteX36" fmla="*/ 274137 w 1209968"/>
              <a:gd name="connsiteY36" fmla="*/ 583406 h 671513"/>
              <a:gd name="connsiteX37" fmla="*/ 324143 w 1209968"/>
              <a:gd name="connsiteY37" fmla="*/ 607219 h 671513"/>
              <a:gd name="connsiteX38" fmla="*/ 369387 w 1209968"/>
              <a:gd name="connsiteY38" fmla="*/ 585788 h 671513"/>
              <a:gd name="connsiteX39" fmla="*/ 393199 w 1209968"/>
              <a:gd name="connsiteY39" fmla="*/ 581025 h 671513"/>
              <a:gd name="connsiteX40" fmla="*/ 428918 w 1209968"/>
              <a:gd name="connsiteY40" fmla="*/ 592931 h 671513"/>
              <a:gd name="connsiteX41" fmla="*/ 457493 w 1209968"/>
              <a:gd name="connsiteY41" fmla="*/ 583406 h 671513"/>
              <a:gd name="connsiteX42" fmla="*/ 483687 w 1209968"/>
              <a:gd name="connsiteY42" fmla="*/ 609600 h 671513"/>
              <a:gd name="connsiteX43" fmla="*/ 509880 w 1209968"/>
              <a:gd name="connsiteY43" fmla="*/ 602456 h 671513"/>
              <a:gd name="connsiteX44" fmla="*/ 540837 w 1209968"/>
              <a:gd name="connsiteY44" fmla="*/ 597694 h 671513"/>
              <a:gd name="connsiteX45" fmla="*/ 559887 w 1209968"/>
              <a:gd name="connsiteY45" fmla="*/ 583406 h 671513"/>
              <a:gd name="connsiteX46" fmla="*/ 583699 w 1209968"/>
              <a:gd name="connsiteY46" fmla="*/ 585788 h 671513"/>
              <a:gd name="connsiteX47" fmla="*/ 626562 w 1209968"/>
              <a:gd name="connsiteY47" fmla="*/ 590550 h 671513"/>
              <a:gd name="connsiteX48" fmla="*/ 638468 w 1209968"/>
              <a:gd name="connsiteY48" fmla="*/ 576263 h 671513"/>
              <a:gd name="connsiteX49" fmla="*/ 667043 w 1209968"/>
              <a:gd name="connsiteY49" fmla="*/ 590550 h 671513"/>
              <a:gd name="connsiteX50" fmla="*/ 690855 w 1209968"/>
              <a:gd name="connsiteY50" fmla="*/ 590550 h 671513"/>
              <a:gd name="connsiteX51" fmla="*/ 707524 w 1209968"/>
              <a:gd name="connsiteY51" fmla="*/ 583406 h 671513"/>
              <a:gd name="connsiteX52" fmla="*/ 714668 w 1209968"/>
              <a:gd name="connsiteY52" fmla="*/ 566738 h 671513"/>
              <a:gd name="connsiteX53" fmla="*/ 738480 w 1209968"/>
              <a:gd name="connsiteY53" fmla="*/ 554831 h 671513"/>
              <a:gd name="connsiteX54" fmla="*/ 748005 w 1209968"/>
              <a:gd name="connsiteY54" fmla="*/ 535781 h 671513"/>
              <a:gd name="connsiteX55" fmla="*/ 771818 w 1209968"/>
              <a:gd name="connsiteY55" fmla="*/ 528638 h 671513"/>
              <a:gd name="connsiteX56" fmla="*/ 786105 w 1209968"/>
              <a:gd name="connsiteY56" fmla="*/ 540544 h 671513"/>
              <a:gd name="connsiteX57" fmla="*/ 800393 w 1209968"/>
              <a:gd name="connsiteY57" fmla="*/ 538163 h 671513"/>
              <a:gd name="connsiteX58" fmla="*/ 855162 w 1209968"/>
              <a:gd name="connsiteY58" fmla="*/ 528638 h 671513"/>
              <a:gd name="connsiteX59" fmla="*/ 886118 w 1209968"/>
              <a:gd name="connsiteY59" fmla="*/ 521494 h 671513"/>
              <a:gd name="connsiteX60" fmla="*/ 907549 w 1209968"/>
              <a:gd name="connsiteY60" fmla="*/ 521494 h 671513"/>
              <a:gd name="connsiteX61" fmla="*/ 912312 w 1209968"/>
              <a:gd name="connsiteY61" fmla="*/ 502444 h 671513"/>
              <a:gd name="connsiteX62" fmla="*/ 933743 w 1209968"/>
              <a:gd name="connsiteY62" fmla="*/ 490538 h 671513"/>
              <a:gd name="connsiteX63" fmla="*/ 950412 w 1209968"/>
              <a:gd name="connsiteY63" fmla="*/ 476250 h 671513"/>
              <a:gd name="connsiteX64" fmla="*/ 978987 w 1209968"/>
              <a:gd name="connsiteY64" fmla="*/ 473869 h 671513"/>
              <a:gd name="connsiteX65" fmla="*/ 998037 w 1209968"/>
              <a:gd name="connsiteY65" fmla="*/ 483394 h 671513"/>
              <a:gd name="connsiteX66" fmla="*/ 1009943 w 1209968"/>
              <a:gd name="connsiteY66" fmla="*/ 469106 h 671513"/>
              <a:gd name="connsiteX67" fmla="*/ 1026612 w 1209968"/>
              <a:gd name="connsiteY67" fmla="*/ 478631 h 671513"/>
              <a:gd name="connsiteX68" fmla="*/ 1055187 w 1209968"/>
              <a:gd name="connsiteY68" fmla="*/ 447675 h 671513"/>
              <a:gd name="connsiteX69" fmla="*/ 1052805 w 1209968"/>
              <a:gd name="connsiteY69" fmla="*/ 428625 h 671513"/>
              <a:gd name="connsiteX70" fmla="*/ 1067093 w 1209968"/>
              <a:gd name="connsiteY70" fmla="*/ 414338 h 671513"/>
              <a:gd name="connsiteX71" fmla="*/ 1083762 w 1209968"/>
              <a:gd name="connsiteY71" fmla="*/ 397669 h 671513"/>
              <a:gd name="connsiteX72" fmla="*/ 1093287 w 1209968"/>
              <a:gd name="connsiteY72" fmla="*/ 371475 h 671513"/>
              <a:gd name="connsiteX73" fmla="*/ 1095668 w 1209968"/>
              <a:gd name="connsiteY73" fmla="*/ 350044 h 671513"/>
              <a:gd name="connsiteX74" fmla="*/ 1119480 w 1209968"/>
              <a:gd name="connsiteY74" fmla="*/ 330994 h 671513"/>
              <a:gd name="connsiteX75" fmla="*/ 1155199 w 1209968"/>
              <a:gd name="connsiteY75" fmla="*/ 311944 h 671513"/>
              <a:gd name="connsiteX76" fmla="*/ 1152818 w 1209968"/>
              <a:gd name="connsiteY76" fmla="*/ 292894 h 671513"/>
              <a:gd name="connsiteX77" fmla="*/ 1159962 w 1209968"/>
              <a:gd name="connsiteY77" fmla="*/ 252413 h 671513"/>
              <a:gd name="connsiteX78" fmla="*/ 1174249 w 1209968"/>
              <a:gd name="connsiteY78" fmla="*/ 257175 h 671513"/>
              <a:gd name="connsiteX79" fmla="*/ 1198062 w 1209968"/>
              <a:gd name="connsiteY79" fmla="*/ 250031 h 671513"/>
              <a:gd name="connsiteX80" fmla="*/ 1181393 w 1209968"/>
              <a:gd name="connsiteY80" fmla="*/ 233363 h 671513"/>
              <a:gd name="connsiteX81" fmla="*/ 1167105 w 1209968"/>
              <a:gd name="connsiteY81" fmla="*/ 228600 h 671513"/>
              <a:gd name="connsiteX82" fmla="*/ 1167105 w 1209968"/>
              <a:gd name="connsiteY82" fmla="*/ 214313 h 671513"/>
              <a:gd name="connsiteX83" fmla="*/ 1181393 w 1209968"/>
              <a:gd name="connsiteY83" fmla="*/ 197644 h 671513"/>
              <a:gd name="connsiteX84" fmla="*/ 1200443 w 1209968"/>
              <a:gd name="connsiteY84" fmla="*/ 195263 h 671513"/>
              <a:gd name="connsiteX85" fmla="*/ 1209968 w 1209968"/>
              <a:gd name="connsiteY85" fmla="*/ 195263 h 671513"/>
              <a:gd name="connsiteX86" fmla="*/ 1198062 w 1209968"/>
              <a:gd name="connsiteY86" fmla="*/ 180975 h 671513"/>
              <a:gd name="connsiteX87" fmla="*/ 1171868 w 1209968"/>
              <a:gd name="connsiteY87" fmla="*/ 169069 h 671513"/>
              <a:gd name="connsiteX88" fmla="*/ 1152818 w 1209968"/>
              <a:gd name="connsiteY88" fmla="*/ 159544 h 671513"/>
              <a:gd name="connsiteX89" fmla="*/ 1138530 w 1209968"/>
              <a:gd name="connsiteY89" fmla="*/ 150019 h 671513"/>
              <a:gd name="connsiteX90" fmla="*/ 1145674 w 1209968"/>
              <a:gd name="connsiteY90" fmla="*/ 142875 h 671513"/>
              <a:gd name="connsiteX91" fmla="*/ 1155199 w 1209968"/>
              <a:gd name="connsiteY91" fmla="*/ 142875 h 671513"/>
              <a:gd name="connsiteX92" fmla="*/ 1155199 w 1209968"/>
              <a:gd name="connsiteY92" fmla="*/ 126206 h 671513"/>
              <a:gd name="connsiteX93" fmla="*/ 1159962 w 1209968"/>
              <a:gd name="connsiteY93" fmla="*/ 104775 h 671513"/>
              <a:gd name="connsiteX94" fmla="*/ 1145674 w 1209968"/>
              <a:gd name="connsiteY94" fmla="*/ 102394 h 671513"/>
              <a:gd name="connsiteX95" fmla="*/ 1133768 w 1209968"/>
              <a:gd name="connsiteY95" fmla="*/ 100013 h 671513"/>
              <a:gd name="connsiteX96" fmla="*/ 1140912 w 1209968"/>
              <a:gd name="connsiteY96" fmla="*/ 78581 h 671513"/>
              <a:gd name="connsiteX97" fmla="*/ 1140912 w 1209968"/>
              <a:gd name="connsiteY97" fmla="*/ 78581 h 671513"/>
              <a:gd name="connsiteX98" fmla="*/ 1112337 w 1209968"/>
              <a:gd name="connsiteY98" fmla="*/ 71438 h 671513"/>
              <a:gd name="connsiteX99" fmla="*/ 1076618 w 1209968"/>
              <a:gd name="connsiteY99" fmla="*/ 66675 h 671513"/>
              <a:gd name="connsiteX100" fmla="*/ 1055187 w 1209968"/>
              <a:gd name="connsiteY100" fmla="*/ 57150 h 671513"/>
              <a:gd name="connsiteX101" fmla="*/ 1024230 w 1209968"/>
              <a:gd name="connsiteY101" fmla="*/ 38100 h 671513"/>
              <a:gd name="connsiteX102" fmla="*/ 1026612 w 1209968"/>
              <a:gd name="connsiteY102" fmla="*/ 16669 h 671513"/>
              <a:gd name="connsiteX103" fmla="*/ 1007562 w 1209968"/>
              <a:gd name="connsiteY103" fmla="*/ 9525 h 671513"/>
              <a:gd name="connsiteX104" fmla="*/ 998037 w 1209968"/>
              <a:gd name="connsiteY104" fmla="*/ 4763 h 671513"/>
              <a:gd name="connsiteX105" fmla="*/ 981368 w 1209968"/>
              <a:gd name="connsiteY105" fmla="*/ 16669 h 671513"/>
              <a:gd name="connsiteX106" fmla="*/ 974224 w 1209968"/>
              <a:gd name="connsiteY106" fmla="*/ 19050 h 671513"/>
              <a:gd name="connsiteX107" fmla="*/ 962318 w 1209968"/>
              <a:gd name="connsiteY107" fmla="*/ 4763 h 671513"/>
              <a:gd name="connsiteX108" fmla="*/ 933743 w 1209968"/>
              <a:gd name="connsiteY108" fmla="*/ 0 h 671513"/>
              <a:gd name="connsiteX109" fmla="*/ 917074 w 1209968"/>
              <a:gd name="connsiteY109" fmla="*/ 16669 h 671513"/>
              <a:gd name="connsiteX110" fmla="*/ 895643 w 1209968"/>
              <a:gd name="connsiteY110" fmla="*/ 11906 h 671513"/>
              <a:gd name="connsiteX111" fmla="*/ 886118 w 1209968"/>
              <a:gd name="connsiteY111" fmla="*/ 4763 h 671513"/>
              <a:gd name="connsiteX112" fmla="*/ 831349 w 1209968"/>
              <a:gd name="connsiteY112" fmla="*/ 16669 h 671513"/>
              <a:gd name="connsiteX113" fmla="*/ 819443 w 1209968"/>
              <a:gd name="connsiteY113" fmla="*/ 28575 h 671513"/>
              <a:gd name="connsiteX114" fmla="*/ 800393 w 1209968"/>
              <a:gd name="connsiteY114" fmla="*/ 21431 h 671513"/>
              <a:gd name="connsiteX115" fmla="*/ 788487 w 1209968"/>
              <a:gd name="connsiteY115" fmla="*/ 35719 h 671513"/>
              <a:gd name="connsiteX116" fmla="*/ 764674 w 1209968"/>
              <a:gd name="connsiteY116" fmla="*/ 38100 h 671513"/>
              <a:gd name="connsiteX117" fmla="*/ 750387 w 1209968"/>
              <a:gd name="connsiteY117" fmla="*/ 50006 h 671513"/>
              <a:gd name="connsiteX118" fmla="*/ 736099 w 1209968"/>
              <a:gd name="connsiteY118" fmla="*/ 42863 h 671513"/>
              <a:gd name="connsiteX119" fmla="*/ 705143 w 1209968"/>
              <a:gd name="connsiteY119" fmla="*/ 50006 h 671513"/>
              <a:gd name="connsiteX120" fmla="*/ 674187 w 1209968"/>
              <a:gd name="connsiteY120" fmla="*/ 45244 h 671513"/>
              <a:gd name="connsiteX121" fmla="*/ 655137 w 1209968"/>
              <a:gd name="connsiteY121" fmla="*/ 71438 h 671513"/>
              <a:gd name="connsiteX122" fmla="*/ 640849 w 1209968"/>
              <a:gd name="connsiteY122" fmla="*/ 61913 h 671513"/>
              <a:gd name="connsiteX123" fmla="*/ 624180 w 1209968"/>
              <a:gd name="connsiteY123" fmla="*/ 71438 h 671513"/>
              <a:gd name="connsiteX124" fmla="*/ 595605 w 1209968"/>
              <a:gd name="connsiteY124" fmla="*/ 71438 h 671513"/>
              <a:gd name="connsiteX125" fmla="*/ 576555 w 1209968"/>
              <a:gd name="connsiteY125" fmla="*/ 80963 h 671513"/>
              <a:gd name="connsiteX126" fmla="*/ 533693 w 1209968"/>
              <a:gd name="connsiteY126" fmla="*/ 85725 h 671513"/>
              <a:gd name="connsiteX127" fmla="*/ 512262 w 1209968"/>
              <a:gd name="connsiteY127" fmla="*/ 76200 h 671513"/>
              <a:gd name="connsiteX128" fmla="*/ 495593 w 1209968"/>
              <a:gd name="connsiteY128" fmla="*/ 92869 h 671513"/>
              <a:gd name="connsiteX129" fmla="*/ 478924 w 1209968"/>
              <a:gd name="connsiteY129" fmla="*/ 100013 h 671513"/>
              <a:gd name="connsiteX130" fmla="*/ 469399 w 1209968"/>
              <a:gd name="connsiteY130" fmla="*/ 111919 h 671513"/>
              <a:gd name="connsiteX131" fmla="*/ 450349 w 1209968"/>
              <a:gd name="connsiteY131" fmla="*/ 119063 h 671513"/>
              <a:gd name="connsiteX132" fmla="*/ 407487 w 1209968"/>
              <a:gd name="connsiteY132" fmla="*/ 130969 h 671513"/>
              <a:gd name="connsiteX133" fmla="*/ 393199 w 1209968"/>
              <a:gd name="connsiteY133" fmla="*/ 128588 h 671513"/>
              <a:gd name="connsiteX134" fmla="*/ 386055 w 1209968"/>
              <a:gd name="connsiteY134" fmla="*/ 150019 h 671513"/>
              <a:gd name="connsiteX135" fmla="*/ 362243 w 1209968"/>
              <a:gd name="connsiteY135" fmla="*/ 133350 h 671513"/>
              <a:gd name="connsiteX136" fmla="*/ 338430 w 1209968"/>
              <a:gd name="connsiteY136" fmla="*/ 150019 h 671513"/>
              <a:gd name="connsiteX137" fmla="*/ 286043 w 1209968"/>
              <a:gd name="connsiteY137" fmla="*/ 164306 h 67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1209968" h="671513">
                <a:moveTo>
                  <a:pt x="286043" y="164306"/>
                </a:moveTo>
                <a:lnTo>
                  <a:pt x="252705" y="164306"/>
                </a:lnTo>
                <a:lnTo>
                  <a:pt x="236037" y="176213"/>
                </a:lnTo>
                <a:lnTo>
                  <a:pt x="236037" y="197644"/>
                </a:lnTo>
                <a:lnTo>
                  <a:pt x="209843" y="209550"/>
                </a:lnTo>
                <a:lnTo>
                  <a:pt x="200318" y="216694"/>
                </a:lnTo>
                <a:lnTo>
                  <a:pt x="181268" y="221456"/>
                </a:lnTo>
                <a:cubicBezTo>
                  <a:pt x="166270" y="228955"/>
                  <a:pt x="181267" y="243450"/>
                  <a:pt x="166980" y="226219"/>
                </a:cubicBezTo>
                <a:cubicBezTo>
                  <a:pt x="166980" y="227013"/>
                  <a:pt x="207461" y="211137"/>
                  <a:pt x="166980" y="228600"/>
                </a:cubicBezTo>
                <a:lnTo>
                  <a:pt x="169362" y="261938"/>
                </a:lnTo>
                <a:lnTo>
                  <a:pt x="157455" y="273844"/>
                </a:lnTo>
                <a:lnTo>
                  <a:pt x="119355" y="307181"/>
                </a:lnTo>
                <a:lnTo>
                  <a:pt x="102687" y="307181"/>
                </a:lnTo>
                <a:cubicBezTo>
                  <a:pt x="83197" y="336416"/>
                  <a:pt x="95146" y="322659"/>
                  <a:pt x="83637" y="333375"/>
                </a:cubicBezTo>
                <a:lnTo>
                  <a:pt x="52680" y="354806"/>
                </a:lnTo>
                <a:lnTo>
                  <a:pt x="38393" y="371475"/>
                </a:lnTo>
                <a:lnTo>
                  <a:pt x="38393" y="390525"/>
                </a:lnTo>
                <a:cubicBezTo>
                  <a:pt x="9048" y="397861"/>
                  <a:pt x="0" y="397669"/>
                  <a:pt x="12199" y="397669"/>
                </a:cubicBezTo>
                <a:lnTo>
                  <a:pt x="16962" y="438150"/>
                </a:lnTo>
                <a:lnTo>
                  <a:pt x="12199" y="464344"/>
                </a:lnTo>
                <a:lnTo>
                  <a:pt x="21724" y="469106"/>
                </a:lnTo>
                <a:lnTo>
                  <a:pt x="5055" y="485775"/>
                </a:lnTo>
                <a:lnTo>
                  <a:pt x="36012" y="535781"/>
                </a:lnTo>
                <a:lnTo>
                  <a:pt x="78874" y="576263"/>
                </a:lnTo>
                <a:lnTo>
                  <a:pt x="105068" y="581025"/>
                </a:lnTo>
                <a:cubicBezTo>
                  <a:pt x="123441" y="596774"/>
                  <a:pt x="116562" y="590138"/>
                  <a:pt x="126499" y="600075"/>
                </a:cubicBezTo>
                <a:lnTo>
                  <a:pt x="147930" y="623888"/>
                </a:lnTo>
                <a:lnTo>
                  <a:pt x="159837" y="640556"/>
                </a:lnTo>
                <a:lnTo>
                  <a:pt x="159837" y="654844"/>
                </a:lnTo>
                <a:cubicBezTo>
                  <a:pt x="177234" y="662301"/>
                  <a:pt x="182550" y="661988"/>
                  <a:pt x="174124" y="661988"/>
                </a:cubicBezTo>
                <a:cubicBezTo>
                  <a:pt x="191707" y="649428"/>
                  <a:pt x="185966" y="645252"/>
                  <a:pt x="193174" y="652463"/>
                </a:cubicBezTo>
                <a:lnTo>
                  <a:pt x="212224" y="671513"/>
                </a:lnTo>
                <a:cubicBezTo>
                  <a:pt x="209745" y="651675"/>
                  <a:pt x="209843" y="658862"/>
                  <a:pt x="209843" y="650081"/>
                </a:cubicBezTo>
                <a:lnTo>
                  <a:pt x="212224" y="623888"/>
                </a:lnTo>
                <a:lnTo>
                  <a:pt x="236037" y="602456"/>
                </a:lnTo>
                <a:lnTo>
                  <a:pt x="252705" y="588169"/>
                </a:lnTo>
                <a:cubicBezTo>
                  <a:pt x="270901" y="582970"/>
                  <a:pt x="261437" y="580231"/>
                  <a:pt x="274137" y="583406"/>
                </a:cubicBezTo>
                <a:lnTo>
                  <a:pt x="324143" y="607219"/>
                </a:lnTo>
                <a:lnTo>
                  <a:pt x="369387" y="585788"/>
                </a:lnTo>
                <a:cubicBezTo>
                  <a:pt x="389977" y="580640"/>
                  <a:pt x="381892" y="581025"/>
                  <a:pt x="393199" y="581025"/>
                </a:cubicBezTo>
                <a:cubicBezTo>
                  <a:pt x="423972" y="593847"/>
                  <a:pt x="406296" y="588565"/>
                  <a:pt x="428918" y="592931"/>
                </a:cubicBezTo>
                <a:lnTo>
                  <a:pt x="457493" y="583406"/>
                </a:lnTo>
                <a:lnTo>
                  <a:pt x="483687" y="609600"/>
                </a:lnTo>
                <a:lnTo>
                  <a:pt x="509880" y="602456"/>
                </a:lnTo>
                <a:lnTo>
                  <a:pt x="540837" y="597694"/>
                </a:lnTo>
                <a:lnTo>
                  <a:pt x="559887" y="583406"/>
                </a:lnTo>
                <a:cubicBezTo>
                  <a:pt x="582107" y="585876"/>
                  <a:pt x="567824" y="582613"/>
                  <a:pt x="583699" y="585788"/>
                </a:cubicBezTo>
                <a:lnTo>
                  <a:pt x="626562" y="590550"/>
                </a:lnTo>
                <a:lnTo>
                  <a:pt x="638468" y="576263"/>
                </a:lnTo>
                <a:lnTo>
                  <a:pt x="667043" y="590550"/>
                </a:lnTo>
                <a:lnTo>
                  <a:pt x="690855" y="590550"/>
                </a:lnTo>
                <a:lnTo>
                  <a:pt x="707524" y="583406"/>
                </a:lnTo>
                <a:lnTo>
                  <a:pt x="714668" y="566738"/>
                </a:lnTo>
                <a:lnTo>
                  <a:pt x="738480" y="554831"/>
                </a:lnTo>
                <a:lnTo>
                  <a:pt x="748005" y="535781"/>
                </a:lnTo>
                <a:cubicBezTo>
                  <a:pt x="768542" y="528081"/>
                  <a:pt x="760273" y="528638"/>
                  <a:pt x="771818" y="528638"/>
                </a:cubicBezTo>
                <a:cubicBezTo>
                  <a:pt x="776580" y="532607"/>
                  <a:pt x="780224" y="538584"/>
                  <a:pt x="786105" y="540544"/>
                </a:cubicBezTo>
                <a:cubicBezTo>
                  <a:pt x="790686" y="542071"/>
                  <a:pt x="800393" y="538163"/>
                  <a:pt x="800393" y="538163"/>
                </a:cubicBezTo>
                <a:lnTo>
                  <a:pt x="855162" y="528638"/>
                </a:lnTo>
                <a:lnTo>
                  <a:pt x="886118" y="521494"/>
                </a:lnTo>
                <a:lnTo>
                  <a:pt x="907549" y="521494"/>
                </a:lnTo>
                <a:lnTo>
                  <a:pt x="912312" y="502444"/>
                </a:lnTo>
                <a:lnTo>
                  <a:pt x="933743" y="490538"/>
                </a:lnTo>
                <a:cubicBezTo>
                  <a:pt x="951058" y="478170"/>
                  <a:pt x="950412" y="485459"/>
                  <a:pt x="950412" y="476250"/>
                </a:cubicBezTo>
                <a:lnTo>
                  <a:pt x="978987" y="473869"/>
                </a:lnTo>
                <a:lnTo>
                  <a:pt x="998037" y="483394"/>
                </a:lnTo>
                <a:lnTo>
                  <a:pt x="1009943" y="469106"/>
                </a:lnTo>
                <a:cubicBezTo>
                  <a:pt x="1017296" y="474621"/>
                  <a:pt x="1021850" y="479425"/>
                  <a:pt x="1026612" y="478631"/>
                </a:cubicBezTo>
                <a:lnTo>
                  <a:pt x="1055187" y="447675"/>
                </a:lnTo>
                <a:lnTo>
                  <a:pt x="1052805" y="428625"/>
                </a:lnTo>
                <a:cubicBezTo>
                  <a:pt x="1065220" y="413728"/>
                  <a:pt x="1058513" y="414338"/>
                  <a:pt x="1067093" y="414338"/>
                </a:cubicBezTo>
                <a:lnTo>
                  <a:pt x="1083762" y="397669"/>
                </a:lnTo>
                <a:cubicBezTo>
                  <a:pt x="1093582" y="373119"/>
                  <a:pt x="1093287" y="382405"/>
                  <a:pt x="1093287" y="371475"/>
                </a:cubicBezTo>
                <a:lnTo>
                  <a:pt x="1095668" y="350044"/>
                </a:lnTo>
                <a:lnTo>
                  <a:pt x="1119480" y="330994"/>
                </a:lnTo>
                <a:lnTo>
                  <a:pt x="1155199" y="311944"/>
                </a:lnTo>
                <a:cubicBezTo>
                  <a:pt x="1152706" y="294489"/>
                  <a:pt x="1152818" y="300888"/>
                  <a:pt x="1152818" y="292894"/>
                </a:cubicBezTo>
                <a:lnTo>
                  <a:pt x="1159962" y="252413"/>
                </a:lnTo>
                <a:lnTo>
                  <a:pt x="1174249" y="257175"/>
                </a:lnTo>
                <a:cubicBezTo>
                  <a:pt x="1199642" y="254636"/>
                  <a:pt x="1198062" y="262771"/>
                  <a:pt x="1198062" y="250031"/>
                </a:cubicBezTo>
                <a:lnTo>
                  <a:pt x="1181393" y="233363"/>
                </a:lnTo>
                <a:cubicBezTo>
                  <a:pt x="1166322" y="230850"/>
                  <a:pt x="1167105" y="235809"/>
                  <a:pt x="1167105" y="228600"/>
                </a:cubicBezTo>
                <a:lnTo>
                  <a:pt x="1167105" y="214313"/>
                </a:lnTo>
                <a:lnTo>
                  <a:pt x="1181393" y="197644"/>
                </a:lnTo>
                <a:cubicBezTo>
                  <a:pt x="1197246" y="195002"/>
                  <a:pt x="1190852" y="195263"/>
                  <a:pt x="1200443" y="195263"/>
                </a:cubicBezTo>
                <a:lnTo>
                  <a:pt x="1209968" y="195263"/>
                </a:lnTo>
                <a:lnTo>
                  <a:pt x="1198062" y="180975"/>
                </a:lnTo>
                <a:lnTo>
                  <a:pt x="1171868" y="169069"/>
                </a:lnTo>
                <a:lnTo>
                  <a:pt x="1152818" y="159544"/>
                </a:lnTo>
                <a:lnTo>
                  <a:pt x="1138530" y="150019"/>
                </a:lnTo>
                <a:lnTo>
                  <a:pt x="1145674" y="142875"/>
                </a:lnTo>
                <a:lnTo>
                  <a:pt x="1155199" y="142875"/>
                </a:lnTo>
                <a:lnTo>
                  <a:pt x="1155199" y="126206"/>
                </a:lnTo>
                <a:lnTo>
                  <a:pt x="1159962" y="104775"/>
                </a:lnTo>
                <a:cubicBezTo>
                  <a:pt x="1150559" y="101641"/>
                  <a:pt x="1155328" y="102394"/>
                  <a:pt x="1145674" y="102394"/>
                </a:cubicBezTo>
                <a:lnTo>
                  <a:pt x="1133768" y="100013"/>
                </a:lnTo>
                <a:lnTo>
                  <a:pt x="1140912" y="78581"/>
                </a:lnTo>
                <a:lnTo>
                  <a:pt x="1140912" y="78581"/>
                </a:lnTo>
                <a:lnTo>
                  <a:pt x="1112337" y="71438"/>
                </a:lnTo>
                <a:lnTo>
                  <a:pt x="1076618" y="66675"/>
                </a:lnTo>
                <a:cubicBezTo>
                  <a:pt x="1058571" y="56362"/>
                  <a:pt x="1066348" y="57150"/>
                  <a:pt x="1055187" y="57150"/>
                </a:cubicBezTo>
                <a:cubicBezTo>
                  <a:pt x="1027022" y="41788"/>
                  <a:pt x="1036026" y="49896"/>
                  <a:pt x="1024230" y="38100"/>
                </a:cubicBezTo>
                <a:cubicBezTo>
                  <a:pt x="1029481" y="19725"/>
                  <a:pt x="1031577" y="26600"/>
                  <a:pt x="1026612" y="16669"/>
                </a:cubicBezTo>
                <a:lnTo>
                  <a:pt x="1007562" y="9525"/>
                </a:lnTo>
                <a:lnTo>
                  <a:pt x="998037" y="4763"/>
                </a:lnTo>
                <a:lnTo>
                  <a:pt x="981368" y="16669"/>
                </a:lnTo>
                <a:lnTo>
                  <a:pt x="974224" y="19050"/>
                </a:lnTo>
                <a:lnTo>
                  <a:pt x="962318" y="4763"/>
                </a:lnTo>
                <a:lnTo>
                  <a:pt x="933743" y="0"/>
                </a:lnTo>
                <a:lnTo>
                  <a:pt x="917074" y="16669"/>
                </a:lnTo>
                <a:cubicBezTo>
                  <a:pt x="894854" y="14200"/>
                  <a:pt x="895643" y="21476"/>
                  <a:pt x="895643" y="11906"/>
                </a:cubicBezTo>
                <a:lnTo>
                  <a:pt x="886118" y="4763"/>
                </a:lnTo>
                <a:cubicBezTo>
                  <a:pt x="827879" y="19322"/>
                  <a:pt x="843652" y="10319"/>
                  <a:pt x="831349" y="16669"/>
                </a:cubicBezTo>
                <a:lnTo>
                  <a:pt x="819443" y="28575"/>
                </a:lnTo>
                <a:lnTo>
                  <a:pt x="800393" y="21431"/>
                </a:lnTo>
                <a:lnTo>
                  <a:pt x="788487" y="35719"/>
                </a:lnTo>
                <a:lnTo>
                  <a:pt x="764674" y="38100"/>
                </a:lnTo>
                <a:cubicBezTo>
                  <a:pt x="749947" y="16009"/>
                  <a:pt x="801187" y="32398"/>
                  <a:pt x="750387" y="50006"/>
                </a:cubicBezTo>
                <a:lnTo>
                  <a:pt x="736099" y="42863"/>
                </a:lnTo>
                <a:lnTo>
                  <a:pt x="705143" y="50006"/>
                </a:lnTo>
                <a:lnTo>
                  <a:pt x="674187" y="45244"/>
                </a:lnTo>
                <a:lnTo>
                  <a:pt x="655137" y="71438"/>
                </a:lnTo>
                <a:lnTo>
                  <a:pt x="640849" y="61913"/>
                </a:lnTo>
                <a:lnTo>
                  <a:pt x="624180" y="71438"/>
                </a:lnTo>
                <a:lnTo>
                  <a:pt x="595605" y="71438"/>
                </a:lnTo>
                <a:lnTo>
                  <a:pt x="576555" y="80963"/>
                </a:lnTo>
                <a:lnTo>
                  <a:pt x="533693" y="85725"/>
                </a:lnTo>
                <a:lnTo>
                  <a:pt x="512262" y="76200"/>
                </a:lnTo>
                <a:lnTo>
                  <a:pt x="495593" y="92869"/>
                </a:lnTo>
                <a:lnTo>
                  <a:pt x="478924" y="100013"/>
                </a:lnTo>
                <a:lnTo>
                  <a:pt x="469399" y="111919"/>
                </a:lnTo>
                <a:lnTo>
                  <a:pt x="450349" y="119063"/>
                </a:lnTo>
                <a:lnTo>
                  <a:pt x="407487" y="130969"/>
                </a:lnTo>
                <a:lnTo>
                  <a:pt x="393199" y="128588"/>
                </a:lnTo>
                <a:lnTo>
                  <a:pt x="386055" y="150019"/>
                </a:lnTo>
                <a:lnTo>
                  <a:pt x="362243" y="133350"/>
                </a:lnTo>
                <a:lnTo>
                  <a:pt x="338430" y="150019"/>
                </a:lnTo>
                <a:lnTo>
                  <a:pt x="286043" y="164306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자유형 27"/>
          <p:cNvSpPr/>
          <p:nvPr/>
        </p:nvSpPr>
        <p:spPr>
          <a:xfrm>
            <a:off x="2602706" y="1742452"/>
            <a:ext cx="264319" cy="433980"/>
          </a:xfrm>
          <a:custGeom>
            <a:avLst/>
            <a:gdLst>
              <a:gd name="connsiteX0" fmla="*/ 159544 w 264319"/>
              <a:gd name="connsiteY0" fmla="*/ 43455 h 433980"/>
              <a:gd name="connsiteX1" fmla="*/ 123825 w 264319"/>
              <a:gd name="connsiteY1" fmla="*/ 593 h 433980"/>
              <a:gd name="connsiteX2" fmla="*/ 90488 w 264319"/>
              <a:gd name="connsiteY2" fmla="*/ 14880 h 433980"/>
              <a:gd name="connsiteX3" fmla="*/ 66675 w 264319"/>
              <a:gd name="connsiteY3" fmla="*/ 17261 h 433980"/>
              <a:gd name="connsiteX4" fmla="*/ 52388 w 264319"/>
              <a:gd name="connsiteY4" fmla="*/ 50599 h 433980"/>
              <a:gd name="connsiteX5" fmla="*/ 0 w 264319"/>
              <a:gd name="connsiteY5" fmla="*/ 72030 h 433980"/>
              <a:gd name="connsiteX6" fmla="*/ 14288 w 264319"/>
              <a:gd name="connsiteY6" fmla="*/ 107749 h 433980"/>
              <a:gd name="connsiteX7" fmla="*/ 14288 w 264319"/>
              <a:gd name="connsiteY7" fmla="*/ 129180 h 433980"/>
              <a:gd name="connsiteX8" fmla="*/ 4763 w 264319"/>
              <a:gd name="connsiteY8" fmla="*/ 217286 h 433980"/>
              <a:gd name="connsiteX9" fmla="*/ 19050 w 264319"/>
              <a:gd name="connsiteY9" fmla="*/ 241099 h 433980"/>
              <a:gd name="connsiteX10" fmla="*/ 47625 w 264319"/>
              <a:gd name="connsiteY10" fmla="*/ 238718 h 433980"/>
              <a:gd name="connsiteX11" fmla="*/ 64294 w 264319"/>
              <a:gd name="connsiteY11" fmla="*/ 272055 h 433980"/>
              <a:gd name="connsiteX12" fmla="*/ 88107 w 264319"/>
              <a:gd name="connsiteY12" fmla="*/ 305393 h 433980"/>
              <a:gd name="connsiteX13" fmla="*/ 88107 w 264319"/>
              <a:gd name="connsiteY13" fmla="*/ 331586 h 433980"/>
              <a:gd name="connsiteX14" fmla="*/ 78582 w 264319"/>
              <a:gd name="connsiteY14" fmla="*/ 338730 h 433980"/>
              <a:gd name="connsiteX15" fmla="*/ 71438 w 264319"/>
              <a:gd name="connsiteY15" fmla="*/ 341111 h 433980"/>
              <a:gd name="connsiteX16" fmla="*/ 50007 w 264319"/>
              <a:gd name="connsiteY16" fmla="*/ 345874 h 433980"/>
              <a:gd name="connsiteX17" fmla="*/ 26194 w 264319"/>
              <a:gd name="connsiteY17" fmla="*/ 355399 h 433980"/>
              <a:gd name="connsiteX18" fmla="*/ 33338 w 264319"/>
              <a:gd name="connsiteY18" fmla="*/ 376830 h 433980"/>
              <a:gd name="connsiteX19" fmla="*/ 35719 w 264319"/>
              <a:gd name="connsiteY19" fmla="*/ 393499 h 433980"/>
              <a:gd name="connsiteX20" fmla="*/ 76200 w 264319"/>
              <a:gd name="connsiteY20" fmla="*/ 419693 h 433980"/>
              <a:gd name="connsiteX21" fmla="*/ 95250 w 264319"/>
              <a:gd name="connsiteY21" fmla="*/ 429218 h 433980"/>
              <a:gd name="connsiteX22" fmla="*/ 102394 w 264319"/>
              <a:gd name="connsiteY22" fmla="*/ 429218 h 433980"/>
              <a:gd name="connsiteX23" fmla="*/ 126207 w 264319"/>
              <a:gd name="connsiteY23" fmla="*/ 426836 h 433980"/>
              <a:gd name="connsiteX24" fmla="*/ 161925 w 264319"/>
              <a:gd name="connsiteY24" fmla="*/ 433980 h 433980"/>
              <a:gd name="connsiteX25" fmla="*/ 171450 w 264319"/>
              <a:gd name="connsiteY25" fmla="*/ 419693 h 433980"/>
              <a:gd name="connsiteX26" fmla="*/ 173832 w 264319"/>
              <a:gd name="connsiteY26" fmla="*/ 426836 h 433980"/>
              <a:gd name="connsiteX27" fmla="*/ 192882 w 264319"/>
              <a:gd name="connsiteY27" fmla="*/ 412549 h 433980"/>
              <a:gd name="connsiteX28" fmla="*/ 223838 w 264319"/>
              <a:gd name="connsiteY28" fmla="*/ 429218 h 433980"/>
              <a:gd name="connsiteX29" fmla="*/ 264319 w 264319"/>
              <a:gd name="connsiteY29" fmla="*/ 388736 h 433980"/>
              <a:gd name="connsiteX30" fmla="*/ 250032 w 264319"/>
              <a:gd name="connsiteY30" fmla="*/ 329205 h 433980"/>
              <a:gd name="connsiteX31" fmla="*/ 254794 w 264319"/>
              <a:gd name="connsiteY31" fmla="*/ 300630 h 433980"/>
              <a:gd name="connsiteX32" fmla="*/ 233363 w 264319"/>
              <a:gd name="connsiteY32" fmla="*/ 286343 h 433980"/>
              <a:gd name="connsiteX33" fmla="*/ 250032 w 264319"/>
              <a:gd name="connsiteY33" fmla="*/ 226811 h 433980"/>
              <a:gd name="connsiteX34" fmla="*/ 233363 w 264319"/>
              <a:gd name="connsiteY34" fmla="*/ 219668 h 433980"/>
              <a:gd name="connsiteX35" fmla="*/ 247650 w 264319"/>
              <a:gd name="connsiteY35" fmla="*/ 167280 h 433980"/>
              <a:gd name="connsiteX36" fmla="*/ 233363 w 264319"/>
              <a:gd name="connsiteY36" fmla="*/ 131561 h 433980"/>
              <a:gd name="connsiteX37" fmla="*/ 226219 w 264319"/>
              <a:gd name="connsiteY37" fmla="*/ 93461 h 433980"/>
              <a:gd name="connsiteX38" fmla="*/ 200025 w 264319"/>
              <a:gd name="connsiteY38" fmla="*/ 74411 h 433980"/>
              <a:gd name="connsiteX39" fmla="*/ 159544 w 264319"/>
              <a:gd name="connsiteY39" fmla="*/ 43455 h 433980"/>
              <a:gd name="connsiteX0" fmla="*/ 159544 w 264319"/>
              <a:gd name="connsiteY0" fmla="*/ 43455 h 433980"/>
              <a:gd name="connsiteX1" fmla="*/ 123825 w 264319"/>
              <a:gd name="connsiteY1" fmla="*/ 593 h 433980"/>
              <a:gd name="connsiteX2" fmla="*/ 90488 w 264319"/>
              <a:gd name="connsiteY2" fmla="*/ 14880 h 433980"/>
              <a:gd name="connsiteX3" fmla="*/ 66675 w 264319"/>
              <a:gd name="connsiteY3" fmla="*/ 17261 h 433980"/>
              <a:gd name="connsiteX4" fmla="*/ 52388 w 264319"/>
              <a:gd name="connsiteY4" fmla="*/ 50599 h 433980"/>
              <a:gd name="connsiteX5" fmla="*/ 0 w 264319"/>
              <a:gd name="connsiteY5" fmla="*/ 72030 h 433980"/>
              <a:gd name="connsiteX6" fmla="*/ 14288 w 264319"/>
              <a:gd name="connsiteY6" fmla="*/ 107749 h 433980"/>
              <a:gd name="connsiteX7" fmla="*/ 14288 w 264319"/>
              <a:gd name="connsiteY7" fmla="*/ 129180 h 433980"/>
              <a:gd name="connsiteX8" fmla="*/ 4763 w 264319"/>
              <a:gd name="connsiteY8" fmla="*/ 217286 h 433980"/>
              <a:gd name="connsiteX9" fmla="*/ 19050 w 264319"/>
              <a:gd name="connsiteY9" fmla="*/ 241099 h 433980"/>
              <a:gd name="connsiteX10" fmla="*/ 47625 w 264319"/>
              <a:gd name="connsiteY10" fmla="*/ 238718 h 433980"/>
              <a:gd name="connsiteX11" fmla="*/ 64294 w 264319"/>
              <a:gd name="connsiteY11" fmla="*/ 272055 h 433980"/>
              <a:gd name="connsiteX12" fmla="*/ 88107 w 264319"/>
              <a:gd name="connsiteY12" fmla="*/ 305393 h 433980"/>
              <a:gd name="connsiteX13" fmla="*/ 88107 w 264319"/>
              <a:gd name="connsiteY13" fmla="*/ 331586 h 433980"/>
              <a:gd name="connsiteX14" fmla="*/ 78582 w 264319"/>
              <a:gd name="connsiteY14" fmla="*/ 338730 h 433980"/>
              <a:gd name="connsiteX15" fmla="*/ 71438 w 264319"/>
              <a:gd name="connsiteY15" fmla="*/ 341111 h 433980"/>
              <a:gd name="connsiteX16" fmla="*/ 50007 w 264319"/>
              <a:gd name="connsiteY16" fmla="*/ 345874 h 433980"/>
              <a:gd name="connsiteX17" fmla="*/ 26194 w 264319"/>
              <a:gd name="connsiteY17" fmla="*/ 355399 h 433980"/>
              <a:gd name="connsiteX18" fmla="*/ 33338 w 264319"/>
              <a:gd name="connsiteY18" fmla="*/ 376830 h 433980"/>
              <a:gd name="connsiteX19" fmla="*/ 35719 w 264319"/>
              <a:gd name="connsiteY19" fmla="*/ 393499 h 433980"/>
              <a:gd name="connsiteX20" fmla="*/ 76200 w 264319"/>
              <a:gd name="connsiteY20" fmla="*/ 419693 h 433980"/>
              <a:gd name="connsiteX21" fmla="*/ 95250 w 264319"/>
              <a:gd name="connsiteY21" fmla="*/ 429218 h 433980"/>
              <a:gd name="connsiteX22" fmla="*/ 102394 w 264319"/>
              <a:gd name="connsiteY22" fmla="*/ 429218 h 433980"/>
              <a:gd name="connsiteX23" fmla="*/ 126207 w 264319"/>
              <a:gd name="connsiteY23" fmla="*/ 426836 h 433980"/>
              <a:gd name="connsiteX24" fmla="*/ 161925 w 264319"/>
              <a:gd name="connsiteY24" fmla="*/ 433980 h 433980"/>
              <a:gd name="connsiteX25" fmla="*/ 171450 w 264319"/>
              <a:gd name="connsiteY25" fmla="*/ 419693 h 433980"/>
              <a:gd name="connsiteX26" fmla="*/ 173832 w 264319"/>
              <a:gd name="connsiteY26" fmla="*/ 426836 h 433980"/>
              <a:gd name="connsiteX27" fmla="*/ 192882 w 264319"/>
              <a:gd name="connsiteY27" fmla="*/ 412549 h 433980"/>
              <a:gd name="connsiteX28" fmla="*/ 223838 w 264319"/>
              <a:gd name="connsiteY28" fmla="*/ 429218 h 433980"/>
              <a:gd name="connsiteX29" fmla="*/ 264319 w 264319"/>
              <a:gd name="connsiteY29" fmla="*/ 388736 h 433980"/>
              <a:gd name="connsiteX30" fmla="*/ 250032 w 264319"/>
              <a:gd name="connsiteY30" fmla="*/ 329205 h 433980"/>
              <a:gd name="connsiteX31" fmla="*/ 254794 w 264319"/>
              <a:gd name="connsiteY31" fmla="*/ 300630 h 433980"/>
              <a:gd name="connsiteX32" fmla="*/ 233363 w 264319"/>
              <a:gd name="connsiteY32" fmla="*/ 286343 h 433980"/>
              <a:gd name="connsiteX33" fmla="*/ 250032 w 264319"/>
              <a:gd name="connsiteY33" fmla="*/ 226811 h 433980"/>
              <a:gd name="connsiteX34" fmla="*/ 233363 w 264319"/>
              <a:gd name="connsiteY34" fmla="*/ 219668 h 433980"/>
              <a:gd name="connsiteX35" fmla="*/ 247650 w 264319"/>
              <a:gd name="connsiteY35" fmla="*/ 167280 h 433980"/>
              <a:gd name="connsiteX36" fmla="*/ 233363 w 264319"/>
              <a:gd name="connsiteY36" fmla="*/ 131561 h 433980"/>
              <a:gd name="connsiteX37" fmla="*/ 226219 w 264319"/>
              <a:gd name="connsiteY37" fmla="*/ 93461 h 433980"/>
              <a:gd name="connsiteX38" fmla="*/ 200025 w 264319"/>
              <a:gd name="connsiteY38" fmla="*/ 74411 h 433980"/>
              <a:gd name="connsiteX39" fmla="*/ 159544 w 264319"/>
              <a:gd name="connsiteY39" fmla="*/ 43455 h 433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64319" h="433980">
                <a:moveTo>
                  <a:pt x="159544" y="43455"/>
                </a:moveTo>
                <a:cubicBezTo>
                  <a:pt x="120917" y="0"/>
                  <a:pt x="102328" y="593"/>
                  <a:pt x="123825" y="593"/>
                </a:cubicBezTo>
                <a:lnTo>
                  <a:pt x="90488" y="14880"/>
                </a:lnTo>
                <a:lnTo>
                  <a:pt x="66675" y="17261"/>
                </a:lnTo>
                <a:lnTo>
                  <a:pt x="52388" y="50599"/>
                </a:lnTo>
                <a:lnTo>
                  <a:pt x="0" y="72030"/>
                </a:lnTo>
                <a:lnTo>
                  <a:pt x="14288" y="107749"/>
                </a:lnTo>
                <a:lnTo>
                  <a:pt x="14288" y="129180"/>
                </a:lnTo>
                <a:lnTo>
                  <a:pt x="4763" y="217286"/>
                </a:lnTo>
                <a:lnTo>
                  <a:pt x="19050" y="241099"/>
                </a:lnTo>
                <a:lnTo>
                  <a:pt x="47625" y="238718"/>
                </a:lnTo>
                <a:cubicBezTo>
                  <a:pt x="64670" y="270373"/>
                  <a:pt x="64294" y="257954"/>
                  <a:pt x="64294" y="272055"/>
                </a:cubicBezTo>
                <a:lnTo>
                  <a:pt x="88107" y="305393"/>
                </a:lnTo>
                <a:lnTo>
                  <a:pt x="88107" y="331586"/>
                </a:lnTo>
                <a:cubicBezTo>
                  <a:pt x="84932" y="333967"/>
                  <a:pt x="82028" y="336761"/>
                  <a:pt x="78582" y="338730"/>
                </a:cubicBezTo>
                <a:cubicBezTo>
                  <a:pt x="76403" y="339975"/>
                  <a:pt x="71438" y="341111"/>
                  <a:pt x="71438" y="341111"/>
                </a:cubicBezTo>
                <a:lnTo>
                  <a:pt x="50007" y="345874"/>
                </a:lnTo>
                <a:lnTo>
                  <a:pt x="26194" y="355399"/>
                </a:lnTo>
                <a:lnTo>
                  <a:pt x="33338" y="376830"/>
                </a:lnTo>
                <a:lnTo>
                  <a:pt x="35719" y="393499"/>
                </a:lnTo>
                <a:lnTo>
                  <a:pt x="76200" y="419693"/>
                </a:lnTo>
                <a:cubicBezTo>
                  <a:pt x="95923" y="432020"/>
                  <a:pt x="57944" y="411756"/>
                  <a:pt x="95250" y="429218"/>
                </a:cubicBezTo>
                <a:lnTo>
                  <a:pt x="102394" y="429218"/>
                </a:lnTo>
                <a:lnTo>
                  <a:pt x="126207" y="426836"/>
                </a:lnTo>
                <a:lnTo>
                  <a:pt x="161925" y="433980"/>
                </a:lnTo>
                <a:cubicBezTo>
                  <a:pt x="167190" y="418187"/>
                  <a:pt x="161668" y="419693"/>
                  <a:pt x="171450" y="419693"/>
                </a:cubicBezTo>
                <a:lnTo>
                  <a:pt x="173832" y="426836"/>
                </a:lnTo>
                <a:cubicBezTo>
                  <a:pt x="191103" y="412032"/>
                  <a:pt x="183182" y="412549"/>
                  <a:pt x="192882" y="412549"/>
                </a:cubicBezTo>
                <a:lnTo>
                  <a:pt x="223838" y="429218"/>
                </a:lnTo>
                <a:lnTo>
                  <a:pt x="264319" y="388736"/>
                </a:lnTo>
                <a:lnTo>
                  <a:pt x="250032" y="329205"/>
                </a:lnTo>
                <a:cubicBezTo>
                  <a:pt x="255311" y="305449"/>
                  <a:pt x="254794" y="315092"/>
                  <a:pt x="254794" y="300630"/>
                </a:cubicBezTo>
                <a:cubicBezTo>
                  <a:pt x="232736" y="283474"/>
                  <a:pt x="233363" y="274911"/>
                  <a:pt x="233363" y="286343"/>
                </a:cubicBezTo>
                <a:cubicBezTo>
                  <a:pt x="250494" y="230055"/>
                  <a:pt x="250032" y="250657"/>
                  <a:pt x="250032" y="226811"/>
                </a:cubicBezTo>
                <a:lnTo>
                  <a:pt x="233363" y="219668"/>
                </a:lnTo>
                <a:lnTo>
                  <a:pt x="247650" y="167280"/>
                </a:lnTo>
                <a:lnTo>
                  <a:pt x="233363" y="131561"/>
                </a:lnTo>
                <a:lnTo>
                  <a:pt x="226219" y="93461"/>
                </a:lnTo>
                <a:cubicBezTo>
                  <a:pt x="198631" y="78414"/>
                  <a:pt x="200025" y="89120"/>
                  <a:pt x="200025" y="74411"/>
                </a:cubicBezTo>
                <a:lnTo>
                  <a:pt x="159544" y="43455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자유형 28"/>
          <p:cNvSpPr/>
          <p:nvPr/>
        </p:nvSpPr>
        <p:spPr>
          <a:xfrm>
            <a:off x="2602706" y="2283588"/>
            <a:ext cx="340812" cy="202407"/>
          </a:xfrm>
          <a:custGeom>
            <a:avLst/>
            <a:gdLst>
              <a:gd name="connsiteX0" fmla="*/ 221457 w 340812"/>
              <a:gd name="connsiteY0" fmla="*/ 116682 h 202407"/>
              <a:gd name="connsiteX1" fmla="*/ 185738 w 340812"/>
              <a:gd name="connsiteY1" fmla="*/ 152400 h 202407"/>
              <a:gd name="connsiteX2" fmla="*/ 176213 w 340812"/>
              <a:gd name="connsiteY2" fmla="*/ 169069 h 202407"/>
              <a:gd name="connsiteX3" fmla="*/ 142875 w 340812"/>
              <a:gd name="connsiteY3" fmla="*/ 190500 h 202407"/>
              <a:gd name="connsiteX4" fmla="*/ 104775 w 340812"/>
              <a:gd name="connsiteY4" fmla="*/ 202407 h 202407"/>
              <a:gd name="connsiteX5" fmla="*/ 85725 w 340812"/>
              <a:gd name="connsiteY5" fmla="*/ 188119 h 202407"/>
              <a:gd name="connsiteX6" fmla="*/ 73819 w 340812"/>
              <a:gd name="connsiteY6" fmla="*/ 166688 h 202407"/>
              <a:gd name="connsiteX7" fmla="*/ 50007 w 340812"/>
              <a:gd name="connsiteY7" fmla="*/ 152400 h 202407"/>
              <a:gd name="connsiteX8" fmla="*/ 40482 w 340812"/>
              <a:gd name="connsiteY8" fmla="*/ 169069 h 202407"/>
              <a:gd name="connsiteX9" fmla="*/ 14288 w 340812"/>
              <a:gd name="connsiteY9" fmla="*/ 154782 h 202407"/>
              <a:gd name="connsiteX10" fmla="*/ 21432 w 340812"/>
              <a:gd name="connsiteY10" fmla="*/ 147638 h 202407"/>
              <a:gd name="connsiteX11" fmla="*/ 2382 w 340812"/>
              <a:gd name="connsiteY11" fmla="*/ 126207 h 202407"/>
              <a:gd name="connsiteX12" fmla="*/ 0 w 340812"/>
              <a:gd name="connsiteY12" fmla="*/ 107157 h 202407"/>
              <a:gd name="connsiteX13" fmla="*/ 21432 w 340812"/>
              <a:gd name="connsiteY13" fmla="*/ 107157 h 202407"/>
              <a:gd name="connsiteX14" fmla="*/ 45244 w 340812"/>
              <a:gd name="connsiteY14" fmla="*/ 97632 h 202407"/>
              <a:gd name="connsiteX15" fmla="*/ 95250 w 340812"/>
              <a:gd name="connsiteY15" fmla="*/ 59532 h 202407"/>
              <a:gd name="connsiteX16" fmla="*/ 145257 w 340812"/>
              <a:gd name="connsiteY16" fmla="*/ 57150 h 202407"/>
              <a:gd name="connsiteX17" fmla="*/ 190500 w 340812"/>
              <a:gd name="connsiteY17" fmla="*/ 64294 h 202407"/>
              <a:gd name="connsiteX18" fmla="*/ 202407 w 340812"/>
              <a:gd name="connsiteY18" fmla="*/ 45244 h 202407"/>
              <a:gd name="connsiteX19" fmla="*/ 214313 w 340812"/>
              <a:gd name="connsiteY19" fmla="*/ 0 h 202407"/>
              <a:gd name="connsiteX20" fmla="*/ 235744 w 340812"/>
              <a:gd name="connsiteY20" fmla="*/ 0 h 202407"/>
              <a:gd name="connsiteX21" fmla="*/ 257175 w 340812"/>
              <a:gd name="connsiteY21" fmla="*/ 21432 h 202407"/>
              <a:gd name="connsiteX22" fmla="*/ 302419 w 340812"/>
              <a:gd name="connsiteY22" fmla="*/ 30957 h 202407"/>
              <a:gd name="connsiteX23" fmla="*/ 323850 w 340812"/>
              <a:gd name="connsiteY23" fmla="*/ 50007 h 202407"/>
              <a:gd name="connsiteX24" fmla="*/ 326232 w 340812"/>
              <a:gd name="connsiteY24" fmla="*/ 78582 h 202407"/>
              <a:gd name="connsiteX25" fmla="*/ 292894 w 340812"/>
              <a:gd name="connsiteY25" fmla="*/ 102394 h 202407"/>
              <a:gd name="connsiteX26" fmla="*/ 269082 w 340812"/>
              <a:gd name="connsiteY26" fmla="*/ 92869 h 202407"/>
              <a:gd name="connsiteX27" fmla="*/ 221457 w 340812"/>
              <a:gd name="connsiteY27" fmla="*/ 116682 h 202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40812" h="202407">
                <a:moveTo>
                  <a:pt x="221457" y="116682"/>
                </a:moveTo>
                <a:lnTo>
                  <a:pt x="185738" y="152400"/>
                </a:lnTo>
                <a:lnTo>
                  <a:pt x="176213" y="169069"/>
                </a:lnTo>
                <a:lnTo>
                  <a:pt x="142875" y="190500"/>
                </a:lnTo>
                <a:lnTo>
                  <a:pt x="104775" y="202407"/>
                </a:lnTo>
                <a:lnTo>
                  <a:pt x="85725" y="188119"/>
                </a:lnTo>
                <a:cubicBezTo>
                  <a:pt x="75878" y="165963"/>
                  <a:pt x="84017" y="166688"/>
                  <a:pt x="73819" y="166688"/>
                </a:cubicBezTo>
                <a:lnTo>
                  <a:pt x="50007" y="152400"/>
                </a:lnTo>
                <a:lnTo>
                  <a:pt x="40482" y="169069"/>
                </a:lnTo>
                <a:cubicBezTo>
                  <a:pt x="16999" y="158632"/>
                  <a:pt x="12701" y="155179"/>
                  <a:pt x="14288" y="154782"/>
                </a:cubicBezTo>
                <a:lnTo>
                  <a:pt x="21432" y="147638"/>
                </a:lnTo>
                <a:cubicBezTo>
                  <a:pt x="5683" y="129265"/>
                  <a:pt x="12319" y="136144"/>
                  <a:pt x="2382" y="126207"/>
                </a:cubicBezTo>
                <a:lnTo>
                  <a:pt x="0" y="107157"/>
                </a:lnTo>
                <a:lnTo>
                  <a:pt x="21432" y="107157"/>
                </a:lnTo>
                <a:lnTo>
                  <a:pt x="45244" y="97632"/>
                </a:lnTo>
                <a:lnTo>
                  <a:pt x="95250" y="59532"/>
                </a:lnTo>
                <a:lnTo>
                  <a:pt x="145257" y="57150"/>
                </a:lnTo>
                <a:cubicBezTo>
                  <a:pt x="187466" y="67081"/>
                  <a:pt x="173339" y="72874"/>
                  <a:pt x="190500" y="64294"/>
                </a:cubicBezTo>
                <a:lnTo>
                  <a:pt x="202407" y="45244"/>
                </a:lnTo>
                <a:cubicBezTo>
                  <a:pt x="214526" y="1617"/>
                  <a:pt x="214313" y="17210"/>
                  <a:pt x="214313" y="0"/>
                </a:cubicBezTo>
                <a:lnTo>
                  <a:pt x="235744" y="0"/>
                </a:lnTo>
                <a:lnTo>
                  <a:pt x="257175" y="21432"/>
                </a:lnTo>
                <a:lnTo>
                  <a:pt x="302419" y="30957"/>
                </a:lnTo>
                <a:lnTo>
                  <a:pt x="323850" y="50007"/>
                </a:lnTo>
                <a:cubicBezTo>
                  <a:pt x="331379" y="80122"/>
                  <a:pt x="340812" y="78582"/>
                  <a:pt x="326232" y="78582"/>
                </a:cubicBezTo>
                <a:cubicBezTo>
                  <a:pt x="294646" y="102878"/>
                  <a:pt x="305197" y="98029"/>
                  <a:pt x="292894" y="102394"/>
                </a:cubicBezTo>
                <a:cubicBezTo>
                  <a:pt x="270738" y="92547"/>
                  <a:pt x="279280" y="92869"/>
                  <a:pt x="269082" y="92869"/>
                </a:cubicBezTo>
                <a:lnTo>
                  <a:pt x="221457" y="116682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자유형 29"/>
          <p:cNvSpPr/>
          <p:nvPr/>
        </p:nvSpPr>
        <p:spPr>
          <a:xfrm>
            <a:off x="2204918" y="2742640"/>
            <a:ext cx="119711" cy="119592"/>
          </a:xfrm>
          <a:custGeom>
            <a:avLst/>
            <a:gdLst>
              <a:gd name="connsiteX0" fmla="*/ 116007 w 119711"/>
              <a:gd name="connsiteY0" fmla="*/ 75142 h 119592"/>
              <a:gd name="connsiteX1" fmla="*/ 106482 w 119711"/>
              <a:gd name="connsiteY1" fmla="*/ 68792 h 119592"/>
              <a:gd name="connsiteX2" fmla="*/ 84257 w 119711"/>
              <a:gd name="connsiteY2" fmla="*/ 62442 h 119592"/>
              <a:gd name="connsiteX3" fmla="*/ 62032 w 119711"/>
              <a:gd name="connsiteY3" fmla="*/ 52917 h 119592"/>
              <a:gd name="connsiteX4" fmla="*/ 52507 w 119711"/>
              <a:gd name="connsiteY4" fmla="*/ 43392 h 119592"/>
              <a:gd name="connsiteX5" fmla="*/ 36632 w 119711"/>
              <a:gd name="connsiteY5" fmla="*/ 17992 h 119592"/>
              <a:gd name="connsiteX6" fmla="*/ 33457 w 119711"/>
              <a:gd name="connsiteY6" fmla="*/ 2117 h 119592"/>
              <a:gd name="connsiteX7" fmla="*/ 27107 w 119711"/>
              <a:gd name="connsiteY7" fmla="*/ 11642 h 119592"/>
              <a:gd name="connsiteX8" fmla="*/ 14407 w 119711"/>
              <a:gd name="connsiteY8" fmla="*/ 40217 h 119592"/>
              <a:gd name="connsiteX9" fmla="*/ 8057 w 119711"/>
              <a:gd name="connsiteY9" fmla="*/ 78317 h 119592"/>
              <a:gd name="connsiteX10" fmla="*/ 1707 w 119711"/>
              <a:gd name="connsiteY10" fmla="*/ 87842 h 119592"/>
              <a:gd name="connsiteX11" fmla="*/ 11232 w 119711"/>
              <a:gd name="connsiteY11" fmla="*/ 84667 h 119592"/>
              <a:gd name="connsiteX12" fmla="*/ 14407 w 119711"/>
              <a:gd name="connsiteY12" fmla="*/ 75142 h 119592"/>
              <a:gd name="connsiteX13" fmla="*/ 36632 w 119711"/>
              <a:gd name="connsiteY13" fmla="*/ 75142 h 119592"/>
              <a:gd name="connsiteX14" fmla="*/ 39807 w 119711"/>
              <a:gd name="connsiteY14" fmla="*/ 84667 h 119592"/>
              <a:gd name="connsiteX15" fmla="*/ 42982 w 119711"/>
              <a:gd name="connsiteY15" fmla="*/ 116417 h 119592"/>
              <a:gd name="connsiteX16" fmla="*/ 52507 w 119711"/>
              <a:gd name="connsiteY16" fmla="*/ 119592 h 119592"/>
              <a:gd name="connsiteX17" fmla="*/ 71557 w 119711"/>
              <a:gd name="connsiteY17" fmla="*/ 110067 h 119592"/>
              <a:gd name="connsiteX18" fmla="*/ 77907 w 119711"/>
              <a:gd name="connsiteY18" fmla="*/ 100542 h 119592"/>
              <a:gd name="connsiteX19" fmla="*/ 100132 w 119711"/>
              <a:gd name="connsiteY19" fmla="*/ 87842 h 119592"/>
              <a:gd name="connsiteX20" fmla="*/ 106482 w 119711"/>
              <a:gd name="connsiteY20" fmla="*/ 78317 h 119592"/>
              <a:gd name="connsiteX21" fmla="*/ 84257 w 119711"/>
              <a:gd name="connsiteY21" fmla="*/ 65617 h 119592"/>
              <a:gd name="connsiteX22" fmla="*/ 116007 w 119711"/>
              <a:gd name="connsiteY22" fmla="*/ 75142 h 119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9711" h="119592">
                <a:moveTo>
                  <a:pt x="116007" y="75142"/>
                </a:moveTo>
                <a:cubicBezTo>
                  <a:pt x="119711" y="75671"/>
                  <a:pt x="109895" y="70499"/>
                  <a:pt x="106482" y="68792"/>
                </a:cubicBezTo>
                <a:cubicBezTo>
                  <a:pt x="101407" y="66254"/>
                  <a:pt x="89004" y="63798"/>
                  <a:pt x="84257" y="62442"/>
                </a:cubicBezTo>
                <a:cubicBezTo>
                  <a:pt x="77348" y="60468"/>
                  <a:pt x="67676" y="56949"/>
                  <a:pt x="62032" y="52917"/>
                </a:cubicBezTo>
                <a:cubicBezTo>
                  <a:pt x="58378" y="50307"/>
                  <a:pt x="55682" y="46567"/>
                  <a:pt x="52507" y="43392"/>
                </a:cubicBezTo>
                <a:cubicBezTo>
                  <a:pt x="44950" y="20722"/>
                  <a:pt x="51726" y="28055"/>
                  <a:pt x="36632" y="17992"/>
                </a:cubicBezTo>
                <a:cubicBezTo>
                  <a:pt x="35574" y="12700"/>
                  <a:pt x="37947" y="5110"/>
                  <a:pt x="33457" y="2117"/>
                </a:cubicBezTo>
                <a:cubicBezTo>
                  <a:pt x="30282" y="0"/>
                  <a:pt x="28657" y="8155"/>
                  <a:pt x="27107" y="11642"/>
                </a:cubicBezTo>
                <a:cubicBezTo>
                  <a:pt x="11994" y="45647"/>
                  <a:pt x="28778" y="18661"/>
                  <a:pt x="14407" y="40217"/>
                </a:cubicBezTo>
                <a:cubicBezTo>
                  <a:pt x="12290" y="52917"/>
                  <a:pt x="15199" y="67604"/>
                  <a:pt x="8057" y="78317"/>
                </a:cubicBezTo>
                <a:cubicBezTo>
                  <a:pt x="5940" y="81492"/>
                  <a:pt x="0" y="84429"/>
                  <a:pt x="1707" y="87842"/>
                </a:cubicBezTo>
                <a:cubicBezTo>
                  <a:pt x="3204" y="90835"/>
                  <a:pt x="8057" y="85725"/>
                  <a:pt x="11232" y="84667"/>
                </a:cubicBezTo>
                <a:cubicBezTo>
                  <a:pt x="12290" y="81492"/>
                  <a:pt x="12040" y="77509"/>
                  <a:pt x="14407" y="75142"/>
                </a:cubicBezTo>
                <a:cubicBezTo>
                  <a:pt x="20784" y="68765"/>
                  <a:pt x="30187" y="73531"/>
                  <a:pt x="36632" y="75142"/>
                </a:cubicBezTo>
                <a:cubicBezTo>
                  <a:pt x="37690" y="78317"/>
                  <a:pt x="39298" y="81359"/>
                  <a:pt x="39807" y="84667"/>
                </a:cubicBezTo>
                <a:cubicBezTo>
                  <a:pt x="41424" y="95179"/>
                  <a:pt x="39347" y="106421"/>
                  <a:pt x="42982" y="116417"/>
                </a:cubicBezTo>
                <a:cubicBezTo>
                  <a:pt x="44126" y="119562"/>
                  <a:pt x="49332" y="118534"/>
                  <a:pt x="52507" y="119592"/>
                </a:cubicBezTo>
                <a:cubicBezTo>
                  <a:pt x="60254" y="117010"/>
                  <a:pt x="65402" y="116222"/>
                  <a:pt x="71557" y="110067"/>
                </a:cubicBezTo>
                <a:cubicBezTo>
                  <a:pt x="74255" y="107369"/>
                  <a:pt x="75209" y="103240"/>
                  <a:pt x="77907" y="100542"/>
                </a:cubicBezTo>
                <a:cubicBezTo>
                  <a:pt x="87518" y="90931"/>
                  <a:pt x="89234" y="91475"/>
                  <a:pt x="100132" y="87842"/>
                </a:cubicBezTo>
                <a:cubicBezTo>
                  <a:pt x="102249" y="84667"/>
                  <a:pt x="107689" y="81937"/>
                  <a:pt x="106482" y="78317"/>
                </a:cubicBezTo>
                <a:cubicBezTo>
                  <a:pt x="104383" y="72020"/>
                  <a:pt x="90404" y="67154"/>
                  <a:pt x="84257" y="65617"/>
                </a:cubicBezTo>
                <a:cubicBezTo>
                  <a:pt x="83230" y="65360"/>
                  <a:pt x="112303" y="74613"/>
                  <a:pt x="116007" y="75142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자유형 30"/>
          <p:cNvSpPr/>
          <p:nvPr/>
        </p:nvSpPr>
        <p:spPr>
          <a:xfrm>
            <a:off x="2707481" y="2723133"/>
            <a:ext cx="102394" cy="105762"/>
          </a:xfrm>
          <a:custGeom>
            <a:avLst/>
            <a:gdLst>
              <a:gd name="connsiteX0" fmla="*/ 80963 w 102394"/>
              <a:gd name="connsiteY0" fmla="*/ 17655 h 105762"/>
              <a:gd name="connsiteX1" fmla="*/ 71438 w 102394"/>
              <a:gd name="connsiteY1" fmla="*/ 15274 h 105762"/>
              <a:gd name="connsiteX2" fmla="*/ 66675 w 102394"/>
              <a:gd name="connsiteY2" fmla="*/ 8130 h 105762"/>
              <a:gd name="connsiteX3" fmla="*/ 59532 w 102394"/>
              <a:gd name="connsiteY3" fmla="*/ 3368 h 105762"/>
              <a:gd name="connsiteX4" fmla="*/ 52388 w 102394"/>
              <a:gd name="connsiteY4" fmla="*/ 5749 h 105762"/>
              <a:gd name="connsiteX5" fmla="*/ 35719 w 102394"/>
              <a:gd name="connsiteY5" fmla="*/ 3368 h 105762"/>
              <a:gd name="connsiteX6" fmla="*/ 33338 w 102394"/>
              <a:gd name="connsiteY6" fmla="*/ 20037 h 105762"/>
              <a:gd name="connsiteX7" fmla="*/ 28575 w 102394"/>
              <a:gd name="connsiteY7" fmla="*/ 27180 h 105762"/>
              <a:gd name="connsiteX8" fmla="*/ 9525 w 102394"/>
              <a:gd name="connsiteY8" fmla="*/ 24799 h 105762"/>
              <a:gd name="connsiteX9" fmla="*/ 4763 w 102394"/>
              <a:gd name="connsiteY9" fmla="*/ 31943 h 105762"/>
              <a:gd name="connsiteX10" fmla="*/ 2382 w 102394"/>
              <a:gd name="connsiteY10" fmla="*/ 48612 h 105762"/>
              <a:gd name="connsiteX11" fmla="*/ 0 w 102394"/>
              <a:gd name="connsiteY11" fmla="*/ 55755 h 105762"/>
              <a:gd name="connsiteX12" fmla="*/ 4763 w 102394"/>
              <a:gd name="connsiteY12" fmla="*/ 70043 h 105762"/>
              <a:gd name="connsiteX13" fmla="*/ 7144 w 102394"/>
              <a:gd name="connsiteY13" fmla="*/ 77187 h 105762"/>
              <a:gd name="connsiteX14" fmla="*/ 4763 w 102394"/>
              <a:gd name="connsiteY14" fmla="*/ 86712 h 105762"/>
              <a:gd name="connsiteX15" fmla="*/ 2382 w 102394"/>
              <a:gd name="connsiteY15" fmla="*/ 93855 h 105762"/>
              <a:gd name="connsiteX16" fmla="*/ 9525 w 102394"/>
              <a:gd name="connsiteY16" fmla="*/ 98618 h 105762"/>
              <a:gd name="connsiteX17" fmla="*/ 14288 w 102394"/>
              <a:gd name="connsiteY17" fmla="*/ 91474 h 105762"/>
              <a:gd name="connsiteX18" fmla="*/ 16669 w 102394"/>
              <a:gd name="connsiteY18" fmla="*/ 84330 h 105762"/>
              <a:gd name="connsiteX19" fmla="*/ 28575 w 102394"/>
              <a:gd name="connsiteY19" fmla="*/ 86712 h 105762"/>
              <a:gd name="connsiteX20" fmla="*/ 33338 w 102394"/>
              <a:gd name="connsiteY20" fmla="*/ 96237 h 105762"/>
              <a:gd name="connsiteX21" fmla="*/ 35719 w 102394"/>
              <a:gd name="connsiteY21" fmla="*/ 103380 h 105762"/>
              <a:gd name="connsiteX22" fmla="*/ 45244 w 102394"/>
              <a:gd name="connsiteY22" fmla="*/ 105762 h 105762"/>
              <a:gd name="connsiteX23" fmla="*/ 59532 w 102394"/>
              <a:gd name="connsiteY23" fmla="*/ 93855 h 105762"/>
              <a:gd name="connsiteX24" fmla="*/ 69057 w 102394"/>
              <a:gd name="connsiteY24" fmla="*/ 84330 h 105762"/>
              <a:gd name="connsiteX25" fmla="*/ 78582 w 102394"/>
              <a:gd name="connsiteY25" fmla="*/ 58137 h 105762"/>
              <a:gd name="connsiteX26" fmla="*/ 88107 w 102394"/>
              <a:gd name="connsiteY26" fmla="*/ 60518 h 105762"/>
              <a:gd name="connsiteX27" fmla="*/ 102394 w 102394"/>
              <a:gd name="connsiteY27" fmla="*/ 65280 h 105762"/>
              <a:gd name="connsiteX28" fmla="*/ 100013 w 102394"/>
              <a:gd name="connsiteY28" fmla="*/ 41468 h 105762"/>
              <a:gd name="connsiteX29" fmla="*/ 95250 w 102394"/>
              <a:gd name="connsiteY29" fmla="*/ 34324 h 105762"/>
              <a:gd name="connsiteX30" fmla="*/ 100013 w 102394"/>
              <a:gd name="connsiteY30" fmla="*/ 17655 h 105762"/>
              <a:gd name="connsiteX31" fmla="*/ 95250 w 102394"/>
              <a:gd name="connsiteY31" fmla="*/ 10512 h 105762"/>
              <a:gd name="connsiteX32" fmla="*/ 88107 w 102394"/>
              <a:gd name="connsiteY32" fmla="*/ 8130 h 105762"/>
              <a:gd name="connsiteX33" fmla="*/ 80963 w 102394"/>
              <a:gd name="connsiteY33" fmla="*/ 17655 h 105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2394" h="105762">
                <a:moveTo>
                  <a:pt x="80963" y="17655"/>
                </a:moveTo>
                <a:cubicBezTo>
                  <a:pt x="78185" y="18846"/>
                  <a:pt x="74161" y="17089"/>
                  <a:pt x="71438" y="15274"/>
                </a:cubicBezTo>
                <a:cubicBezTo>
                  <a:pt x="69057" y="13686"/>
                  <a:pt x="68699" y="10154"/>
                  <a:pt x="66675" y="8130"/>
                </a:cubicBezTo>
                <a:cubicBezTo>
                  <a:pt x="64652" y="6107"/>
                  <a:pt x="61913" y="4955"/>
                  <a:pt x="59532" y="3368"/>
                </a:cubicBezTo>
                <a:cubicBezTo>
                  <a:pt x="57151" y="4162"/>
                  <a:pt x="54898" y="5749"/>
                  <a:pt x="52388" y="5749"/>
                </a:cubicBezTo>
                <a:cubicBezTo>
                  <a:pt x="46775" y="5749"/>
                  <a:pt x="40209" y="0"/>
                  <a:pt x="35719" y="3368"/>
                </a:cubicBezTo>
                <a:cubicBezTo>
                  <a:pt x="31229" y="6736"/>
                  <a:pt x="34951" y="14661"/>
                  <a:pt x="33338" y="20037"/>
                </a:cubicBezTo>
                <a:cubicBezTo>
                  <a:pt x="32516" y="22778"/>
                  <a:pt x="30163" y="24799"/>
                  <a:pt x="28575" y="27180"/>
                </a:cubicBezTo>
                <a:cubicBezTo>
                  <a:pt x="22225" y="26386"/>
                  <a:pt x="15800" y="23544"/>
                  <a:pt x="9525" y="24799"/>
                </a:cubicBezTo>
                <a:cubicBezTo>
                  <a:pt x="6719" y="25360"/>
                  <a:pt x="5585" y="29202"/>
                  <a:pt x="4763" y="31943"/>
                </a:cubicBezTo>
                <a:cubicBezTo>
                  <a:pt x="3150" y="37319"/>
                  <a:pt x="3483" y="43108"/>
                  <a:pt x="2382" y="48612"/>
                </a:cubicBezTo>
                <a:cubicBezTo>
                  <a:pt x="1890" y="51073"/>
                  <a:pt x="794" y="53374"/>
                  <a:pt x="0" y="55755"/>
                </a:cubicBezTo>
                <a:lnTo>
                  <a:pt x="4763" y="70043"/>
                </a:lnTo>
                <a:lnTo>
                  <a:pt x="7144" y="77187"/>
                </a:lnTo>
                <a:cubicBezTo>
                  <a:pt x="6350" y="80362"/>
                  <a:pt x="5662" y="83565"/>
                  <a:pt x="4763" y="86712"/>
                </a:cubicBezTo>
                <a:cubicBezTo>
                  <a:pt x="4074" y="89125"/>
                  <a:pt x="1450" y="91525"/>
                  <a:pt x="2382" y="93855"/>
                </a:cubicBezTo>
                <a:cubicBezTo>
                  <a:pt x="3445" y="96512"/>
                  <a:pt x="7144" y="97030"/>
                  <a:pt x="9525" y="98618"/>
                </a:cubicBezTo>
                <a:cubicBezTo>
                  <a:pt x="11113" y="96237"/>
                  <a:pt x="13008" y="94034"/>
                  <a:pt x="14288" y="91474"/>
                </a:cubicBezTo>
                <a:cubicBezTo>
                  <a:pt x="15411" y="89229"/>
                  <a:pt x="14288" y="85124"/>
                  <a:pt x="16669" y="84330"/>
                </a:cubicBezTo>
                <a:cubicBezTo>
                  <a:pt x="20509" y="83050"/>
                  <a:pt x="24606" y="85918"/>
                  <a:pt x="28575" y="86712"/>
                </a:cubicBezTo>
                <a:cubicBezTo>
                  <a:pt x="30163" y="89887"/>
                  <a:pt x="31940" y="92974"/>
                  <a:pt x="33338" y="96237"/>
                </a:cubicBezTo>
                <a:cubicBezTo>
                  <a:pt x="34327" y="98544"/>
                  <a:pt x="33759" y="101812"/>
                  <a:pt x="35719" y="103380"/>
                </a:cubicBezTo>
                <a:cubicBezTo>
                  <a:pt x="38275" y="105425"/>
                  <a:pt x="42069" y="104968"/>
                  <a:pt x="45244" y="105762"/>
                </a:cubicBezTo>
                <a:cubicBezTo>
                  <a:pt x="50515" y="102248"/>
                  <a:pt x="55865" y="99355"/>
                  <a:pt x="59532" y="93855"/>
                </a:cubicBezTo>
                <a:cubicBezTo>
                  <a:pt x="66789" y="82969"/>
                  <a:pt x="55449" y="88867"/>
                  <a:pt x="69057" y="84330"/>
                </a:cubicBezTo>
                <a:cubicBezTo>
                  <a:pt x="69805" y="77597"/>
                  <a:pt x="66233" y="59901"/>
                  <a:pt x="78582" y="58137"/>
                </a:cubicBezTo>
                <a:cubicBezTo>
                  <a:pt x="81822" y="57674"/>
                  <a:pt x="84972" y="59578"/>
                  <a:pt x="88107" y="60518"/>
                </a:cubicBezTo>
                <a:cubicBezTo>
                  <a:pt x="92915" y="61960"/>
                  <a:pt x="102394" y="65280"/>
                  <a:pt x="102394" y="65280"/>
                </a:cubicBezTo>
                <a:cubicBezTo>
                  <a:pt x="101600" y="57343"/>
                  <a:pt x="101807" y="49241"/>
                  <a:pt x="100013" y="41468"/>
                </a:cubicBezTo>
                <a:cubicBezTo>
                  <a:pt x="99369" y="38679"/>
                  <a:pt x="95655" y="37157"/>
                  <a:pt x="95250" y="34324"/>
                </a:cubicBezTo>
                <a:cubicBezTo>
                  <a:pt x="94951" y="32234"/>
                  <a:pt x="99120" y="20334"/>
                  <a:pt x="100013" y="17655"/>
                </a:cubicBezTo>
                <a:cubicBezTo>
                  <a:pt x="98425" y="15274"/>
                  <a:pt x="97485" y="12300"/>
                  <a:pt x="95250" y="10512"/>
                </a:cubicBezTo>
                <a:cubicBezTo>
                  <a:pt x="93290" y="8944"/>
                  <a:pt x="90557" y="8675"/>
                  <a:pt x="88107" y="8130"/>
                </a:cubicBezTo>
                <a:cubicBezTo>
                  <a:pt x="75632" y="5358"/>
                  <a:pt x="83741" y="16464"/>
                  <a:pt x="80963" y="17655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자유형 31"/>
          <p:cNvSpPr/>
          <p:nvPr/>
        </p:nvSpPr>
        <p:spPr>
          <a:xfrm>
            <a:off x="2562225" y="201927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  <a:gd name="connsiteX2" fmla="*/ 0 w 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자유형 32"/>
          <p:cNvSpPr/>
          <p:nvPr/>
        </p:nvSpPr>
        <p:spPr>
          <a:xfrm>
            <a:off x="2386013" y="1768175"/>
            <a:ext cx="191719" cy="117745"/>
          </a:xfrm>
          <a:custGeom>
            <a:avLst/>
            <a:gdLst>
              <a:gd name="connsiteX0" fmla="*/ 119062 w 191719"/>
              <a:gd name="connsiteY0" fmla="*/ 20113 h 117745"/>
              <a:gd name="connsiteX1" fmla="*/ 114300 w 191719"/>
              <a:gd name="connsiteY1" fmla="*/ 12970 h 117745"/>
              <a:gd name="connsiteX2" fmla="*/ 100012 w 191719"/>
              <a:gd name="connsiteY2" fmla="*/ 5826 h 117745"/>
              <a:gd name="connsiteX3" fmla="*/ 92868 w 191719"/>
              <a:gd name="connsiteY3" fmla="*/ 1063 h 117745"/>
              <a:gd name="connsiteX4" fmla="*/ 76200 w 191719"/>
              <a:gd name="connsiteY4" fmla="*/ 8207 h 117745"/>
              <a:gd name="connsiteX5" fmla="*/ 61912 w 191719"/>
              <a:gd name="connsiteY5" fmla="*/ 5826 h 117745"/>
              <a:gd name="connsiteX6" fmla="*/ 54768 w 191719"/>
              <a:gd name="connsiteY6" fmla="*/ 1063 h 117745"/>
              <a:gd name="connsiteX7" fmla="*/ 50006 w 191719"/>
              <a:gd name="connsiteY7" fmla="*/ 10588 h 117745"/>
              <a:gd name="connsiteX8" fmla="*/ 45243 w 191719"/>
              <a:gd name="connsiteY8" fmla="*/ 17732 h 117745"/>
              <a:gd name="connsiteX9" fmla="*/ 30956 w 191719"/>
              <a:gd name="connsiteY9" fmla="*/ 22495 h 117745"/>
              <a:gd name="connsiteX10" fmla="*/ 28575 w 191719"/>
              <a:gd name="connsiteY10" fmla="*/ 46307 h 117745"/>
              <a:gd name="connsiteX11" fmla="*/ 33337 w 191719"/>
              <a:gd name="connsiteY11" fmla="*/ 53451 h 117745"/>
              <a:gd name="connsiteX12" fmla="*/ 28575 w 191719"/>
              <a:gd name="connsiteY12" fmla="*/ 60595 h 117745"/>
              <a:gd name="connsiteX13" fmla="*/ 21431 w 191719"/>
              <a:gd name="connsiteY13" fmla="*/ 62976 h 117745"/>
              <a:gd name="connsiteX14" fmla="*/ 7143 w 191719"/>
              <a:gd name="connsiteY14" fmla="*/ 70120 h 117745"/>
              <a:gd name="connsiteX15" fmla="*/ 0 w 191719"/>
              <a:gd name="connsiteY15" fmla="*/ 84407 h 117745"/>
              <a:gd name="connsiteX16" fmla="*/ 7143 w 191719"/>
              <a:gd name="connsiteY16" fmla="*/ 98695 h 117745"/>
              <a:gd name="connsiteX17" fmla="*/ 21431 w 191719"/>
              <a:gd name="connsiteY17" fmla="*/ 108220 h 117745"/>
              <a:gd name="connsiteX18" fmla="*/ 35718 w 191719"/>
              <a:gd name="connsiteY18" fmla="*/ 117745 h 117745"/>
              <a:gd name="connsiteX19" fmla="*/ 47625 w 191719"/>
              <a:gd name="connsiteY19" fmla="*/ 115363 h 117745"/>
              <a:gd name="connsiteX20" fmla="*/ 52387 w 191719"/>
              <a:gd name="connsiteY20" fmla="*/ 108220 h 117745"/>
              <a:gd name="connsiteX21" fmla="*/ 59531 w 191719"/>
              <a:gd name="connsiteY21" fmla="*/ 103457 h 117745"/>
              <a:gd name="connsiteX22" fmla="*/ 80962 w 191719"/>
              <a:gd name="connsiteY22" fmla="*/ 98695 h 117745"/>
              <a:gd name="connsiteX23" fmla="*/ 88106 w 191719"/>
              <a:gd name="connsiteY23" fmla="*/ 96313 h 117745"/>
              <a:gd name="connsiteX24" fmla="*/ 92868 w 191719"/>
              <a:gd name="connsiteY24" fmla="*/ 89170 h 117745"/>
              <a:gd name="connsiteX25" fmla="*/ 100012 w 191719"/>
              <a:gd name="connsiteY25" fmla="*/ 82026 h 117745"/>
              <a:gd name="connsiteX26" fmla="*/ 123825 w 191719"/>
              <a:gd name="connsiteY26" fmla="*/ 89170 h 117745"/>
              <a:gd name="connsiteX27" fmla="*/ 130968 w 191719"/>
              <a:gd name="connsiteY27" fmla="*/ 91551 h 117745"/>
              <a:gd name="connsiteX28" fmla="*/ 138112 w 191719"/>
              <a:gd name="connsiteY28" fmla="*/ 93932 h 117745"/>
              <a:gd name="connsiteX29" fmla="*/ 145256 w 191719"/>
              <a:gd name="connsiteY29" fmla="*/ 91551 h 117745"/>
              <a:gd name="connsiteX30" fmla="*/ 166687 w 191719"/>
              <a:gd name="connsiteY30" fmla="*/ 72501 h 117745"/>
              <a:gd name="connsiteX31" fmla="*/ 171450 w 191719"/>
              <a:gd name="connsiteY31" fmla="*/ 65357 h 117745"/>
              <a:gd name="connsiteX32" fmla="*/ 185737 w 191719"/>
              <a:gd name="connsiteY32" fmla="*/ 53451 h 117745"/>
              <a:gd name="connsiteX33" fmla="*/ 188118 w 191719"/>
              <a:gd name="connsiteY33" fmla="*/ 43926 h 117745"/>
              <a:gd name="connsiteX34" fmla="*/ 190500 w 191719"/>
              <a:gd name="connsiteY34" fmla="*/ 36782 h 117745"/>
              <a:gd name="connsiteX35" fmla="*/ 176212 w 191719"/>
              <a:gd name="connsiteY35" fmla="*/ 22495 h 117745"/>
              <a:gd name="connsiteX36" fmla="*/ 123825 w 191719"/>
              <a:gd name="connsiteY36" fmla="*/ 22495 h 117745"/>
              <a:gd name="connsiteX37" fmla="*/ 119062 w 191719"/>
              <a:gd name="connsiteY37" fmla="*/ 20113 h 117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91719" h="117745">
                <a:moveTo>
                  <a:pt x="119062" y="20113"/>
                </a:moveTo>
                <a:cubicBezTo>
                  <a:pt x="117475" y="18526"/>
                  <a:pt x="116323" y="14993"/>
                  <a:pt x="114300" y="12970"/>
                </a:cubicBezTo>
                <a:cubicBezTo>
                  <a:pt x="109683" y="8353"/>
                  <a:pt x="105824" y="7763"/>
                  <a:pt x="100012" y="5826"/>
                </a:cubicBezTo>
                <a:cubicBezTo>
                  <a:pt x="97631" y="4238"/>
                  <a:pt x="95701" y="1468"/>
                  <a:pt x="92868" y="1063"/>
                </a:cubicBezTo>
                <a:cubicBezTo>
                  <a:pt x="86538" y="159"/>
                  <a:pt x="80846" y="5110"/>
                  <a:pt x="76200" y="8207"/>
                </a:cubicBezTo>
                <a:cubicBezTo>
                  <a:pt x="71437" y="7413"/>
                  <a:pt x="66493" y="7353"/>
                  <a:pt x="61912" y="5826"/>
                </a:cubicBezTo>
                <a:cubicBezTo>
                  <a:pt x="59197" y="4921"/>
                  <a:pt x="57425" y="0"/>
                  <a:pt x="54768" y="1063"/>
                </a:cubicBezTo>
                <a:cubicBezTo>
                  <a:pt x="51472" y="2381"/>
                  <a:pt x="51767" y="7506"/>
                  <a:pt x="50006" y="10588"/>
                </a:cubicBezTo>
                <a:cubicBezTo>
                  <a:pt x="48586" y="13073"/>
                  <a:pt x="47670" y="16215"/>
                  <a:pt x="45243" y="17732"/>
                </a:cubicBezTo>
                <a:cubicBezTo>
                  <a:pt x="40986" y="20393"/>
                  <a:pt x="30956" y="22495"/>
                  <a:pt x="30956" y="22495"/>
                </a:cubicBezTo>
                <a:cubicBezTo>
                  <a:pt x="26882" y="34714"/>
                  <a:pt x="23851" y="35284"/>
                  <a:pt x="28575" y="46307"/>
                </a:cubicBezTo>
                <a:cubicBezTo>
                  <a:pt x="29702" y="48937"/>
                  <a:pt x="31750" y="51070"/>
                  <a:pt x="33337" y="53451"/>
                </a:cubicBezTo>
                <a:cubicBezTo>
                  <a:pt x="31750" y="55832"/>
                  <a:pt x="30810" y="58807"/>
                  <a:pt x="28575" y="60595"/>
                </a:cubicBezTo>
                <a:cubicBezTo>
                  <a:pt x="26615" y="62163"/>
                  <a:pt x="23676" y="61854"/>
                  <a:pt x="21431" y="62976"/>
                </a:cubicBezTo>
                <a:cubicBezTo>
                  <a:pt x="2958" y="72211"/>
                  <a:pt x="25107" y="64130"/>
                  <a:pt x="7143" y="70120"/>
                </a:cubicBezTo>
                <a:cubicBezTo>
                  <a:pt x="4735" y="73733"/>
                  <a:pt x="0" y="79477"/>
                  <a:pt x="0" y="84407"/>
                </a:cubicBezTo>
                <a:cubicBezTo>
                  <a:pt x="0" y="88016"/>
                  <a:pt x="4735" y="96588"/>
                  <a:pt x="7143" y="98695"/>
                </a:cubicBezTo>
                <a:cubicBezTo>
                  <a:pt x="11451" y="102464"/>
                  <a:pt x="17383" y="104173"/>
                  <a:pt x="21431" y="108220"/>
                </a:cubicBezTo>
                <a:cubicBezTo>
                  <a:pt x="30350" y="117138"/>
                  <a:pt x="25380" y="114298"/>
                  <a:pt x="35718" y="117745"/>
                </a:cubicBezTo>
                <a:cubicBezTo>
                  <a:pt x="39687" y="116951"/>
                  <a:pt x="44111" y="117371"/>
                  <a:pt x="47625" y="115363"/>
                </a:cubicBezTo>
                <a:cubicBezTo>
                  <a:pt x="50110" y="113943"/>
                  <a:pt x="50364" y="110243"/>
                  <a:pt x="52387" y="108220"/>
                </a:cubicBezTo>
                <a:cubicBezTo>
                  <a:pt x="54411" y="106196"/>
                  <a:pt x="56971" y="104737"/>
                  <a:pt x="59531" y="103457"/>
                </a:cubicBezTo>
                <a:cubicBezTo>
                  <a:pt x="65392" y="100527"/>
                  <a:pt x="75477" y="99609"/>
                  <a:pt x="80962" y="98695"/>
                </a:cubicBezTo>
                <a:cubicBezTo>
                  <a:pt x="83343" y="97901"/>
                  <a:pt x="86146" y="97881"/>
                  <a:pt x="88106" y="96313"/>
                </a:cubicBezTo>
                <a:cubicBezTo>
                  <a:pt x="90341" y="94525"/>
                  <a:pt x="91036" y="91368"/>
                  <a:pt x="92868" y="89170"/>
                </a:cubicBezTo>
                <a:cubicBezTo>
                  <a:pt x="95024" y="86583"/>
                  <a:pt x="97631" y="84407"/>
                  <a:pt x="100012" y="82026"/>
                </a:cubicBezTo>
                <a:cubicBezTo>
                  <a:pt x="114409" y="85625"/>
                  <a:pt x="106431" y="83372"/>
                  <a:pt x="123825" y="89170"/>
                </a:cubicBezTo>
                <a:lnTo>
                  <a:pt x="130968" y="91551"/>
                </a:lnTo>
                <a:lnTo>
                  <a:pt x="138112" y="93932"/>
                </a:lnTo>
                <a:cubicBezTo>
                  <a:pt x="140493" y="93138"/>
                  <a:pt x="143011" y="92674"/>
                  <a:pt x="145256" y="91551"/>
                </a:cubicBezTo>
                <a:cubicBezTo>
                  <a:pt x="152413" y="87973"/>
                  <a:pt x="163532" y="77233"/>
                  <a:pt x="166687" y="72501"/>
                </a:cubicBezTo>
                <a:cubicBezTo>
                  <a:pt x="168275" y="70120"/>
                  <a:pt x="169618" y="67556"/>
                  <a:pt x="171450" y="65357"/>
                </a:cubicBezTo>
                <a:cubicBezTo>
                  <a:pt x="177181" y="58479"/>
                  <a:pt x="178710" y="58135"/>
                  <a:pt x="185737" y="53451"/>
                </a:cubicBezTo>
                <a:cubicBezTo>
                  <a:pt x="186531" y="50276"/>
                  <a:pt x="187219" y="47073"/>
                  <a:pt x="188118" y="43926"/>
                </a:cubicBezTo>
                <a:cubicBezTo>
                  <a:pt x="188808" y="41512"/>
                  <a:pt x="191719" y="38976"/>
                  <a:pt x="190500" y="36782"/>
                </a:cubicBezTo>
                <a:cubicBezTo>
                  <a:pt x="187229" y="30894"/>
                  <a:pt x="176212" y="22495"/>
                  <a:pt x="176212" y="22495"/>
                </a:cubicBezTo>
                <a:cubicBezTo>
                  <a:pt x="149424" y="25174"/>
                  <a:pt x="152519" y="26321"/>
                  <a:pt x="123825" y="22495"/>
                </a:cubicBezTo>
                <a:cubicBezTo>
                  <a:pt x="115928" y="21442"/>
                  <a:pt x="120649" y="21700"/>
                  <a:pt x="119062" y="20113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자유형 33"/>
          <p:cNvSpPr/>
          <p:nvPr/>
        </p:nvSpPr>
        <p:spPr>
          <a:xfrm>
            <a:off x="2490323" y="1888222"/>
            <a:ext cx="140958" cy="181054"/>
          </a:xfrm>
          <a:custGeom>
            <a:avLst/>
            <a:gdLst>
              <a:gd name="connsiteX0" fmla="*/ 67140 w 140958"/>
              <a:gd name="connsiteY0" fmla="*/ 128666 h 181054"/>
              <a:gd name="connsiteX1" fmla="*/ 55233 w 140958"/>
              <a:gd name="connsiteY1" fmla="*/ 126285 h 181054"/>
              <a:gd name="connsiteX2" fmla="*/ 40946 w 140958"/>
              <a:gd name="connsiteY2" fmla="*/ 114379 h 181054"/>
              <a:gd name="connsiteX3" fmla="*/ 33802 w 140958"/>
              <a:gd name="connsiteY3" fmla="*/ 111998 h 181054"/>
              <a:gd name="connsiteX4" fmla="*/ 26658 w 140958"/>
              <a:gd name="connsiteY4" fmla="*/ 102473 h 181054"/>
              <a:gd name="connsiteX5" fmla="*/ 19515 w 140958"/>
              <a:gd name="connsiteY5" fmla="*/ 97710 h 181054"/>
              <a:gd name="connsiteX6" fmla="*/ 9990 w 140958"/>
              <a:gd name="connsiteY6" fmla="*/ 88185 h 181054"/>
              <a:gd name="connsiteX7" fmla="*/ 465 w 140958"/>
              <a:gd name="connsiteY7" fmla="*/ 71516 h 181054"/>
              <a:gd name="connsiteX8" fmla="*/ 7608 w 140958"/>
              <a:gd name="connsiteY8" fmla="*/ 69135 h 181054"/>
              <a:gd name="connsiteX9" fmla="*/ 14752 w 140958"/>
              <a:gd name="connsiteY9" fmla="*/ 64373 h 181054"/>
              <a:gd name="connsiteX10" fmla="*/ 19515 w 140958"/>
              <a:gd name="connsiteY10" fmla="*/ 47704 h 181054"/>
              <a:gd name="connsiteX11" fmla="*/ 21896 w 140958"/>
              <a:gd name="connsiteY11" fmla="*/ 21510 h 181054"/>
              <a:gd name="connsiteX12" fmla="*/ 24277 w 140958"/>
              <a:gd name="connsiteY12" fmla="*/ 14366 h 181054"/>
              <a:gd name="connsiteX13" fmla="*/ 45708 w 140958"/>
              <a:gd name="connsiteY13" fmla="*/ 11985 h 181054"/>
              <a:gd name="connsiteX14" fmla="*/ 52852 w 140958"/>
              <a:gd name="connsiteY14" fmla="*/ 4841 h 181054"/>
              <a:gd name="connsiteX15" fmla="*/ 81427 w 140958"/>
              <a:gd name="connsiteY15" fmla="*/ 4841 h 181054"/>
              <a:gd name="connsiteX16" fmla="*/ 81427 w 140958"/>
              <a:gd name="connsiteY16" fmla="*/ 21510 h 181054"/>
              <a:gd name="connsiteX17" fmla="*/ 74283 w 140958"/>
              <a:gd name="connsiteY17" fmla="*/ 26273 h 181054"/>
              <a:gd name="connsiteX18" fmla="*/ 71902 w 140958"/>
              <a:gd name="connsiteY18" fmla="*/ 64373 h 181054"/>
              <a:gd name="connsiteX19" fmla="*/ 74283 w 140958"/>
              <a:gd name="connsiteY19" fmla="*/ 71516 h 181054"/>
              <a:gd name="connsiteX20" fmla="*/ 81427 w 140958"/>
              <a:gd name="connsiteY20" fmla="*/ 73898 h 181054"/>
              <a:gd name="connsiteX21" fmla="*/ 102858 w 140958"/>
              <a:gd name="connsiteY21" fmla="*/ 85804 h 181054"/>
              <a:gd name="connsiteX22" fmla="*/ 112383 w 140958"/>
              <a:gd name="connsiteY22" fmla="*/ 92948 h 181054"/>
              <a:gd name="connsiteX23" fmla="*/ 126671 w 140958"/>
              <a:gd name="connsiteY23" fmla="*/ 102473 h 181054"/>
              <a:gd name="connsiteX24" fmla="*/ 131433 w 140958"/>
              <a:gd name="connsiteY24" fmla="*/ 109616 h 181054"/>
              <a:gd name="connsiteX25" fmla="*/ 138577 w 140958"/>
              <a:gd name="connsiteY25" fmla="*/ 114379 h 181054"/>
              <a:gd name="connsiteX26" fmla="*/ 140958 w 140958"/>
              <a:gd name="connsiteY26" fmla="*/ 121523 h 181054"/>
              <a:gd name="connsiteX27" fmla="*/ 133815 w 140958"/>
              <a:gd name="connsiteY27" fmla="*/ 152479 h 181054"/>
              <a:gd name="connsiteX28" fmla="*/ 119527 w 140958"/>
              <a:gd name="connsiteY28" fmla="*/ 154860 h 181054"/>
              <a:gd name="connsiteX29" fmla="*/ 110002 w 140958"/>
              <a:gd name="connsiteY29" fmla="*/ 169148 h 181054"/>
              <a:gd name="connsiteX30" fmla="*/ 105240 w 140958"/>
              <a:gd name="connsiteY30" fmla="*/ 176291 h 181054"/>
              <a:gd name="connsiteX31" fmla="*/ 98096 w 140958"/>
              <a:gd name="connsiteY31" fmla="*/ 181054 h 181054"/>
              <a:gd name="connsiteX32" fmla="*/ 76665 w 140958"/>
              <a:gd name="connsiteY32" fmla="*/ 173910 h 181054"/>
              <a:gd name="connsiteX33" fmla="*/ 74283 w 140958"/>
              <a:gd name="connsiteY33" fmla="*/ 166766 h 181054"/>
              <a:gd name="connsiteX34" fmla="*/ 76665 w 140958"/>
              <a:gd name="connsiteY34" fmla="*/ 142954 h 181054"/>
              <a:gd name="connsiteX35" fmla="*/ 74283 w 140958"/>
              <a:gd name="connsiteY35" fmla="*/ 135810 h 181054"/>
              <a:gd name="connsiteX36" fmla="*/ 67140 w 140958"/>
              <a:gd name="connsiteY36" fmla="*/ 133429 h 181054"/>
              <a:gd name="connsiteX37" fmla="*/ 67140 w 140958"/>
              <a:gd name="connsiteY37" fmla="*/ 128666 h 181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40958" h="181054">
                <a:moveTo>
                  <a:pt x="67140" y="128666"/>
                </a:moveTo>
                <a:cubicBezTo>
                  <a:pt x="65156" y="127475"/>
                  <a:pt x="59023" y="127706"/>
                  <a:pt x="55233" y="126285"/>
                </a:cubicBezTo>
                <a:cubicBezTo>
                  <a:pt x="46331" y="122947"/>
                  <a:pt x="48886" y="119672"/>
                  <a:pt x="40946" y="114379"/>
                </a:cubicBezTo>
                <a:cubicBezTo>
                  <a:pt x="38857" y="112987"/>
                  <a:pt x="36183" y="112792"/>
                  <a:pt x="33802" y="111998"/>
                </a:cubicBezTo>
                <a:cubicBezTo>
                  <a:pt x="31421" y="108823"/>
                  <a:pt x="29464" y="105279"/>
                  <a:pt x="26658" y="102473"/>
                </a:cubicBezTo>
                <a:cubicBezTo>
                  <a:pt x="24634" y="100449"/>
                  <a:pt x="21303" y="99945"/>
                  <a:pt x="19515" y="97710"/>
                </a:cubicBezTo>
                <a:cubicBezTo>
                  <a:pt x="10280" y="86165"/>
                  <a:pt x="25573" y="93379"/>
                  <a:pt x="9990" y="88185"/>
                </a:cubicBezTo>
                <a:cubicBezTo>
                  <a:pt x="8504" y="85957"/>
                  <a:pt x="0" y="73841"/>
                  <a:pt x="465" y="71516"/>
                </a:cubicBezTo>
                <a:cubicBezTo>
                  <a:pt x="957" y="69055"/>
                  <a:pt x="5363" y="70257"/>
                  <a:pt x="7608" y="69135"/>
                </a:cubicBezTo>
                <a:cubicBezTo>
                  <a:pt x="10168" y="67855"/>
                  <a:pt x="12371" y="65960"/>
                  <a:pt x="14752" y="64373"/>
                </a:cubicBezTo>
                <a:cubicBezTo>
                  <a:pt x="16383" y="59480"/>
                  <a:pt x="18851" y="52681"/>
                  <a:pt x="19515" y="47704"/>
                </a:cubicBezTo>
                <a:cubicBezTo>
                  <a:pt x="20674" y="39014"/>
                  <a:pt x="20656" y="30189"/>
                  <a:pt x="21896" y="21510"/>
                </a:cubicBezTo>
                <a:cubicBezTo>
                  <a:pt x="22251" y="19025"/>
                  <a:pt x="21946" y="15298"/>
                  <a:pt x="24277" y="14366"/>
                </a:cubicBezTo>
                <a:cubicBezTo>
                  <a:pt x="30951" y="11697"/>
                  <a:pt x="38564" y="12779"/>
                  <a:pt x="45708" y="11985"/>
                </a:cubicBezTo>
                <a:cubicBezTo>
                  <a:pt x="48089" y="9604"/>
                  <a:pt x="49928" y="6512"/>
                  <a:pt x="52852" y="4841"/>
                </a:cubicBezTo>
                <a:cubicBezTo>
                  <a:pt x="61323" y="0"/>
                  <a:pt x="73330" y="3829"/>
                  <a:pt x="81427" y="4841"/>
                </a:cubicBezTo>
                <a:cubicBezTo>
                  <a:pt x="82932" y="10862"/>
                  <a:pt x="85981" y="15817"/>
                  <a:pt x="81427" y="21510"/>
                </a:cubicBezTo>
                <a:cubicBezTo>
                  <a:pt x="79639" y="23745"/>
                  <a:pt x="76664" y="24685"/>
                  <a:pt x="74283" y="26273"/>
                </a:cubicBezTo>
                <a:cubicBezTo>
                  <a:pt x="64159" y="41460"/>
                  <a:pt x="67933" y="32616"/>
                  <a:pt x="71902" y="64373"/>
                </a:cubicBezTo>
                <a:cubicBezTo>
                  <a:pt x="72213" y="66863"/>
                  <a:pt x="72508" y="69741"/>
                  <a:pt x="74283" y="71516"/>
                </a:cubicBezTo>
                <a:cubicBezTo>
                  <a:pt x="76058" y="73291"/>
                  <a:pt x="79233" y="72679"/>
                  <a:pt x="81427" y="73898"/>
                </a:cubicBezTo>
                <a:cubicBezTo>
                  <a:pt x="105988" y="87543"/>
                  <a:pt x="86696" y="80417"/>
                  <a:pt x="102858" y="85804"/>
                </a:cubicBezTo>
                <a:cubicBezTo>
                  <a:pt x="106033" y="88185"/>
                  <a:pt x="109132" y="90672"/>
                  <a:pt x="112383" y="92948"/>
                </a:cubicBezTo>
                <a:cubicBezTo>
                  <a:pt x="117072" y="96230"/>
                  <a:pt x="126671" y="102473"/>
                  <a:pt x="126671" y="102473"/>
                </a:cubicBezTo>
                <a:cubicBezTo>
                  <a:pt x="128258" y="104854"/>
                  <a:pt x="129410" y="107593"/>
                  <a:pt x="131433" y="109616"/>
                </a:cubicBezTo>
                <a:cubicBezTo>
                  <a:pt x="133457" y="111640"/>
                  <a:pt x="136789" y="112144"/>
                  <a:pt x="138577" y="114379"/>
                </a:cubicBezTo>
                <a:cubicBezTo>
                  <a:pt x="140145" y="116339"/>
                  <a:pt x="140164" y="119142"/>
                  <a:pt x="140958" y="121523"/>
                </a:cubicBezTo>
                <a:cubicBezTo>
                  <a:pt x="140837" y="122614"/>
                  <a:pt x="140482" y="148313"/>
                  <a:pt x="133815" y="152479"/>
                </a:cubicBezTo>
                <a:cubicBezTo>
                  <a:pt x="129721" y="155038"/>
                  <a:pt x="124290" y="154066"/>
                  <a:pt x="119527" y="154860"/>
                </a:cubicBezTo>
                <a:lnTo>
                  <a:pt x="110002" y="169148"/>
                </a:lnTo>
                <a:cubicBezTo>
                  <a:pt x="108415" y="171529"/>
                  <a:pt x="107621" y="174704"/>
                  <a:pt x="105240" y="176291"/>
                </a:cubicBezTo>
                <a:lnTo>
                  <a:pt x="98096" y="181054"/>
                </a:lnTo>
                <a:cubicBezTo>
                  <a:pt x="92075" y="179850"/>
                  <a:pt x="81595" y="178840"/>
                  <a:pt x="76665" y="173910"/>
                </a:cubicBezTo>
                <a:cubicBezTo>
                  <a:pt x="74890" y="172135"/>
                  <a:pt x="75077" y="169147"/>
                  <a:pt x="74283" y="166766"/>
                </a:cubicBezTo>
                <a:cubicBezTo>
                  <a:pt x="75077" y="158829"/>
                  <a:pt x="76665" y="150931"/>
                  <a:pt x="76665" y="142954"/>
                </a:cubicBezTo>
                <a:cubicBezTo>
                  <a:pt x="76665" y="140444"/>
                  <a:pt x="76058" y="137585"/>
                  <a:pt x="74283" y="135810"/>
                </a:cubicBezTo>
                <a:cubicBezTo>
                  <a:pt x="72508" y="134035"/>
                  <a:pt x="69521" y="134223"/>
                  <a:pt x="67140" y="133429"/>
                </a:cubicBezTo>
                <a:cubicBezTo>
                  <a:pt x="58519" y="127681"/>
                  <a:pt x="69124" y="129857"/>
                  <a:pt x="67140" y="128666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자유형 34"/>
          <p:cNvSpPr/>
          <p:nvPr/>
        </p:nvSpPr>
        <p:spPr>
          <a:xfrm>
            <a:off x="2541273" y="2235337"/>
            <a:ext cx="110045" cy="70079"/>
          </a:xfrm>
          <a:custGeom>
            <a:avLst/>
            <a:gdLst>
              <a:gd name="connsiteX0" fmla="*/ 18571 w 110045"/>
              <a:gd name="connsiteY0" fmla="*/ 67301 h 70079"/>
              <a:gd name="connsiteX1" fmla="*/ 49527 w 110045"/>
              <a:gd name="connsiteY1" fmla="*/ 60158 h 70079"/>
              <a:gd name="connsiteX2" fmla="*/ 56671 w 110045"/>
              <a:gd name="connsiteY2" fmla="*/ 57776 h 70079"/>
              <a:gd name="connsiteX3" fmla="*/ 68577 w 110045"/>
              <a:gd name="connsiteY3" fmla="*/ 60158 h 70079"/>
              <a:gd name="connsiteX4" fmla="*/ 90008 w 110045"/>
              <a:gd name="connsiteY4" fmla="*/ 62539 h 70079"/>
              <a:gd name="connsiteX5" fmla="*/ 106677 w 110045"/>
              <a:gd name="connsiteY5" fmla="*/ 60158 h 70079"/>
              <a:gd name="connsiteX6" fmla="*/ 104296 w 110045"/>
              <a:gd name="connsiteY6" fmla="*/ 43489 h 70079"/>
              <a:gd name="connsiteX7" fmla="*/ 80483 w 110045"/>
              <a:gd name="connsiteY7" fmla="*/ 45870 h 70079"/>
              <a:gd name="connsiteX8" fmla="*/ 54290 w 110045"/>
              <a:gd name="connsiteY8" fmla="*/ 43489 h 70079"/>
              <a:gd name="connsiteX9" fmla="*/ 47146 w 110045"/>
              <a:gd name="connsiteY9" fmla="*/ 36345 h 70079"/>
              <a:gd name="connsiteX10" fmla="*/ 37621 w 110045"/>
              <a:gd name="connsiteY10" fmla="*/ 31583 h 70079"/>
              <a:gd name="connsiteX11" fmla="*/ 28096 w 110045"/>
              <a:gd name="connsiteY11" fmla="*/ 10151 h 70079"/>
              <a:gd name="connsiteX12" fmla="*/ 20952 w 110045"/>
              <a:gd name="connsiteY12" fmla="*/ 5389 h 70079"/>
              <a:gd name="connsiteX13" fmla="*/ 11427 w 110045"/>
              <a:gd name="connsiteY13" fmla="*/ 626 h 70079"/>
              <a:gd name="connsiteX14" fmla="*/ 1902 w 110045"/>
              <a:gd name="connsiteY14" fmla="*/ 3008 h 70079"/>
              <a:gd name="connsiteX15" fmla="*/ 4283 w 110045"/>
              <a:gd name="connsiteY15" fmla="*/ 17295 h 70079"/>
              <a:gd name="connsiteX16" fmla="*/ 20952 w 110045"/>
              <a:gd name="connsiteY16" fmla="*/ 36345 h 70079"/>
              <a:gd name="connsiteX17" fmla="*/ 23333 w 110045"/>
              <a:gd name="connsiteY17" fmla="*/ 43489 h 70079"/>
              <a:gd name="connsiteX18" fmla="*/ 18571 w 110045"/>
              <a:gd name="connsiteY18" fmla="*/ 67301 h 70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0045" h="70079">
                <a:moveTo>
                  <a:pt x="18571" y="67301"/>
                </a:moveTo>
                <a:cubicBezTo>
                  <a:pt x="22937" y="70079"/>
                  <a:pt x="27889" y="63249"/>
                  <a:pt x="49527" y="60158"/>
                </a:cubicBezTo>
                <a:cubicBezTo>
                  <a:pt x="51908" y="59364"/>
                  <a:pt x="54161" y="57776"/>
                  <a:pt x="56671" y="57776"/>
                </a:cubicBezTo>
                <a:cubicBezTo>
                  <a:pt x="60718" y="57776"/>
                  <a:pt x="64570" y="59586"/>
                  <a:pt x="68577" y="60158"/>
                </a:cubicBezTo>
                <a:cubicBezTo>
                  <a:pt x="75692" y="61175"/>
                  <a:pt x="82864" y="61745"/>
                  <a:pt x="90008" y="62539"/>
                </a:cubicBezTo>
                <a:cubicBezTo>
                  <a:pt x="95564" y="61745"/>
                  <a:pt x="103309" y="64648"/>
                  <a:pt x="106677" y="60158"/>
                </a:cubicBezTo>
                <a:cubicBezTo>
                  <a:pt x="110045" y="55668"/>
                  <a:pt x="109223" y="46177"/>
                  <a:pt x="104296" y="43489"/>
                </a:cubicBezTo>
                <a:cubicBezTo>
                  <a:pt x="97293" y="39669"/>
                  <a:pt x="88421" y="45076"/>
                  <a:pt x="80483" y="45870"/>
                </a:cubicBezTo>
                <a:cubicBezTo>
                  <a:pt x="71752" y="45076"/>
                  <a:pt x="62720" y="45898"/>
                  <a:pt x="54290" y="43489"/>
                </a:cubicBezTo>
                <a:cubicBezTo>
                  <a:pt x="51052" y="42564"/>
                  <a:pt x="49886" y="38302"/>
                  <a:pt x="47146" y="36345"/>
                </a:cubicBezTo>
                <a:cubicBezTo>
                  <a:pt x="44257" y="34282"/>
                  <a:pt x="40796" y="33170"/>
                  <a:pt x="37621" y="31583"/>
                </a:cubicBezTo>
                <a:cubicBezTo>
                  <a:pt x="35264" y="24513"/>
                  <a:pt x="33755" y="15810"/>
                  <a:pt x="28096" y="10151"/>
                </a:cubicBezTo>
                <a:cubicBezTo>
                  <a:pt x="26072" y="8127"/>
                  <a:pt x="23437" y="6809"/>
                  <a:pt x="20952" y="5389"/>
                </a:cubicBezTo>
                <a:cubicBezTo>
                  <a:pt x="17870" y="3628"/>
                  <a:pt x="14602" y="2214"/>
                  <a:pt x="11427" y="626"/>
                </a:cubicBezTo>
                <a:cubicBezTo>
                  <a:pt x="8252" y="1420"/>
                  <a:pt x="3191" y="0"/>
                  <a:pt x="1902" y="3008"/>
                </a:cubicBezTo>
                <a:cubicBezTo>
                  <a:pt x="0" y="7446"/>
                  <a:pt x="2426" y="12838"/>
                  <a:pt x="4283" y="17295"/>
                </a:cubicBezTo>
                <a:cubicBezTo>
                  <a:pt x="9626" y="30119"/>
                  <a:pt x="11930" y="30331"/>
                  <a:pt x="20952" y="36345"/>
                </a:cubicBezTo>
                <a:cubicBezTo>
                  <a:pt x="21746" y="38726"/>
                  <a:pt x="23333" y="40979"/>
                  <a:pt x="23333" y="43489"/>
                </a:cubicBezTo>
                <a:cubicBezTo>
                  <a:pt x="23333" y="53047"/>
                  <a:pt x="14205" y="64523"/>
                  <a:pt x="18571" y="67301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자유형 35"/>
          <p:cNvSpPr/>
          <p:nvPr/>
        </p:nvSpPr>
        <p:spPr>
          <a:xfrm>
            <a:off x="2655799" y="2504632"/>
            <a:ext cx="71549" cy="83889"/>
          </a:xfrm>
          <a:custGeom>
            <a:avLst/>
            <a:gdLst>
              <a:gd name="connsiteX0" fmla="*/ 63589 w 71549"/>
              <a:gd name="connsiteY0" fmla="*/ 69469 h 83889"/>
              <a:gd name="connsiteX1" fmla="*/ 61207 w 71549"/>
              <a:gd name="connsiteY1" fmla="*/ 81375 h 83889"/>
              <a:gd name="connsiteX2" fmla="*/ 51682 w 71549"/>
              <a:gd name="connsiteY2" fmla="*/ 83756 h 83889"/>
              <a:gd name="connsiteX3" fmla="*/ 30251 w 71549"/>
              <a:gd name="connsiteY3" fmla="*/ 81375 h 83889"/>
              <a:gd name="connsiteX4" fmla="*/ 23107 w 71549"/>
              <a:gd name="connsiteY4" fmla="*/ 52800 h 83889"/>
              <a:gd name="connsiteX5" fmla="*/ 20726 w 71549"/>
              <a:gd name="connsiteY5" fmla="*/ 45656 h 83889"/>
              <a:gd name="connsiteX6" fmla="*/ 13582 w 71549"/>
              <a:gd name="connsiteY6" fmla="*/ 40894 h 83889"/>
              <a:gd name="connsiteX7" fmla="*/ 8820 w 71549"/>
              <a:gd name="connsiteY7" fmla="*/ 19463 h 83889"/>
              <a:gd name="connsiteX8" fmla="*/ 15964 w 71549"/>
              <a:gd name="connsiteY8" fmla="*/ 12319 h 83889"/>
              <a:gd name="connsiteX9" fmla="*/ 25489 w 71549"/>
              <a:gd name="connsiteY9" fmla="*/ 413 h 83889"/>
              <a:gd name="connsiteX10" fmla="*/ 32632 w 71549"/>
              <a:gd name="connsiteY10" fmla="*/ 2794 h 83889"/>
              <a:gd name="connsiteX11" fmla="*/ 44539 w 71549"/>
              <a:gd name="connsiteY11" fmla="*/ 24225 h 83889"/>
              <a:gd name="connsiteX12" fmla="*/ 51682 w 71549"/>
              <a:gd name="connsiteY12" fmla="*/ 31369 h 83889"/>
              <a:gd name="connsiteX13" fmla="*/ 58826 w 71549"/>
              <a:gd name="connsiteY13" fmla="*/ 33750 h 83889"/>
              <a:gd name="connsiteX14" fmla="*/ 70732 w 71549"/>
              <a:gd name="connsiteY14" fmla="*/ 45656 h 83889"/>
              <a:gd name="connsiteX15" fmla="*/ 63589 w 71549"/>
              <a:gd name="connsiteY15" fmla="*/ 69469 h 83889"/>
              <a:gd name="connsiteX16" fmla="*/ 63589 w 71549"/>
              <a:gd name="connsiteY16" fmla="*/ 69469 h 83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1549" h="83889">
                <a:moveTo>
                  <a:pt x="63589" y="69469"/>
                </a:moveTo>
                <a:cubicBezTo>
                  <a:pt x="63192" y="71453"/>
                  <a:pt x="63798" y="78266"/>
                  <a:pt x="61207" y="81375"/>
                </a:cubicBezTo>
                <a:cubicBezTo>
                  <a:pt x="59112" y="83889"/>
                  <a:pt x="54955" y="83756"/>
                  <a:pt x="51682" y="83756"/>
                </a:cubicBezTo>
                <a:cubicBezTo>
                  <a:pt x="44494" y="83756"/>
                  <a:pt x="37395" y="82169"/>
                  <a:pt x="30251" y="81375"/>
                </a:cubicBezTo>
                <a:cubicBezTo>
                  <a:pt x="20629" y="52508"/>
                  <a:pt x="29520" y="81657"/>
                  <a:pt x="23107" y="52800"/>
                </a:cubicBezTo>
                <a:cubicBezTo>
                  <a:pt x="22562" y="50350"/>
                  <a:pt x="22294" y="47616"/>
                  <a:pt x="20726" y="45656"/>
                </a:cubicBezTo>
                <a:cubicBezTo>
                  <a:pt x="18938" y="43421"/>
                  <a:pt x="15963" y="42481"/>
                  <a:pt x="13582" y="40894"/>
                </a:cubicBezTo>
                <a:cubicBezTo>
                  <a:pt x="4233" y="26870"/>
                  <a:pt x="0" y="30046"/>
                  <a:pt x="8820" y="19463"/>
                </a:cubicBezTo>
                <a:cubicBezTo>
                  <a:pt x="10976" y="16876"/>
                  <a:pt x="13583" y="14700"/>
                  <a:pt x="15964" y="12319"/>
                </a:cubicBezTo>
                <a:cubicBezTo>
                  <a:pt x="17821" y="6746"/>
                  <a:pt x="17885" y="1680"/>
                  <a:pt x="25489" y="413"/>
                </a:cubicBezTo>
                <a:cubicBezTo>
                  <a:pt x="27965" y="0"/>
                  <a:pt x="30251" y="2000"/>
                  <a:pt x="32632" y="2794"/>
                </a:cubicBezTo>
                <a:cubicBezTo>
                  <a:pt x="35627" y="11777"/>
                  <a:pt x="36351" y="16036"/>
                  <a:pt x="44539" y="24225"/>
                </a:cubicBezTo>
                <a:cubicBezTo>
                  <a:pt x="46920" y="26606"/>
                  <a:pt x="48880" y="29501"/>
                  <a:pt x="51682" y="31369"/>
                </a:cubicBezTo>
                <a:cubicBezTo>
                  <a:pt x="53771" y="32761"/>
                  <a:pt x="56445" y="32956"/>
                  <a:pt x="58826" y="33750"/>
                </a:cubicBezTo>
                <a:cubicBezTo>
                  <a:pt x="62567" y="36244"/>
                  <a:pt x="70165" y="39987"/>
                  <a:pt x="70732" y="45656"/>
                </a:cubicBezTo>
                <a:cubicBezTo>
                  <a:pt x="71549" y="53830"/>
                  <a:pt x="69627" y="63431"/>
                  <a:pt x="63589" y="69469"/>
                </a:cubicBezTo>
                <a:lnTo>
                  <a:pt x="63589" y="69469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자유형 36"/>
          <p:cNvSpPr/>
          <p:nvPr/>
        </p:nvSpPr>
        <p:spPr>
          <a:xfrm>
            <a:off x="3278981" y="8285528"/>
            <a:ext cx="114572" cy="122635"/>
          </a:xfrm>
          <a:custGeom>
            <a:avLst/>
            <a:gdLst>
              <a:gd name="connsiteX0" fmla="*/ 61913 w 114572"/>
              <a:gd name="connsiteY0" fmla="*/ 1191 h 122635"/>
              <a:gd name="connsiteX1" fmla="*/ 40481 w 114572"/>
              <a:gd name="connsiteY1" fmla="*/ 8335 h 122635"/>
              <a:gd name="connsiteX2" fmla="*/ 14288 w 114572"/>
              <a:gd name="connsiteY2" fmla="*/ 25004 h 122635"/>
              <a:gd name="connsiteX3" fmla="*/ 9525 w 114572"/>
              <a:gd name="connsiteY3" fmla="*/ 55960 h 122635"/>
              <a:gd name="connsiteX4" fmla="*/ 2381 w 114572"/>
              <a:gd name="connsiteY4" fmla="*/ 58341 h 122635"/>
              <a:gd name="connsiteX5" fmla="*/ 0 w 114572"/>
              <a:gd name="connsiteY5" fmla="*/ 65485 h 122635"/>
              <a:gd name="connsiteX6" fmla="*/ 2381 w 114572"/>
              <a:gd name="connsiteY6" fmla="*/ 79773 h 122635"/>
              <a:gd name="connsiteX7" fmla="*/ 0 w 114572"/>
              <a:gd name="connsiteY7" fmla="*/ 96441 h 122635"/>
              <a:gd name="connsiteX8" fmla="*/ 7144 w 114572"/>
              <a:gd name="connsiteY8" fmla="*/ 115491 h 122635"/>
              <a:gd name="connsiteX9" fmla="*/ 14288 w 114572"/>
              <a:gd name="connsiteY9" fmla="*/ 120254 h 122635"/>
              <a:gd name="connsiteX10" fmla="*/ 16669 w 114572"/>
              <a:gd name="connsiteY10" fmla="*/ 105966 h 122635"/>
              <a:gd name="connsiteX11" fmla="*/ 38100 w 114572"/>
              <a:gd name="connsiteY11" fmla="*/ 103585 h 122635"/>
              <a:gd name="connsiteX12" fmla="*/ 50006 w 114572"/>
              <a:gd name="connsiteY12" fmla="*/ 122635 h 122635"/>
              <a:gd name="connsiteX13" fmla="*/ 66675 w 114572"/>
              <a:gd name="connsiteY13" fmla="*/ 120254 h 122635"/>
              <a:gd name="connsiteX14" fmla="*/ 80963 w 114572"/>
              <a:gd name="connsiteY14" fmla="*/ 115491 h 122635"/>
              <a:gd name="connsiteX15" fmla="*/ 92869 w 114572"/>
              <a:gd name="connsiteY15" fmla="*/ 113110 h 122635"/>
              <a:gd name="connsiteX16" fmla="*/ 95250 w 114572"/>
              <a:gd name="connsiteY16" fmla="*/ 105966 h 122635"/>
              <a:gd name="connsiteX17" fmla="*/ 100013 w 114572"/>
              <a:gd name="connsiteY17" fmla="*/ 98823 h 122635"/>
              <a:gd name="connsiteX18" fmla="*/ 102394 w 114572"/>
              <a:gd name="connsiteY18" fmla="*/ 89298 h 122635"/>
              <a:gd name="connsiteX19" fmla="*/ 114300 w 114572"/>
              <a:gd name="connsiteY19" fmla="*/ 63104 h 122635"/>
              <a:gd name="connsiteX20" fmla="*/ 104775 w 114572"/>
              <a:gd name="connsiteY20" fmla="*/ 60723 h 122635"/>
              <a:gd name="connsiteX21" fmla="*/ 90488 w 114572"/>
              <a:gd name="connsiteY21" fmla="*/ 55960 h 122635"/>
              <a:gd name="connsiteX22" fmla="*/ 88106 w 114572"/>
              <a:gd name="connsiteY22" fmla="*/ 32148 h 122635"/>
              <a:gd name="connsiteX23" fmla="*/ 83344 w 114572"/>
              <a:gd name="connsiteY23" fmla="*/ 25004 h 122635"/>
              <a:gd name="connsiteX24" fmla="*/ 80963 w 114572"/>
              <a:gd name="connsiteY24" fmla="*/ 17860 h 122635"/>
              <a:gd name="connsiteX25" fmla="*/ 88106 w 114572"/>
              <a:gd name="connsiteY25" fmla="*/ 15479 h 122635"/>
              <a:gd name="connsiteX26" fmla="*/ 92869 w 114572"/>
              <a:gd name="connsiteY26" fmla="*/ 8335 h 122635"/>
              <a:gd name="connsiteX27" fmla="*/ 85725 w 114572"/>
              <a:gd name="connsiteY27" fmla="*/ 5954 h 122635"/>
              <a:gd name="connsiteX28" fmla="*/ 76200 w 114572"/>
              <a:gd name="connsiteY28" fmla="*/ 3573 h 122635"/>
              <a:gd name="connsiteX29" fmla="*/ 52388 w 114572"/>
              <a:gd name="connsiteY29" fmla="*/ 1191 h 122635"/>
              <a:gd name="connsiteX30" fmla="*/ 61913 w 114572"/>
              <a:gd name="connsiteY30" fmla="*/ 1191 h 122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14572" h="122635">
                <a:moveTo>
                  <a:pt x="61913" y="1191"/>
                </a:moveTo>
                <a:cubicBezTo>
                  <a:pt x="59929" y="2382"/>
                  <a:pt x="42862" y="1191"/>
                  <a:pt x="40481" y="8335"/>
                </a:cubicBezTo>
                <a:cubicBezTo>
                  <a:pt x="33446" y="29442"/>
                  <a:pt x="40709" y="22069"/>
                  <a:pt x="14288" y="25004"/>
                </a:cubicBezTo>
                <a:cubicBezTo>
                  <a:pt x="12700" y="35323"/>
                  <a:pt x="13037" y="46128"/>
                  <a:pt x="9525" y="55960"/>
                </a:cubicBezTo>
                <a:cubicBezTo>
                  <a:pt x="8681" y="58324"/>
                  <a:pt x="4156" y="56566"/>
                  <a:pt x="2381" y="58341"/>
                </a:cubicBezTo>
                <a:cubicBezTo>
                  <a:pt x="606" y="60116"/>
                  <a:pt x="794" y="63104"/>
                  <a:pt x="0" y="65485"/>
                </a:cubicBezTo>
                <a:cubicBezTo>
                  <a:pt x="794" y="70248"/>
                  <a:pt x="2381" y="74945"/>
                  <a:pt x="2381" y="79773"/>
                </a:cubicBezTo>
                <a:cubicBezTo>
                  <a:pt x="2381" y="85385"/>
                  <a:pt x="0" y="90829"/>
                  <a:pt x="0" y="96441"/>
                </a:cubicBezTo>
                <a:cubicBezTo>
                  <a:pt x="0" y="103258"/>
                  <a:pt x="2216" y="110563"/>
                  <a:pt x="7144" y="115491"/>
                </a:cubicBezTo>
                <a:cubicBezTo>
                  <a:pt x="9168" y="117515"/>
                  <a:pt x="11907" y="118666"/>
                  <a:pt x="14288" y="120254"/>
                </a:cubicBezTo>
                <a:cubicBezTo>
                  <a:pt x="15082" y="115491"/>
                  <a:pt x="14510" y="110285"/>
                  <a:pt x="16669" y="105966"/>
                </a:cubicBezTo>
                <a:cubicBezTo>
                  <a:pt x="20961" y="97381"/>
                  <a:pt x="32578" y="102665"/>
                  <a:pt x="38100" y="103585"/>
                </a:cubicBezTo>
                <a:cubicBezTo>
                  <a:pt x="43768" y="120588"/>
                  <a:pt x="38686" y="115088"/>
                  <a:pt x="50006" y="122635"/>
                </a:cubicBezTo>
                <a:cubicBezTo>
                  <a:pt x="55562" y="121841"/>
                  <a:pt x="61206" y="121516"/>
                  <a:pt x="66675" y="120254"/>
                </a:cubicBezTo>
                <a:cubicBezTo>
                  <a:pt x="71567" y="119125"/>
                  <a:pt x="76040" y="116475"/>
                  <a:pt x="80963" y="115491"/>
                </a:cubicBezTo>
                <a:lnTo>
                  <a:pt x="92869" y="113110"/>
                </a:lnTo>
                <a:cubicBezTo>
                  <a:pt x="93663" y="110729"/>
                  <a:pt x="94127" y="108211"/>
                  <a:pt x="95250" y="105966"/>
                </a:cubicBezTo>
                <a:cubicBezTo>
                  <a:pt x="96530" y="103406"/>
                  <a:pt x="98886" y="101453"/>
                  <a:pt x="100013" y="98823"/>
                </a:cubicBezTo>
                <a:cubicBezTo>
                  <a:pt x="101302" y="95815"/>
                  <a:pt x="98029" y="91282"/>
                  <a:pt x="102394" y="89298"/>
                </a:cubicBezTo>
                <a:cubicBezTo>
                  <a:pt x="106363" y="80567"/>
                  <a:pt x="113504" y="72662"/>
                  <a:pt x="114300" y="63104"/>
                </a:cubicBezTo>
                <a:cubicBezTo>
                  <a:pt x="114572" y="59843"/>
                  <a:pt x="107910" y="61663"/>
                  <a:pt x="104775" y="60723"/>
                </a:cubicBezTo>
                <a:cubicBezTo>
                  <a:pt x="99967" y="59280"/>
                  <a:pt x="90488" y="55960"/>
                  <a:pt x="90488" y="55960"/>
                </a:cubicBezTo>
                <a:cubicBezTo>
                  <a:pt x="89694" y="48023"/>
                  <a:pt x="89900" y="39921"/>
                  <a:pt x="88106" y="32148"/>
                </a:cubicBezTo>
                <a:cubicBezTo>
                  <a:pt x="87462" y="29359"/>
                  <a:pt x="84624" y="27564"/>
                  <a:pt x="83344" y="25004"/>
                </a:cubicBezTo>
                <a:cubicBezTo>
                  <a:pt x="82222" y="22759"/>
                  <a:pt x="81757" y="20241"/>
                  <a:pt x="80963" y="17860"/>
                </a:cubicBezTo>
                <a:cubicBezTo>
                  <a:pt x="83344" y="17066"/>
                  <a:pt x="86146" y="17047"/>
                  <a:pt x="88106" y="15479"/>
                </a:cubicBezTo>
                <a:cubicBezTo>
                  <a:pt x="90341" y="13691"/>
                  <a:pt x="93563" y="11112"/>
                  <a:pt x="92869" y="8335"/>
                </a:cubicBezTo>
                <a:cubicBezTo>
                  <a:pt x="92260" y="5900"/>
                  <a:pt x="88139" y="6644"/>
                  <a:pt x="85725" y="5954"/>
                </a:cubicBezTo>
                <a:cubicBezTo>
                  <a:pt x="82578" y="5055"/>
                  <a:pt x="79440" y="4036"/>
                  <a:pt x="76200" y="3573"/>
                </a:cubicBezTo>
                <a:cubicBezTo>
                  <a:pt x="68303" y="2445"/>
                  <a:pt x="60236" y="2618"/>
                  <a:pt x="52388" y="1191"/>
                </a:cubicBezTo>
                <a:cubicBezTo>
                  <a:pt x="51283" y="990"/>
                  <a:pt x="63897" y="0"/>
                  <a:pt x="61913" y="1191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자유형 37"/>
          <p:cNvSpPr/>
          <p:nvPr/>
        </p:nvSpPr>
        <p:spPr>
          <a:xfrm>
            <a:off x="3650456" y="7781710"/>
            <a:ext cx="214312" cy="128772"/>
          </a:xfrm>
          <a:custGeom>
            <a:avLst/>
            <a:gdLst>
              <a:gd name="connsiteX0" fmla="*/ 190500 w 214312"/>
              <a:gd name="connsiteY0" fmla="*/ 81147 h 128772"/>
              <a:gd name="connsiteX1" fmla="*/ 188119 w 214312"/>
              <a:gd name="connsiteY1" fmla="*/ 88290 h 128772"/>
              <a:gd name="connsiteX2" fmla="*/ 183356 w 214312"/>
              <a:gd name="connsiteY2" fmla="*/ 95434 h 128772"/>
              <a:gd name="connsiteX3" fmla="*/ 185737 w 214312"/>
              <a:gd name="connsiteY3" fmla="*/ 109722 h 128772"/>
              <a:gd name="connsiteX4" fmla="*/ 178594 w 214312"/>
              <a:gd name="connsiteY4" fmla="*/ 116865 h 128772"/>
              <a:gd name="connsiteX5" fmla="*/ 145256 w 214312"/>
              <a:gd name="connsiteY5" fmla="*/ 116865 h 128772"/>
              <a:gd name="connsiteX6" fmla="*/ 123825 w 214312"/>
              <a:gd name="connsiteY6" fmla="*/ 109722 h 128772"/>
              <a:gd name="connsiteX7" fmla="*/ 116681 w 214312"/>
              <a:gd name="connsiteY7" fmla="*/ 107340 h 128772"/>
              <a:gd name="connsiteX8" fmla="*/ 95250 w 214312"/>
              <a:gd name="connsiteY8" fmla="*/ 109722 h 128772"/>
              <a:gd name="connsiteX9" fmla="*/ 88106 w 214312"/>
              <a:gd name="connsiteY9" fmla="*/ 112103 h 128772"/>
              <a:gd name="connsiteX10" fmla="*/ 76200 w 214312"/>
              <a:gd name="connsiteY10" fmla="*/ 109722 h 128772"/>
              <a:gd name="connsiteX11" fmla="*/ 71437 w 214312"/>
              <a:gd name="connsiteY11" fmla="*/ 128772 h 128772"/>
              <a:gd name="connsiteX12" fmla="*/ 52387 w 214312"/>
              <a:gd name="connsiteY12" fmla="*/ 119247 h 128772"/>
              <a:gd name="connsiteX13" fmla="*/ 35719 w 214312"/>
              <a:gd name="connsiteY13" fmla="*/ 100197 h 128772"/>
              <a:gd name="connsiteX14" fmla="*/ 26194 w 214312"/>
              <a:gd name="connsiteY14" fmla="*/ 90672 h 128772"/>
              <a:gd name="connsiteX15" fmla="*/ 11906 w 214312"/>
              <a:gd name="connsiteY15" fmla="*/ 97815 h 128772"/>
              <a:gd name="connsiteX16" fmla="*/ 2381 w 214312"/>
              <a:gd name="connsiteY16" fmla="*/ 95434 h 128772"/>
              <a:gd name="connsiteX17" fmla="*/ 0 w 214312"/>
              <a:gd name="connsiteY17" fmla="*/ 85909 h 128772"/>
              <a:gd name="connsiteX18" fmla="*/ 7144 w 214312"/>
              <a:gd name="connsiteY18" fmla="*/ 71622 h 128772"/>
              <a:gd name="connsiteX19" fmla="*/ 9525 w 214312"/>
              <a:gd name="connsiteY19" fmla="*/ 64478 h 128772"/>
              <a:gd name="connsiteX20" fmla="*/ 4762 w 214312"/>
              <a:gd name="connsiteY20" fmla="*/ 40665 h 128772"/>
              <a:gd name="connsiteX21" fmla="*/ 11906 w 214312"/>
              <a:gd name="connsiteY21" fmla="*/ 38284 h 128772"/>
              <a:gd name="connsiteX22" fmla="*/ 23812 w 214312"/>
              <a:gd name="connsiteY22" fmla="*/ 35903 h 128772"/>
              <a:gd name="connsiteX23" fmla="*/ 26194 w 214312"/>
              <a:gd name="connsiteY23" fmla="*/ 28759 h 128772"/>
              <a:gd name="connsiteX24" fmla="*/ 33337 w 214312"/>
              <a:gd name="connsiteY24" fmla="*/ 21615 h 128772"/>
              <a:gd name="connsiteX25" fmla="*/ 35719 w 214312"/>
              <a:gd name="connsiteY25" fmla="*/ 7328 h 128772"/>
              <a:gd name="connsiteX26" fmla="*/ 52387 w 214312"/>
              <a:gd name="connsiteY26" fmla="*/ 16853 h 128772"/>
              <a:gd name="connsiteX27" fmla="*/ 61912 w 214312"/>
              <a:gd name="connsiteY27" fmla="*/ 31140 h 128772"/>
              <a:gd name="connsiteX28" fmla="*/ 69056 w 214312"/>
              <a:gd name="connsiteY28" fmla="*/ 33522 h 128772"/>
              <a:gd name="connsiteX29" fmla="*/ 95250 w 214312"/>
              <a:gd name="connsiteY29" fmla="*/ 31140 h 128772"/>
              <a:gd name="connsiteX30" fmla="*/ 104775 w 214312"/>
              <a:gd name="connsiteY30" fmla="*/ 19234 h 128772"/>
              <a:gd name="connsiteX31" fmla="*/ 111919 w 214312"/>
              <a:gd name="connsiteY31" fmla="*/ 16853 h 128772"/>
              <a:gd name="connsiteX32" fmla="*/ 126206 w 214312"/>
              <a:gd name="connsiteY32" fmla="*/ 4947 h 128772"/>
              <a:gd name="connsiteX33" fmla="*/ 145256 w 214312"/>
              <a:gd name="connsiteY33" fmla="*/ 7328 h 128772"/>
              <a:gd name="connsiteX34" fmla="*/ 152400 w 214312"/>
              <a:gd name="connsiteY34" fmla="*/ 9709 h 128772"/>
              <a:gd name="connsiteX35" fmla="*/ 159544 w 214312"/>
              <a:gd name="connsiteY35" fmla="*/ 14472 h 128772"/>
              <a:gd name="connsiteX36" fmla="*/ 192881 w 214312"/>
              <a:gd name="connsiteY36" fmla="*/ 4947 h 128772"/>
              <a:gd name="connsiteX37" fmla="*/ 200025 w 214312"/>
              <a:gd name="connsiteY37" fmla="*/ 7328 h 128772"/>
              <a:gd name="connsiteX38" fmla="*/ 209550 w 214312"/>
              <a:gd name="connsiteY38" fmla="*/ 21615 h 128772"/>
              <a:gd name="connsiteX39" fmla="*/ 214312 w 214312"/>
              <a:gd name="connsiteY39" fmla="*/ 28759 h 128772"/>
              <a:gd name="connsiteX40" fmla="*/ 211931 w 214312"/>
              <a:gd name="connsiteY40" fmla="*/ 40665 h 128772"/>
              <a:gd name="connsiteX41" fmla="*/ 204787 w 214312"/>
              <a:gd name="connsiteY41" fmla="*/ 47809 h 128772"/>
              <a:gd name="connsiteX42" fmla="*/ 200025 w 214312"/>
              <a:gd name="connsiteY42" fmla="*/ 54953 h 128772"/>
              <a:gd name="connsiteX43" fmla="*/ 195262 w 214312"/>
              <a:gd name="connsiteY43" fmla="*/ 76384 h 128772"/>
              <a:gd name="connsiteX44" fmla="*/ 190500 w 214312"/>
              <a:gd name="connsiteY44" fmla="*/ 81147 h 12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14312" h="128772">
                <a:moveTo>
                  <a:pt x="190500" y="81147"/>
                </a:moveTo>
                <a:cubicBezTo>
                  <a:pt x="189310" y="83131"/>
                  <a:pt x="189241" y="86045"/>
                  <a:pt x="188119" y="88290"/>
                </a:cubicBezTo>
                <a:cubicBezTo>
                  <a:pt x="186839" y="90850"/>
                  <a:pt x="183672" y="92589"/>
                  <a:pt x="183356" y="95434"/>
                </a:cubicBezTo>
                <a:cubicBezTo>
                  <a:pt x="182823" y="100233"/>
                  <a:pt x="184943" y="104959"/>
                  <a:pt x="185737" y="109722"/>
                </a:cubicBezTo>
                <a:cubicBezTo>
                  <a:pt x="183356" y="112103"/>
                  <a:pt x="181396" y="114997"/>
                  <a:pt x="178594" y="116865"/>
                </a:cubicBezTo>
                <a:cubicBezTo>
                  <a:pt x="169934" y="122639"/>
                  <a:pt x="150196" y="117314"/>
                  <a:pt x="145256" y="116865"/>
                </a:cubicBezTo>
                <a:lnTo>
                  <a:pt x="123825" y="109722"/>
                </a:lnTo>
                <a:lnTo>
                  <a:pt x="116681" y="107340"/>
                </a:lnTo>
                <a:cubicBezTo>
                  <a:pt x="109537" y="108134"/>
                  <a:pt x="102340" y="108540"/>
                  <a:pt x="95250" y="109722"/>
                </a:cubicBezTo>
                <a:cubicBezTo>
                  <a:pt x="92774" y="110135"/>
                  <a:pt x="90616" y="112103"/>
                  <a:pt x="88106" y="112103"/>
                </a:cubicBezTo>
                <a:cubicBezTo>
                  <a:pt x="84059" y="112103"/>
                  <a:pt x="86519" y="110119"/>
                  <a:pt x="76200" y="109722"/>
                </a:cubicBezTo>
                <a:lnTo>
                  <a:pt x="71437" y="128772"/>
                </a:lnTo>
                <a:lnTo>
                  <a:pt x="52387" y="119247"/>
                </a:lnTo>
                <a:cubicBezTo>
                  <a:pt x="46831" y="112897"/>
                  <a:pt x="40682" y="107021"/>
                  <a:pt x="35719" y="100197"/>
                </a:cubicBezTo>
                <a:cubicBezTo>
                  <a:pt x="27591" y="89022"/>
                  <a:pt x="40669" y="95497"/>
                  <a:pt x="26194" y="90672"/>
                </a:cubicBezTo>
                <a:cubicBezTo>
                  <a:pt x="22582" y="93080"/>
                  <a:pt x="16836" y="97815"/>
                  <a:pt x="11906" y="97815"/>
                </a:cubicBezTo>
                <a:cubicBezTo>
                  <a:pt x="8633" y="97815"/>
                  <a:pt x="5556" y="96228"/>
                  <a:pt x="2381" y="95434"/>
                </a:cubicBezTo>
                <a:cubicBezTo>
                  <a:pt x="1587" y="92259"/>
                  <a:pt x="0" y="89182"/>
                  <a:pt x="0" y="85909"/>
                </a:cubicBezTo>
                <a:cubicBezTo>
                  <a:pt x="0" y="80978"/>
                  <a:pt x="4735" y="75235"/>
                  <a:pt x="7144" y="71622"/>
                </a:cubicBezTo>
                <a:cubicBezTo>
                  <a:pt x="7938" y="69241"/>
                  <a:pt x="9525" y="66988"/>
                  <a:pt x="9525" y="64478"/>
                </a:cubicBezTo>
                <a:cubicBezTo>
                  <a:pt x="9525" y="53530"/>
                  <a:pt x="7696" y="49464"/>
                  <a:pt x="4762" y="40665"/>
                </a:cubicBezTo>
                <a:cubicBezTo>
                  <a:pt x="7143" y="39871"/>
                  <a:pt x="9471" y="38893"/>
                  <a:pt x="11906" y="38284"/>
                </a:cubicBezTo>
                <a:cubicBezTo>
                  <a:pt x="15832" y="37302"/>
                  <a:pt x="20444" y="38148"/>
                  <a:pt x="23812" y="35903"/>
                </a:cubicBezTo>
                <a:cubicBezTo>
                  <a:pt x="25901" y="34511"/>
                  <a:pt x="24802" y="30848"/>
                  <a:pt x="26194" y="28759"/>
                </a:cubicBezTo>
                <a:cubicBezTo>
                  <a:pt x="28062" y="25957"/>
                  <a:pt x="30956" y="23996"/>
                  <a:pt x="33337" y="21615"/>
                </a:cubicBezTo>
                <a:cubicBezTo>
                  <a:pt x="34131" y="16853"/>
                  <a:pt x="32305" y="10742"/>
                  <a:pt x="35719" y="7328"/>
                </a:cubicBezTo>
                <a:cubicBezTo>
                  <a:pt x="40517" y="2530"/>
                  <a:pt x="51156" y="15621"/>
                  <a:pt x="52387" y="16853"/>
                </a:cubicBezTo>
                <a:cubicBezTo>
                  <a:pt x="54884" y="24342"/>
                  <a:pt x="54268" y="26044"/>
                  <a:pt x="61912" y="31140"/>
                </a:cubicBezTo>
                <a:cubicBezTo>
                  <a:pt x="64001" y="32532"/>
                  <a:pt x="66675" y="32728"/>
                  <a:pt x="69056" y="33522"/>
                </a:cubicBezTo>
                <a:cubicBezTo>
                  <a:pt x="77787" y="32728"/>
                  <a:pt x="86677" y="32977"/>
                  <a:pt x="95250" y="31140"/>
                </a:cubicBezTo>
                <a:cubicBezTo>
                  <a:pt x="108706" y="28256"/>
                  <a:pt x="97785" y="26224"/>
                  <a:pt x="104775" y="19234"/>
                </a:cubicBezTo>
                <a:cubicBezTo>
                  <a:pt x="106550" y="17459"/>
                  <a:pt x="109538" y="17647"/>
                  <a:pt x="111919" y="16853"/>
                </a:cubicBezTo>
                <a:cubicBezTo>
                  <a:pt x="113676" y="15096"/>
                  <a:pt x="122557" y="5279"/>
                  <a:pt x="126206" y="4947"/>
                </a:cubicBezTo>
                <a:cubicBezTo>
                  <a:pt x="132579" y="4368"/>
                  <a:pt x="138906" y="6534"/>
                  <a:pt x="145256" y="7328"/>
                </a:cubicBezTo>
                <a:cubicBezTo>
                  <a:pt x="147637" y="8122"/>
                  <a:pt x="150155" y="8586"/>
                  <a:pt x="152400" y="9709"/>
                </a:cubicBezTo>
                <a:cubicBezTo>
                  <a:pt x="154960" y="10989"/>
                  <a:pt x="152003" y="18044"/>
                  <a:pt x="159544" y="14472"/>
                </a:cubicBezTo>
                <a:cubicBezTo>
                  <a:pt x="184052" y="2217"/>
                  <a:pt x="175570" y="0"/>
                  <a:pt x="192881" y="4947"/>
                </a:cubicBezTo>
                <a:cubicBezTo>
                  <a:pt x="195295" y="5637"/>
                  <a:pt x="197644" y="6534"/>
                  <a:pt x="200025" y="7328"/>
                </a:cubicBezTo>
                <a:lnTo>
                  <a:pt x="209550" y="21615"/>
                </a:lnTo>
                <a:lnTo>
                  <a:pt x="214312" y="28759"/>
                </a:lnTo>
                <a:cubicBezTo>
                  <a:pt x="213518" y="32728"/>
                  <a:pt x="213741" y="37045"/>
                  <a:pt x="211931" y="40665"/>
                </a:cubicBezTo>
                <a:cubicBezTo>
                  <a:pt x="210425" y="43677"/>
                  <a:pt x="206943" y="45222"/>
                  <a:pt x="204787" y="47809"/>
                </a:cubicBezTo>
                <a:cubicBezTo>
                  <a:pt x="202955" y="50008"/>
                  <a:pt x="201305" y="52393"/>
                  <a:pt x="200025" y="54953"/>
                </a:cubicBezTo>
                <a:cubicBezTo>
                  <a:pt x="192814" y="69377"/>
                  <a:pt x="204411" y="54429"/>
                  <a:pt x="195262" y="76384"/>
                </a:cubicBezTo>
                <a:cubicBezTo>
                  <a:pt x="185297" y="100299"/>
                  <a:pt x="191691" y="79163"/>
                  <a:pt x="190500" y="81147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자유형 38"/>
          <p:cNvSpPr/>
          <p:nvPr/>
        </p:nvSpPr>
        <p:spPr>
          <a:xfrm>
            <a:off x="4171888" y="7824755"/>
            <a:ext cx="147342" cy="125796"/>
          </a:xfrm>
          <a:custGeom>
            <a:avLst/>
            <a:gdLst>
              <a:gd name="connsiteX0" fmla="*/ 104837 w 147342"/>
              <a:gd name="connsiteY0" fmla="*/ 35719 h 125796"/>
              <a:gd name="connsiteX1" fmla="*/ 102456 w 147342"/>
              <a:gd name="connsiteY1" fmla="*/ 21431 h 125796"/>
              <a:gd name="connsiteX2" fmla="*/ 88168 w 147342"/>
              <a:gd name="connsiteY2" fmla="*/ 23812 h 125796"/>
              <a:gd name="connsiteX3" fmla="*/ 78643 w 147342"/>
              <a:gd name="connsiteY3" fmla="*/ 30956 h 125796"/>
              <a:gd name="connsiteX4" fmla="*/ 57212 w 147342"/>
              <a:gd name="connsiteY4" fmla="*/ 28575 h 125796"/>
              <a:gd name="connsiteX5" fmla="*/ 50068 w 147342"/>
              <a:gd name="connsiteY5" fmla="*/ 26194 h 125796"/>
              <a:gd name="connsiteX6" fmla="*/ 35781 w 147342"/>
              <a:gd name="connsiteY6" fmla="*/ 11906 h 125796"/>
              <a:gd name="connsiteX7" fmla="*/ 28637 w 147342"/>
              <a:gd name="connsiteY7" fmla="*/ 4762 h 125796"/>
              <a:gd name="connsiteX8" fmla="*/ 21493 w 147342"/>
              <a:gd name="connsiteY8" fmla="*/ 0 h 125796"/>
              <a:gd name="connsiteX9" fmla="*/ 11968 w 147342"/>
              <a:gd name="connsiteY9" fmla="*/ 50006 h 125796"/>
              <a:gd name="connsiteX10" fmla="*/ 16731 w 147342"/>
              <a:gd name="connsiteY10" fmla="*/ 57150 h 125796"/>
              <a:gd name="connsiteX11" fmla="*/ 38162 w 147342"/>
              <a:gd name="connsiteY11" fmla="*/ 59531 h 125796"/>
              <a:gd name="connsiteX12" fmla="*/ 45306 w 147342"/>
              <a:gd name="connsiteY12" fmla="*/ 64294 h 125796"/>
              <a:gd name="connsiteX13" fmla="*/ 57212 w 147342"/>
              <a:gd name="connsiteY13" fmla="*/ 78581 h 125796"/>
              <a:gd name="connsiteX14" fmla="*/ 64356 w 147342"/>
              <a:gd name="connsiteY14" fmla="*/ 92869 h 125796"/>
              <a:gd name="connsiteX15" fmla="*/ 61975 w 147342"/>
              <a:gd name="connsiteY15" fmla="*/ 114300 h 125796"/>
              <a:gd name="connsiteX16" fmla="*/ 64356 w 147342"/>
              <a:gd name="connsiteY16" fmla="*/ 123825 h 125796"/>
              <a:gd name="connsiteX17" fmla="*/ 81025 w 147342"/>
              <a:gd name="connsiteY17" fmla="*/ 121444 h 125796"/>
              <a:gd name="connsiteX18" fmla="*/ 95312 w 147342"/>
              <a:gd name="connsiteY18" fmla="*/ 111919 h 125796"/>
              <a:gd name="connsiteX19" fmla="*/ 119125 w 147342"/>
              <a:gd name="connsiteY19" fmla="*/ 104775 h 125796"/>
              <a:gd name="connsiteX20" fmla="*/ 126268 w 147342"/>
              <a:gd name="connsiteY20" fmla="*/ 102394 h 125796"/>
              <a:gd name="connsiteX21" fmla="*/ 145318 w 147342"/>
              <a:gd name="connsiteY21" fmla="*/ 95250 h 125796"/>
              <a:gd name="connsiteX22" fmla="*/ 140556 w 147342"/>
              <a:gd name="connsiteY22" fmla="*/ 88106 h 125796"/>
              <a:gd name="connsiteX23" fmla="*/ 128650 w 147342"/>
              <a:gd name="connsiteY23" fmla="*/ 57150 h 125796"/>
              <a:gd name="connsiteX24" fmla="*/ 116743 w 147342"/>
              <a:gd name="connsiteY24" fmla="*/ 47625 h 125796"/>
              <a:gd name="connsiteX25" fmla="*/ 109600 w 147342"/>
              <a:gd name="connsiteY25" fmla="*/ 40481 h 125796"/>
              <a:gd name="connsiteX26" fmla="*/ 104837 w 147342"/>
              <a:gd name="connsiteY26" fmla="*/ 35719 h 125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47342" h="125796">
                <a:moveTo>
                  <a:pt x="104837" y="35719"/>
                </a:moveTo>
                <a:cubicBezTo>
                  <a:pt x="104043" y="30956"/>
                  <a:pt x="104615" y="25750"/>
                  <a:pt x="102456" y="21431"/>
                </a:cubicBezTo>
                <a:cubicBezTo>
                  <a:pt x="96763" y="10044"/>
                  <a:pt x="92332" y="20243"/>
                  <a:pt x="88168" y="23812"/>
                </a:cubicBezTo>
                <a:cubicBezTo>
                  <a:pt x="85155" y="26395"/>
                  <a:pt x="81818" y="28575"/>
                  <a:pt x="78643" y="30956"/>
                </a:cubicBezTo>
                <a:cubicBezTo>
                  <a:pt x="71499" y="30162"/>
                  <a:pt x="64302" y="29757"/>
                  <a:pt x="57212" y="28575"/>
                </a:cubicBezTo>
                <a:cubicBezTo>
                  <a:pt x="54736" y="28162"/>
                  <a:pt x="52049" y="27735"/>
                  <a:pt x="50068" y="26194"/>
                </a:cubicBezTo>
                <a:cubicBezTo>
                  <a:pt x="44752" y="22059"/>
                  <a:pt x="40543" y="16669"/>
                  <a:pt x="35781" y="11906"/>
                </a:cubicBezTo>
                <a:cubicBezTo>
                  <a:pt x="33400" y="9525"/>
                  <a:pt x="31439" y="6630"/>
                  <a:pt x="28637" y="4762"/>
                </a:cubicBezTo>
                <a:lnTo>
                  <a:pt x="21493" y="0"/>
                </a:lnTo>
                <a:cubicBezTo>
                  <a:pt x="0" y="7164"/>
                  <a:pt x="9856" y="1414"/>
                  <a:pt x="11968" y="50006"/>
                </a:cubicBezTo>
                <a:cubicBezTo>
                  <a:pt x="12092" y="52865"/>
                  <a:pt x="14041" y="56172"/>
                  <a:pt x="16731" y="57150"/>
                </a:cubicBezTo>
                <a:cubicBezTo>
                  <a:pt x="23486" y="59606"/>
                  <a:pt x="31018" y="58737"/>
                  <a:pt x="38162" y="59531"/>
                </a:cubicBezTo>
                <a:cubicBezTo>
                  <a:pt x="40543" y="61119"/>
                  <a:pt x="43107" y="62462"/>
                  <a:pt x="45306" y="64294"/>
                </a:cubicBezTo>
                <a:cubicBezTo>
                  <a:pt x="49822" y="68057"/>
                  <a:pt x="54535" y="73227"/>
                  <a:pt x="57212" y="78581"/>
                </a:cubicBezTo>
                <a:cubicBezTo>
                  <a:pt x="67066" y="98291"/>
                  <a:pt x="50712" y="72404"/>
                  <a:pt x="64356" y="92869"/>
                </a:cubicBezTo>
                <a:cubicBezTo>
                  <a:pt x="63562" y="100013"/>
                  <a:pt x="61975" y="107112"/>
                  <a:pt x="61975" y="114300"/>
                </a:cubicBezTo>
                <a:cubicBezTo>
                  <a:pt x="61975" y="117573"/>
                  <a:pt x="61292" y="122676"/>
                  <a:pt x="64356" y="123825"/>
                </a:cubicBezTo>
                <a:cubicBezTo>
                  <a:pt x="69611" y="125796"/>
                  <a:pt x="75469" y="122238"/>
                  <a:pt x="81025" y="121444"/>
                </a:cubicBezTo>
                <a:cubicBezTo>
                  <a:pt x="85787" y="118269"/>
                  <a:pt x="88168" y="111919"/>
                  <a:pt x="95312" y="111919"/>
                </a:cubicBezTo>
                <a:lnTo>
                  <a:pt x="119125" y="104775"/>
                </a:lnTo>
                <a:cubicBezTo>
                  <a:pt x="121524" y="104037"/>
                  <a:pt x="123490" y="103981"/>
                  <a:pt x="126268" y="102394"/>
                </a:cubicBezTo>
                <a:cubicBezTo>
                  <a:pt x="132618" y="100013"/>
                  <a:pt x="140523" y="100045"/>
                  <a:pt x="145318" y="95250"/>
                </a:cubicBezTo>
                <a:cubicBezTo>
                  <a:pt x="147342" y="93226"/>
                  <a:pt x="141342" y="90858"/>
                  <a:pt x="140556" y="88106"/>
                </a:cubicBezTo>
                <a:cubicBezTo>
                  <a:pt x="131559" y="56615"/>
                  <a:pt x="144377" y="67635"/>
                  <a:pt x="128650" y="57150"/>
                </a:cubicBezTo>
                <a:cubicBezTo>
                  <a:pt x="117996" y="41171"/>
                  <a:pt x="130547" y="56828"/>
                  <a:pt x="116743" y="47625"/>
                </a:cubicBezTo>
                <a:cubicBezTo>
                  <a:pt x="113941" y="45757"/>
                  <a:pt x="111981" y="42862"/>
                  <a:pt x="109600" y="40481"/>
                </a:cubicBezTo>
                <a:lnTo>
                  <a:pt x="104837" y="35719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자유형 39"/>
          <p:cNvSpPr/>
          <p:nvPr/>
        </p:nvSpPr>
        <p:spPr>
          <a:xfrm>
            <a:off x="2142633" y="7601502"/>
            <a:ext cx="441023" cy="432805"/>
          </a:xfrm>
          <a:custGeom>
            <a:avLst/>
            <a:gdLst>
              <a:gd name="connsiteX0" fmla="*/ 224330 w 441023"/>
              <a:gd name="connsiteY0" fmla="*/ 73236 h 432805"/>
              <a:gd name="connsiteX1" fmla="*/ 217186 w 441023"/>
              <a:gd name="connsiteY1" fmla="*/ 92286 h 432805"/>
              <a:gd name="connsiteX2" fmla="*/ 202898 w 441023"/>
              <a:gd name="connsiteY2" fmla="*/ 97048 h 432805"/>
              <a:gd name="connsiteX3" fmla="*/ 198136 w 441023"/>
              <a:gd name="connsiteY3" fmla="*/ 106573 h 432805"/>
              <a:gd name="connsiteX4" fmla="*/ 183848 w 441023"/>
              <a:gd name="connsiteY4" fmla="*/ 111336 h 432805"/>
              <a:gd name="connsiteX5" fmla="*/ 188611 w 441023"/>
              <a:gd name="connsiteY5" fmla="*/ 120861 h 432805"/>
              <a:gd name="connsiteX6" fmla="*/ 198136 w 441023"/>
              <a:gd name="connsiteY6" fmla="*/ 135148 h 432805"/>
              <a:gd name="connsiteX7" fmla="*/ 148130 w 441023"/>
              <a:gd name="connsiteY7" fmla="*/ 137530 h 432805"/>
              <a:gd name="connsiteX8" fmla="*/ 138605 w 441023"/>
              <a:gd name="connsiteY8" fmla="*/ 151817 h 432805"/>
              <a:gd name="connsiteX9" fmla="*/ 131461 w 441023"/>
              <a:gd name="connsiteY9" fmla="*/ 158961 h 432805"/>
              <a:gd name="connsiteX10" fmla="*/ 126698 w 441023"/>
              <a:gd name="connsiteY10" fmla="*/ 166105 h 432805"/>
              <a:gd name="connsiteX11" fmla="*/ 124317 w 441023"/>
              <a:gd name="connsiteY11" fmla="*/ 173248 h 432805"/>
              <a:gd name="connsiteX12" fmla="*/ 114792 w 441023"/>
              <a:gd name="connsiteY12" fmla="*/ 194680 h 432805"/>
              <a:gd name="connsiteX13" fmla="*/ 100505 w 441023"/>
              <a:gd name="connsiteY13" fmla="*/ 197061 h 432805"/>
              <a:gd name="connsiteX14" fmla="*/ 86217 w 441023"/>
              <a:gd name="connsiteY14" fmla="*/ 204205 h 432805"/>
              <a:gd name="connsiteX15" fmla="*/ 79073 w 441023"/>
              <a:gd name="connsiteY15" fmla="*/ 208967 h 432805"/>
              <a:gd name="connsiteX16" fmla="*/ 74311 w 441023"/>
              <a:gd name="connsiteY16" fmla="*/ 216111 h 432805"/>
              <a:gd name="connsiteX17" fmla="*/ 50498 w 441023"/>
              <a:gd name="connsiteY17" fmla="*/ 223255 h 432805"/>
              <a:gd name="connsiteX18" fmla="*/ 36211 w 441023"/>
              <a:gd name="connsiteY18" fmla="*/ 237542 h 432805"/>
              <a:gd name="connsiteX19" fmla="*/ 57642 w 441023"/>
              <a:gd name="connsiteY19" fmla="*/ 258973 h 432805"/>
              <a:gd name="connsiteX20" fmla="*/ 31448 w 441023"/>
              <a:gd name="connsiteY20" fmla="*/ 256592 h 432805"/>
              <a:gd name="connsiteX21" fmla="*/ 10017 w 441023"/>
              <a:gd name="connsiteY21" fmla="*/ 278023 h 432805"/>
              <a:gd name="connsiteX22" fmla="*/ 492 w 441023"/>
              <a:gd name="connsiteY22" fmla="*/ 306598 h 432805"/>
              <a:gd name="connsiteX23" fmla="*/ 2873 w 441023"/>
              <a:gd name="connsiteY23" fmla="*/ 313742 h 432805"/>
              <a:gd name="connsiteX24" fmla="*/ 12398 w 441023"/>
              <a:gd name="connsiteY24" fmla="*/ 332792 h 432805"/>
              <a:gd name="connsiteX25" fmla="*/ 19542 w 441023"/>
              <a:gd name="connsiteY25" fmla="*/ 337555 h 432805"/>
              <a:gd name="connsiteX26" fmla="*/ 29067 w 441023"/>
              <a:gd name="connsiteY26" fmla="*/ 349461 h 432805"/>
              <a:gd name="connsiteX27" fmla="*/ 31448 w 441023"/>
              <a:gd name="connsiteY27" fmla="*/ 356605 h 432805"/>
              <a:gd name="connsiteX28" fmla="*/ 38592 w 441023"/>
              <a:gd name="connsiteY28" fmla="*/ 373273 h 432805"/>
              <a:gd name="connsiteX29" fmla="*/ 45736 w 441023"/>
              <a:gd name="connsiteY29" fmla="*/ 375655 h 432805"/>
              <a:gd name="connsiteX30" fmla="*/ 74311 w 441023"/>
              <a:gd name="connsiteY30" fmla="*/ 375655 h 432805"/>
              <a:gd name="connsiteX31" fmla="*/ 69548 w 441023"/>
              <a:gd name="connsiteY31" fmla="*/ 394705 h 432805"/>
              <a:gd name="connsiteX32" fmla="*/ 67167 w 441023"/>
              <a:gd name="connsiteY32" fmla="*/ 401848 h 432805"/>
              <a:gd name="connsiteX33" fmla="*/ 60023 w 441023"/>
              <a:gd name="connsiteY33" fmla="*/ 406611 h 432805"/>
              <a:gd name="connsiteX34" fmla="*/ 62405 w 441023"/>
              <a:gd name="connsiteY34" fmla="*/ 413755 h 432805"/>
              <a:gd name="connsiteX35" fmla="*/ 79073 w 441023"/>
              <a:gd name="connsiteY35" fmla="*/ 413755 h 432805"/>
              <a:gd name="connsiteX36" fmla="*/ 100505 w 441023"/>
              <a:gd name="connsiteY36" fmla="*/ 411373 h 432805"/>
              <a:gd name="connsiteX37" fmla="*/ 102886 w 441023"/>
              <a:gd name="connsiteY37" fmla="*/ 418517 h 432805"/>
              <a:gd name="connsiteX38" fmla="*/ 112411 w 441023"/>
              <a:gd name="connsiteY38" fmla="*/ 432805 h 432805"/>
              <a:gd name="connsiteX39" fmla="*/ 148130 w 441023"/>
              <a:gd name="connsiteY39" fmla="*/ 420898 h 432805"/>
              <a:gd name="connsiteX40" fmla="*/ 188611 w 441023"/>
              <a:gd name="connsiteY40" fmla="*/ 411373 h 432805"/>
              <a:gd name="connsiteX41" fmla="*/ 193373 w 441023"/>
              <a:gd name="connsiteY41" fmla="*/ 404230 h 432805"/>
              <a:gd name="connsiteX42" fmla="*/ 200517 w 441023"/>
              <a:gd name="connsiteY42" fmla="*/ 401848 h 432805"/>
              <a:gd name="connsiteX43" fmla="*/ 214805 w 441023"/>
              <a:gd name="connsiteY43" fmla="*/ 394705 h 432805"/>
              <a:gd name="connsiteX44" fmla="*/ 221948 w 441023"/>
              <a:gd name="connsiteY44" fmla="*/ 389942 h 432805"/>
              <a:gd name="connsiteX45" fmla="*/ 257667 w 441023"/>
              <a:gd name="connsiteY45" fmla="*/ 387561 h 432805"/>
              <a:gd name="connsiteX46" fmla="*/ 267192 w 441023"/>
              <a:gd name="connsiteY46" fmla="*/ 385180 h 432805"/>
              <a:gd name="connsiteX47" fmla="*/ 264811 w 441023"/>
              <a:gd name="connsiteY47" fmla="*/ 378036 h 432805"/>
              <a:gd name="connsiteX48" fmla="*/ 255286 w 441023"/>
              <a:gd name="connsiteY48" fmla="*/ 361367 h 432805"/>
              <a:gd name="connsiteX49" fmla="*/ 257667 w 441023"/>
              <a:gd name="connsiteY49" fmla="*/ 349461 h 432805"/>
              <a:gd name="connsiteX50" fmla="*/ 264811 w 441023"/>
              <a:gd name="connsiteY50" fmla="*/ 347080 h 432805"/>
              <a:gd name="connsiteX51" fmla="*/ 281480 w 441023"/>
              <a:gd name="connsiteY51" fmla="*/ 349461 h 432805"/>
              <a:gd name="connsiteX52" fmla="*/ 295767 w 441023"/>
              <a:gd name="connsiteY52" fmla="*/ 356605 h 432805"/>
              <a:gd name="connsiteX53" fmla="*/ 307673 w 441023"/>
              <a:gd name="connsiteY53" fmla="*/ 354223 h 432805"/>
              <a:gd name="connsiteX54" fmla="*/ 312436 w 441023"/>
              <a:gd name="connsiteY54" fmla="*/ 339936 h 432805"/>
              <a:gd name="connsiteX55" fmla="*/ 314817 w 441023"/>
              <a:gd name="connsiteY55" fmla="*/ 332792 h 432805"/>
              <a:gd name="connsiteX56" fmla="*/ 321961 w 441023"/>
              <a:gd name="connsiteY56" fmla="*/ 328030 h 432805"/>
              <a:gd name="connsiteX57" fmla="*/ 326723 w 441023"/>
              <a:gd name="connsiteY57" fmla="*/ 320886 h 432805"/>
              <a:gd name="connsiteX58" fmla="*/ 329105 w 441023"/>
              <a:gd name="connsiteY58" fmla="*/ 313742 h 432805"/>
              <a:gd name="connsiteX59" fmla="*/ 336248 w 441023"/>
              <a:gd name="connsiteY59" fmla="*/ 311361 h 432805"/>
              <a:gd name="connsiteX60" fmla="*/ 350536 w 441023"/>
              <a:gd name="connsiteY60" fmla="*/ 313742 h 432805"/>
              <a:gd name="connsiteX61" fmla="*/ 352917 w 441023"/>
              <a:gd name="connsiteY61" fmla="*/ 320886 h 432805"/>
              <a:gd name="connsiteX62" fmla="*/ 357680 w 441023"/>
              <a:gd name="connsiteY62" fmla="*/ 344698 h 432805"/>
              <a:gd name="connsiteX63" fmla="*/ 364823 w 441023"/>
              <a:gd name="connsiteY63" fmla="*/ 339936 h 432805"/>
              <a:gd name="connsiteX64" fmla="*/ 371967 w 441023"/>
              <a:gd name="connsiteY64" fmla="*/ 311361 h 432805"/>
              <a:gd name="connsiteX65" fmla="*/ 383873 w 441023"/>
              <a:gd name="connsiteY65" fmla="*/ 289930 h 432805"/>
              <a:gd name="connsiteX66" fmla="*/ 391017 w 441023"/>
              <a:gd name="connsiteY66" fmla="*/ 285167 h 432805"/>
              <a:gd name="connsiteX67" fmla="*/ 393398 w 441023"/>
              <a:gd name="connsiteY67" fmla="*/ 278023 h 432805"/>
              <a:gd name="connsiteX68" fmla="*/ 407686 w 441023"/>
              <a:gd name="connsiteY68" fmla="*/ 273261 h 432805"/>
              <a:gd name="connsiteX69" fmla="*/ 412448 w 441023"/>
              <a:gd name="connsiteY69" fmla="*/ 256592 h 432805"/>
              <a:gd name="connsiteX70" fmla="*/ 407686 w 441023"/>
              <a:gd name="connsiteY70" fmla="*/ 242305 h 432805"/>
              <a:gd name="connsiteX71" fmla="*/ 410067 w 441023"/>
              <a:gd name="connsiteY71" fmla="*/ 235161 h 432805"/>
              <a:gd name="connsiteX72" fmla="*/ 417211 w 441023"/>
              <a:gd name="connsiteY72" fmla="*/ 230398 h 432805"/>
              <a:gd name="connsiteX73" fmla="*/ 421973 w 441023"/>
              <a:gd name="connsiteY73" fmla="*/ 223255 h 432805"/>
              <a:gd name="connsiteX74" fmla="*/ 405305 w 441023"/>
              <a:gd name="connsiteY74" fmla="*/ 216111 h 432805"/>
              <a:gd name="connsiteX75" fmla="*/ 414830 w 441023"/>
              <a:gd name="connsiteY75" fmla="*/ 197061 h 432805"/>
              <a:gd name="connsiteX76" fmla="*/ 429117 w 441023"/>
              <a:gd name="connsiteY76" fmla="*/ 201823 h 432805"/>
              <a:gd name="connsiteX77" fmla="*/ 436261 w 441023"/>
              <a:gd name="connsiteY77" fmla="*/ 204205 h 432805"/>
              <a:gd name="connsiteX78" fmla="*/ 433880 w 441023"/>
              <a:gd name="connsiteY78" fmla="*/ 182773 h 432805"/>
              <a:gd name="connsiteX79" fmla="*/ 431498 w 441023"/>
              <a:gd name="connsiteY79" fmla="*/ 170867 h 432805"/>
              <a:gd name="connsiteX80" fmla="*/ 433880 w 441023"/>
              <a:gd name="connsiteY80" fmla="*/ 163723 h 432805"/>
              <a:gd name="connsiteX81" fmla="*/ 441023 w 441023"/>
              <a:gd name="connsiteY81" fmla="*/ 161342 h 432805"/>
              <a:gd name="connsiteX82" fmla="*/ 438642 w 441023"/>
              <a:gd name="connsiteY82" fmla="*/ 149436 h 432805"/>
              <a:gd name="connsiteX83" fmla="*/ 431498 w 441023"/>
              <a:gd name="connsiteY83" fmla="*/ 147055 h 432805"/>
              <a:gd name="connsiteX84" fmla="*/ 424355 w 441023"/>
              <a:gd name="connsiteY84" fmla="*/ 139911 h 432805"/>
              <a:gd name="connsiteX85" fmla="*/ 410067 w 441023"/>
              <a:gd name="connsiteY85" fmla="*/ 130386 h 432805"/>
              <a:gd name="connsiteX86" fmla="*/ 400542 w 441023"/>
              <a:gd name="connsiteY86" fmla="*/ 116098 h 432805"/>
              <a:gd name="connsiteX87" fmla="*/ 395780 w 441023"/>
              <a:gd name="connsiteY87" fmla="*/ 108955 h 432805"/>
              <a:gd name="connsiteX88" fmla="*/ 383873 w 441023"/>
              <a:gd name="connsiteY88" fmla="*/ 94667 h 432805"/>
              <a:gd name="connsiteX89" fmla="*/ 371967 w 441023"/>
              <a:gd name="connsiteY89" fmla="*/ 77998 h 432805"/>
              <a:gd name="connsiteX90" fmla="*/ 362442 w 441023"/>
              <a:gd name="connsiteY90" fmla="*/ 80380 h 432805"/>
              <a:gd name="connsiteX91" fmla="*/ 350536 w 441023"/>
              <a:gd name="connsiteY91" fmla="*/ 92286 h 432805"/>
              <a:gd name="connsiteX92" fmla="*/ 341011 w 441023"/>
              <a:gd name="connsiteY92" fmla="*/ 89905 h 432805"/>
              <a:gd name="connsiteX93" fmla="*/ 326723 w 441023"/>
              <a:gd name="connsiteY93" fmla="*/ 75617 h 432805"/>
              <a:gd name="connsiteX94" fmla="*/ 319580 w 441023"/>
              <a:gd name="connsiteY94" fmla="*/ 61330 h 432805"/>
              <a:gd name="connsiteX95" fmla="*/ 324342 w 441023"/>
              <a:gd name="connsiteY95" fmla="*/ 54186 h 432805"/>
              <a:gd name="connsiteX96" fmla="*/ 319580 w 441023"/>
              <a:gd name="connsiteY96" fmla="*/ 39898 h 432805"/>
              <a:gd name="connsiteX97" fmla="*/ 312436 w 441023"/>
              <a:gd name="connsiteY97" fmla="*/ 35136 h 432805"/>
              <a:gd name="connsiteX98" fmla="*/ 293386 w 441023"/>
              <a:gd name="connsiteY98" fmla="*/ 30373 h 432805"/>
              <a:gd name="connsiteX99" fmla="*/ 286242 w 441023"/>
              <a:gd name="connsiteY99" fmla="*/ 27992 h 432805"/>
              <a:gd name="connsiteX100" fmla="*/ 271955 w 441023"/>
              <a:gd name="connsiteY100" fmla="*/ 18467 h 432805"/>
              <a:gd name="connsiteX101" fmla="*/ 255286 w 441023"/>
              <a:gd name="connsiteY101" fmla="*/ 8942 h 432805"/>
              <a:gd name="connsiteX102" fmla="*/ 238617 w 441023"/>
              <a:gd name="connsiteY102" fmla="*/ 4180 h 432805"/>
              <a:gd name="connsiteX103" fmla="*/ 231473 w 441023"/>
              <a:gd name="connsiteY103" fmla="*/ 18467 h 432805"/>
              <a:gd name="connsiteX104" fmla="*/ 229092 w 441023"/>
              <a:gd name="connsiteY104" fmla="*/ 25611 h 432805"/>
              <a:gd name="connsiteX105" fmla="*/ 231473 w 441023"/>
              <a:gd name="connsiteY105" fmla="*/ 47042 h 432805"/>
              <a:gd name="connsiteX106" fmla="*/ 238617 w 441023"/>
              <a:gd name="connsiteY106" fmla="*/ 54186 h 432805"/>
              <a:gd name="connsiteX107" fmla="*/ 236236 w 441023"/>
              <a:gd name="connsiteY107" fmla="*/ 61330 h 432805"/>
              <a:gd name="connsiteX108" fmla="*/ 221948 w 441023"/>
              <a:gd name="connsiteY108" fmla="*/ 75617 h 432805"/>
              <a:gd name="connsiteX109" fmla="*/ 224330 w 441023"/>
              <a:gd name="connsiteY109" fmla="*/ 73236 h 43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441023" h="432805">
                <a:moveTo>
                  <a:pt x="224330" y="73236"/>
                </a:moveTo>
                <a:cubicBezTo>
                  <a:pt x="223370" y="78036"/>
                  <a:pt x="222791" y="88783"/>
                  <a:pt x="217186" y="92286"/>
                </a:cubicBezTo>
                <a:cubicBezTo>
                  <a:pt x="212929" y="94947"/>
                  <a:pt x="202898" y="97048"/>
                  <a:pt x="202898" y="97048"/>
                </a:cubicBezTo>
                <a:cubicBezTo>
                  <a:pt x="201311" y="100223"/>
                  <a:pt x="200976" y="104443"/>
                  <a:pt x="198136" y="106573"/>
                </a:cubicBezTo>
                <a:cubicBezTo>
                  <a:pt x="194120" y="109585"/>
                  <a:pt x="183848" y="111336"/>
                  <a:pt x="183848" y="111336"/>
                </a:cubicBezTo>
                <a:cubicBezTo>
                  <a:pt x="185436" y="114511"/>
                  <a:pt x="186785" y="117817"/>
                  <a:pt x="188611" y="120861"/>
                </a:cubicBezTo>
                <a:cubicBezTo>
                  <a:pt x="191556" y="125769"/>
                  <a:pt x="198136" y="135148"/>
                  <a:pt x="198136" y="135148"/>
                </a:cubicBezTo>
                <a:cubicBezTo>
                  <a:pt x="181467" y="135942"/>
                  <a:pt x="164689" y="135460"/>
                  <a:pt x="148130" y="137530"/>
                </a:cubicBezTo>
                <a:cubicBezTo>
                  <a:pt x="137827" y="138818"/>
                  <a:pt x="142178" y="145564"/>
                  <a:pt x="138605" y="151817"/>
                </a:cubicBezTo>
                <a:cubicBezTo>
                  <a:pt x="136934" y="154741"/>
                  <a:pt x="133617" y="156374"/>
                  <a:pt x="131461" y="158961"/>
                </a:cubicBezTo>
                <a:cubicBezTo>
                  <a:pt x="129629" y="161160"/>
                  <a:pt x="128286" y="163724"/>
                  <a:pt x="126698" y="166105"/>
                </a:cubicBezTo>
                <a:cubicBezTo>
                  <a:pt x="125904" y="168486"/>
                  <a:pt x="124861" y="170798"/>
                  <a:pt x="124317" y="173248"/>
                </a:cubicBezTo>
                <a:cubicBezTo>
                  <a:pt x="122370" y="182009"/>
                  <a:pt x="124661" y="190294"/>
                  <a:pt x="114792" y="194680"/>
                </a:cubicBezTo>
                <a:cubicBezTo>
                  <a:pt x="110380" y="196641"/>
                  <a:pt x="105267" y="196267"/>
                  <a:pt x="100505" y="197061"/>
                </a:cubicBezTo>
                <a:cubicBezTo>
                  <a:pt x="80032" y="210708"/>
                  <a:pt x="105935" y="194346"/>
                  <a:pt x="86217" y="204205"/>
                </a:cubicBezTo>
                <a:cubicBezTo>
                  <a:pt x="83657" y="205485"/>
                  <a:pt x="81454" y="207380"/>
                  <a:pt x="79073" y="208967"/>
                </a:cubicBezTo>
                <a:cubicBezTo>
                  <a:pt x="77486" y="211348"/>
                  <a:pt x="76335" y="214087"/>
                  <a:pt x="74311" y="216111"/>
                </a:cubicBezTo>
                <a:cubicBezTo>
                  <a:pt x="67093" y="223329"/>
                  <a:pt x="51689" y="209761"/>
                  <a:pt x="50498" y="223255"/>
                </a:cubicBezTo>
                <a:cubicBezTo>
                  <a:pt x="38084" y="238152"/>
                  <a:pt x="44791" y="237542"/>
                  <a:pt x="36211" y="237542"/>
                </a:cubicBezTo>
                <a:lnTo>
                  <a:pt x="57642" y="258973"/>
                </a:lnTo>
                <a:lnTo>
                  <a:pt x="31448" y="256592"/>
                </a:lnTo>
                <a:lnTo>
                  <a:pt x="10017" y="278023"/>
                </a:lnTo>
                <a:cubicBezTo>
                  <a:pt x="6842" y="287548"/>
                  <a:pt x="2461" y="296753"/>
                  <a:pt x="492" y="306598"/>
                </a:cubicBezTo>
                <a:cubicBezTo>
                  <a:pt x="0" y="309059"/>
                  <a:pt x="1992" y="311392"/>
                  <a:pt x="2873" y="313742"/>
                </a:cubicBezTo>
                <a:cubicBezTo>
                  <a:pt x="4918" y="319196"/>
                  <a:pt x="7796" y="328190"/>
                  <a:pt x="12398" y="332792"/>
                </a:cubicBezTo>
                <a:cubicBezTo>
                  <a:pt x="14422" y="334816"/>
                  <a:pt x="17161" y="335967"/>
                  <a:pt x="19542" y="337555"/>
                </a:cubicBezTo>
                <a:cubicBezTo>
                  <a:pt x="25527" y="355510"/>
                  <a:pt x="16757" y="334073"/>
                  <a:pt x="29067" y="349461"/>
                </a:cubicBezTo>
                <a:cubicBezTo>
                  <a:pt x="30635" y="351421"/>
                  <a:pt x="30758" y="354191"/>
                  <a:pt x="31448" y="356605"/>
                </a:cubicBezTo>
                <a:cubicBezTo>
                  <a:pt x="33142" y="362535"/>
                  <a:pt x="33223" y="368978"/>
                  <a:pt x="38592" y="373273"/>
                </a:cubicBezTo>
                <a:cubicBezTo>
                  <a:pt x="40552" y="374841"/>
                  <a:pt x="43355" y="374861"/>
                  <a:pt x="45736" y="375655"/>
                </a:cubicBezTo>
                <a:cubicBezTo>
                  <a:pt x="64786" y="369304"/>
                  <a:pt x="55261" y="369304"/>
                  <a:pt x="74311" y="375655"/>
                </a:cubicBezTo>
                <a:cubicBezTo>
                  <a:pt x="68869" y="391982"/>
                  <a:pt x="75295" y="371718"/>
                  <a:pt x="69548" y="394705"/>
                </a:cubicBezTo>
                <a:cubicBezTo>
                  <a:pt x="68939" y="397140"/>
                  <a:pt x="68735" y="399888"/>
                  <a:pt x="67167" y="401848"/>
                </a:cubicBezTo>
                <a:cubicBezTo>
                  <a:pt x="65379" y="404083"/>
                  <a:pt x="62404" y="405023"/>
                  <a:pt x="60023" y="406611"/>
                </a:cubicBezTo>
                <a:cubicBezTo>
                  <a:pt x="60817" y="408992"/>
                  <a:pt x="60630" y="411980"/>
                  <a:pt x="62405" y="413755"/>
                </a:cubicBezTo>
                <a:cubicBezTo>
                  <a:pt x="67187" y="418537"/>
                  <a:pt x="74240" y="414963"/>
                  <a:pt x="79073" y="413755"/>
                </a:cubicBezTo>
                <a:cubicBezTo>
                  <a:pt x="86918" y="408524"/>
                  <a:pt x="88988" y="404792"/>
                  <a:pt x="100505" y="411373"/>
                </a:cubicBezTo>
                <a:cubicBezTo>
                  <a:pt x="102684" y="412618"/>
                  <a:pt x="101667" y="416323"/>
                  <a:pt x="102886" y="418517"/>
                </a:cubicBezTo>
                <a:cubicBezTo>
                  <a:pt x="105666" y="423521"/>
                  <a:pt x="99711" y="432805"/>
                  <a:pt x="112411" y="432805"/>
                </a:cubicBezTo>
                <a:lnTo>
                  <a:pt x="148130" y="420898"/>
                </a:lnTo>
                <a:cubicBezTo>
                  <a:pt x="161624" y="417723"/>
                  <a:pt x="175603" y="416165"/>
                  <a:pt x="188611" y="411373"/>
                </a:cubicBezTo>
                <a:cubicBezTo>
                  <a:pt x="191296" y="410384"/>
                  <a:pt x="191138" y="406018"/>
                  <a:pt x="193373" y="404230"/>
                </a:cubicBezTo>
                <a:cubicBezTo>
                  <a:pt x="195333" y="402662"/>
                  <a:pt x="198272" y="402971"/>
                  <a:pt x="200517" y="401848"/>
                </a:cubicBezTo>
                <a:cubicBezTo>
                  <a:pt x="218975" y="392619"/>
                  <a:pt x="196855" y="400688"/>
                  <a:pt x="214805" y="394705"/>
                </a:cubicBezTo>
                <a:cubicBezTo>
                  <a:pt x="217186" y="393117"/>
                  <a:pt x="219125" y="390412"/>
                  <a:pt x="221948" y="389942"/>
                </a:cubicBezTo>
                <a:cubicBezTo>
                  <a:pt x="233718" y="387980"/>
                  <a:pt x="245800" y="388810"/>
                  <a:pt x="257667" y="387561"/>
                </a:cubicBezTo>
                <a:cubicBezTo>
                  <a:pt x="260922" y="387218"/>
                  <a:pt x="264017" y="385974"/>
                  <a:pt x="267192" y="385180"/>
                </a:cubicBezTo>
                <a:cubicBezTo>
                  <a:pt x="266398" y="382799"/>
                  <a:pt x="265800" y="380343"/>
                  <a:pt x="264811" y="378036"/>
                </a:cubicBezTo>
                <a:cubicBezTo>
                  <a:pt x="261187" y="369580"/>
                  <a:pt x="260067" y="368539"/>
                  <a:pt x="255286" y="361367"/>
                </a:cubicBezTo>
                <a:cubicBezTo>
                  <a:pt x="256080" y="357398"/>
                  <a:pt x="255422" y="352828"/>
                  <a:pt x="257667" y="349461"/>
                </a:cubicBezTo>
                <a:cubicBezTo>
                  <a:pt x="259059" y="347372"/>
                  <a:pt x="262301" y="347080"/>
                  <a:pt x="264811" y="347080"/>
                </a:cubicBezTo>
                <a:cubicBezTo>
                  <a:pt x="270424" y="347080"/>
                  <a:pt x="275924" y="348667"/>
                  <a:pt x="281480" y="349461"/>
                </a:cubicBezTo>
                <a:cubicBezTo>
                  <a:pt x="285091" y="351868"/>
                  <a:pt x="290839" y="356605"/>
                  <a:pt x="295767" y="356605"/>
                </a:cubicBezTo>
                <a:cubicBezTo>
                  <a:pt x="299814" y="356605"/>
                  <a:pt x="303704" y="355017"/>
                  <a:pt x="307673" y="354223"/>
                </a:cubicBezTo>
                <a:lnTo>
                  <a:pt x="312436" y="339936"/>
                </a:lnTo>
                <a:cubicBezTo>
                  <a:pt x="313230" y="337555"/>
                  <a:pt x="312728" y="334184"/>
                  <a:pt x="314817" y="332792"/>
                </a:cubicBezTo>
                <a:lnTo>
                  <a:pt x="321961" y="328030"/>
                </a:lnTo>
                <a:cubicBezTo>
                  <a:pt x="323548" y="325649"/>
                  <a:pt x="325443" y="323446"/>
                  <a:pt x="326723" y="320886"/>
                </a:cubicBezTo>
                <a:cubicBezTo>
                  <a:pt x="327846" y="318641"/>
                  <a:pt x="327330" y="315517"/>
                  <a:pt x="329105" y="313742"/>
                </a:cubicBezTo>
                <a:cubicBezTo>
                  <a:pt x="330880" y="311967"/>
                  <a:pt x="333867" y="312155"/>
                  <a:pt x="336248" y="311361"/>
                </a:cubicBezTo>
                <a:cubicBezTo>
                  <a:pt x="341011" y="312155"/>
                  <a:pt x="346344" y="311346"/>
                  <a:pt x="350536" y="313742"/>
                </a:cubicBezTo>
                <a:cubicBezTo>
                  <a:pt x="352715" y="314987"/>
                  <a:pt x="352425" y="318425"/>
                  <a:pt x="352917" y="320886"/>
                </a:cubicBezTo>
                <a:cubicBezTo>
                  <a:pt x="358387" y="348237"/>
                  <a:pt x="352300" y="328565"/>
                  <a:pt x="357680" y="344698"/>
                </a:cubicBezTo>
                <a:cubicBezTo>
                  <a:pt x="360061" y="343111"/>
                  <a:pt x="363306" y="342363"/>
                  <a:pt x="364823" y="339936"/>
                </a:cubicBezTo>
                <a:cubicBezTo>
                  <a:pt x="369802" y="331970"/>
                  <a:pt x="370022" y="320115"/>
                  <a:pt x="371967" y="311361"/>
                </a:cubicBezTo>
                <a:cubicBezTo>
                  <a:pt x="373477" y="304563"/>
                  <a:pt x="379067" y="293134"/>
                  <a:pt x="383873" y="289930"/>
                </a:cubicBezTo>
                <a:lnTo>
                  <a:pt x="391017" y="285167"/>
                </a:lnTo>
                <a:cubicBezTo>
                  <a:pt x="391811" y="282786"/>
                  <a:pt x="391355" y="279482"/>
                  <a:pt x="393398" y="278023"/>
                </a:cubicBezTo>
                <a:cubicBezTo>
                  <a:pt x="397483" y="275105"/>
                  <a:pt x="407686" y="273261"/>
                  <a:pt x="407686" y="273261"/>
                </a:cubicBezTo>
                <a:cubicBezTo>
                  <a:pt x="417558" y="266679"/>
                  <a:pt x="416296" y="270701"/>
                  <a:pt x="412448" y="256592"/>
                </a:cubicBezTo>
                <a:cubicBezTo>
                  <a:pt x="411127" y="251749"/>
                  <a:pt x="407686" y="242305"/>
                  <a:pt x="407686" y="242305"/>
                </a:cubicBezTo>
                <a:cubicBezTo>
                  <a:pt x="408480" y="239924"/>
                  <a:pt x="408499" y="237121"/>
                  <a:pt x="410067" y="235161"/>
                </a:cubicBezTo>
                <a:cubicBezTo>
                  <a:pt x="411855" y="232926"/>
                  <a:pt x="415187" y="232422"/>
                  <a:pt x="417211" y="230398"/>
                </a:cubicBezTo>
                <a:cubicBezTo>
                  <a:pt x="419234" y="228375"/>
                  <a:pt x="420386" y="225636"/>
                  <a:pt x="421973" y="223255"/>
                </a:cubicBezTo>
                <a:cubicBezTo>
                  <a:pt x="419265" y="222352"/>
                  <a:pt x="406040" y="218315"/>
                  <a:pt x="405305" y="216111"/>
                </a:cubicBezTo>
                <a:cubicBezTo>
                  <a:pt x="399832" y="199693"/>
                  <a:pt x="406032" y="199993"/>
                  <a:pt x="414830" y="197061"/>
                </a:cubicBezTo>
                <a:lnTo>
                  <a:pt x="429117" y="201823"/>
                </a:lnTo>
                <a:lnTo>
                  <a:pt x="436261" y="204205"/>
                </a:lnTo>
                <a:cubicBezTo>
                  <a:pt x="435467" y="197061"/>
                  <a:pt x="434897" y="189889"/>
                  <a:pt x="433880" y="182773"/>
                </a:cubicBezTo>
                <a:cubicBezTo>
                  <a:pt x="433308" y="178766"/>
                  <a:pt x="431498" y="174914"/>
                  <a:pt x="431498" y="170867"/>
                </a:cubicBezTo>
                <a:cubicBezTo>
                  <a:pt x="431498" y="168357"/>
                  <a:pt x="432105" y="165498"/>
                  <a:pt x="433880" y="163723"/>
                </a:cubicBezTo>
                <a:cubicBezTo>
                  <a:pt x="435655" y="161948"/>
                  <a:pt x="438642" y="162136"/>
                  <a:pt x="441023" y="161342"/>
                </a:cubicBezTo>
                <a:cubicBezTo>
                  <a:pt x="440229" y="157373"/>
                  <a:pt x="440887" y="152803"/>
                  <a:pt x="438642" y="149436"/>
                </a:cubicBezTo>
                <a:cubicBezTo>
                  <a:pt x="437250" y="147347"/>
                  <a:pt x="433587" y="148447"/>
                  <a:pt x="431498" y="147055"/>
                </a:cubicBezTo>
                <a:cubicBezTo>
                  <a:pt x="428696" y="145187"/>
                  <a:pt x="427013" y="141978"/>
                  <a:pt x="424355" y="139911"/>
                </a:cubicBezTo>
                <a:cubicBezTo>
                  <a:pt x="419837" y="136397"/>
                  <a:pt x="410067" y="130386"/>
                  <a:pt x="410067" y="130386"/>
                </a:cubicBezTo>
                <a:cubicBezTo>
                  <a:pt x="405883" y="117832"/>
                  <a:pt x="410452" y="127989"/>
                  <a:pt x="400542" y="116098"/>
                </a:cubicBezTo>
                <a:cubicBezTo>
                  <a:pt x="398710" y="113900"/>
                  <a:pt x="397612" y="111153"/>
                  <a:pt x="395780" y="108955"/>
                </a:cubicBezTo>
                <a:cubicBezTo>
                  <a:pt x="380499" y="90618"/>
                  <a:pt x="395699" y="112405"/>
                  <a:pt x="383873" y="94667"/>
                </a:cubicBezTo>
                <a:cubicBezTo>
                  <a:pt x="378317" y="77999"/>
                  <a:pt x="383873" y="81968"/>
                  <a:pt x="371967" y="77998"/>
                </a:cubicBezTo>
                <a:cubicBezTo>
                  <a:pt x="368792" y="78792"/>
                  <a:pt x="364956" y="78285"/>
                  <a:pt x="362442" y="80380"/>
                </a:cubicBezTo>
                <a:cubicBezTo>
                  <a:pt x="342829" y="96726"/>
                  <a:pt x="370755" y="85547"/>
                  <a:pt x="350536" y="92286"/>
                </a:cubicBezTo>
                <a:cubicBezTo>
                  <a:pt x="347361" y="91492"/>
                  <a:pt x="344019" y="91194"/>
                  <a:pt x="341011" y="89905"/>
                </a:cubicBezTo>
                <a:cubicBezTo>
                  <a:pt x="333565" y="86714"/>
                  <a:pt x="331424" y="82199"/>
                  <a:pt x="326723" y="75617"/>
                </a:cubicBezTo>
                <a:cubicBezTo>
                  <a:pt x="320954" y="67540"/>
                  <a:pt x="322528" y="70174"/>
                  <a:pt x="319580" y="61330"/>
                </a:cubicBezTo>
                <a:cubicBezTo>
                  <a:pt x="321167" y="58949"/>
                  <a:pt x="324342" y="57048"/>
                  <a:pt x="324342" y="54186"/>
                </a:cubicBezTo>
                <a:cubicBezTo>
                  <a:pt x="324342" y="49166"/>
                  <a:pt x="322241" y="44155"/>
                  <a:pt x="319580" y="39898"/>
                </a:cubicBezTo>
                <a:cubicBezTo>
                  <a:pt x="318063" y="37471"/>
                  <a:pt x="314996" y="36416"/>
                  <a:pt x="312436" y="35136"/>
                </a:cubicBezTo>
                <a:cubicBezTo>
                  <a:pt x="306995" y="32416"/>
                  <a:pt x="298816" y="31731"/>
                  <a:pt x="293386" y="30373"/>
                </a:cubicBezTo>
                <a:cubicBezTo>
                  <a:pt x="290951" y="29764"/>
                  <a:pt x="288623" y="28786"/>
                  <a:pt x="286242" y="27992"/>
                </a:cubicBezTo>
                <a:cubicBezTo>
                  <a:pt x="272701" y="14451"/>
                  <a:pt x="285738" y="25358"/>
                  <a:pt x="271955" y="18467"/>
                </a:cubicBezTo>
                <a:cubicBezTo>
                  <a:pt x="259266" y="12123"/>
                  <a:pt x="270585" y="14505"/>
                  <a:pt x="255286" y="8942"/>
                </a:cubicBezTo>
                <a:cubicBezTo>
                  <a:pt x="249855" y="6967"/>
                  <a:pt x="244173" y="5767"/>
                  <a:pt x="238617" y="4180"/>
                </a:cubicBezTo>
                <a:cubicBezTo>
                  <a:pt x="232632" y="22136"/>
                  <a:pt x="240707" y="0"/>
                  <a:pt x="231473" y="18467"/>
                </a:cubicBezTo>
                <a:cubicBezTo>
                  <a:pt x="230350" y="20712"/>
                  <a:pt x="229886" y="23230"/>
                  <a:pt x="229092" y="25611"/>
                </a:cubicBezTo>
                <a:cubicBezTo>
                  <a:pt x="229886" y="32755"/>
                  <a:pt x="229200" y="40223"/>
                  <a:pt x="231473" y="47042"/>
                </a:cubicBezTo>
                <a:cubicBezTo>
                  <a:pt x="232538" y="50237"/>
                  <a:pt x="237552" y="50991"/>
                  <a:pt x="238617" y="54186"/>
                </a:cubicBezTo>
                <a:cubicBezTo>
                  <a:pt x="239411" y="56567"/>
                  <a:pt x="237777" y="59349"/>
                  <a:pt x="236236" y="61330"/>
                </a:cubicBezTo>
                <a:cubicBezTo>
                  <a:pt x="232101" y="66646"/>
                  <a:pt x="225684" y="70013"/>
                  <a:pt x="221948" y="75617"/>
                </a:cubicBezTo>
                <a:lnTo>
                  <a:pt x="224330" y="73236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자유형 40"/>
          <p:cNvSpPr/>
          <p:nvPr/>
        </p:nvSpPr>
        <p:spPr>
          <a:xfrm>
            <a:off x="2759869" y="8343287"/>
            <a:ext cx="180975" cy="102976"/>
          </a:xfrm>
          <a:custGeom>
            <a:avLst/>
            <a:gdLst>
              <a:gd name="connsiteX0" fmla="*/ 61912 w 180975"/>
              <a:gd name="connsiteY0" fmla="*/ 5345 h 102976"/>
              <a:gd name="connsiteX1" fmla="*/ 54769 w 180975"/>
              <a:gd name="connsiteY1" fmla="*/ 583 h 102976"/>
              <a:gd name="connsiteX2" fmla="*/ 28575 w 180975"/>
              <a:gd name="connsiteY2" fmla="*/ 5345 h 102976"/>
              <a:gd name="connsiteX3" fmla="*/ 19050 w 180975"/>
              <a:gd name="connsiteY3" fmla="*/ 10108 h 102976"/>
              <a:gd name="connsiteX4" fmla="*/ 14287 w 180975"/>
              <a:gd name="connsiteY4" fmla="*/ 17251 h 102976"/>
              <a:gd name="connsiteX5" fmla="*/ 0 w 180975"/>
              <a:gd name="connsiteY5" fmla="*/ 24395 h 102976"/>
              <a:gd name="connsiteX6" fmla="*/ 2381 w 180975"/>
              <a:gd name="connsiteY6" fmla="*/ 50589 h 102976"/>
              <a:gd name="connsiteX7" fmla="*/ 4762 w 180975"/>
              <a:gd name="connsiteY7" fmla="*/ 57733 h 102976"/>
              <a:gd name="connsiteX8" fmla="*/ 0 w 180975"/>
              <a:gd name="connsiteY8" fmla="*/ 74401 h 102976"/>
              <a:gd name="connsiteX9" fmla="*/ 2381 w 180975"/>
              <a:gd name="connsiteY9" fmla="*/ 83926 h 102976"/>
              <a:gd name="connsiteX10" fmla="*/ 9525 w 180975"/>
              <a:gd name="connsiteY10" fmla="*/ 88689 h 102976"/>
              <a:gd name="connsiteX11" fmla="*/ 16669 w 180975"/>
              <a:gd name="connsiteY11" fmla="*/ 102976 h 102976"/>
              <a:gd name="connsiteX12" fmla="*/ 45244 w 180975"/>
              <a:gd name="connsiteY12" fmla="*/ 98214 h 102976"/>
              <a:gd name="connsiteX13" fmla="*/ 54769 w 180975"/>
              <a:gd name="connsiteY13" fmla="*/ 91070 h 102976"/>
              <a:gd name="connsiteX14" fmla="*/ 69056 w 180975"/>
              <a:gd name="connsiteY14" fmla="*/ 81545 h 102976"/>
              <a:gd name="connsiteX15" fmla="*/ 83344 w 180975"/>
              <a:gd name="connsiteY15" fmla="*/ 72020 h 102976"/>
              <a:gd name="connsiteX16" fmla="*/ 90487 w 180975"/>
              <a:gd name="connsiteY16" fmla="*/ 64876 h 102976"/>
              <a:gd name="connsiteX17" fmla="*/ 95250 w 180975"/>
              <a:gd name="connsiteY17" fmla="*/ 57733 h 102976"/>
              <a:gd name="connsiteX18" fmla="*/ 109537 w 180975"/>
              <a:gd name="connsiteY18" fmla="*/ 50589 h 102976"/>
              <a:gd name="connsiteX19" fmla="*/ 116681 w 180975"/>
              <a:gd name="connsiteY19" fmla="*/ 45826 h 102976"/>
              <a:gd name="connsiteX20" fmla="*/ 140494 w 180975"/>
              <a:gd name="connsiteY20" fmla="*/ 55351 h 102976"/>
              <a:gd name="connsiteX21" fmla="*/ 150019 w 180975"/>
              <a:gd name="connsiteY21" fmla="*/ 60114 h 102976"/>
              <a:gd name="connsiteX22" fmla="*/ 169069 w 180975"/>
              <a:gd name="connsiteY22" fmla="*/ 57733 h 102976"/>
              <a:gd name="connsiteX23" fmla="*/ 176212 w 180975"/>
              <a:gd name="connsiteY23" fmla="*/ 55351 h 102976"/>
              <a:gd name="connsiteX24" fmla="*/ 180975 w 180975"/>
              <a:gd name="connsiteY24" fmla="*/ 48208 h 102976"/>
              <a:gd name="connsiteX25" fmla="*/ 178594 w 180975"/>
              <a:gd name="connsiteY25" fmla="*/ 41064 h 102976"/>
              <a:gd name="connsiteX26" fmla="*/ 164306 w 180975"/>
              <a:gd name="connsiteY26" fmla="*/ 33920 h 102976"/>
              <a:gd name="connsiteX27" fmla="*/ 147637 w 180975"/>
              <a:gd name="connsiteY27" fmla="*/ 26776 h 102976"/>
              <a:gd name="connsiteX28" fmla="*/ 140494 w 180975"/>
              <a:gd name="connsiteY28" fmla="*/ 22014 h 102976"/>
              <a:gd name="connsiteX29" fmla="*/ 95250 w 180975"/>
              <a:gd name="connsiteY29" fmla="*/ 22014 h 102976"/>
              <a:gd name="connsiteX30" fmla="*/ 92869 w 180975"/>
              <a:gd name="connsiteY30" fmla="*/ 29158 h 102976"/>
              <a:gd name="connsiteX31" fmla="*/ 80962 w 180975"/>
              <a:gd name="connsiteY31" fmla="*/ 24395 h 102976"/>
              <a:gd name="connsiteX32" fmla="*/ 73819 w 180975"/>
              <a:gd name="connsiteY32" fmla="*/ 22014 h 102976"/>
              <a:gd name="connsiteX33" fmla="*/ 69056 w 180975"/>
              <a:gd name="connsiteY33" fmla="*/ 14870 h 102976"/>
              <a:gd name="connsiteX34" fmla="*/ 64294 w 180975"/>
              <a:gd name="connsiteY34" fmla="*/ 583 h 102976"/>
              <a:gd name="connsiteX35" fmla="*/ 61912 w 180975"/>
              <a:gd name="connsiteY35" fmla="*/ 5345 h 102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80975" h="102976">
                <a:moveTo>
                  <a:pt x="61912" y="5345"/>
                </a:moveTo>
                <a:cubicBezTo>
                  <a:pt x="59531" y="3758"/>
                  <a:pt x="57619" y="842"/>
                  <a:pt x="54769" y="583"/>
                </a:cubicBezTo>
                <a:cubicBezTo>
                  <a:pt x="48361" y="0"/>
                  <a:pt x="35855" y="2225"/>
                  <a:pt x="28575" y="5345"/>
                </a:cubicBezTo>
                <a:cubicBezTo>
                  <a:pt x="25312" y="6743"/>
                  <a:pt x="22225" y="8520"/>
                  <a:pt x="19050" y="10108"/>
                </a:cubicBezTo>
                <a:cubicBezTo>
                  <a:pt x="17462" y="12489"/>
                  <a:pt x="16311" y="15227"/>
                  <a:pt x="14287" y="17251"/>
                </a:cubicBezTo>
                <a:cubicBezTo>
                  <a:pt x="9669" y="21869"/>
                  <a:pt x="5812" y="22458"/>
                  <a:pt x="0" y="24395"/>
                </a:cubicBezTo>
                <a:cubicBezTo>
                  <a:pt x="794" y="33126"/>
                  <a:pt x="1141" y="41910"/>
                  <a:pt x="2381" y="50589"/>
                </a:cubicBezTo>
                <a:cubicBezTo>
                  <a:pt x="2736" y="53074"/>
                  <a:pt x="4762" y="55223"/>
                  <a:pt x="4762" y="57733"/>
                </a:cubicBezTo>
                <a:cubicBezTo>
                  <a:pt x="4762" y="60724"/>
                  <a:pt x="1123" y="71031"/>
                  <a:pt x="0" y="74401"/>
                </a:cubicBezTo>
                <a:cubicBezTo>
                  <a:pt x="794" y="77576"/>
                  <a:pt x="566" y="81203"/>
                  <a:pt x="2381" y="83926"/>
                </a:cubicBezTo>
                <a:cubicBezTo>
                  <a:pt x="3969" y="86307"/>
                  <a:pt x="7501" y="86665"/>
                  <a:pt x="9525" y="88689"/>
                </a:cubicBezTo>
                <a:cubicBezTo>
                  <a:pt x="14139" y="93304"/>
                  <a:pt x="14732" y="97168"/>
                  <a:pt x="16669" y="102976"/>
                </a:cubicBezTo>
                <a:cubicBezTo>
                  <a:pt x="18455" y="102753"/>
                  <a:pt x="40000" y="100836"/>
                  <a:pt x="45244" y="98214"/>
                </a:cubicBezTo>
                <a:cubicBezTo>
                  <a:pt x="48794" y="96439"/>
                  <a:pt x="51518" y="93346"/>
                  <a:pt x="54769" y="91070"/>
                </a:cubicBezTo>
                <a:cubicBezTo>
                  <a:pt x="59458" y="87788"/>
                  <a:pt x="64294" y="84720"/>
                  <a:pt x="69056" y="81545"/>
                </a:cubicBezTo>
                <a:cubicBezTo>
                  <a:pt x="69061" y="81542"/>
                  <a:pt x="83340" y="72024"/>
                  <a:pt x="83344" y="72020"/>
                </a:cubicBezTo>
                <a:cubicBezTo>
                  <a:pt x="85725" y="69639"/>
                  <a:pt x="88331" y="67463"/>
                  <a:pt x="90487" y="64876"/>
                </a:cubicBezTo>
                <a:cubicBezTo>
                  <a:pt x="92319" y="62678"/>
                  <a:pt x="93226" y="59757"/>
                  <a:pt x="95250" y="57733"/>
                </a:cubicBezTo>
                <a:cubicBezTo>
                  <a:pt x="99867" y="53116"/>
                  <a:pt x="103726" y="52526"/>
                  <a:pt x="109537" y="50589"/>
                </a:cubicBezTo>
                <a:cubicBezTo>
                  <a:pt x="111918" y="49001"/>
                  <a:pt x="113833" y="46111"/>
                  <a:pt x="116681" y="45826"/>
                </a:cubicBezTo>
                <a:cubicBezTo>
                  <a:pt x="137214" y="43773"/>
                  <a:pt x="129063" y="47186"/>
                  <a:pt x="140494" y="55351"/>
                </a:cubicBezTo>
                <a:cubicBezTo>
                  <a:pt x="143383" y="57414"/>
                  <a:pt x="146844" y="58526"/>
                  <a:pt x="150019" y="60114"/>
                </a:cubicBezTo>
                <a:cubicBezTo>
                  <a:pt x="156369" y="59320"/>
                  <a:pt x="162773" y="58878"/>
                  <a:pt x="169069" y="57733"/>
                </a:cubicBezTo>
                <a:cubicBezTo>
                  <a:pt x="171538" y="57284"/>
                  <a:pt x="174252" y="56919"/>
                  <a:pt x="176212" y="55351"/>
                </a:cubicBezTo>
                <a:cubicBezTo>
                  <a:pt x="178447" y="53563"/>
                  <a:pt x="179387" y="50589"/>
                  <a:pt x="180975" y="48208"/>
                </a:cubicBezTo>
                <a:cubicBezTo>
                  <a:pt x="180181" y="45827"/>
                  <a:pt x="180162" y="43024"/>
                  <a:pt x="178594" y="41064"/>
                </a:cubicBezTo>
                <a:cubicBezTo>
                  <a:pt x="174044" y="35376"/>
                  <a:pt x="170059" y="36796"/>
                  <a:pt x="164306" y="33920"/>
                </a:cubicBezTo>
                <a:cubicBezTo>
                  <a:pt x="147858" y="25697"/>
                  <a:pt x="167464" y="31734"/>
                  <a:pt x="147637" y="26776"/>
                </a:cubicBezTo>
                <a:cubicBezTo>
                  <a:pt x="145256" y="25189"/>
                  <a:pt x="143054" y="23294"/>
                  <a:pt x="140494" y="22014"/>
                </a:cubicBezTo>
                <a:cubicBezTo>
                  <a:pt x="126972" y="15254"/>
                  <a:pt x="106988" y="21280"/>
                  <a:pt x="95250" y="22014"/>
                </a:cubicBezTo>
                <a:cubicBezTo>
                  <a:pt x="94456" y="24395"/>
                  <a:pt x="94644" y="27383"/>
                  <a:pt x="92869" y="29158"/>
                </a:cubicBezTo>
                <a:cubicBezTo>
                  <a:pt x="84563" y="37464"/>
                  <a:pt x="85347" y="27903"/>
                  <a:pt x="80962" y="24395"/>
                </a:cubicBezTo>
                <a:cubicBezTo>
                  <a:pt x="79002" y="22827"/>
                  <a:pt x="76200" y="22808"/>
                  <a:pt x="73819" y="22014"/>
                </a:cubicBezTo>
                <a:cubicBezTo>
                  <a:pt x="72231" y="19633"/>
                  <a:pt x="70218" y="17485"/>
                  <a:pt x="69056" y="14870"/>
                </a:cubicBezTo>
                <a:cubicBezTo>
                  <a:pt x="67017" y="10283"/>
                  <a:pt x="69056" y="2171"/>
                  <a:pt x="64294" y="583"/>
                </a:cubicBezTo>
                <a:lnTo>
                  <a:pt x="61912" y="5345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자유형 41"/>
          <p:cNvSpPr/>
          <p:nvPr/>
        </p:nvSpPr>
        <p:spPr>
          <a:xfrm>
            <a:off x="4563232" y="6953220"/>
            <a:ext cx="120687" cy="123928"/>
          </a:xfrm>
          <a:custGeom>
            <a:avLst/>
            <a:gdLst>
              <a:gd name="connsiteX0" fmla="*/ 37343 w 120687"/>
              <a:gd name="connsiteY0" fmla="*/ 83343 h 123928"/>
              <a:gd name="connsiteX1" fmla="*/ 46868 w 120687"/>
              <a:gd name="connsiteY1" fmla="*/ 88106 h 123928"/>
              <a:gd name="connsiteX2" fmla="*/ 73062 w 120687"/>
              <a:gd name="connsiteY2" fmla="*/ 92868 h 123928"/>
              <a:gd name="connsiteX3" fmla="*/ 82587 w 120687"/>
              <a:gd name="connsiteY3" fmla="*/ 114300 h 123928"/>
              <a:gd name="connsiteX4" fmla="*/ 89731 w 120687"/>
              <a:gd name="connsiteY4" fmla="*/ 119062 h 123928"/>
              <a:gd name="connsiteX5" fmla="*/ 106399 w 120687"/>
              <a:gd name="connsiteY5" fmla="*/ 123825 h 123928"/>
              <a:gd name="connsiteX6" fmla="*/ 115924 w 120687"/>
              <a:gd name="connsiteY6" fmla="*/ 121443 h 123928"/>
              <a:gd name="connsiteX7" fmla="*/ 120687 w 120687"/>
              <a:gd name="connsiteY7" fmla="*/ 107156 h 123928"/>
              <a:gd name="connsiteX8" fmla="*/ 115924 w 120687"/>
              <a:gd name="connsiteY8" fmla="*/ 85725 h 123928"/>
              <a:gd name="connsiteX9" fmla="*/ 111162 w 120687"/>
              <a:gd name="connsiteY9" fmla="*/ 71437 h 123928"/>
              <a:gd name="connsiteX10" fmla="*/ 108781 w 120687"/>
              <a:gd name="connsiteY10" fmla="*/ 64293 h 123928"/>
              <a:gd name="connsiteX11" fmla="*/ 104018 w 120687"/>
              <a:gd name="connsiteY11" fmla="*/ 57150 h 123928"/>
              <a:gd name="connsiteX12" fmla="*/ 96874 w 120687"/>
              <a:gd name="connsiteY12" fmla="*/ 42862 h 123928"/>
              <a:gd name="connsiteX13" fmla="*/ 89731 w 120687"/>
              <a:gd name="connsiteY13" fmla="*/ 38100 h 123928"/>
              <a:gd name="connsiteX14" fmla="*/ 82587 w 120687"/>
              <a:gd name="connsiteY14" fmla="*/ 7143 h 123928"/>
              <a:gd name="connsiteX15" fmla="*/ 75443 w 120687"/>
              <a:gd name="connsiteY15" fmla="*/ 0 h 123928"/>
              <a:gd name="connsiteX16" fmla="*/ 56393 w 120687"/>
              <a:gd name="connsiteY16" fmla="*/ 4762 h 123928"/>
              <a:gd name="connsiteX17" fmla="*/ 54012 w 120687"/>
              <a:gd name="connsiteY17" fmla="*/ 11906 h 123928"/>
              <a:gd name="connsiteX18" fmla="*/ 51631 w 120687"/>
              <a:gd name="connsiteY18" fmla="*/ 28575 h 123928"/>
              <a:gd name="connsiteX19" fmla="*/ 44487 w 120687"/>
              <a:gd name="connsiteY19" fmla="*/ 30956 h 123928"/>
              <a:gd name="connsiteX20" fmla="*/ 30199 w 120687"/>
              <a:gd name="connsiteY20" fmla="*/ 19050 h 123928"/>
              <a:gd name="connsiteX21" fmla="*/ 23056 w 120687"/>
              <a:gd name="connsiteY21" fmla="*/ 23812 h 123928"/>
              <a:gd name="connsiteX22" fmla="*/ 1624 w 120687"/>
              <a:gd name="connsiteY22" fmla="*/ 40481 h 123928"/>
              <a:gd name="connsiteX23" fmla="*/ 4006 w 120687"/>
              <a:gd name="connsiteY23" fmla="*/ 69056 h 123928"/>
              <a:gd name="connsiteX24" fmla="*/ 15912 w 120687"/>
              <a:gd name="connsiteY24" fmla="*/ 71437 h 123928"/>
              <a:gd name="connsiteX25" fmla="*/ 23056 w 120687"/>
              <a:gd name="connsiteY25" fmla="*/ 73818 h 123928"/>
              <a:gd name="connsiteX26" fmla="*/ 34962 w 120687"/>
              <a:gd name="connsiteY26" fmla="*/ 76200 h 123928"/>
              <a:gd name="connsiteX27" fmla="*/ 37343 w 120687"/>
              <a:gd name="connsiteY27" fmla="*/ 83343 h 12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0687" h="123928">
                <a:moveTo>
                  <a:pt x="37343" y="83343"/>
                </a:moveTo>
                <a:cubicBezTo>
                  <a:pt x="40518" y="84931"/>
                  <a:pt x="43544" y="86860"/>
                  <a:pt x="46868" y="88106"/>
                </a:cubicBezTo>
                <a:cubicBezTo>
                  <a:pt x="53776" y="90697"/>
                  <a:pt x="66980" y="91999"/>
                  <a:pt x="73062" y="92868"/>
                </a:cubicBezTo>
                <a:cubicBezTo>
                  <a:pt x="89138" y="103586"/>
                  <a:pt x="71442" y="89225"/>
                  <a:pt x="82587" y="114300"/>
                </a:cubicBezTo>
                <a:cubicBezTo>
                  <a:pt x="83749" y="116915"/>
                  <a:pt x="87171" y="117782"/>
                  <a:pt x="89731" y="119062"/>
                </a:cubicBezTo>
                <a:cubicBezTo>
                  <a:pt x="93145" y="120769"/>
                  <a:pt x="103350" y="123063"/>
                  <a:pt x="106399" y="123825"/>
                </a:cubicBezTo>
                <a:cubicBezTo>
                  <a:pt x="109574" y="123031"/>
                  <a:pt x="113794" y="123928"/>
                  <a:pt x="115924" y="121443"/>
                </a:cubicBezTo>
                <a:cubicBezTo>
                  <a:pt x="119191" y="117632"/>
                  <a:pt x="120687" y="107156"/>
                  <a:pt x="120687" y="107156"/>
                </a:cubicBezTo>
                <a:cubicBezTo>
                  <a:pt x="119325" y="100344"/>
                  <a:pt x="117945" y="92462"/>
                  <a:pt x="115924" y="85725"/>
                </a:cubicBezTo>
                <a:cubicBezTo>
                  <a:pt x="114481" y="80917"/>
                  <a:pt x="112749" y="76200"/>
                  <a:pt x="111162" y="71437"/>
                </a:cubicBezTo>
                <a:cubicBezTo>
                  <a:pt x="110368" y="69056"/>
                  <a:pt x="110174" y="66381"/>
                  <a:pt x="108781" y="64293"/>
                </a:cubicBezTo>
                <a:lnTo>
                  <a:pt x="104018" y="57150"/>
                </a:lnTo>
                <a:cubicBezTo>
                  <a:pt x="102081" y="51338"/>
                  <a:pt x="101491" y="47479"/>
                  <a:pt x="96874" y="42862"/>
                </a:cubicBezTo>
                <a:cubicBezTo>
                  <a:pt x="94851" y="40839"/>
                  <a:pt x="92112" y="39687"/>
                  <a:pt x="89731" y="38100"/>
                </a:cubicBezTo>
                <a:cubicBezTo>
                  <a:pt x="76853" y="18785"/>
                  <a:pt x="95536" y="49228"/>
                  <a:pt x="82587" y="7143"/>
                </a:cubicBezTo>
                <a:cubicBezTo>
                  <a:pt x="81597" y="3924"/>
                  <a:pt x="77824" y="2381"/>
                  <a:pt x="75443" y="0"/>
                </a:cubicBezTo>
                <a:cubicBezTo>
                  <a:pt x="69093" y="1587"/>
                  <a:pt x="62115" y="1583"/>
                  <a:pt x="56393" y="4762"/>
                </a:cubicBezTo>
                <a:cubicBezTo>
                  <a:pt x="54199" y="5981"/>
                  <a:pt x="54504" y="9445"/>
                  <a:pt x="54012" y="11906"/>
                </a:cubicBezTo>
                <a:cubicBezTo>
                  <a:pt x="52911" y="17410"/>
                  <a:pt x="54141" y="23555"/>
                  <a:pt x="51631" y="28575"/>
                </a:cubicBezTo>
                <a:cubicBezTo>
                  <a:pt x="50508" y="30820"/>
                  <a:pt x="46868" y="30162"/>
                  <a:pt x="44487" y="30956"/>
                </a:cubicBezTo>
                <a:cubicBezTo>
                  <a:pt x="43121" y="29590"/>
                  <a:pt x="33515" y="19050"/>
                  <a:pt x="30199" y="19050"/>
                </a:cubicBezTo>
                <a:cubicBezTo>
                  <a:pt x="27337" y="19050"/>
                  <a:pt x="25195" y="21911"/>
                  <a:pt x="23056" y="23812"/>
                </a:cubicBezTo>
                <a:cubicBezTo>
                  <a:pt x="3781" y="40945"/>
                  <a:pt x="16355" y="35571"/>
                  <a:pt x="1624" y="40481"/>
                </a:cubicBezTo>
                <a:cubicBezTo>
                  <a:pt x="2418" y="50006"/>
                  <a:pt x="0" y="60378"/>
                  <a:pt x="4006" y="69056"/>
                </a:cubicBezTo>
                <a:cubicBezTo>
                  <a:pt x="5702" y="72731"/>
                  <a:pt x="11986" y="70455"/>
                  <a:pt x="15912" y="71437"/>
                </a:cubicBezTo>
                <a:cubicBezTo>
                  <a:pt x="18347" y="72046"/>
                  <a:pt x="20621" y="73209"/>
                  <a:pt x="23056" y="73818"/>
                </a:cubicBezTo>
                <a:cubicBezTo>
                  <a:pt x="26982" y="74800"/>
                  <a:pt x="30993" y="75406"/>
                  <a:pt x="34962" y="76200"/>
                </a:cubicBezTo>
                <a:lnTo>
                  <a:pt x="37343" y="83343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자유형 42"/>
          <p:cNvSpPr/>
          <p:nvPr/>
        </p:nvSpPr>
        <p:spPr>
          <a:xfrm>
            <a:off x="4947413" y="7019301"/>
            <a:ext cx="177037" cy="155374"/>
          </a:xfrm>
          <a:custGeom>
            <a:avLst/>
            <a:gdLst>
              <a:gd name="connsiteX0" fmla="*/ 77025 w 177037"/>
              <a:gd name="connsiteY0" fmla="*/ 119655 h 155374"/>
              <a:gd name="connsiteX1" fmla="*/ 74643 w 177037"/>
              <a:gd name="connsiteY1" fmla="*/ 141086 h 155374"/>
              <a:gd name="connsiteX2" fmla="*/ 31781 w 177037"/>
              <a:gd name="connsiteY2" fmla="*/ 136324 h 155374"/>
              <a:gd name="connsiteX3" fmla="*/ 10350 w 177037"/>
              <a:gd name="connsiteY3" fmla="*/ 119655 h 155374"/>
              <a:gd name="connsiteX4" fmla="*/ 5587 w 177037"/>
              <a:gd name="connsiteY4" fmla="*/ 112511 h 155374"/>
              <a:gd name="connsiteX5" fmla="*/ 825 w 177037"/>
              <a:gd name="connsiteY5" fmla="*/ 98224 h 155374"/>
              <a:gd name="connsiteX6" fmla="*/ 3206 w 177037"/>
              <a:gd name="connsiteY6" fmla="*/ 83936 h 155374"/>
              <a:gd name="connsiteX7" fmla="*/ 12731 w 177037"/>
              <a:gd name="connsiteY7" fmla="*/ 69649 h 155374"/>
              <a:gd name="connsiteX8" fmla="*/ 22256 w 177037"/>
              <a:gd name="connsiteY8" fmla="*/ 52980 h 155374"/>
              <a:gd name="connsiteX9" fmla="*/ 36543 w 177037"/>
              <a:gd name="connsiteY9" fmla="*/ 36311 h 155374"/>
              <a:gd name="connsiteX10" fmla="*/ 38925 w 177037"/>
              <a:gd name="connsiteY10" fmla="*/ 29168 h 155374"/>
              <a:gd name="connsiteX11" fmla="*/ 62737 w 177037"/>
              <a:gd name="connsiteY11" fmla="*/ 5355 h 155374"/>
              <a:gd name="connsiteX12" fmla="*/ 69881 w 177037"/>
              <a:gd name="connsiteY12" fmla="*/ 593 h 155374"/>
              <a:gd name="connsiteX13" fmla="*/ 91312 w 177037"/>
              <a:gd name="connsiteY13" fmla="*/ 2974 h 155374"/>
              <a:gd name="connsiteX14" fmla="*/ 93693 w 177037"/>
              <a:gd name="connsiteY14" fmla="*/ 26786 h 155374"/>
              <a:gd name="connsiteX15" fmla="*/ 86550 w 177037"/>
              <a:gd name="connsiteY15" fmla="*/ 31549 h 155374"/>
              <a:gd name="connsiteX16" fmla="*/ 74643 w 177037"/>
              <a:gd name="connsiteY16" fmla="*/ 52980 h 155374"/>
              <a:gd name="connsiteX17" fmla="*/ 72262 w 177037"/>
              <a:gd name="connsiteY17" fmla="*/ 67268 h 155374"/>
              <a:gd name="connsiteX18" fmla="*/ 72262 w 177037"/>
              <a:gd name="connsiteY18" fmla="*/ 98224 h 155374"/>
              <a:gd name="connsiteX19" fmla="*/ 79406 w 177037"/>
              <a:gd name="connsiteY19" fmla="*/ 102986 h 155374"/>
              <a:gd name="connsiteX20" fmla="*/ 91312 w 177037"/>
              <a:gd name="connsiteY20" fmla="*/ 91080 h 155374"/>
              <a:gd name="connsiteX21" fmla="*/ 93693 w 177037"/>
              <a:gd name="connsiteY21" fmla="*/ 64886 h 155374"/>
              <a:gd name="connsiteX22" fmla="*/ 105600 w 177037"/>
              <a:gd name="connsiteY22" fmla="*/ 50599 h 155374"/>
              <a:gd name="connsiteX23" fmla="*/ 112743 w 177037"/>
              <a:gd name="connsiteY23" fmla="*/ 48218 h 155374"/>
              <a:gd name="connsiteX24" fmla="*/ 129412 w 177037"/>
              <a:gd name="connsiteY24" fmla="*/ 55361 h 155374"/>
              <a:gd name="connsiteX25" fmla="*/ 134175 w 177037"/>
              <a:gd name="connsiteY25" fmla="*/ 62505 h 155374"/>
              <a:gd name="connsiteX26" fmla="*/ 141318 w 177037"/>
              <a:gd name="connsiteY26" fmla="*/ 69649 h 155374"/>
              <a:gd name="connsiteX27" fmla="*/ 146081 w 177037"/>
              <a:gd name="connsiteY27" fmla="*/ 76793 h 155374"/>
              <a:gd name="connsiteX28" fmla="*/ 153225 w 177037"/>
              <a:gd name="connsiteY28" fmla="*/ 79174 h 155374"/>
              <a:gd name="connsiteX29" fmla="*/ 150843 w 177037"/>
              <a:gd name="connsiteY29" fmla="*/ 93461 h 155374"/>
              <a:gd name="connsiteX30" fmla="*/ 146081 w 177037"/>
              <a:gd name="connsiteY30" fmla="*/ 100605 h 155374"/>
              <a:gd name="connsiteX31" fmla="*/ 143700 w 177037"/>
              <a:gd name="connsiteY31" fmla="*/ 107749 h 155374"/>
              <a:gd name="connsiteX32" fmla="*/ 146081 w 177037"/>
              <a:gd name="connsiteY32" fmla="*/ 122036 h 155374"/>
              <a:gd name="connsiteX33" fmla="*/ 153225 w 177037"/>
              <a:gd name="connsiteY33" fmla="*/ 124418 h 155374"/>
              <a:gd name="connsiteX34" fmla="*/ 167512 w 177037"/>
              <a:gd name="connsiteY34" fmla="*/ 136324 h 155374"/>
              <a:gd name="connsiteX35" fmla="*/ 172275 w 177037"/>
              <a:gd name="connsiteY35" fmla="*/ 150611 h 155374"/>
              <a:gd name="connsiteX36" fmla="*/ 157987 w 177037"/>
              <a:gd name="connsiteY36" fmla="*/ 155374 h 155374"/>
              <a:gd name="connsiteX37" fmla="*/ 134175 w 177037"/>
              <a:gd name="connsiteY37" fmla="*/ 152993 h 155374"/>
              <a:gd name="connsiteX38" fmla="*/ 112743 w 177037"/>
              <a:gd name="connsiteY38" fmla="*/ 143468 h 155374"/>
              <a:gd name="connsiteX39" fmla="*/ 105600 w 177037"/>
              <a:gd name="connsiteY39" fmla="*/ 141086 h 155374"/>
              <a:gd name="connsiteX40" fmla="*/ 98456 w 177037"/>
              <a:gd name="connsiteY40" fmla="*/ 136324 h 155374"/>
              <a:gd name="connsiteX41" fmla="*/ 77025 w 177037"/>
              <a:gd name="connsiteY41" fmla="*/ 126799 h 155374"/>
              <a:gd name="connsiteX42" fmla="*/ 77025 w 177037"/>
              <a:gd name="connsiteY42" fmla="*/ 119655 h 155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77037" h="155374">
                <a:moveTo>
                  <a:pt x="77025" y="119655"/>
                </a:moveTo>
                <a:cubicBezTo>
                  <a:pt x="76231" y="126799"/>
                  <a:pt x="80985" y="137704"/>
                  <a:pt x="74643" y="141086"/>
                </a:cubicBezTo>
                <a:cubicBezTo>
                  <a:pt x="66300" y="145536"/>
                  <a:pt x="43813" y="139332"/>
                  <a:pt x="31781" y="136324"/>
                </a:cubicBezTo>
                <a:cubicBezTo>
                  <a:pt x="21820" y="129684"/>
                  <a:pt x="17346" y="128051"/>
                  <a:pt x="10350" y="119655"/>
                </a:cubicBezTo>
                <a:cubicBezTo>
                  <a:pt x="8518" y="117456"/>
                  <a:pt x="7175" y="114892"/>
                  <a:pt x="5587" y="112511"/>
                </a:cubicBezTo>
                <a:cubicBezTo>
                  <a:pt x="4000" y="107749"/>
                  <a:pt x="0" y="103176"/>
                  <a:pt x="825" y="98224"/>
                </a:cubicBezTo>
                <a:cubicBezTo>
                  <a:pt x="1619" y="93461"/>
                  <a:pt x="1349" y="88393"/>
                  <a:pt x="3206" y="83936"/>
                </a:cubicBezTo>
                <a:cubicBezTo>
                  <a:pt x="5407" y="78653"/>
                  <a:pt x="10172" y="74769"/>
                  <a:pt x="12731" y="69649"/>
                </a:cubicBezTo>
                <a:cubicBezTo>
                  <a:pt x="15435" y="64241"/>
                  <a:pt x="18215" y="57694"/>
                  <a:pt x="22256" y="52980"/>
                </a:cubicBezTo>
                <a:cubicBezTo>
                  <a:pt x="29291" y="44773"/>
                  <a:pt x="32167" y="45062"/>
                  <a:pt x="36543" y="36311"/>
                </a:cubicBezTo>
                <a:cubicBezTo>
                  <a:pt x="37666" y="34066"/>
                  <a:pt x="37706" y="31362"/>
                  <a:pt x="38925" y="29168"/>
                </a:cubicBezTo>
                <a:cubicBezTo>
                  <a:pt x="48264" y="12359"/>
                  <a:pt x="47048" y="15814"/>
                  <a:pt x="62737" y="5355"/>
                </a:cubicBezTo>
                <a:lnTo>
                  <a:pt x="69881" y="593"/>
                </a:lnTo>
                <a:cubicBezTo>
                  <a:pt x="77025" y="1387"/>
                  <a:pt x="84769" y="0"/>
                  <a:pt x="91312" y="2974"/>
                </a:cubicBezTo>
                <a:cubicBezTo>
                  <a:pt x="99041" y="6487"/>
                  <a:pt x="95562" y="23048"/>
                  <a:pt x="93693" y="26786"/>
                </a:cubicBezTo>
                <a:cubicBezTo>
                  <a:pt x="92413" y="29346"/>
                  <a:pt x="88931" y="29961"/>
                  <a:pt x="86550" y="31549"/>
                </a:cubicBezTo>
                <a:cubicBezTo>
                  <a:pt x="75633" y="47925"/>
                  <a:pt x="78835" y="40406"/>
                  <a:pt x="74643" y="52980"/>
                </a:cubicBezTo>
                <a:cubicBezTo>
                  <a:pt x="73849" y="57743"/>
                  <a:pt x="73309" y="62555"/>
                  <a:pt x="72262" y="67268"/>
                </a:cubicBezTo>
                <a:cubicBezTo>
                  <a:pt x="69112" y="81445"/>
                  <a:pt x="64058" y="73611"/>
                  <a:pt x="72262" y="98224"/>
                </a:cubicBezTo>
                <a:cubicBezTo>
                  <a:pt x="73167" y="100939"/>
                  <a:pt x="77025" y="101399"/>
                  <a:pt x="79406" y="102986"/>
                </a:cubicBezTo>
                <a:cubicBezTo>
                  <a:pt x="96074" y="97430"/>
                  <a:pt x="95280" y="102986"/>
                  <a:pt x="91312" y="91080"/>
                </a:cubicBezTo>
                <a:cubicBezTo>
                  <a:pt x="92106" y="82349"/>
                  <a:pt x="91856" y="73459"/>
                  <a:pt x="93693" y="64886"/>
                </a:cubicBezTo>
                <a:cubicBezTo>
                  <a:pt x="94425" y="61471"/>
                  <a:pt x="103375" y="52082"/>
                  <a:pt x="105600" y="50599"/>
                </a:cubicBezTo>
                <a:cubicBezTo>
                  <a:pt x="107688" y="49207"/>
                  <a:pt x="110362" y="49012"/>
                  <a:pt x="112743" y="48218"/>
                </a:cubicBezTo>
                <a:cubicBezTo>
                  <a:pt x="120029" y="50039"/>
                  <a:pt x="123931" y="49880"/>
                  <a:pt x="129412" y="55361"/>
                </a:cubicBezTo>
                <a:cubicBezTo>
                  <a:pt x="131436" y="57385"/>
                  <a:pt x="132343" y="60306"/>
                  <a:pt x="134175" y="62505"/>
                </a:cubicBezTo>
                <a:cubicBezTo>
                  <a:pt x="136331" y="65092"/>
                  <a:pt x="139162" y="67062"/>
                  <a:pt x="141318" y="69649"/>
                </a:cubicBezTo>
                <a:cubicBezTo>
                  <a:pt x="143150" y="71848"/>
                  <a:pt x="143846" y="75005"/>
                  <a:pt x="146081" y="76793"/>
                </a:cubicBezTo>
                <a:cubicBezTo>
                  <a:pt x="148041" y="78361"/>
                  <a:pt x="150844" y="78380"/>
                  <a:pt x="153225" y="79174"/>
                </a:cubicBezTo>
                <a:cubicBezTo>
                  <a:pt x="152431" y="83936"/>
                  <a:pt x="152370" y="88881"/>
                  <a:pt x="150843" y="93461"/>
                </a:cubicBezTo>
                <a:cubicBezTo>
                  <a:pt x="149938" y="96176"/>
                  <a:pt x="147361" y="98045"/>
                  <a:pt x="146081" y="100605"/>
                </a:cubicBezTo>
                <a:cubicBezTo>
                  <a:pt x="144959" y="102850"/>
                  <a:pt x="144494" y="105368"/>
                  <a:pt x="143700" y="107749"/>
                </a:cubicBezTo>
                <a:cubicBezTo>
                  <a:pt x="144494" y="112511"/>
                  <a:pt x="143686" y="117844"/>
                  <a:pt x="146081" y="122036"/>
                </a:cubicBezTo>
                <a:cubicBezTo>
                  <a:pt x="147326" y="124215"/>
                  <a:pt x="150980" y="123295"/>
                  <a:pt x="153225" y="124418"/>
                </a:cubicBezTo>
                <a:cubicBezTo>
                  <a:pt x="159856" y="127733"/>
                  <a:pt x="162245" y="131057"/>
                  <a:pt x="167512" y="136324"/>
                </a:cubicBezTo>
                <a:cubicBezTo>
                  <a:pt x="169100" y="141086"/>
                  <a:pt x="177037" y="149023"/>
                  <a:pt x="172275" y="150611"/>
                </a:cubicBezTo>
                <a:lnTo>
                  <a:pt x="157987" y="155374"/>
                </a:lnTo>
                <a:cubicBezTo>
                  <a:pt x="150050" y="154580"/>
                  <a:pt x="142015" y="154463"/>
                  <a:pt x="134175" y="152993"/>
                </a:cubicBezTo>
                <a:cubicBezTo>
                  <a:pt x="114524" y="149308"/>
                  <a:pt x="125574" y="149884"/>
                  <a:pt x="112743" y="143468"/>
                </a:cubicBezTo>
                <a:cubicBezTo>
                  <a:pt x="110498" y="142345"/>
                  <a:pt x="107845" y="142209"/>
                  <a:pt x="105600" y="141086"/>
                </a:cubicBezTo>
                <a:cubicBezTo>
                  <a:pt x="103040" y="139806"/>
                  <a:pt x="101071" y="137486"/>
                  <a:pt x="98456" y="136324"/>
                </a:cubicBezTo>
                <a:cubicBezTo>
                  <a:pt x="89970" y="132552"/>
                  <a:pt x="83491" y="133265"/>
                  <a:pt x="77025" y="126799"/>
                </a:cubicBezTo>
                <a:lnTo>
                  <a:pt x="77025" y="119655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자유형 43"/>
          <p:cNvSpPr/>
          <p:nvPr/>
        </p:nvSpPr>
        <p:spPr>
          <a:xfrm>
            <a:off x="2821663" y="8241490"/>
            <a:ext cx="115698" cy="104761"/>
          </a:xfrm>
          <a:custGeom>
            <a:avLst/>
            <a:gdLst>
              <a:gd name="connsiteX0" fmla="*/ 52506 w 115698"/>
              <a:gd name="connsiteY0" fmla="*/ 16655 h 104761"/>
              <a:gd name="connsiteX1" fmla="*/ 35837 w 115698"/>
              <a:gd name="connsiteY1" fmla="*/ 11892 h 104761"/>
              <a:gd name="connsiteX2" fmla="*/ 21550 w 115698"/>
              <a:gd name="connsiteY2" fmla="*/ 2367 h 104761"/>
              <a:gd name="connsiteX3" fmla="*/ 14406 w 115698"/>
              <a:gd name="connsiteY3" fmla="*/ 4748 h 104761"/>
              <a:gd name="connsiteX4" fmla="*/ 16787 w 115698"/>
              <a:gd name="connsiteY4" fmla="*/ 14273 h 104761"/>
              <a:gd name="connsiteX5" fmla="*/ 14406 w 115698"/>
              <a:gd name="connsiteY5" fmla="*/ 45230 h 104761"/>
              <a:gd name="connsiteX6" fmla="*/ 9643 w 115698"/>
              <a:gd name="connsiteY6" fmla="*/ 52373 h 104761"/>
              <a:gd name="connsiteX7" fmla="*/ 4881 w 115698"/>
              <a:gd name="connsiteY7" fmla="*/ 61898 h 104761"/>
              <a:gd name="connsiteX8" fmla="*/ 4881 w 115698"/>
              <a:gd name="connsiteY8" fmla="*/ 80948 h 104761"/>
              <a:gd name="connsiteX9" fmla="*/ 12025 w 115698"/>
              <a:gd name="connsiteY9" fmla="*/ 83330 h 104761"/>
              <a:gd name="connsiteX10" fmla="*/ 23931 w 115698"/>
              <a:gd name="connsiteY10" fmla="*/ 102380 h 104761"/>
              <a:gd name="connsiteX11" fmla="*/ 45362 w 115698"/>
              <a:gd name="connsiteY11" fmla="*/ 104761 h 104761"/>
              <a:gd name="connsiteX12" fmla="*/ 50125 w 115698"/>
              <a:gd name="connsiteY12" fmla="*/ 97617 h 104761"/>
              <a:gd name="connsiteX13" fmla="*/ 52506 w 115698"/>
              <a:gd name="connsiteY13" fmla="*/ 85711 h 104761"/>
              <a:gd name="connsiteX14" fmla="*/ 59650 w 115698"/>
              <a:gd name="connsiteY14" fmla="*/ 83330 h 104761"/>
              <a:gd name="connsiteX15" fmla="*/ 78700 w 115698"/>
              <a:gd name="connsiteY15" fmla="*/ 95236 h 104761"/>
              <a:gd name="connsiteX16" fmla="*/ 95368 w 115698"/>
              <a:gd name="connsiteY16" fmla="*/ 99998 h 104761"/>
              <a:gd name="connsiteX17" fmla="*/ 104893 w 115698"/>
              <a:gd name="connsiteY17" fmla="*/ 97617 h 104761"/>
              <a:gd name="connsiteX18" fmla="*/ 97750 w 115698"/>
              <a:gd name="connsiteY18" fmla="*/ 78567 h 104761"/>
              <a:gd name="connsiteX19" fmla="*/ 92987 w 115698"/>
              <a:gd name="connsiteY19" fmla="*/ 64280 h 104761"/>
              <a:gd name="connsiteX20" fmla="*/ 107275 w 115698"/>
              <a:gd name="connsiteY20" fmla="*/ 61898 h 104761"/>
              <a:gd name="connsiteX21" fmla="*/ 114418 w 115698"/>
              <a:gd name="connsiteY21" fmla="*/ 59517 h 104761"/>
              <a:gd name="connsiteX22" fmla="*/ 112037 w 115698"/>
              <a:gd name="connsiteY22" fmla="*/ 47611 h 104761"/>
              <a:gd name="connsiteX23" fmla="*/ 104893 w 115698"/>
              <a:gd name="connsiteY23" fmla="*/ 42848 h 104761"/>
              <a:gd name="connsiteX24" fmla="*/ 92987 w 115698"/>
              <a:gd name="connsiteY24" fmla="*/ 28561 h 104761"/>
              <a:gd name="connsiteX25" fmla="*/ 85843 w 115698"/>
              <a:gd name="connsiteY25" fmla="*/ 23798 h 104761"/>
              <a:gd name="connsiteX26" fmla="*/ 78700 w 115698"/>
              <a:gd name="connsiteY26" fmla="*/ 16655 h 104761"/>
              <a:gd name="connsiteX27" fmla="*/ 64412 w 115698"/>
              <a:gd name="connsiteY27" fmla="*/ 11892 h 104761"/>
              <a:gd name="connsiteX28" fmla="*/ 40600 w 115698"/>
              <a:gd name="connsiteY28" fmla="*/ 7130 h 104761"/>
              <a:gd name="connsiteX29" fmla="*/ 52506 w 115698"/>
              <a:gd name="connsiteY29" fmla="*/ 16655 h 104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15698" h="104761">
                <a:moveTo>
                  <a:pt x="52506" y="16655"/>
                </a:moveTo>
                <a:cubicBezTo>
                  <a:pt x="51712" y="17449"/>
                  <a:pt x="37884" y="13257"/>
                  <a:pt x="35837" y="11892"/>
                </a:cubicBezTo>
                <a:cubicBezTo>
                  <a:pt x="17998" y="0"/>
                  <a:pt x="38535" y="8029"/>
                  <a:pt x="21550" y="2367"/>
                </a:cubicBezTo>
                <a:cubicBezTo>
                  <a:pt x="19169" y="3161"/>
                  <a:pt x="15338" y="2417"/>
                  <a:pt x="14406" y="4748"/>
                </a:cubicBezTo>
                <a:cubicBezTo>
                  <a:pt x="13190" y="7787"/>
                  <a:pt x="16787" y="11000"/>
                  <a:pt x="16787" y="14273"/>
                </a:cubicBezTo>
                <a:cubicBezTo>
                  <a:pt x="16787" y="24622"/>
                  <a:pt x="16313" y="35058"/>
                  <a:pt x="14406" y="45230"/>
                </a:cubicBezTo>
                <a:cubicBezTo>
                  <a:pt x="13879" y="48043"/>
                  <a:pt x="11063" y="49888"/>
                  <a:pt x="9643" y="52373"/>
                </a:cubicBezTo>
                <a:cubicBezTo>
                  <a:pt x="7882" y="55455"/>
                  <a:pt x="6468" y="58723"/>
                  <a:pt x="4881" y="61898"/>
                </a:cubicBezTo>
                <a:cubicBezTo>
                  <a:pt x="3976" y="66426"/>
                  <a:pt x="0" y="76067"/>
                  <a:pt x="4881" y="80948"/>
                </a:cubicBezTo>
                <a:cubicBezTo>
                  <a:pt x="6656" y="82723"/>
                  <a:pt x="9644" y="82536"/>
                  <a:pt x="12025" y="83330"/>
                </a:cubicBezTo>
                <a:cubicBezTo>
                  <a:pt x="14683" y="91306"/>
                  <a:pt x="14326" y="99979"/>
                  <a:pt x="23931" y="102380"/>
                </a:cubicBezTo>
                <a:cubicBezTo>
                  <a:pt x="30904" y="104123"/>
                  <a:pt x="38218" y="103967"/>
                  <a:pt x="45362" y="104761"/>
                </a:cubicBezTo>
                <a:cubicBezTo>
                  <a:pt x="46950" y="102380"/>
                  <a:pt x="49120" y="100297"/>
                  <a:pt x="50125" y="97617"/>
                </a:cubicBezTo>
                <a:cubicBezTo>
                  <a:pt x="51546" y="93827"/>
                  <a:pt x="50261" y="89078"/>
                  <a:pt x="52506" y="85711"/>
                </a:cubicBezTo>
                <a:cubicBezTo>
                  <a:pt x="53898" y="83622"/>
                  <a:pt x="57269" y="84124"/>
                  <a:pt x="59650" y="83330"/>
                </a:cubicBezTo>
                <a:cubicBezTo>
                  <a:pt x="83153" y="88030"/>
                  <a:pt x="61572" y="80962"/>
                  <a:pt x="78700" y="95236"/>
                </a:cubicBezTo>
                <a:cubicBezTo>
                  <a:pt x="80164" y="96456"/>
                  <a:pt x="94861" y="99871"/>
                  <a:pt x="95368" y="99998"/>
                </a:cubicBezTo>
                <a:cubicBezTo>
                  <a:pt x="98543" y="99204"/>
                  <a:pt x="103429" y="100544"/>
                  <a:pt x="104893" y="97617"/>
                </a:cubicBezTo>
                <a:cubicBezTo>
                  <a:pt x="108545" y="90313"/>
                  <a:pt x="100094" y="83840"/>
                  <a:pt x="97750" y="78567"/>
                </a:cubicBezTo>
                <a:cubicBezTo>
                  <a:pt x="95711" y="73980"/>
                  <a:pt x="92987" y="64280"/>
                  <a:pt x="92987" y="64280"/>
                </a:cubicBezTo>
                <a:cubicBezTo>
                  <a:pt x="97750" y="63486"/>
                  <a:pt x="102562" y="62946"/>
                  <a:pt x="107275" y="61898"/>
                </a:cubicBezTo>
                <a:cubicBezTo>
                  <a:pt x="109725" y="61353"/>
                  <a:pt x="113624" y="61898"/>
                  <a:pt x="114418" y="59517"/>
                </a:cubicBezTo>
                <a:cubicBezTo>
                  <a:pt x="115698" y="55677"/>
                  <a:pt x="114045" y="51125"/>
                  <a:pt x="112037" y="47611"/>
                </a:cubicBezTo>
                <a:cubicBezTo>
                  <a:pt x="110617" y="45126"/>
                  <a:pt x="107274" y="44436"/>
                  <a:pt x="104893" y="42848"/>
                </a:cubicBezTo>
                <a:cubicBezTo>
                  <a:pt x="100210" y="35824"/>
                  <a:pt x="99863" y="34291"/>
                  <a:pt x="92987" y="28561"/>
                </a:cubicBezTo>
                <a:cubicBezTo>
                  <a:pt x="90788" y="26729"/>
                  <a:pt x="88042" y="25630"/>
                  <a:pt x="85843" y="23798"/>
                </a:cubicBezTo>
                <a:cubicBezTo>
                  <a:pt x="83256" y="21642"/>
                  <a:pt x="81644" y="18290"/>
                  <a:pt x="78700" y="16655"/>
                </a:cubicBezTo>
                <a:cubicBezTo>
                  <a:pt x="74311" y="14217"/>
                  <a:pt x="69282" y="13109"/>
                  <a:pt x="64412" y="11892"/>
                </a:cubicBezTo>
                <a:cubicBezTo>
                  <a:pt x="54953" y="9527"/>
                  <a:pt x="51108" y="8297"/>
                  <a:pt x="40600" y="7130"/>
                </a:cubicBezTo>
                <a:cubicBezTo>
                  <a:pt x="38233" y="6867"/>
                  <a:pt x="53300" y="15861"/>
                  <a:pt x="52506" y="16655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자유형 44"/>
          <p:cNvSpPr/>
          <p:nvPr/>
        </p:nvSpPr>
        <p:spPr>
          <a:xfrm>
            <a:off x="2112749" y="7265163"/>
            <a:ext cx="180865" cy="138112"/>
          </a:xfrm>
          <a:custGeom>
            <a:avLst/>
            <a:gdLst>
              <a:gd name="connsiteX0" fmla="*/ 32757 w 180865"/>
              <a:gd name="connsiteY0" fmla="*/ 0 h 138112"/>
              <a:gd name="connsiteX1" fmla="*/ 30376 w 180865"/>
              <a:gd name="connsiteY1" fmla="*/ 7143 h 138112"/>
              <a:gd name="connsiteX2" fmla="*/ 20851 w 180865"/>
              <a:gd name="connsiteY2" fmla="*/ 21431 h 138112"/>
              <a:gd name="connsiteX3" fmla="*/ 11326 w 180865"/>
              <a:gd name="connsiteY3" fmla="*/ 19050 h 138112"/>
              <a:gd name="connsiteX4" fmla="*/ 4182 w 180865"/>
              <a:gd name="connsiteY4" fmla="*/ 16668 h 138112"/>
              <a:gd name="connsiteX5" fmla="*/ 13707 w 180865"/>
              <a:gd name="connsiteY5" fmla="*/ 35718 h 138112"/>
              <a:gd name="connsiteX6" fmla="*/ 20851 w 180865"/>
              <a:gd name="connsiteY6" fmla="*/ 38100 h 138112"/>
              <a:gd name="connsiteX7" fmla="*/ 25614 w 180865"/>
              <a:gd name="connsiteY7" fmla="*/ 45243 h 138112"/>
              <a:gd name="connsiteX8" fmla="*/ 35139 w 180865"/>
              <a:gd name="connsiteY8" fmla="*/ 59531 h 138112"/>
              <a:gd name="connsiteX9" fmla="*/ 51807 w 180865"/>
              <a:gd name="connsiteY9" fmla="*/ 61912 h 138112"/>
              <a:gd name="connsiteX10" fmla="*/ 58951 w 180865"/>
              <a:gd name="connsiteY10" fmla="*/ 66675 h 138112"/>
              <a:gd name="connsiteX11" fmla="*/ 49426 w 180865"/>
              <a:gd name="connsiteY11" fmla="*/ 90487 h 138112"/>
              <a:gd name="connsiteX12" fmla="*/ 51807 w 180865"/>
              <a:gd name="connsiteY12" fmla="*/ 97631 h 138112"/>
              <a:gd name="connsiteX13" fmla="*/ 58951 w 180865"/>
              <a:gd name="connsiteY13" fmla="*/ 100012 h 138112"/>
              <a:gd name="connsiteX14" fmla="*/ 80382 w 180865"/>
              <a:gd name="connsiteY14" fmla="*/ 97631 h 138112"/>
              <a:gd name="connsiteX15" fmla="*/ 89907 w 180865"/>
              <a:gd name="connsiteY15" fmla="*/ 92868 h 138112"/>
              <a:gd name="connsiteX16" fmla="*/ 101814 w 180865"/>
              <a:gd name="connsiteY16" fmla="*/ 80962 h 138112"/>
              <a:gd name="connsiteX17" fmla="*/ 116101 w 180865"/>
              <a:gd name="connsiteY17" fmla="*/ 95250 h 138112"/>
              <a:gd name="connsiteX18" fmla="*/ 120864 w 180865"/>
              <a:gd name="connsiteY18" fmla="*/ 109537 h 138112"/>
              <a:gd name="connsiteX19" fmla="*/ 123245 w 180865"/>
              <a:gd name="connsiteY19" fmla="*/ 116681 h 138112"/>
              <a:gd name="connsiteX20" fmla="*/ 125626 w 180865"/>
              <a:gd name="connsiteY20" fmla="*/ 135731 h 138112"/>
              <a:gd name="connsiteX21" fmla="*/ 132770 w 180865"/>
              <a:gd name="connsiteY21" fmla="*/ 138112 h 138112"/>
              <a:gd name="connsiteX22" fmla="*/ 154201 w 180865"/>
              <a:gd name="connsiteY22" fmla="*/ 135731 h 138112"/>
              <a:gd name="connsiteX23" fmla="*/ 161345 w 180865"/>
              <a:gd name="connsiteY23" fmla="*/ 133350 h 138112"/>
              <a:gd name="connsiteX24" fmla="*/ 163726 w 180865"/>
              <a:gd name="connsiteY24" fmla="*/ 126206 h 138112"/>
              <a:gd name="connsiteX25" fmla="*/ 168489 w 180865"/>
              <a:gd name="connsiteY25" fmla="*/ 109537 h 138112"/>
              <a:gd name="connsiteX26" fmla="*/ 175632 w 180865"/>
              <a:gd name="connsiteY26" fmla="*/ 107156 h 138112"/>
              <a:gd name="connsiteX27" fmla="*/ 180395 w 180865"/>
              <a:gd name="connsiteY27" fmla="*/ 100012 h 138112"/>
              <a:gd name="connsiteX28" fmla="*/ 166107 w 180865"/>
              <a:gd name="connsiteY28" fmla="*/ 90487 h 138112"/>
              <a:gd name="connsiteX29" fmla="*/ 158964 w 180865"/>
              <a:gd name="connsiteY29" fmla="*/ 85725 h 138112"/>
              <a:gd name="connsiteX30" fmla="*/ 156582 w 180865"/>
              <a:gd name="connsiteY30" fmla="*/ 54768 h 138112"/>
              <a:gd name="connsiteX31" fmla="*/ 161345 w 180865"/>
              <a:gd name="connsiteY31" fmla="*/ 47625 h 138112"/>
              <a:gd name="connsiteX32" fmla="*/ 149439 w 180865"/>
              <a:gd name="connsiteY32" fmla="*/ 35718 h 138112"/>
              <a:gd name="connsiteX33" fmla="*/ 142295 w 180865"/>
              <a:gd name="connsiteY33" fmla="*/ 33337 h 138112"/>
              <a:gd name="connsiteX34" fmla="*/ 135151 w 180865"/>
              <a:gd name="connsiteY34" fmla="*/ 30956 h 138112"/>
              <a:gd name="connsiteX35" fmla="*/ 120864 w 180865"/>
              <a:gd name="connsiteY35" fmla="*/ 42862 h 138112"/>
              <a:gd name="connsiteX36" fmla="*/ 101814 w 180865"/>
              <a:gd name="connsiteY36" fmla="*/ 40481 h 138112"/>
              <a:gd name="connsiteX37" fmla="*/ 92289 w 180865"/>
              <a:gd name="connsiteY37" fmla="*/ 26193 h 138112"/>
              <a:gd name="connsiteX38" fmla="*/ 78001 w 180865"/>
              <a:gd name="connsiteY38" fmla="*/ 7143 h 138112"/>
              <a:gd name="connsiteX39" fmla="*/ 32757 w 180865"/>
              <a:gd name="connsiteY39" fmla="*/ 0 h 13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80865" h="138112">
                <a:moveTo>
                  <a:pt x="32757" y="0"/>
                </a:moveTo>
                <a:cubicBezTo>
                  <a:pt x="24820" y="0"/>
                  <a:pt x="31595" y="4949"/>
                  <a:pt x="30376" y="7143"/>
                </a:cubicBezTo>
                <a:cubicBezTo>
                  <a:pt x="27596" y="12147"/>
                  <a:pt x="20851" y="21431"/>
                  <a:pt x="20851" y="21431"/>
                </a:cubicBezTo>
                <a:cubicBezTo>
                  <a:pt x="17676" y="20637"/>
                  <a:pt x="14473" y="19949"/>
                  <a:pt x="11326" y="19050"/>
                </a:cubicBezTo>
                <a:cubicBezTo>
                  <a:pt x="8912" y="18360"/>
                  <a:pt x="5114" y="14337"/>
                  <a:pt x="4182" y="16668"/>
                </a:cubicBezTo>
                <a:cubicBezTo>
                  <a:pt x="0" y="27123"/>
                  <a:pt x="6716" y="32222"/>
                  <a:pt x="13707" y="35718"/>
                </a:cubicBezTo>
                <a:cubicBezTo>
                  <a:pt x="15952" y="36841"/>
                  <a:pt x="18470" y="37306"/>
                  <a:pt x="20851" y="38100"/>
                </a:cubicBezTo>
                <a:cubicBezTo>
                  <a:pt x="22439" y="40481"/>
                  <a:pt x="24334" y="42683"/>
                  <a:pt x="25614" y="45243"/>
                </a:cubicBezTo>
                <a:cubicBezTo>
                  <a:pt x="28722" y="51458"/>
                  <a:pt x="26674" y="56145"/>
                  <a:pt x="35139" y="59531"/>
                </a:cubicBezTo>
                <a:cubicBezTo>
                  <a:pt x="40350" y="61615"/>
                  <a:pt x="46251" y="61118"/>
                  <a:pt x="51807" y="61912"/>
                </a:cubicBezTo>
                <a:cubicBezTo>
                  <a:pt x="54188" y="63500"/>
                  <a:pt x="58635" y="63830"/>
                  <a:pt x="58951" y="66675"/>
                </a:cubicBezTo>
                <a:cubicBezTo>
                  <a:pt x="60008" y="76187"/>
                  <a:pt x="54123" y="83443"/>
                  <a:pt x="49426" y="90487"/>
                </a:cubicBezTo>
                <a:cubicBezTo>
                  <a:pt x="50220" y="92868"/>
                  <a:pt x="50032" y="95856"/>
                  <a:pt x="51807" y="97631"/>
                </a:cubicBezTo>
                <a:cubicBezTo>
                  <a:pt x="53582" y="99406"/>
                  <a:pt x="56441" y="100012"/>
                  <a:pt x="58951" y="100012"/>
                </a:cubicBezTo>
                <a:cubicBezTo>
                  <a:pt x="66139" y="100012"/>
                  <a:pt x="73238" y="98425"/>
                  <a:pt x="80382" y="97631"/>
                </a:cubicBezTo>
                <a:cubicBezTo>
                  <a:pt x="83557" y="96043"/>
                  <a:pt x="87397" y="95378"/>
                  <a:pt x="89907" y="92868"/>
                </a:cubicBezTo>
                <a:cubicBezTo>
                  <a:pt x="104619" y="78156"/>
                  <a:pt x="85061" y="86545"/>
                  <a:pt x="101814" y="80962"/>
                </a:cubicBezTo>
                <a:cubicBezTo>
                  <a:pt x="118911" y="84381"/>
                  <a:pt x="111705" y="79130"/>
                  <a:pt x="116101" y="95250"/>
                </a:cubicBezTo>
                <a:cubicBezTo>
                  <a:pt x="117422" y="100093"/>
                  <a:pt x="119276" y="104775"/>
                  <a:pt x="120864" y="109537"/>
                </a:cubicBezTo>
                <a:lnTo>
                  <a:pt x="123245" y="116681"/>
                </a:lnTo>
                <a:cubicBezTo>
                  <a:pt x="124039" y="123031"/>
                  <a:pt x="123027" y="129883"/>
                  <a:pt x="125626" y="135731"/>
                </a:cubicBezTo>
                <a:cubicBezTo>
                  <a:pt x="126645" y="138025"/>
                  <a:pt x="130260" y="138112"/>
                  <a:pt x="132770" y="138112"/>
                </a:cubicBezTo>
                <a:cubicBezTo>
                  <a:pt x="139958" y="138112"/>
                  <a:pt x="147057" y="136525"/>
                  <a:pt x="154201" y="135731"/>
                </a:cubicBezTo>
                <a:cubicBezTo>
                  <a:pt x="156582" y="134937"/>
                  <a:pt x="159570" y="135125"/>
                  <a:pt x="161345" y="133350"/>
                </a:cubicBezTo>
                <a:cubicBezTo>
                  <a:pt x="163120" y="131575"/>
                  <a:pt x="163005" y="128610"/>
                  <a:pt x="163726" y="126206"/>
                </a:cubicBezTo>
                <a:cubicBezTo>
                  <a:pt x="165387" y="120671"/>
                  <a:pt x="165426" y="114437"/>
                  <a:pt x="168489" y="109537"/>
                </a:cubicBezTo>
                <a:cubicBezTo>
                  <a:pt x="169819" y="107409"/>
                  <a:pt x="173251" y="107950"/>
                  <a:pt x="175632" y="107156"/>
                </a:cubicBezTo>
                <a:cubicBezTo>
                  <a:pt x="177220" y="104775"/>
                  <a:pt x="180865" y="102835"/>
                  <a:pt x="180395" y="100012"/>
                </a:cubicBezTo>
                <a:cubicBezTo>
                  <a:pt x="179346" y="93716"/>
                  <a:pt x="170580" y="91978"/>
                  <a:pt x="166107" y="90487"/>
                </a:cubicBezTo>
                <a:cubicBezTo>
                  <a:pt x="163726" y="88900"/>
                  <a:pt x="160987" y="87748"/>
                  <a:pt x="158964" y="85725"/>
                </a:cubicBezTo>
                <a:cubicBezTo>
                  <a:pt x="149931" y="76692"/>
                  <a:pt x="153484" y="68194"/>
                  <a:pt x="156582" y="54768"/>
                </a:cubicBezTo>
                <a:cubicBezTo>
                  <a:pt x="157226" y="51980"/>
                  <a:pt x="159757" y="50006"/>
                  <a:pt x="161345" y="47625"/>
                </a:cubicBezTo>
                <a:cubicBezTo>
                  <a:pt x="165313" y="35719"/>
                  <a:pt x="166107" y="41274"/>
                  <a:pt x="149439" y="35718"/>
                </a:cubicBezTo>
                <a:lnTo>
                  <a:pt x="142295" y="33337"/>
                </a:lnTo>
                <a:lnTo>
                  <a:pt x="135151" y="30956"/>
                </a:lnTo>
                <a:cubicBezTo>
                  <a:pt x="133396" y="32711"/>
                  <a:pt x="124511" y="42531"/>
                  <a:pt x="120864" y="42862"/>
                </a:cubicBezTo>
                <a:cubicBezTo>
                  <a:pt x="114491" y="43441"/>
                  <a:pt x="108164" y="41275"/>
                  <a:pt x="101814" y="40481"/>
                </a:cubicBezTo>
                <a:cubicBezTo>
                  <a:pt x="98639" y="35718"/>
                  <a:pt x="94099" y="31623"/>
                  <a:pt x="92289" y="26193"/>
                </a:cubicBezTo>
                <a:cubicBezTo>
                  <a:pt x="89214" y="16970"/>
                  <a:pt x="90028" y="8189"/>
                  <a:pt x="78001" y="7143"/>
                </a:cubicBezTo>
                <a:cubicBezTo>
                  <a:pt x="62976" y="5836"/>
                  <a:pt x="40694" y="0"/>
                  <a:pt x="32757" y="0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자유형 45"/>
          <p:cNvSpPr/>
          <p:nvPr/>
        </p:nvSpPr>
        <p:spPr>
          <a:xfrm>
            <a:off x="4569206" y="7430660"/>
            <a:ext cx="148530" cy="182166"/>
          </a:xfrm>
          <a:custGeom>
            <a:avLst/>
            <a:gdLst>
              <a:gd name="connsiteX0" fmla="*/ 129000 w 148530"/>
              <a:gd name="connsiteY0" fmla="*/ 110728 h 182166"/>
              <a:gd name="connsiteX1" fmla="*/ 126619 w 148530"/>
              <a:gd name="connsiteY1" fmla="*/ 120253 h 182166"/>
              <a:gd name="connsiteX2" fmla="*/ 117094 w 148530"/>
              <a:gd name="connsiteY2" fmla="*/ 134541 h 182166"/>
              <a:gd name="connsiteX3" fmla="*/ 119475 w 148530"/>
              <a:gd name="connsiteY3" fmla="*/ 146447 h 182166"/>
              <a:gd name="connsiteX4" fmla="*/ 138525 w 148530"/>
              <a:gd name="connsiteY4" fmla="*/ 151210 h 182166"/>
              <a:gd name="connsiteX5" fmla="*/ 148050 w 148530"/>
              <a:gd name="connsiteY5" fmla="*/ 167878 h 182166"/>
              <a:gd name="connsiteX6" fmla="*/ 145669 w 148530"/>
              <a:gd name="connsiteY6" fmla="*/ 182166 h 182166"/>
              <a:gd name="connsiteX7" fmla="*/ 93282 w 148530"/>
              <a:gd name="connsiteY7" fmla="*/ 179785 h 182166"/>
              <a:gd name="connsiteX8" fmla="*/ 86138 w 148530"/>
              <a:gd name="connsiteY8" fmla="*/ 177403 h 182166"/>
              <a:gd name="connsiteX9" fmla="*/ 74232 w 148530"/>
              <a:gd name="connsiteY9" fmla="*/ 172641 h 182166"/>
              <a:gd name="connsiteX10" fmla="*/ 67088 w 148530"/>
              <a:gd name="connsiteY10" fmla="*/ 170260 h 182166"/>
              <a:gd name="connsiteX11" fmla="*/ 55182 w 148530"/>
              <a:gd name="connsiteY11" fmla="*/ 165497 h 182166"/>
              <a:gd name="connsiteX12" fmla="*/ 40894 w 148530"/>
              <a:gd name="connsiteY12" fmla="*/ 163116 h 182166"/>
              <a:gd name="connsiteX13" fmla="*/ 33750 w 148530"/>
              <a:gd name="connsiteY13" fmla="*/ 148828 h 182166"/>
              <a:gd name="connsiteX14" fmla="*/ 26607 w 148530"/>
              <a:gd name="connsiteY14" fmla="*/ 144066 h 182166"/>
              <a:gd name="connsiteX15" fmla="*/ 19463 w 148530"/>
              <a:gd name="connsiteY15" fmla="*/ 136922 h 182166"/>
              <a:gd name="connsiteX16" fmla="*/ 5175 w 148530"/>
              <a:gd name="connsiteY16" fmla="*/ 132160 h 182166"/>
              <a:gd name="connsiteX17" fmla="*/ 413 w 148530"/>
              <a:gd name="connsiteY17" fmla="*/ 125016 h 182166"/>
              <a:gd name="connsiteX18" fmla="*/ 2794 w 148530"/>
              <a:gd name="connsiteY18" fmla="*/ 117872 h 182166"/>
              <a:gd name="connsiteX19" fmla="*/ 7557 w 148530"/>
              <a:gd name="connsiteY19" fmla="*/ 108347 h 182166"/>
              <a:gd name="connsiteX20" fmla="*/ 14700 w 148530"/>
              <a:gd name="connsiteY20" fmla="*/ 94060 h 182166"/>
              <a:gd name="connsiteX21" fmla="*/ 17082 w 148530"/>
              <a:gd name="connsiteY21" fmla="*/ 58341 h 182166"/>
              <a:gd name="connsiteX22" fmla="*/ 31369 w 148530"/>
              <a:gd name="connsiteY22" fmla="*/ 48816 h 182166"/>
              <a:gd name="connsiteX23" fmla="*/ 36132 w 148530"/>
              <a:gd name="connsiteY23" fmla="*/ 41672 h 182166"/>
              <a:gd name="connsiteX24" fmla="*/ 50419 w 148530"/>
              <a:gd name="connsiteY24" fmla="*/ 36910 h 182166"/>
              <a:gd name="connsiteX25" fmla="*/ 52800 w 148530"/>
              <a:gd name="connsiteY25" fmla="*/ 22622 h 182166"/>
              <a:gd name="connsiteX26" fmla="*/ 64707 w 148530"/>
              <a:gd name="connsiteY26" fmla="*/ 8335 h 182166"/>
              <a:gd name="connsiteX27" fmla="*/ 71850 w 148530"/>
              <a:gd name="connsiteY27" fmla="*/ 5953 h 182166"/>
              <a:gd name="connsiteX28" fmla="*/ 107569 w 148530"/>
              <a:gd name="connsiteY28" fmla="*/ 13097 h 182166"/>
              <a:gd name="connsiteX29" fmla="*/ 119475 w 148530"/>
              <a:gd name="connsiteY29" fmla="*/ 29766 h 182166"/>
              <a:gd name="connsiteX30" fmla="*/ 126619 w 148530"/>
              <a:gd name="connsiteY30" fmla="*/ 32147 h 182166"/>
              <a:gd name="connsiteX31" fmla="*/ 133763 w 148530"/>
              <a:gd name="connsiteY31" fmla="*/ 36910 h 182166"/>
              <a:gd name="connsiteX32" fmla="*/ 133763 w 148530"/>
              <a:gd name="connsiteY32" fmla="*/ 58341 h 182166"/>
              <a:gd name="connsiteX33" fmla="*/ 129000 w 148530"/>
              <a:gd name="connsiteY33" fmla="*/ 110728 h 182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8530" h="182166">
                <a:moveTo>
                  <a:pt x="129000" y="110728"/>
                </a:moveTo>
                <a:cubicBezTo>
                  <a:pt x="127809" y="121047"/>
                  <a:pt x="128083" y="117326"/>
                  <a:pt x="126619" y="120253"/>
                </a:cubicBezTo>
                <a:cubicBezTo>
                  <a:pt x="124059" y="125373"/>
                  <a:pt x="117094" y="134541"/>
                  <a:pt x="117094" y="134541"/>
                </a:cubicBezTo>
                <a:cubicBezTo>
                  <a:pt x="117888" y="138510"/>
                  <a:pt x="116280" y="143962"/>
                  <a:pt x="119475" y="146447"/>
                </a:cubicBezTo>
                <a:cubicBezTo>
                  <a:pt x="124642" y="150466"/>
                  <a:pt x="138525" y="151210"/>
                  <a:pt x="138525" y="151210"/>
                </a:cubicBezTo>
                <a:cubicBezTo>
                  <a:pt x="140673" y="154432"/>
                  <a:pt x="147694" y="164321"/>
                  <a:pt x="148050" y="167878"/>
                </a:cubicBezTo>
                <a:cubicBezTo>
                  <a:pt x="148530" y="172682"/>
                  <a:pt x="146463" y="177403"/>
                  <a:pt x="145669" y="182166"/>
                </a:cubicBezTo>
                <a:cubicBezTo>
                  <a:pt x="128207" y="181372"/>
                  <a:pt x="110707" y="181179"/>
                  <a:pt x="93282" y="179785"/>
                </a:cubicBezTo>
                <a:cubicBezTo>
                  <a:pt x="90780" y="179585"/>
                  <a:pt x="88488" y="178284"/>
                  <a:pt x="86138" y="177403"/>
                </a:cubicBezTo>
                <a:cubicBezTo>
                  <a:pt x="82136" y="175902"/>
                  <a:pt x="78234" y="174142"/>
                  <a:pt x="74232" y="172641"/>
                </a:cubicBezTo>
                <a:cubicBezTo>
                  <a:pt x="71882" y="171760"/>
                  <a:pt x="69438" y="171141"/>
                  <a:pt x="67088" y="170260"/>
                </a:cubicBezTo>
                <a:cubicBezTo>
                  <a:pt x="63086" y="168759"/>
                  <a:pt x="59306" y="166622"/>
                  <a:pt x="55182" y="165497"/>
                </a:cubicBezTo>
                <a:cubicBezTo>
                  <a:pt x="50524" y="164227"/>
                  <a:pt x="45657" y="163910"/>
                  <a:pt x="40894" y="163116"/>
                </a:cubicBezTo>
                <a:cubicBezTo>
                  <a:pt x="38957" y="157304"/>
                  <a:pt x="38367" y="153445"/>
                  <a:pt x="33750" y="148828"/>
                </a:cubicBezTo>
                <a:cubicBezTo>
                  <a:pt x="31727" y="146805"/>
                  <a:pt x="28805" y="145898"/>
                  <a:pt x="26607" y="144066"/>
                </a:cubicBezTo>
                <a:cubicBezTo>
                  <a:pt x="24020" y="141910"/>
                  <a:pt x="22407" y="138557"/>
                  <a:pt x="19463" y="136922"/>
                </a:cubicBezTo>
                <a:cubicBezTo>
                  <a:pt x="15074" y="134484"/>
                  <a:pt x="5175" y="132160"/>
                  <a:pt x="5175" y="132160"/>
                </a:cubicBezTo>
                <a:cubicBezTo>
                  <a:pt x="3588" y="129779"/>
                  <a:pt x="883" y="127839"/>
                  <a:pt x="413" y="125016"/>
                </a:cubicBezTo>
                <a:cubicBezTo>
                  <a:pt x="0" y="122540"/>
                  <a:pt x="1805" y="120179"/>
                  <a:pt x="2794" y="117872"/>
                </a:cubicBezTo>
                <a:cubicBezTo>
                  <a:pt x="4192" y="114609"/>
                  <a:pt x="6159" y="111610"/>
                  <a:pt x="7557" y="108347"/>
                </a:cubicBezTo>
                <a:cubicBezTo>
                  <a:pt x="13473" y="94542"/>
                  <a:pt x="5547" y="107790"/>
                  <a:pt x="14700" y="94060"/>
                </a:cubicBezTo>
                <a:cubicBezTo>
                  <a:pt x="12561" y="81225"/>
                  <a:pt x="9081" y="71342"/>
                  <a:pt x="17082" y="58341"/>
                </a:cubicBezTo>
                <a:cubicBezTo>
                  <a:pt x="20082" y="53466"/>
                  <a:pt x="31369" y="48816"/>
                  <a:pt x="31369" y="48816"/>
                </a:cubicBezTo>
                <a:cubicBezTo>
                  <a:pt x="32957" y="46435"/>
                  <a:pt x="33705" y="43189"/>
                  <a:pt x="36132" y="41672"/>
                </a:cubicBezTo>
                <a:cubicBezTo>
                  <a:pt x="40389" y="39011"/>
                  <a:pt x="50419" y="36910"/>
                  <a:pt x="50419" y="36910"/>
                </a:cubicBezTo>
                <a:cubicBezTo>
                  <a:pt x="51213" y="32147"/>
                  <a:pt x="51273" y="27203"/>
                  <a:pt x="52800" y="22622"/>
                </a:cubicBezTo>
                <a:cubicBezTo>
                  <a:pt x="54055" y="18856"/>
                  <a:pt x="61864" y="10230"/>
                  <a:pt x="64707" y="8335"/>
                </a:cubicBezTo>
                <a:cubicBezTo>
                  <a:pt x="66795" y="6943"/>
                  <a:pt x="60341" y="0"/>
                  <a:pt x="71850" y="5953"/>
                </a:cubicBezTo>
                <a:lnTo>
                  <a:pt x="107569" y="13097"/>
                </a:lnTo>
                <a:cubicBezTo>
                  <a:pt x="111538" y="18653"/>
                  <a:pt x="114647" y="24938"/>
                  <a:pt x="119475" y="29766"/>
                </a:cubicBezTo>
                <a:cubicBezTo>
                  <a:pt x="121250" y="31541"/>
                  <a:pt x="124374" y="31024"/>
                  <a:pt x="126619" y="32147"/>
                </a:cubicBezTo>
                <a:cubicBezTo>
                  <a:pt x="129179" y="33427"/>
                  <a:pt x="132572" y="30163"/>
                  <a:pt x="133763" y="36910"/>
                </a:cubicBezTo>
                <a:lnTo>
                  <a:pt x="133763" y="58341"/>
                </a:lnTo>
                <a:cubicBezTo>
                  <a:pt x="131316" y="87707"/>
                  <a:pt x="130191" y="100409"/>
                  <a:pt x="129000" y="110728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자유형 46"/>
          <p:cNvSpPr/>
          <p:nvPr/>
        </p:nvSpPr>
        <p:spPr>
          <a:xfrm>
            <a:off x="3131127" y="7879525"/>
            <a:ext cx="154999" cy="150019"/>
          </a:xfrm>
          <a:custGeom>
            <a:avLst/>
            <a:gdLst>
              <a:gd name="connsiteX0" fmla="*/ 102611 w 154999"/>
              <a:gd name="connsiteY0" fmla="*/ 0 h 150019"/>
              <a:gd name="connsiteX1" fmla="*/ 93086 w 154999"/>
              <a:gd name="connsiteY1" fmla="*/ 4763 h 150019"/>
              <a:gd name="connsiteX2" fmla="*/ 85943 w 154999"/>
              <a:gd name="connsiteY2" fmla="*/ 9525 h 150019"/>
              <a:gd name="connsiteX3" fmla="*/ 50224 w 154999"/>
              <a:gd name="connsiteY3" fmla="*/ 11906 h 150019"/>
              <a:gd name="connsiteX4" fmla="*/ 35936 w 154999"/>
              <a:gd name="connsiteY4" fmla="*/ 16669 h 150019"/>
              <a:gd name="connsiteX5" fmla="*/ 26411 w 154999"/>
              <a:gd name="connsiteY5" fmla="*/ 30956 h 150019"/>
              <a:gd name="connsiteX6" fmla="*/ 16886 w 154999"/>
              <a:gd name="connsiteY6" fmla="*/ 40481 h 150019"/>
              <a:gd name="connsiteX7" fmla="*/ 12124 w 154999"/>
              <a:gd name="connsiteY7" fmla="*/ 47625 h 150019"/>
              <a:gd name="connsiteX8" fmla="*/ 12124 w 154999"/>
              <a:gd name="connsiteY8" fmla="*/ 78581 h 150019"/>
              <a:gd name="connsiteX9" fmla="*/ 218 w 154999"/>
              <a:gd name="connsiteY9" fmla="*/ 80963 h 150019"/>
              <a:gd name="connsiteX10" fmla="*/ 2599 w 154999"/>
              <a:gd name="connsiteY10" fmla="*/ 100013 h 150019"/>
              <a:gd name="connsiteX11" fmla="*/ 9743 w 154999"/>
              <a:gd name="connsiteY11" fmla="*/ 102394 h 150019"/>
              <a:gd name="connsiteX12" fmla="*/ 21649 w 154999"/>
              <a:gd name="connsiteY12" fmla="*/ 104775 h 150019"/>
              <a:gd name="connsiteX13" fmla="*/ 19268 w 154999"/>
              <a:gd name="connsiteY13" fmla="*/ 121444 h 150019"/>
              <a:gd name="connsiteX14" fmla="*/ 16886 w 154999"/>
              <a:gd name="connsiteY14" fmla="*/ 128588 h 150019"/>
              <a:gd name="connsiteX15" fmla="*/ 19268 w 154999"/>
              <a:gd name="connsiteY15" fmla="*/ 140494 h 150019"/>
              <a:gd name="connsiteX16" fmla="*/ 21649 w 154999"/>
              <a:gd name="connsiteY16" fmla="*/ 147638 h 150019"/>
              <a:gd name="connsiteX17" fmla="*/ 28793 w 154999"/>
              <a:gd name="connsiteY17" fmla="*/ 150019 h 150019"/>
              <a:gd name="connsiteX18" fmla="*/ 35936 w 154999"/>
              <a:gd name="connsiteY18" fmla="*/ 142875 h 150019"/>
              <a:gd name="connsiteX19" fmla="*/ 38318 w 154999"/>
              <a:gd name="connsiteY19" fmla="*/ 133350 h 150019"/>
              <a:gd name="connsiteX20" fmla="*/ 52605 w 154999"/>
              <a:gd name="connsiteY20" fmla="*/ 119063 h 150019"/>
              <a:gd name="connsiteX21" fmla="*/ 54986 w 154999"/>
              <a:gd name="connsiteY21" fmla="*/ 111919 h 150019"/>
              <a:gd name="connsiteX22" fmla="*/ 95468 w 154999"/>
              <a:gd name="connsiteY22" fmla="*/ 104775 h 150019"/>
              <a:gd name="connsiteX23" fmla="*/ 100230 w 154999"/>
              <a:gd name="connsiteY23" fmla="*/ 97631 h 150019"/>
              <a:gd name="connsiteX24" fmla="*/ 104993 w 154999"/>
              <a:gd name="connsiteY24" fmla="*/ 83344 h 150019"/>
              <a:gd name="connsiteX25" fmla="*/ 114518 w 154999"/>
              <a:gd name="connsiteY25" fmla="*/ 85725 h 150019"/>
              <a:gd name="connsiteX26" fmla="*/ 128805 w 154999"/>
              <a:gd name="connsiteY26" fmla="*/ 88106 h 150019"/>
              <a:gd name="connsiteX27" fmla="*/ 135949 w 154999"/>
              <a:gd name="connsiteY27" fmla="*/ 92869 h 150019"/>
              <a:gd name="connsiteX28" fmla="*/ 150236 w 154999"/>
              <a:gd name="connsiteY28" fmla="*/ 90488 h 150019"/>
              <a:gd name="connsiteX29" fmla="*/ 154999 w 154999"/>
              <a:gd name="connsiteY29" fmla="*/ 76200 h 150019"/>
              <a:gd name="connsiteX30" fmla="*/ 152618 w 154999"/>
              <a:gd name="connsiteY30" fmla="*/ 66675 h 150019"/>
              <a:gd name="connsiteX31" fmla="*/ 140711 w 154999"/>
              <a:gd name="connsiteY31" fmla="*/ 54769 h 150019"/>
              <a:gd name="connsiteX32" fmla="*/ 133568 w 154999"/>
              <a:gd name="connsiteY32" fmla="*/ 52388 h 150019"/>
              <a:gd name="connsiteX33" fmla="*/ 124043 w 154999"/>
              <a:gd name="connsiteY33" fmla="*/ 38100 h 150019"/>
              <a:gd name="connsiteX34" fmla="*/ 128805 w 154999"/>
              <a:gd name="connsiteY34" fmla="*/ 30956 h 150019"/>
              <a:gd name="connsiteX35" fmla="*/ 124043 w 154999"/>
              <a:gd name="connsiteY35" fmla="*/ 11906 h 150019"/>
              <a:gd name="connsiteX36" fmla="*/ 116899 w 154999"/>
              <a:gd name="connsiteY36" fmla="*/ 4763 h 150019"/>
              <a:gd name="connsiteX37" fmla="*/ 102611 w 154999"/>
              <a:gd name="connsiteY37" fmla="*/ 0 h 150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4999" h="150019">
                <a:moveTo>
                  <a:pt x="102611" y="0"/>
                </a:moveTo>
                <a:cubicBezTo>
                  <a:pt x="98642" y="0"/>
                  <a:pt x="96168" y="3002"/>
                  <a:pt x="93086" y="4763"/>
                </a:cubicBezTo>
                <a:cubicBezTo>
                  <a:pt x="90601" y="6183"/>
                  <a:pt x="88766" y="9055"/>
                  <a:pt x="85943" y="9525"/>
                </a:cubicBezTo>
                <a:cubicBezTo>
                  <a:pt x="74173" y="11487"/>
                  <a:pt x="62130" y="11112"/>
                  <a:pt x="50224" y="11906"/>
                </a:cubicBezTo>
                <a:cubicBezTo>
                  <a:pt x="45461" y="13494"/>
                  <a:pt x="38721" y="12492"/>
                  <a:pt x="35936" y="16669"/>
                </a:cubicBezTo>
                <a:lnTo>
                  <a:pt x="26411" y="30956"/>
                </a:lnTo>
                <a:cubicBezTo>
                  <a:pt x="21216" y="46543"/>
                  <a:pt x="28432" y="31244"/>
                  <a:pt x="16886" y="40481"/>
                </a:cubicBezTo>
                <a:cubicBezTo>
                  <a:pt x="14651" y="42269"/>
                  <a:pt x="13711" y="45244"/>
                  <a:pt x="12124" y="47625"/>
                </a:cubicBezTo>
                <a:cubicBezTo>
                  <a:pt x="12915" y="53161"/>
                  <a:pt x="17383" y="72445"/>
                  <a:pt x="12124" y="78581"/>
                </a:cubicBezTo>
                <a:cubicBezTo>
                  <a:pt x="9490" y="81654"/>
                  <a:pt x="4187" y="80169"/>
                  <a:pt x="218" y="80963"/>
                </a:cubicBezTo>
                <a:cubicBezTo>
                  <a:pt x="1012" y="87313"/>
                  <a:pt x="0" y="94165"/>
                  <a:pt x="2599" y="100013"/>
                </a:cubicBezTo>
                <a:cubicBezTo>
                  <a:pt x="3618" y="102307"/>
                  <a:pt x="7308" y="101785"/>
                  <a:pt x="9743" y="102394"/>
                </a:cubicBezTo>
                <a:cubicBezTo>
                  <a:pt x="13669" y="103376"/>
                  <a:pt x="17680" y="103981"/>
                  <a:pt x="21649" y="104775"/>
                </a:cubicBezTo>
                <a:cubicBezTo>
                  <a:pt x="20855" y="110331"/>
                  <a:pt x="20369" y="115940"/>
                  <a:pt x="19268" y="121444"/>
                </a:cubicBezTo>
                <a:cubicBezTo>
                  <a:pt x="18776" y="123905"/>
                  <a:pt x="16886" y="126078"/>
                  <a:pt x="16886" y="128588"/>
                </a:cubicBezTo>
                <a:cubicBezTo>
                  <a:pt x="16886" y="132635"/>
                  <a:pt x="18286" y="136568"/>
                  <a:pt x="19268" y="140494"/>
                </a:cubicBezTo>
                <a:cubicBezTo>
                  <a:pt x="19877" y="142929"/>
                  <a:pt x="19874" y="145863"/>
                  <a:pt x="21649" y="147638"/>
                </a:cubicBezTo>
                <a:cubicBezTo>
                  <a:pt x="23424" y="149413"/>
                  <a:pt x="26412" y="149225"/>
                  <a:pt x="28793" y="150019"/>
                </a:cubicBezTo>
                <a:cubicBezTo>
                  <a:pt x="31174" y="147638"/>
                  <a:pt x="34265" y="145799"/>
                  <a:pt x="35936" y="142875"/>
                </a:cubicBezTo>
                <a:cubicBezTo>
                  <a:pt x="37560" y="140033"/>
                  <a:pt x="36441" y="136031"/>
                  <a:pt x="38318" y="133350"/>
                </a:cubicBezTo>
                <a:cubicBezTo>
                  <a:pt x="42180" y="127833"/>
                  <a:pt x="52605" y="119063"/>
                  <a:pt x="52605" y="119063"/>
                </a:cubicBezTo>
                <a:cubicBezTo>
                  <a:pt x="53399" y="116682"/>
                  <a:pt x="52943" y="113378"/>
                  <a:pt x="54986" y="111919"/>
                </a:cubicBezTo>
                <a:cubicBezTo>
                  <a:pt x="63778" y="105639"/>
                  <a:pt x="88398" y="105418"/>
                  <a:pt x="95468" y="104775"/>
                </a:cubicBezTo>
                <a:cubicBezTo>
                  <a:pt x="97055" y="102394"/>
                  <a:pt x="99068" y="100246"/>
                  <a:pt x="100230" y="97631"/>
                </a:cubicBezTo>
                <a:cubicBezTo>
                  <a:pt x="102269" y="93044"/>
                  <a:pt x="104993" y="83344"/>
                  <a:pt x="104993" y="83344"/>
                </a:cubicBezTo>
                <a:cubicBezTo>
                  <a:pt x="108168" y="84138"/>
                  <a:pt x="111309" y="85083"/>
                  <a:pt x="114518" y="85725"/>
                </a:cubicBezTo>
                <a:cubicBezTo>
                  <a:pt x="119252" y="86672"/>
                  <a:pt x="124225" y="86579"/>
                  <a:pt x="128805" y="88106"/>
                </a:cubicBezTo>
                <a:cubicBezTo>
                  <a:pt x="131520" y="89011"/>
                  <a:pt x="133568" y="91281"/>
                  <a:pt x="135949" y="92869"/>
                </a:cubicBezTo>
                <a:cubicBezTo>
                  <a:pt x="140711" y="92075"/>
                  <a:pt x="146603" y="93667"/>
                  <a:pt x="150236" y="90488"/>
                </a:cubicBezTo>
                <a:cubicBezTo>
                  <a:pt x="154014" y="87182"/>
                  <a:pt x="154999" y="76200"/>
                  <a:pt x="154999" y="76200"/>
                </a:cubicBezTo>
                <a:cubicBezTo>
                  <a:pt x="154205" y="73025"/>
                  <a:pt x="153907" y="69683"/>
                  <a:pt x="152618" y="66675"/>
                </a:cubicBezTo>
                <a:cubicBezTo>
                  <a:pt x="150020" y="60613"/>
                  <a:pt x="146484" y="57655"/>
                  <a:pt x="140711" y="54769"/>
                </a:cubicBezTo>
                <a:cubicBezTo>
                  <a:pt x="138466" y="53647"/>
                  <a:pt x="135949" y="53182"/>
                  <a:pt x="133568" y="52388"/>
                </a:cubicBezTo>
                <a:cubicBezTo>
                  <a:pt x="130593" y="49413"/>
                  <a:pt x="123058" y="44008"/>
                  <a:pt x="124043" y="38100"/>
                </a:cubicBezTo>
                <a:cubicBezTo>
                  <a:pt x="124513" y="35277"/>
                  <a:pt x="127218" y="33337"/>
                  <a:pt x="128805" y="30956"/>
                </a:cubicBezTo>
                <a:cubicBezTo>
                  <a:pt x="128462" y="29240"/>
                  <a:pt x="126135" y="15043"/>
                  <a:pt x="124043" y="11906"/>
                </a:cubicBezTo>
                <a:cubicBezTo>
                  <a:pt x="122175" y="9104"/>
                  <a:pt x="119843" y="6398"/>
                  <a:pt x="116899" y="4763"/>
                </a:cubicBezTo>
                <a:cubicBezTo>
                  <a:pt x="112510" y="2325"/>
                  <a:pt x="106580" y="0"/>
                  <a:pt x="102611" y="0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자유형 47"/>
          <p:cNvSpPr/>
          <p:nvPr/>
        </p:nvSpPr>
        <p:spPr>
          <a:xfrm>
            <a:off x="3171849" y="8029545"/>
            <a:ext cx="178570" cy="100027"/>
          </a:xfrm>
          <a:custGeom>
            <a:avLst/>
            <a:gdLst>
              <a:gd name="connsiteX0" fmla="*/ 69032 w 178570"/>
              <a:gd name="connsiteY0" fmla="*/ 52387 h 100027"/>
              <a:gd name="connsiteX1" fmla="*/ 33314 w 178570"/>
              <a:gd name="connsiteY1" fmla="*/ 54768 h 100027"/>
              <a:gd name="connsiteX2" fmla="*/ 30932 w 178570"/>
              <a:gd name="connsiteY2" fmla="*/ 64293 h 100027"/>
              <a:gd name="connsiteX3" fmla="*/ 14264 w 178570"/>
              <a:gd name="connsiteY3" fmla="*/ 61912 h 100027"/>
              <a:gd name="connsiteX4" fmla="*/ 9501 w 178570"/>
              <a:gd name="connsiteY4" fmla="*/ 54768 h 100027"/>
              <a:gd name="connsiteX5" fmla="*/ 2357 w 178570"/>
              <a:gd name="connsiteY5" fmla="*/ 47625 h 100027"/>
              <a:gd name="connsiteX6" fmla="*/ 9501 w 178570"/>
              <a:gd name="connsiteY6" fmla="*/ 23812 h 100027"/>
              <a:gd name="connsiteX7" fmla="*/ 21407 w 178570"/>
              <a:gd name="connsiteY7" fmla="*/ 26193 h 100027"/>
              <a:gd name="connsiteX8" fmla="*/ 28551 w 178570"/>
              <a:gd name="connsiteY8" fmla="*/ 30956 h 100027"/>
              <a:gd name="connsiteX9" fmla="*/ 35695 w 178570"/>
              <a:gd name="connsiteY9" fmla="*/ 33337 h 100027"/>
              <a:gd name="connsiteX10" fmla="*/ 47601 w 178570"/>
              <a:gd name="connsiteY10" fmla="*/ 30956 h 100027"/>
              <a:gd name="connsiteX11" fmla="*/ 49982 w 178570"/>
              <a:gd name="connsiteY11" fmla="*/ 23812 h 100027"/>
              <a:gd name="connsiteX12" fmla="*/ 66651 w 178570"/>
              <a:gd name="connsiteY12" fmla="*/ 0 h 100027"/>
              <a:gd name="connsiteX13" fmla="*/ 85701 w 178570"/>
              <a:gd name="connsiteY13" fmla="*/ 2381 h 100027"/>
              <a:gd name="connsiteX14" fmla="*/ 99989 w 178570"/>
              <a:gd name="connsiteY14" fmla="*/ 11906 h 100027"/>
              <a:gd name="connsiteX15" fmla="*/ 107132 w 178570"/>
              <a:gd name="connsiteY15" fmla="*/ 14287 h 100027"/>
              <a:gd name="connsiteX16" fmla="*/ 126182 w 178570"/>
              <a:gd name="connsiteY16" fmla="*/ 11906 h 100027"/>
              <a:gd name="connsiteX17" fmla="*/ 133326 w 178570"/>
              <a:gd name="connsiteY17" fmla="*/ 7143 h 100027"/>
              <a:gd name="connsiteX18" fmla="*/ 140470 w 178570"/>
              <a:gd name="connsiteY18" fmla="*/ 14287 h 100027"/>
              <a:gd name="connsiteX19" fmla="*/ 152376 w 178570"/>
              <a:gd name="connsiteY19" fmla="*/ 26193 h 100027"/>
              <a:gd name="connsiteX20" fmla="*/ 178570 w 178570"/>
              <a:gd name="connsiteY20" fmla="*/ 28575 h 100027"/>
              <a:gd name="connsiteX21" fmla="*/ 171426 w 178570"/>
              <a:gd name="connsiteY21" fmla="*/ 35718 h 100027"/>
              <a:gd name="connsiteX22" fmla="*/ 157139 w 178570"/>
              <a:gd name="connsiteY22" fmla="*/ 40481 h 100027"/>
              <a:gd name="connsiteX23" fmla="*/ 159520 w 178570"/>
              <a:gd name="connsiteY23" fmla="*/ 54768 h 100027"/>
              <a:gd name="connsiteX24" fmla="*/ 161901 w 178570"/>
              <a:gd name="connsiteY24" fmla="*/ 61912 h 100027"/>
              <a:gd name="connsiteX25" fmla="*/ 159520 w 178570"/>
              <a:gd name="connsiteY25" fmla="*/ 73818 h 100027"/>
              <a:gd name="connsiteX26" fmla="*/ 119039 w 178570"/>
              <a:gd name="connsiteY26" fmla="*/ 76200 h 100027"/>
              <a:gd name="connsiteX27" fmla="*/ 109514 w 178570"/>
              <a:gd name="connsiteY27" fmla="*/ 90487 h 100027"/>
              <a:gd name="connsiteX28" fmla="*/ 107132 w 178570"/>
              <a:gd name="connsiteY28" fmla="*/ 97631 h 100027"/>
              <a:gd name="connsiteX29" fmla="*/ 99989 w 178570"/>
              <a:gd name="connsiteY29" fmla="*/ 100012 h 100027"/>
              <a:gd name="connsiteX30" fmla="*/ 85701 w 178570"/>
              <a:gd name="connsiteY30" fmla="*/ 97631 h 100027"/>
              <a:gd name="connsiteX31" fmla="*/ 83320 w 178570"/>
              <a:gd name="connsiteY31" fmla="*/ 90487 h 100027"/>
              <a:gd name="connsiteX32" fmla="*/ 80939 w 178570"/>
              <a:gd name="connsiteY32" fmla="*/ 80962 h 100027"/>
              <a:gd name="connsiteX33" fmla="*/ 71414 w 178570"/>
              <a:gd name="connsiteY33" fmla="*/ 47625 h 100027"/>
              <a:gd name="connsiteX34" fmla="*/ 69032 w 178570"/>
              <a:gd name="connsiteY34" fmla="*/ 52387 h 100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78570" h="100027">
                <a:moveTo>
                  <a:pt x="69032" y="52387"/>
                </a:moveTo>
                <a:cubicBezTo>
                  <a:pt x="62682" y="53577"/>
                  <a:pt x="44703" y="51209"/>
                  <a:pt x="33314" y="54768"/>
                </a:cubicBezTo>
                <a:cubicBezTo>
                  <a:pt x="30190" y="55744"/>
                  <a:pt x="33996" y="63144"/>
                  <a:pt x="30932" y="64293"/>
                </a:cubicBezTo>
                <a:cubicBezTo>
                  <a:pt x="25677" y="66264"/>
                  <a:pt x="19820" y="62706"/>
                  <a:pt x="14264" y="61912"/>
                </a:cubicBezTo>
                <a:cubicBezTo>
                  <a:pt x="12676" y="59531"/>
                  <a:pt x="11333" y="56967"/>
                  <a:pt x="9501" y="54768"/>
                </a:cubicBezTo>
                <a:cubicBezTo>
                  <a:pt x="7345" y="52181"/>
                  <a:pt x="3017" y="50927"/>
                  <a:pt x="2357" y="47625"/>
                </a:cubicBezTo>
                <a:cubicBezTo>
                  <a:pt x="0" y="35840"/>
                  <a:pt x="4249" y="31692"/>
                  <a:pt x="9501" y="23812"/>
                </a:cubicBezTo>
                <a:cubicBezTo>
                  <a:pt x="13470" y="24606"/>
                  <a:pt x="17617" y="24772"/>
                  <a:pt x="21407" y="26193"/>
                </a:cubicBezTo>
                <a:cubicBezTo>
                  <a:pt x="24087" y="27198"/>
                  <a:pt x="25991" y="29676"/>
                  <a:pt x="28551" y="30956"/>
                </a:cubicBezTo>
                <a:cubicBezTo>
                  <a:pt x="30796" y="32079"/>
                  <a:pt x="33314" y="32543"/>
                  <a:pt x="35695" y="33337"/>
                </a:cubicBezTo>
                <a:cubicBezTo>
                  <a:pt x="39664" y="32543"/>
                  <a:pt x="44234" y="33201"/>
                  <a:pt x="47601" y="30956"/>
                </a:cubicBezTo>
                <a:cubicBezTo>
                  <a:pt x="49690" y="29564"/>
                  <a:pt x="48763" y="26006"/>
                  <a:pt x="49982" y="23812"/>
                </a:cubicBezTo>
                <a:cubicBezTo>
                  <a:pt x="54169" y="16275"/>
                  <a:pt x="61300" y="7134"/>
                  <a:pt x="66651" y="0"/>
                </a:cubicBezTo>
                <a:cubicBezTo>
                  <a:pt x="73001" y="794"/>
                  <a:pt x="79674" y="229"/>
                  <a:pt x="85701" y="2381"/>
                </a:cubicBezTo>
                <a:cubicBezTo>
                  <a:pt x="91092" y="4306"/>
                  <a:pt x="94559" y="10096"/>
                  <a:pt x="99989" y="11906"/>
                </a:cubicBezTo>
                <a:lnTo>
                  <a:pt x="107132" y="14287"/>
                </a:lnTo>
                <a:cubicBezTo>
                  <a:pt x="113482" y="13493"/>
                  <a:pt x="120008" y="13590"/>
                  <a:pt x="126182" y="11906"/>
                </a:cubicBezTo>
                <a:cubicBezTo>
                  <a:pt x="128943" y="11153"/>
                  <a:pt x="130503" y="6673"/>
                  <a:pt x="133326" y="7143"/>
                </a:cubicBezTo>
                <a:cubicBezTo>
                  <a:pt x="136648" y="7697"/>
                  <a:pt x="138314" y="11700"/>
                  <a:pt x="140470" y="14287"/>
                </a:cubicBezTo>
                <a:cubicBezTo>
                  <a:pt x="144382" y="18982"/>
                  <a:pt x="145288" y="24674"/>
                  <a:pt x="152376" y="26193"/>
                </a:cubicBezTo>
                <a:cubicBezTo>
                  <a:pt x="160949" y="28030"/>
                  <a:pt x="169839" y="27781"/>
                  <a:pt x="178570" y="28575"/>
                </a:cubicBezTo>
                <a:cubicBezTo>
                  <a:pt x="176189" y="30956"/>
                  <a:pt x="174370" y="34083"/>
                  <a:pt x="171426" y="35718"/>
                </a:cubicBezTo>
                <a:cubicBezTo>
                  <a:pt x="167038" y="38156"/>
                  <a:pt x="157139" y="40481"/>
                  <a:pt x="157139" y="40481"/>
                </a:cubicBezTo>
                <a:cubicBezTo>
                  <a:pt x="157933" y="45243"/>
                  <a:pt x="158473" y="50055"/>
                  <a:pt x="159520" y="54768"/>
                </a:cubicBezTo>
                <a:cubicBezTo>
                  <a:pt x="160064" y="57218"/>
                  <a:pt x="161901" y="59402"/>
                  <a:pt x="161901" y="61912"/>
                </a:cubicBezTo>
                <a:cubicBezTo>
                  <a:pt x="161901" y="65959"/>
                  <a:pt x="163360" y="72538"/>
                  <a:pt x="159520" y="73818"/>
                </a:cubicBezTo>
                <a:cubicBezTo>
                  <a:pt x="146697" y="78093"/>
                  <a:pt x="132533" y="75406"/>
                  <a:pt x="119039" y="76200"/>
                </a:cubicBezTo>
                <a:cubicBezTo>
                  <a:pt x="115864" y="80962"/>
                  <a:pt x="111324" y="85057"/>
                  <a:pt x="109514" y="90487"/>
                </a:cubicBezTo>
                <a:cubicBezTo>
                  <a:pt x="108720" y="92868"/>
                  <a:pt x="108907" y="95856"/>
                  <a:pt x="107132" y="97631"/>
                </a:cubicBezTo>
                <a:cubicBezTo>
                  <a:pt x="105357" y="99406"/>
                  <a:pt x="102370" y="99218"/>
                  <a:pt x="99989" y="100012"/>
                </a:cubicBezTo>
                <a:cubicBezTo>
                  <a:pt x="95226" y="99218"/>
                  <a:pt x="89893" y="100027"/>
                  <a:pt x="85701" y="97631"/>
                </a:cubicBezTo>
                <a:cubicBezTo>
                  <a:pt x="83522" y="96386"/>
                  <a:pt x="84010" y="92901"/>
                  <a:pt x="83320" y="90487"/>
                </a:cubicBezTo>
                <a:cubicBezTo>
                  <a:pt x="82421" y="87340"/>
                  <a:pt x="81733" y="84137"/>
                  <a:pt x="80939" y="80962"/>
                </a:cubicBezTo>
                <a:cubicBezTo>
                  <a:pt x="79907" y="69613"/>
                  <a:pt x="84121" y="53978"/>
                  <a:pt x="71414" y="47625"/>
                </a:cubicBezTo>
                <a:cubicBezTo>
                  <a:pt x="69284" y="46560"/>
                  <a:pt x="75382" y="51197"/>
                  <a:pt x="69032" y="52387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자유형 48"/>
          <p:cNvSpPr/>
          <p:nvPr/>
        </p:nvSpPr>
        <p:spPr>
          <a:xfrm>
            <a:off x="3296918" y="7936675"/>
            <a:ext cx="137293" cy="100013"/>
          </a:xfrm>
          <a:custGeom>
            <a:avLst/>
            <a:gdLst>
              <a:gd name="connsiteX0" fmla="*/ 127320 w 137293"/>
              <a:gd name="connsiteY0" fmla="*/ 83344 h 100013"/>
              <a:gd name="connsiteX1" fmla="*/ 103507 w 137293"/>
              <a:gd name="connsiteY1" fmla="*/ 73819 h 100013"/>
              <a:gd name="connsiteX2" fmla="*/ 93982 w 137293"/>
              <a:gd name="connsiteY2" fmla="*/ 76200 h 100013"/>
              <a:gd name="connsiteX3" fmla="*/ 86838 w 137293"/>
              <a:gd name="connsiteY3" fmla="*/ 100013 h 100013"/>
              <a:gd name="connsiteX4" fmla="*/ 60645 w 137293"/>
              <a:gd name="connsiteY4" fmla="*/ 97631 h 100013"/>
              <a:gd name="connsiteX5" fmla="*/ 53501 w 137293"/>
              <a:gd name="connsiteY5" fmla="*/ 92869 h 100013"/>
              <a:gd name="connsiteX6" fmla="*/ 43976 w 137293"/>
              <a:gd name="connsiteY6" fmla="*/ 88106 h 100013"/>
              <a:gd name="connsiteX7" fmla="*/ 20163 w 137293"/>
              <a:gd name="connsiteY7" fmla="*/ 64294 h 100013"/>
              <a:gd name="connsiteX8" fmla="*/ 8257 w 137293"/>
              <a:gd name="connsiteY8" fmla="*/ 61913 h 100013"/>
              <a:gd name="connsiteX9" fmla="*/ 5876 w 137293"/>
              <a:gd name="connsiteY9" fmla="*/ 30956 h 100013"/>
              <a:gd name="connsiteX10" fmla="*/ 10638 w 137293"/>
              <a:gd name="connsiteY10" fmla="*/ 23813 h 100013"/>
              <a:gd name="connsiteX11" fmla="*/ 22545 w 137293"/>
              <a:gd name="connsiteY11" fmla="*/ 21431 h 100013"/>
              <a:gd name="connsiteX12" fmla="*/ 29688 w 137293"/>
              <a:gd name="connsiteY12" fmla="*/ 16669 h 100013"/>
              <a:gd name="connsiteX13" fmla="*/ 82076 w 137293"/>
              <a:gd name="connsiteY13" fmla="*/ 21431 h 100013"/>
              <a:gd name="connsiteX14" fmla="*/ 93982 w 137293"/>
              <a:gd name="connsiteY14" fmla="*/ 35719 h 100013"/>
              <a:gd name="connsiteX15" fmla="*/ 101126 w 137293"/>
              <a:gd name="connsiteY15" fmla="*/ 38100 h 100013"/>
              <a:gd name="connsiteX16" fmla="*/ 105888 w 137293"/>
              <a:gd name="connsiteY16" fmla="*/ 30956 h 100013"/>
              <a:gd name="connsiteX17" fmla="*/ 108270 w 137293"/>
              <a:gd name="connsiteY17" fmla="*/ 11906 h 100013"/>
              <a:gd name="connsiteX18" fmla="*/ 110651 w 137293"/>
              <a:gd name="connsiteY18" fmla="*/ 4763 h 100013"/>
              <a:gd name="connsiteX19" fmla="*/ 117795 w 137293"/>
              <a:gd name="connsiteY19" fmla="*/ 0 h 100013"/>
              <a:gd name="connsiteX20" fmla="*/ 132082 w 137293"/>
              <a:gd name="connsiteY20" fmla="*/ 2381 h 100013"/>
              <a:gd name="connsiteX21" fmla="*/ 129701 w 137293"/>
              <a:gd name="connsiteY21" fmla="*/ 26194 h 100013"/>
              <a:gd name="connsiteX22" fmla="*/ 120176 w 137293"/>
              <a:gd name="connsiteY22" fmla="*/ 40481 h 100013"/>
              <a:gd name="connsiteX23" fmla="*/ 117795 w 137293"/>
              <a:gd name="connsiteY23" fmla="*/ 47625 h 100013"/>
              <a:gd name="connsiteX24" fmla="*/ 132082 w 137293"/>
              <a:gd name="connsiteY24" fmla="*/ 54769 h 100013"/>
              <a:gd name="connsiteX25" fmla="*/ 132082 w 137293"/>
              <a:gd name="connsiteY25" fmla="*/ 78581 h 100013"/>
              <a:gd name="connsiteX26" fmla="*/ 124938 w 137293"/>
              <a:gd name="connsiteY26" fmla="*/ 83344 h 100013"/>
              <a:gd name="connsiteX27" fmla="*/ 127320 w 137293"/>
              <a:gd name="connsiteY27" fmla="*/ 83344 h 100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37293" h="100013">
                <a:moveTo>
                  <a:pt x="127320" y="83344"/>
                </a:moveTo>
                <a:cubicBezTo>
                  <a:pt x="123748" y="81757"/>
                  <a:pt x="117522" y="80826"/>
                  <a:pt x="103507" y="73819"/>
                </a:cubicBezTo>
                <a:cubicBezTo>
                  <a:pt x="100332" y="74613"/>
                  <a:pt x="96112" y="73715"/>
                  <a:pt x="93982" y="76200"/>
                </a:cubicBezTo>
                <a:cubicBezTo>
                  <a:pt x="91939" y="78584"/>
                  <a:pt x="87991" y="95402"/>
                  <a:pt x="86838" y="100013"/>
                </a:cubicBezTo>
                <a:cubicBezTo>
                  <a:pt x="78107" y="99219"/>
                  <a:pt x="69217" y="99468"/>
                  <a:pt x="60645" y="97631"/>
                </a:cubicBezTo>
                <a:cubicBezTo>
                  <a:pt x="57847" y="97031"/>
                  <a:pt x="55986" y="94289"/>
                  <a:pt x="53501" y="92869"/>
                </a:cubicBezTo>
                <a:cubicBezTo>
                  <a:pt x="50419" y="91108"/>
                  <a:pt x="47151" y="89694"/>
                  <a:pt x="43976" y="88106"/>
                </a:cubicBezTo>
                <a:cubicBezTo>
                  <a:pt x="38114" y="79314"/>
                  <a:pt x="32375" y="66736"/>
                  <a:pt x="20163" y="64294"/>
                </a:cubicBezTo>
                <a:lnTo>
                  <a:pt x="8257" y="61913"/>
                </a:lnTo>
                <a:cubicBezTo>
                  <a:pt x="0" y="49525"/>
                  <a:pt x="621" y="53732"/>
                  <a:pt x="5876" y="30956"/>
                </a:cubicBezTo>
                <a:cubicBezTo>
                  <a:pt x="6519" y="28168"/>
                  <a:pt x="8153" y="25233"/>
                  <a:pt x="10638" y="23813"/>
                </a:cubicBezTo>
                <a:cubicBezTo>
                  <a:pt x="14152" y="21805"/>
                  <a:pt x="18576" y="22225"/>
                  <a:pt x="22545" y="21431"/>
                </a:cubicBezTo>
                <a:cubicBezTo>
                  <a:pt x="24926" y="19844"/>
                  <a:pt x="26830" y="16805"/>
                  <a:pt x="29688" y="16669"/>
                </a:cubicBezTo>
                <a:cubicBezTo>
                  <a:pt x="59827" y="15234"/>
                  <a:pt x="62326" y="16494"/>
                  <a:pt x="82076" y="21431"/>
                </a:cubicBezTo>
                <a:cubicBezTo>
                  <a:pt x="85590" y="26703"/>
                  <a:pt x="88481" y="32052"/>
                  <a:pt x="93982" y="35719"/>
                </a:cubicBezTo>
                <a:cubicBezTo>
                  <a:pt x="96071" y="37111"/>
                  <a:pt x="98745" y="37306"/>
                  <a:pt x="101126" y="38100"/>
                </a:cubicBezTo>
                <a:cubicBezTo>
                  <a:pt x="102713" y="35719"/>
                  <a:pt x="105135" y="33717"/>
                  <a:pt x="105888" y="30956"/>
                </a:cubicBezTo>
                <a:cubicBezTo>
                  <a:pt x="107572" y="24782"/>
                  <a:pt x="107125" y="18202"/>
                  <a:pt x="108270" y="11906"/>
                </a:cubicBezTo>
                <a:cubicBezTo>
                  <a:pt x="108719" y="9437"/>
                  <a:pt x="109083" y="6723"/>
                  <a:pt x="110651" y="4763"/>
                </a:cubicBezTo>
                <a:cubicBezTo>
                  <a:pt x="112439" y="2528"/>
                  <a:pt x="115414" y="1588"/>
                  <a:pt x="117795" y="0"/>
                </a:cubicBezTo>
                <a:lnTo>
                  <a:pt x="132082" y="2381"/>
                </a:lnTo>
                <a:cubicBezTo>
                  <a:pt x="135383" y="9643"/>
                  <a:pt x="132080" y="18580"/>
                  <a:pt x="129701" y="26194"/>
                </a:cubicBezTo>
                <a:cubicBezTo>
                  <a:pt x="127994" y="31657"/>
                  <a:pt x="120176" y="40481"/>
                  <a:pt x="120176" y="40481"/>
                </a:cubicBezTo>
                <a:cubicBezTo>
                  <a:pt x="119382" y="42862"/>
                  <a:pt x="116863" y="45294"/>
                  <a:pt x="117795" y="47625"/>
                </a:cubicBezTo>
                <a:cubicBezTo>
                  <a:pt x="119216" y="51177"/>
                  <a:pt x="129074" y="53766"/>
                  <a:pt x="132082" y="54769"/>
                </a:cubicBezTo>
                <a:cubicBezTo>
                  <a:pt x="135130" y="63916"/>
                  <a:pt x="137293" y="66855"/>
                  <a:pt x="132082" y="78581"/>
                </a:cubicBezTo>
                <a:cubicBezTo>
                  <a:pt x="130920" y="81196"/>
                  <a:pt x="127595" y="82281"/>
                  <a:pt x="124938" y="83344"/>
                </a:cubicBezTo>
                <a:cubicBezTo>
                  <a:pt x="123464" y="83934"/>
                  <a:pt x="130892" y="84932"/>
                  <a:pt x="127320" y="83344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자유형 49"/>
          <p:cNvSpPr/>
          <p:nvPr/>
        </p:nvSpPr>
        <p:spPr>
          <a:xfrm>
            <a:off x="3405113" y="9535288"/>
            <a:ext cx="42937" cy="66692"/>
          </a:xfrm>
          <a:custGeom>
            <a:avLst/>
            <a:gdLst>
              <a:gd name="connsiteX0" fmla="*/ 11981 w 42937"/>
              <a:gd name="connsiteY0" fmla="*/ 56357 h 66692"/>
              <a:gd name="connsiteX1" fmla="*/ 42937 w 42937"/>
              <a:gd name="connsiteY1" fmla="*/ 63500 h 66692"/>
              <a:gd name="connsiteX2" fmla="*/ 40556 w 42937"/>
              <a:gd name="connsiteY2" fmla="*/ 18257 h 66692"/>
              <a:gd name="connsiteX3" fmla="*/ 33412 w 42937"/>
              <a:gd name="connsiteY3" fmla="*/ 3969 h 66692"/>
              <a:gd name="connsiteX4" fmla="*/ 23887 w 42937"/>
              <a:gd name="connsiteY4" fmla="*/ 1588 h 66692"/>
              <a:gd name="connsiteX5" fmla="*/ 7218 w 42937"/>
              <a:gd name="connsiteY5" fmla="*/ 3969 h 66692"/>
              <a:gd name="connsiteX6" fmla="*/ 4837 w 42937"/>
              <a:gd name="connsiteY6" fmla="*/ 20638 h 66692"/>
              <a:gd name="connsiteX7" fmla="*/ 75 w 42937"/>
              <a:gd name="connsiteY7" fmla="*/ 27782 h 66692"/>
              <a:gd name="connsiteX8" fmla="*/ 2456 w 42937"/>
              <a:gd name="connsiteY8" fmla="*/ 49213 h 66692"/>
              <a:gd name="connsiteX9" fmla="*/ 11981 w 42937"/>
              <a:gd name="connsiteY9" fmla="*/ 56357 h 66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937" h="66692">
                <a:moveTo>
                  <a:pt x="11981" y="56357"/>
                </a:moveTo>
                <a:cubicBezTo>
                  <a:pt x="18728" y="58738"/>
                  <a:pt x="20602" y="66692"/>
                  <a:pt x="42937" y="63500"/>
                </a:cubicBezTo>
                <a:cubicBezTo>
                  <a:pt x="42143" y="48419"/>
                  <a:pt x="41923" y="33297"/>
                  <a:pt x="40556" y="18257"/>
                </a:cubicBezTo>
                <a:cubicBezTo>
                  <a:pt x="40249" y="14882"/>
                  <a:pt x="36171" y="5808"/>
                  <a:pt x="33412" y="3969"/>
                </a:cubicBezTo>
                <a:cubicBezTo>
                  <a:pt x="30689" y="2154"/>
                  <a:pt x="27062" y="2382"/>
                  <a:pt x="23887" y="1588"/>
                </a:cubicBezTo>
                <a:cubicBezTo>
                  <a:pt x="18331" y="2382"/>
                  <a:pt x="11187" y="0"/>
                  <a:pt x="7218" y="3969"/>
                </a:cubicBezTo>
                <a:cubicBezTo>
                  <a:pt x="3249" y="7938"/>
                  <a:pt x="6450" y="15262"/>
                  <a:pt x="4837" y="20638"/>
                </a:cubicBezTo>
                <a:cubicBezTo>
                  <a:pt x="4015" y="23379"/>
                  <a:pt x="1662" y="25401"/>
                  <a:pt x="75" y="27782"/>
                </a:cubicBezTo>
                <a:cubicBezTo>
                  <a:pt x="869" y="34926"/>
                  <a:pt x="0" y="42458"/>
                  <a:pt x="2456" y="49213"/>
                </a:cubicBezTo>
                <a:cubicBezTo>
                  <a:pt x="3434" y="51903"/>
                  <a:pt x="5234" y="53976"/>
                  <a:pt x="11981" y="56357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자유형 50"/>
          <p:cNvSpPr/>
          <p:nvPr/>
        </p:nvSpPr>
        <p:spPr>
          <a:xfrm>
            <a:off x="2412686" y="2054362"/>
            <a:ext cx="61366" cy="64563"/>
          </a:xfrm>
          <a:custGeom>
            <a:avLst/>
            <a:gdLst>
              <a:gd name="connsiteX0" fmla="*/ 23333 w 61366"/>
              <a:gd name="connsiteY0" fmla="*/ 41108 h 64563"/>
              <a:gd name="connsiteX1" fmla="*/ 42383 w 61366"/>
              <a:gd name="connsiteY1" fmla="*/ 45870 h 64563"/>
              <a:gd name="connsiteX2" fmla="*/ 49527 w 61366"/>
              <a:gd name="connsiteY2" fmla="*/ 50633 h 64563"/>
              <a:gd name="connsiteX3" fmla="*/ 51908 w 61366"/>
              <a:gd name="connsiteY3" fmla="*/ 57776 h 64563"/>
              <a:gd name="connsiteX4" fmla="*/ 59052 w 61366"/>
              <a:gd name="connsiteY4" fmla="*/ 62539 h 64563"/>
              <a:gd name="connsiteX5" fmla="*/ 56670 w 61366"/>
              <a:gd name="connsiteY5" fmla="*/ 53014 h 64563"/>
              <a:gd name="connsiteX6" fmla="*/ 47145 w 61366"/>
              <a:gd name="connsiteY6" fmla="*/ 41108 h 64563"/>
              <a:gd name="connsiteX7" fmla="*/ 44764 w 61366"/>
              <a:gd name="connsiteY7" fmla="*/ 33964 h 64563"/>
              <a:gd name="connsiteX8" fmla="*/ 49527 w 61366"/>
              <a:gd name="connsiteY8" fmla="*/ 26820 h 64563"/>
              <a:gd name="connsiteX9" fmla="*/ 51908 w 61366"/>
              <a:gd name="connsiteY9" fmla="*/ 19676 h 64563"/>
              <a:gd name="connsiteX10" fmla="*/ 56670 w 61366"/>
              <a:gd name="connsiteY10" fmla="*/ 10151 h 64563"/>
              <a:gd name="connsiteX11" fmla="*/ 47145 w 61366"/>
              <a:gd name="connsiteY11" fmla="*/ 5389 h 64563"/>
              <a:gd name="connsiteX12" fmla="*/ 11427 w 61366"/>
              <a:gd name="connsiteY12" fmla="*/ 626 h 64563"/>
              <a:gd name="connsiteX13" fmla="*/ 1902 w 61366"/>
              <a:gd name="connsiteY13" fmla="*/ 3008 h 64563"/>
              <a:gd name="connsiteX14" fmla="*/ 4283 w 61366"/>
              <a:gd name="connsiteY14" fmla="*/ 17295 h 64563"/>
              <a:gd name="connsiteX15" fmla="*/ 6664 w 61366"/>
              <a:gd name="connsiteY15" fmla="*/ 24439 h 64563"/>
              <a:gd name="connsiteX16" fmla="*/ 18570 w 61366"/>
              <a:gd name="connsiteY16" fmla="*/ 38726 h 64563"/>
              <a:gd name="connsiteX17" fmla="*/ 23333 w 61366"/>
              <a:gd name="connsiteY17" fmla="*/ 41108 h 6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1366" h="64563">
                <a:moveTo>
                  <a:pt x="23333" y="41108"/>
                </a:moveTo>
                <a:cubicBezTo>
                  <a:pt x="27302" y="42299"/>
                  <a:pt x="37503" y="43430"/>
                  <a:pt x="42383" y="45870"/>
                </a:cubicBezTo>
                <a:cubicBezTo>
                  <a:pt x="44943" y="47150"/>
                  <a:pt x="47146" y="49045"/>
                  <a:pt x="49527" y="50633"/>
                </a:cubicBezTo>
                <a:cubicBezTo>
                  <a:pt x="50321" y="53014"/>
                  <a:pt x="50340" y="55816"/>
                  <a:pt x="51908" y="57776"/>
                </a:cubicBezTo>
                <a:cubicBezTo>
                  <a:pt x="53696" y="60011"/>
                  <a:pt x="57028" y="64563"/>
                  <a:pt x="59052" y="62539"/>
                </a:cubicBezTo>
                <a:cubicBezTo>
                  <a:pt x="61366" y="60225"/>
                  <a:pt x="57569" y="56161"/>
                  <a:pt x="56670" y="53014"/>
                </a:cubicBezTo>
                <a:cubicBezTo>
                  <a:pt x="53963" y="43541"/>
                  <a:pt x="55717" y="46822"/>
                  <a:pt x="47145" y="41108"/>
                </a:cubicBezTo>
                <a:cubicBezTo>
                  <a:pt x="46351" y="38727"/>
                  <a:pt x="44351" y="36440"/>
                  <a:pt x="44764" y="33964"/>
                </a:cubicBezTo>
                <a:cubicBezTo>
                  <a:pt x="45235" y="31141"/>
                  <a:pt x="48247" y="29380"/>
                  <a:pt x="49527" y="26820"/>
                </a:cubicBezTo>
                <a:cubicBezTo>
                  <a:pt x="50650" y="24575"/>
                  <a:pt x="50919" y="21983"/>
                  <a:pt x="51908" y="19676"/>
                </a:cubicBezTo>
                <a:cubicBezTo>
                  <a:pt x="53306" y="16413"/>
                  <a:pt x="55083" y="13326"/>
                  <a:pt x="56670" y="10151"/>
                </a:cubicBezTo>
                <a:cubicBezTo>
                  <a:pt x="53495" y="8564"/>
                  <a:pt x="50408" y="6787"/>
                  <a:pt x="47145" y="5389"/>
                </a:cubicBezTo>
                <a:cubicBezTo>
                  <a:pt x="35406" y="358"/>
                  <a:pt x="25475" y="1797"/>
                  <a:pt x="11427" y="626"/>
                </a:cubicBezTo>
                <a:cubicBezTo>
                  <a:pt x="8252" y="1420"/>
                  <a:pt x="3191" y="0"/>
                  <a:pt x="1902" y="3008"/>
                </a:cubicBezTo>
                <a:cubicBezTo>
                  <a:pt x="0" y="7446"/>
                  <a:pt x="3236" y="12582"/>
                  <a:pt x="4283" y="17295"/>
                </a:cubicBezTo>
                <a:cubicBezTo>
                  <a:pt x="4827" y="19745"/>
                  <a:pt x="5541" y="22194"/>
                  <a:pt x="6664" y="24439"/>
                </a:cubicBezTo>
                <a:cubicBezTo>
                  <a:pt x="9233" y="29577"/>
                  <a:pt x="14182" y="35216"/>
                  <a:pt x="18570" y="38726"/>
                </a:cubicBezTo>
                <a:cubicBezTo>
                  <a:pt x="19956" y="39835"/>
                  <a:pt x="19364" y="39917"/>
                  <a:pt x="23333" y="41108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자유형 51"/>
          <p:cNvSpPr/>
          <p:nvPr/>
        </p:nvSpPr>
        <p:spPr>
          <a:xfrm>
            <a:off x="2316317" y="1997839"/>
            <a:ext cx="83983" cy="58294"/>
          </a:xfrm>
          <a:custGeom>
            <a:avLst/>
            <a:gdLst>
              <a:gd name="connsiteX0" fmla="*/ 33977 w 83983"/>
              <a:gd name="connsiteY0" fmla="*/ 35718 h 58294"/>
              <a:gd name="connsiteX1" fmla="*/ 3021 w 83983"/>
              <a:gd name="connsiteY1" fmla="*/ 33337 h 58294"/>
              <a:gd name="connsiteX2" fmla="*/ 5402 w 83983"/>
              <a:gd name="connsiteY2" fmla="*/ 23812 h 58294"/>
              <a:gd name="connsiteX3" fmla="*/ 26833 w 83983"/>
              <a:gd name="connsiteY3" fmla="*/ 26193 h 58294"/>
              <a:gd name="connsiteX4" fmla="*/ 43502 w 83983"/>
              <a:gd name="connsiteY4" fmla="*/ 23812 h 58294"/>
              <a:gd name="connsiteX5" fmla="*/ 45883 w 83983"/>
              <a:gd name="connsiteY5" fmla="*/ 16668 h 58294"/>
              <a:gd name="connsiteX6" fmla="*/ 53027 w 83983"/>
              <a:gd name="connsiteY6" fmla="*/ 11906 h 58294"/>
              <a:gd name="connsiteX7" fmla="*/ 55408 w 83983"/>
              <a:gd name="connsiteY7" fmla="*/ 4762 h 58294"/>
              <a:gd name="connsiteX8" fmla="*/ 69696 w 83983"/>
              <a:gd name="connsiteY8" fmla="*/ 4762 h 58294"/>
              <a:gd name="connsiteX9" fmla="*/ 76839 w 83983"/>
              <a:gd name="connsiteY9" fmla="*/ 33337 h 58294"/>
              <a:gd name="connsiteX10" fmla="*/ 83983 w 83983"/>
              <a:gd name="connsiteY10" fmla="*/ 35718 h 58294"/>
              <a:gd name="connsiteX11" fmla="*/ 74458 w 83983"/>
              <a:gd name="connsiteY11" fmla="*/ 57149 h 58294"/>
              <a:gd name="connsiteX12" fmla="*/ 55408 w 83983"/>
              <a:gd name="connsiteY12" fmla="*/ 54768 h 58294"/>
              <a:gd name="connsiteX13" fmla="*/ 50646 w 83983"/>
              <a:gd name="connsiteY13" fmla="*/ 47624 h 58294"/>
              <a:gd name="connsiteX14" fmla="*/ 48264 w 83983"/>
              <a:gd name="connsiteY14" fmla="*/ 38099 h 58294"/>
              <a:gd name="connsiteX15" fmla="*/ 33977 w 83983"/>
              <a:gd name="connsiteY15" fmla="*/ 35718 h 5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3983" h="58294">
                <a:moveTo>
                  <a:pt x="33977" y="35718"/>
                </a:moveTo>
                <a:cubicBezTo>
                  <a:pt x="26437" y="34924"/>
                  <a:pt x="12574" y="37317"/>
                  <a:pt x="3021" y="33337"/>
                </a:cubicBezTo>
                <a:cubicBezTo>
                  <a:pt x="0" y="32078"/>
                  <a:pt x="2267" y="24752"/>
                  <a:pt x="5402" y="23812"/>
                </a:cubicBezTo>
                <a:cubicBezTo>
                  <a:pt x="12286" y="21747"/>
                  <a:pt x="19689" y="25399"/>
                  <a:pt x="26833" y="26193"/>
                </a:cubicBezTo>
                <a:cubicBezTo>
                  <a:pt x="32389" y="25399"/>
                  <a:pt x="38482" y="26322"/>
                  <a:pt x="43502" y="23812"/>
                </a:cubicBezTo>
                <a:cubicBezTo>
                  <a:pt x="45747" y="22689"/>
                  <a:pt x="44315" y="18628"/>
                  <a:pt x="45883" y="16668"/>
                </a:cubicBezTo>
                <a:cubicBezTo>
                  <a:pt x="47671" y="14433"/>
                  <a:pt x="50646" y="13493"/>
                  <a:pt x="53027" y="11906"/>
                </a:cubicBezTo>
                <a:cubicBezTo>
                  <a:pt x="53821" y="9525"/>
                  <a:pt x="53633" y="6537"/>
                  <a:pt x="55408" y="4762"/>
                </a:cubicBezTo>
                <a:cubicBezTo>
                  <a:pt x="60170" y="0"/>
                  <a:pt x="64934" y="3175"/>
                  <a:pt x="69696" y="4762"/>
                </a:cubicBezTo>
                <a:cubicBezTo>
                  <a:pt x="70517" y="12152"/>
                  <a:pt x="68837" y="26936"/>
                  <a:pt x="76839" y="33337"/>
                </a:cubicBezTo>
                <a:cubicBezTo>
                  <a:pt x="78799" y="34905"/>
                  <a:pt x="81602" y="34924"/>
                  <a:pt x="83983" y="35718"/>
                </a:cubicBezTo>
                <a:cubicBezTo>
                  <a:pt x="83177" y="40556"/>
                  <a:pt x="83532" y="55499"/>
                  <a:pt x="74458" y="57149"/>
                </a:cubicBezTo>
                <a:cubicBezTo>
                  <a:pt x="68162" y="58294"/>
                  <a:pt x="61758" y="55562"/>
                  <a:pt x="55408" y="54768"/>
                </a:cubicBezTo>
                <a:cubicBezTo>
                  <a:pt x="53821" y="52387"/>
                  <a:pt x="51773" y="50254"/>
                  <a:pt x="50646" y="47624"/>
                </a:cubicBezTo>
                <a:cubicBezTo>
                  <a:pt x="49357" y="44616"/>
                  <a:pt x="50987" y="39914"/>
                  <a:pt x="48264" y="38099"/>
                </a:cubicBezTo>
                <a:cubicBezTo>
                  <a:pt x="44962" y="35898"/>
                  <a:pt x="41517" y="36512"/>
                  <a:pt x="33977" y="35718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자유형 52"/>
          <p:cNvSpPr/>
          <p:nvPr/>
        </p:nvSpPr>
        <p:spPr>
          <a:xfrm>
            <a:off x="1088231" y="7378974"/>
            <a:ext cx="90488" cy="139488"/>
          </a:xfrm>
          <a:custGeom>
            <a:avLst/>
            <a:gdLst>
              <a:gd name="connsiteX0" fmla="*/ 35719 w 90488"/>
              <a:gd name="connsiteY0" fmla="*/ 26683 h 139488"/>
              <a:gd name="connsiteX1" fmla="*/ 23813 w 90488"/>
              <a:gd name="connsiteY1" fmla="*/ 48114 h 139488"/>
              <a:gd name="connsiteX2" fmla="*/ 21432 w 90488"/>
              <a:gd name="connsiteY2" fmla="*/ 67164 h 139488"/>
              <a:gd name="connsiteX3" fmla="*/ 9525 w 90488"/>
              <a:gd name="connsiteY3" fmla="*/ 69546 h 139488"/>
              <a:gd name="connsiteX4" fmla="*/ 0 w 90488"/>
              <a:gd name="connsiteY4" fmla="*/ 71927 h 139488"/>
              <a:gd name="connsiteX5" fmla="*/ 2382 w 90488"/>
              <a:gd name="connsiteY5" fmla="*/ 81452 h 139488"/>
              <a:gd name="connsiteX6" fmla="*/ 9525 w 90488"/>
              <a:gd name="connsiteY6" fmla="*/ 83833 h 139488"/>
              <a:gd name="connsiteX7" fmla="*/ 16669 w 90488"/>
              <a:gd name="connsiteY7" fmla="*/ 90977 h 139488"/>
              <a:gd name="connsiteX8" fmla="*/ 14288 w 90488"/>
              <a:gd name="connsiteY8" fmla="*/ 100502 h 139488"/>
              <a:gd name="connsiteX9" fmla="*/ 9525 w 90488"/>
              <a:gd name="connsiteY9" fmla="*/ 107646 h 139488"/>
              <a:gd name="connsiteX10" fmla="*/ 14288 w 90488"/>
              <a:gd name="connsiteY10" fmla="*/ 114789 h 139488"/>
              <a:gd name="connsiteX11" fmla="*/ 28575 w 90488"/>
              <a:gd name="connsiteY11" fmla="*/ 126696 h 139488"/>
              <a:gd name="connsiteX12" fmla="*/ 35719 w 90488"/>
              <a:gd name="connsiteY12" fmla="*/ 129077 h 139488"/>
              <a:gd name="connsiteX13" fmla="*/ 42863 w 90488"/>
              <a:gd name="connsiteY13" fmla="*/ 136221 h 139488"/>
              <a:gd name="connsiteX14" fmla="*/ 40482 w 90488"/>
              <a:gd name="connsiteY14" fmla="*/ 110027 h 139488"/>
              <a:gd name="connsiteX15" fmla="*/ 42863 w 90488"/>
              <a:gd name="connsiteY15" fmla="*/ 102883 h 139488"/>
              <a:gd name="connsiteX16" fmla="*/ 61913 w 90488"/>
              <a:gd name="connsiteY16" fmla="*/ 100502 h 139488"/>
              <a:gd name="connsiteX17" fmla="*/ 64294 w 90488"/>
              <a:gd name="connsiteY17" fmla="*/ 93358 h 139488"/>
              <a:gd name="connsiteX18" fmla="*/ 64294 w 90488"/>
              <a:gd name="connsiteY18" fmla="*/ 71927 h 139488"/>
              <a:gd name="connsiteX19" fmla="*/ 78582 w 90488"/>
              <a:gd name="connsiteY19" fmla="*/ 67164 h 139488"/>
              <a:gd name="connsiteX20" fmla="*/ 85725 w 90488"/>
              <a:gd name="connsiteY20" fmla="*/ 60021 h 139488"/>
              <a:gd name="connsiteX21" fmla="*/ 90488 w 90488"/>
              <a:gd name="connsiteY21" fmla="*/ 45733 h 139488"/>
              <a:gd name="connsiteX22" fmla="*/ 88107 w 90488"/>
              <a:gd name="connsiteY22" fmla="*/ 31446 h 139488"/>
              <a:gd name="connsiteX23" fmla="*/ 73819 w 90488"/>
              <a:gd name="connsiteY23" fmla="*/ 24302 h 139488"/>
              <a:gd name="connsiteX24" fmla="*/ 78582 w 90488"/>
              <a:gd name="connsiteY24" fmla="*/ 10014 h 139488"/>
              <a:gd name="connsiteX25" fmla="*/ 76200 w 90488"/>
              <a:gd name="connsiteY25" fmla="*/ 489 h 139488"/>
              <a:gd name="connsiteX26" fmla="*/ 42863 w 90488"/>
              <a:gd name="connsiteY26" fmla="*/ 2871 h 139488"/>
              <a:gd name="connsiteX27" fmla="*/ 40482 w 90488"/>
              <a:gd name="connsiteY27" fmla="*/ 10014 h 139488"/>
              <a:gd name="connsiteX28" fmla="*/ 35719 w 90488"/>
              <a:gd name="connsiteY28" fmla="*/ 26683 h 13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0488" h="139488">
                <a:moveTo>
                  <a:pt x="35719" y="26683"/>
                </a:moveTo>
                <a:cubicBezTo>
                  <a:pt x="32941" y="33033"/>
                  <a:pt x="28004" y="35541"/>
                  <a:pt x="23813" y="48114"/>
                </a:cubicBezTo>
                <a:cubicBezTo>
                  <a:pt x="23019" y="54464"/>
                  <a:pt x="24982" y="61839"/>
                  <a:pt x="21432" y="67164"/>
                </a:cubicBezTo>
                <a:cubicBezTo>
                  <a:pt x="19187" y="70532"/>
                  <a:pt x="13476" y="68668"/>
                  <a:pt x="9525" y="69546"/>
                </a:cubicBezTo>
                <a:cubicBezTo>
                  <a:pt x="6330" y="70256"/>
                  <a:pt x="3175" y="71133"/>
                  <a:pt x="0" y="71927"/>
                </a:cubicBezTo>
                <a:cubicBezTo>
                  <a:pt x="794" y="75102"/>
                  <a:pt x="337" y="78896"/>
                  <a:pt x="2382" y="81452"/>
                </a:cubicBezTo>
                <a:cubicBezTo>
                  <a:pt x="3950" y="83412"/>
                  <a:pt x="7437" y="82441"/>
                  <a:pt x="9525" y="83833"/>
                </a:cubicBezTo>
                <a:cubicBezTo>
                  <a:pt x="12327" y="85701"/>
                  <a:pt x="14288" y="88596"/>
                  <a:pt x="16669" y="90977"/>
                </a:cubicBezTo>
                <a:cubicBezTo>
                  <a:pt x="15875" y="94152"/>
                  <a:pt x="15577" y="97494"/>
                  <a:pt x="14288" y="100502"/>
                </a:cubicBezTo>
                <a:cubicBezTo>
                  <a:pt x="13161" y="103133"/>
                  <a:pt x="9525" y="104784"/>
                  <a:pt x="9525" y="107646"/>
                </a:cubicBezTo>
                <a:cubicBezTo>
                  <a:pt x="9525" y="110508"/>
                  <a:pt x="12456" y="112591"/>
                  <a:pt x="14288" y="114789"/>
                </a:cubicBezTo>
                <a:cubicBezTo>
                  <a:pt x="18048" y="119301"/>
                  <a:pt x="23225" y="124021"/>
                  <a:pt x="28575" y="126696"/>
                </a:cubicBezTo>
                <a:cubicBezTo>
                  <a:pt x="30820" y="127819"/>
                  <a:pt x="33338" y="128283"/>
                  <a:pt x="35719" y="129077"/>
                </a:cubicBezTo>
                <a:cubicBezTo>
                  <a:pt x="38100" y="131458"/>
                  <a:pt x="42046" y="139488"/>
                  <a:pt x="42863" y="136221"/>
                </a:cubicBezTo>
                <a:cubicBezTo>
                  <a:pt x="44990" y="127715"/>
                  <a:pt x="40482" y="118794"/>
                  <a:pt x="40482" y="110027"/>
                </a:cubicBezTo>
                <a:cubicBezTo>
                  <a:pt x="40482" y="107517"/>
                  <a:pt x="40569" y="103902"/>
                  <a:pt x="42863" y="102883"/>
                </a:cubicBezTo>
                <a:cubicBezTo>
                  <a:pt x="48711" y="100284"/>
                  <a:pt x="55563" y="101296"/>
                  <a:pt x="61913" y="100502"/>
                </a:cubicBezTo>
                <a:cubicBezTo>
                  <a:pt x="62707" y="98121"/>
                  <a:pt x="64294" y="95868"/>
                  <a:pt x="64294" y="93358"/>
                </a:cubicBezTo>
                <a:cubicBezTo>
                  <a:pt x="64294" y="88723"/>
                  <a:pt x="58487" y="76904"/>
                  <a:pt x="64294" y="71927"/>
                </a:cubicBezTo>
                <a:cubicBezTo>
                  <a:pt x="68106" y="68660"/>
                  <a:pt x="78582" y="67164"/>
                  <a:pt x="78582" y="67164"/>
                </a:cubicBezTo>
                <a:cubicBezTo>
                  <a:pt x="80963" y="64783"/>
                  <a:pt x="84090" y="62965"/>
                  <a:pt x="85725" y="60021"/>
                </a:cubicBezTo>
                <a:cubicBezTo>
                  <a:pt x="88163" y="55632"/>
                  <a:pt x="90488" y="45733"/>
                  <a:pt x="90488" y="45733"/>
                </a:cubicBezTo>
                <a:cubicBezTo>
                  <a:pt x="89694" y="40971"/>
                  <a:pt x="90266" y="35764"/>
                  <a:pt x="88107" y="31446"/>
                </a:cubicBezTo>
                <a:cubicBezTo>
                  <a:pt x="86260" y="27752"/>
                  <a:pt x="77201" y="25429"/>
                  <a:pt x="73819" y="24302"/>
                </a:cubicBezTo>
                <a:cubicBezTo>
                  <a:pt x="67816" y="6291"/>
                  <a:pt x="73094" y="29226"/>
                  <a:pt x="78582" y="10014"/>
                </a:cubicBezTo>
                <a:cubicBezTo>
                  <a:pt x="79481" y="6867"/>
                  <a:pt x="76994" y="3664"/>
                  <a:pt x="76200" y="489"/>
                </a:cubicBezTo>
                <a:cubicBezTo>
                  <a:pt x="65088" y="1283"/>
                  <a:pt x="53627" y="0"/>
                  <a:pt x="42863" y="2871"/>
                </a:cubicBezTo>
                <a:cubicBezTo>
                  <a:pt x="40438" y="3518"/>
                  <a:pt x="41172" y="7601"/>
                  <a:pt x="40482" y="10014"/>
                </a:cubicBezTo>
                <a:cubicBezTo>
                  <a:pt x="36971" y="22302"/>
                  <a:pt x="38497" y="20333"/>
                  <a:pt x="35719" y="26683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자유형 56"/>
          <p:cNvSpPr/>
          <p:nvPr/>
        </p:nvSpPr>
        <p:spPr>
          <a:xfrm>
            <a:off x="2184842" y="7452869"/>
            <a:ext cx="130196" cy="99725"/>
          </a:xfrm>
          <a:custGeom>
            <a:avLst/>
            <a:gdLst>
              <a:gd name="connsiteX0" fmla="*/ 39246 w 130196"/>
              <a:gd name="connsiteY0" fmla="*/ 7557 h 99725"/>
              <a:gd name="connsiteX1" fmla="*/ 27339 w 130196"/>
              <a:gd name="connsiteY1" fmla="*/ 19463 h 99725"/>
              <a:gd name="connsiteX2" fmla="*/ 10671 w 130196"/>
              <a:gd name="connsiteY2" fmla="*/ 26607 h 99725"/>
              <a:gd name="connsiteX3" fmla="*/ 3527 w 130196"/>
              <a:gd name="connsiteY3" fmla="*/ 31369 h 99725"/>
              <a:gd name="connsiteX4" fmla="*/ 3527 w 130196"/>
              <a:gd name="connsiteY4" fmla="*/ 45657 h 99725"/>
              <a:gd name="connsiteX5" fmla="*/ 10671 w 130196"/>
              <a:gd name="connsiteY5" fmla="*/ 48038 h 99725"/>
              <a:gd name="connsiteX6" fmla="*/ 20196 w 130196"/>
              <a:gd name="connsiteY6" fmla="*/ 59944 h 99725"/>
              <a:gd name="connsiteX7" fmla="*/ 15433 w 130196"/>
              <a:gd name="connsiteY7" fmla="*/ 74232 h 99725"/>
              <a:gd name="connsiteX8" fmla="*/ 13052 w 130196"/>
              <a:gd name="connsiteY8" fmla="*/ 81376 h 99725"/>
              <a:gd name="connsiteX9" fmla="*/ 17814 w 130196"/>
              <a:gd name="connsiteY9" fmla="*/ 88519 h 99725"/>
              <a:gd name="connsiteX10" fmla="*/ 22577 w 130196"/>
              <a:gd name="connsiteY10" fmla="*/ 98044 h 99725"/>
              <a:gd name="connsiteX11" fmla="*/ 36864 w 130196"/>
              <a:gd name="connsiteY11" fmla="*/ 93282 h 99725"/>
              <a:gd name="connsiteX12" fmla="*/ 51152 w 130196"/>
              <a:gd name="connsiteY12" fmla="*/ 83757 h 99725"/>
              <a:gd name="connsiteX13" fmla="*/ 63058 w 130196"/>
              <a:gd name="connsiteY13" fmla="*/ 74232 h 99725"/>
              <a:gd name="connsiteX14" fmla="*/ 70202 w 130196"/>
              <a:gd name="connsiteY14" fmla="*/ 76613 h 99725"/>
              <a:gd name="connsiteX15" fmla="*/ 77346 w 130196"/>
              <a:gd name="connsiteY15" fmla="*/ 81376 h 99725"/>
              <a:gd name="connsiteX16" fmla="*/ 82108 w 130196"/>
              <a:gd name="connsiteY16" fmla="*/ 88519 h 99725"/>
              <a:gd name="connsiteX17" fmla="*/ 91633 w 130196"/>
              <a:gd name="connsiteY17" fmla="*/ 86138 h 99725"/>
              <a:gd name="connsiteX18" fmla="*/ 96396 w 130196"/>
              <a:gd name="connsiteY18" fmla="*/ 78994 h 99725"/>
              <a:gd name="connsiteX19" fmla="*/ 98777 w 130196"/>
              <a:gd name="connsiteY19" fmla="*/ 71851 h 99725"/>
              <a:gd name="connsiteX20" fmla="*/ 105921 w 130196"/>
              <a:gd name="connsiteY20" fmla="*/ 69469 h 99725"/>
              <a:gd name="connsiteX21" fmla="*/ 124971 w 130196"/>
              <a:gd name="connsiteY21" fmla="*/ 62326 h 99725"/>
              <a:gd name="connsiteX22" fmla="*/ 129733 w 130196"/>
              <a:gd name="connsiteY22" fmla="*/ 55182 h 99725"/>
              <a:gd name="connsiteX23" fmla="*/ 127352 w 130196"/>
              <a:gd name="connsiteY23" fmla="*/ 45657 h 99725"/>
              <a:gd name="connsiteX24" fmla="*/ 120208 w 130196"/>
              <a:gd name="connsiteY24" fmla="*/ 43276 h 99725"/>
              <a:gd name="connsiteX25" fmla="*/ 101158 w 130196"/>
              <a:gd name="connsiteY25" fmla="*/ 40894 h 99725"/>
              <a:gd name="connsiteX26" fmla="*/ 84489 w 130196"/>
              <a:gd name="connsiteY26" fmla="*/ 21844 h 99725"/>
              <a:gd name="connsiteX27" fmla="*/ 70202 w 130196"/>
              <a:gd name="connsiteY27" fmla="*/ 12319 h 99725"/>
              <a:gd name="connsiteX28" fmla="*/ 58296 w 130196"/>
              <a:gd name="connsiteY28" fmla="*/ 413 h 99725"/>
              <a:gd name="connsiteX29" fmla="*/ 51152 w 130196"/>
              <a:gd name="connsiteY29" fmla="*/ 2794 h 99725"/>
              <a:gd name="connsiteX30" fmla="*/ 39246 w 130196"/>
              <a:gd name="connsiteY30" fmla="*/ 7557 h 9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196" h="99725">
                <a:moveTo>
                  <a:pt x="39246" y="7557"/>
                </a:moveTo>
                <a:cubicBezTo>
                  <a:pt x="35277" y="10335"/>
                  <a:pt x="43207" y="3594"/>
                  <a:pt x="27339" y="19463"/>
                </a:cubicBezTo>
                <a:cubicBezTo>
                  <a:pt x="21857" y="24946"/>
                  <a:pt x="17960" y="24785"/>
                  <a:pt x="10671" y="26607"/>
                </a:cubicBezTo>
                <a:cubicBezTo>
                  <a:pt x="8290" y="28194"/>
                  <a:pt x="5315" y="29134"/>
                  <a:pt x="3527" y="31369"/>
                </a:cubicBezTo>
                <a:cubicBezTo>
                  <a:pt x="705" y="34896"/>
                  <a:pt x="0" y="42130"/>
                  <a:pt x="3527" y="45657"/>
                </a:cubicBezTo>
                <a:cubicBezTo>
                  <a:pt x="5302" y="47432"/>
                  <a:pt x="8290" y="47244"/>
                  <a:pt x="10671" y="48038"/>
                </a:cubicBezTo>
                <a:cubicBezTo>
                  <a:pt x="15250" y="51091"/>
                  <a:pt x="20989" y="52807"/>
                  <a:pt x="20196" y="59944"/>
                </a:cubicBezTo>
                <a:cubicBezTo>
                  <a:pt x="19642" y="64934"/>
                  <a:pt x="17021" y="69469"/>
                  <a:pt x="15433" y="74232"/>
                </a:cubicBezTo>
                <a:lnTo>
                  <a:pt x="13052" y="81376"/>
                </a:lnTo>
                <a:cubicBezTo>
                  <a:pt x="14639" y="83757"/>
                  <a:pt x="17344" y="85696"/>
                  <a:pt x="17814" y="88519"/>
                </a:cubicBezTo>
                <a:cubicBezTo>
                  <a:pt x="19682" y="99725"/>
                  <a:pt x="8009" y="93189"/>
                  <a:pt x="22577" y="98044"/>
                </a:cubicBezTo>
                <a:cubicBezTo>
                  <a:pt x="27339" y="96457"/>
                  <a:pt x="32687" y="96066"/>
                  <a:pt x="36864" y="93282"/>
                </a:cubicBezTo>
                <a:lnTo>
                  <a:pt x="51152" y="83757"/>
                </a:lnTo>
                <a:cubicBezTo>
                  <a:pt x="54809" y="78271"/>
                  <a:pt x="55389" y="74232"/>
                  <a:pt x="63058" y="74232"/>
                </a:cubicBezTo>
                <a:cubicBezTo>
                  <a:pt x="65568" y="74232"/>
                  <a:pt x="67821" y="75819"/>
                  <a:pt x="70202" y="76613"/>
                </a:cubicBezTo>
                <a:cubicBezTo>
                  <a:pt x="72583" y="78201"/>
                  <a:pt x="75322" y="79352"/>
                  <a:pt x="77346" y="81376"/>
                </a:cubicBezTo>
                <a:cubicBezTo>
                  <a:pt x="79369" y="83399"/>
                  <a:pt x="79393" y="87614"/>
                  <a:pt x="82108" y="88519"/>
                </a:cubicBezTo>
                <a:cubicBezTo>
                  <a:pt x="85213" y="89554"/>
                  <a:pt x="88458" y="86932"/>
                  <a:pt x="91633" y="86138"/>
                </a:cubicBezTo>
                <a:cubicBezTo>
                  <a:pt x="93221" y="83757"/>
                  <a:pt x="95116" y="81554"/>
                  <a:pt x="96396" y="78994"/>
                </a:cubicBezTo>
                <a:cubicBezTo>
                  <a:pt x="97518" y="76749"/>
                  <a:pt x="97002" y="73626"/>
                  <a:pt x="98777" y="71851"/>
                </a:cubicBezTo>
                <a:cubicBezTo>
                  <a:pt x="100552" y="70076"/>
                  <a:pt x="103676" y="70592"/>
                  <a:pt x="105921" y="69469"/>
                </a:cubicBezTo>
                <a:cubicBezTo>
                  <a:pt x="122269" y="61295"/>
                  <a:pt x="102002" y="66919"/>
                  <a:pt x="124971" y="62326"/>
                </a:cubicBezTo>
                <a:cubicBezTo>
                  <a:pt x="126558" y="59945"/>
                  <a:pt x="129328" y="58015"/>
                  <a:pt x="129733" y="55182"/>
                </a:cubicBezTo>
                <a:cubicBezTo>
                  <a:pt x="130196" y="51942"/>
                  <a:pt x="129396" y="48213"/>
                  <a:pt x="127352" y="45657"/>
                </a:cubicBezTo>
                <a:cubicBezTo>
                  <a:pt x="125784" y="43697"/>
                  <a:pt x="122678" y="43725"/>
                  <a:pt x="120208" y="43276"/>
                </a:cubicBezTo>
                <a:cubicBezTo>
                  <a:pt x="113912" y="42131"/>
                  <a:pt x="107508" y="41688"/>
                  <a:pt x="101158" y="40894"/>
                </a:cubicBezTo>
                <a:cubicBezTo>
                  <a:pt x="96818" y="14850"/>
                  <a:pt x="104536" y="35209"/>
                  <a:pt x="84489" y="21844"/>
                </a:cubicBezTo>
                <a:lnTo>
                  <a:pt x="70202" y="12319"/>
                </a:lnTo>
                <a:cubicBezTo>
                  <a:pt x="67424" y="8154"/>
                  <a:pt x="64247" y="1405"/>
                  <a:pt x="58296" y="413"/>
                </a:cubicBezTo>
                <a:cubicBezTo>
                  <a:pt x="55820" y="0"/>
                  <a:pt x="53533" y="2000"/>
                  <a:pt x="51152" y="2794"/>
                </a:cubicBezTo>
                <a:cubicBezTo>
                  <a:pt x="45766" y="10872"/>
                  <a:pt x="43215" y="4779"/>
                  <a:pt x="39246" y="7557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자유형 57"/>
          <p:cNvSpPr/>
          <p:nvPr/>
        </p:nvSpPr>
        <p:spPr>
          <a:xfrm>
            <a:off x="2106547" y="7077044"/>
            <a:ext cx="142315" cy="158031"/>
          </a:xfrm>
          <a:custGeom>
            <a:avLst/>
            <a:gdLst>
              <a:gd name="connsiteX0" fmla="*/ 22291 w 142315"/>
              <a:gd name="connsiteY0" fmla="*/ 97631 h 158031"/>
              <a:gd name="connsiteX1" fmla="*/ 24672 w 142315"/>
              <a:gd name="connsiteY1" fmla="*/ 109537 h 158031"/>
              <a:gd name="connsiteX2" fmla="*/ 31816 w 142315"/>
              <a:gd name="connsiteY2" fmla="*/ 111918 h 158031"/>
              <a:gd name="connsiteX3" fmla="*/ 43722 w 142315"/>
              <a:gd name="connsiteY3" fmla="*/ 116681 h 158031"/>
              <a:gd name="connsiteX4" fmla="*/ 46103 w 142315"/>
              <a:gd name="connsiteY4" fmla="*/ 128587 h 158031"/>
              <a:gd name="connsiteX5" fmla="*/ 48484 w 142315"/>
              <a:gd name="connsiteY5" fmla="*/ 138112 h 158031"/>
              <a:gd name="connsiteX6" fmla="*/ 50866 w 142315"/>
              <a:gd name="connsiteY6" fmla="*/ 154781 h 158031"/>
              <a:gd name="connsiteX7" fmla="*/ 84203 w 142315"/>
              <a:gd name="connsiteY7" fmla="*/ 145256 h 158031"/>
              <a:gd name="connsiteX8" fmla="*/ 88966 w 142315"/>
              <a:gd name="connsiteY8" fmla="*/ 130968 h 158031"/>
              <a:gd name="connsiteX9" fmla="*/ 91347 w 142315"/>
              <a:gd name="connsiteY9" fmla="*/ 123825 h 158031"/>
              <a:gd name="connsiteX10" fmla="*/ 105634 w 142315"/>
              <a:gd name="connsiteY10" fmla="*/ 85725 h 158031"/>
              <a:gd name="connsiteX11" fmla="*/ 112778 w 142315"/>
              <a:gd name="connsiteY11" fmla="*/ 88106 h 158031"/>
              <a:gd name="connsiteX12" fmla="*/ 122303 w 142315"/>
              <a:gd name="connsiteY12" fmla="*/ 85725 h 158031"/>
              <a:gd name="connsiteX13" fmla="*/ 129447 w 142315"/>
              <a:gd name="connsiteY13" fmla="*/ 71437 h 158031"/>
              <a:gd name="connsiteX14" fmla="*/ 122303 w 142315"/>
              <a:gd name="connsiteY14" fmla="*/ 57150 h 158031"/>
              <a:gd name="connsiteX15" fmla="*/ 119922 w 142315"/>
              <a:gd name="connsiteY15" fmla="*/ 50006 h 158031"/>
              <a:gd name="connsiteX16" fmla="*/ 138972 w 142315"/>
              <a:gd name="connsiteY16" fmla="*/ 38100 h 158031"/>
              <a:gd name="connsiteX17" fmla="*/ 129447 w 142315"/>
              <a:gd name="connsiteY17" fmla="*/ 11906 h 158031"/>
              <a:gd name="connsiteX18" fmla="*/ 122303 w 142315"/>
              <a:gd name="connsiteY18" fmla="*/ 9525 h 158031"/>
              <a:gd name="connsiteX19" fmla="*/ 119922 w 142315"/>
              <a:gd name="connsiteY19" fmla="*/ 2381 h 158031"/>
              <a:gd name="connsiteX20" fmla="*/ 112778 w 142315"/>
              <a:gd name="connsiteY20" fmla="*/ 0 h 158031"/>
              <a:gd name="connsiteX21" fmla="*/ 77059 w 142315"/>
              <a:gd name="connsiteY21" fmla="*/ 2381 h 158031"/>
              <a:gd name="connsiteX22" fmla="*/ 72297 w 142315"/>
              <a:gd name="connsiteY22" fmla="*/ 21431 h 158031"/>
              <a:gd name="connsiteX23" fmla="*/ 79441 w 142315"/>
              <a:gd name="connsiteY23" fmla="*/ 42862 h 158031"/>
              <a:gd name="connsiteX24" fmla="*/ 77059 w 142315"/>
              <a:gd name="connsiteY24" fmla="*/ 57150 h 158031"/>
              <a:gd name="connsiteX25" fmla="*/ 50866 w 142315"/>
              <a:gd name="connsiteY25" fmla="*/ 52387 h 158031"/>
              <a:gd name="connsiteX26" fmla="*/ 46103 w 142315"/>
              <a:gd name="connsiteY26" fmla="*/ 45243 h 158031"/>
              <a:gd name="connsiteX27" fmla="*/ 38959 w 142315"/>
              <a:gd name="connsiteY27" fmla="*/ 40481 h 158031"/>
              <a:gd name="connsiteX28" fmla="*/ 31816 w 142315"/>
              <a:gd name="connsiteY28" fmla="*/ 54768 h 158031"/>
              <a:gd name="connsiteX29" fmla="*/ 22291 w 142315"/>
              <a:gd name="connsiteY29" fmla="*/ 57150 h 158031"/>
              <a:gd name="connsiteX30" fmla="*/ 3241 w 142315"/>
              <a:gd name="connsiteY30" fmla="*/ 59531 h 158031"/>
              <a:gd name="connsiteX31" fmla="*/ 3241 w 142315"/>
              <a:gd name="connsiteY31" fmla="*/ 76200 h 158031"/>
              <a:gd name="connsiteX32" fmla="*/ 5622 w 142315"/>
              <a:gd name="connsiteY32" fmla="*/ 83343 h 158031"/>
              <a:gd name="connsiteX33" fmla="*/ 12766 w 142315"/>
              <a:gd name="connsiteY33" fmla="*/ 88106 h 158031"/>
              <a:gd name="connsiteX34" fmla="*/ 22291 w 142315"/>
              <a:gd name="connsiteY34" fmla="*/ 97631 h 158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42315" h="158031">
                <a:moveTo>
                  <a:pt x="22291" y="97631"/>
                </a:moveTo>
                <a:cubicBezTo>
                  <a:pt x="24275" y="101203"/>
                  <a:pt x="22427" y="106170"/>
                  <a:pt x="24672" y="109537"/>
                </a:cubicBezTo>
                <a:cubicBezTo>
                  <a:pt x="26064" y="111626"/>
                  <a:pt x="29466" y="111037"/>
                  <a:pt x="31816" y="111918"/>
                </a:cubicBezTo>
                <a:cubicBezTo>
                  <a:pt x="35818" y="113419"/>
                  <a:pt x="39753" y="115093"/>
                  <a:pt x="43722" y="116681"/>
                </a:cubicBezTo>
                <a:cubicBezTo>
                  <a:pt x="44516" y="120650"/>
                  <a:pt x="45225" y="124636"/>
                  <a:pt x="46103" y="128587"/>
                </a:cubicBezTo>
                <a:cubicBezTo>
                  <a:pt x="46813" y="131782"/>
                  <a:pt x="47899" y="134892"/>
                  <a:pt x="48484" y="138112"/>
                </a:cubicBezTo>
                <a:cubicBezTo>
                  <a:pt x="49488" y="143634"/>
                  <a:pt x="50072" y="149225"/>
                  <a:pt x="50866" y="154781"/>
                </a:cubicBezTo>
                <a:cubicBezTo>
                  <a:pt x="64154" y="153573"/>
                  <a:pt x="77105" y="158031"/>
                  <a:pt x="84203" y="145256"/>
                </a:cubicBezTo>
                <a:cubicBezTo>
                  <a:pt x="86641" y="140867"/>
                  <a:pt x="87378" y="135731"/>
                  <a:pt x="88966" y="130968"/>
                </a:cubicBezTo>
                <a:lnTo>
                  <a:pt x="91347" y="123825"/>
                </a:lnTo>
                <a:cubicBezTo>
                  <a:pt x="93722" y="83440"/>
                  <a:pt x="80546" y="79452"/>
                  <a:pt x="105634" y="85725"/>
                </a:cubicBezTo>
                <a:cubicBezTo>
                  <a:pt x="108069" y="86334"/>
                  <a:pt x="110397" y="87312"/>
                  <a:pt x="112778" y="88106"/>
                </a:cubicBezTo>
                <a:cubicBezTo>
                  <a:pt x="115953" y="87312"/>
                  <a:pt x="119580" y="87540"/>
                  <a:pt x="122303" y="85725"/>
                </a:cubicBezTo>
                <a:cubicBezTo>
                  <a:pt x="126261" y="83087"/>
                  <a:pt x="128089" y="75513"/>
                  <a:pt x="129447" y="71437"/>
                </a:cubicBezTo>
                <a:cubicBezTo>
                  <a:pt x="123462" y="53480"/>
                  <a:pt x="131536" y="75614"/>
                  <a:pt x="122303" y="57150"/>
                </a:cubicBezTo>
                <a:cubicBezTo>
                  <a:pt x="121180" y="54905"/>
                  <a:pt x="120716" y="52387"/>
                  <a:pt x="119922" y="50006"/>
                </a:cubicBezTo>
                <a:cubicBezTo>
                  <a:pt x="136924" y="44338"/>
                  <a:pt x="131424" y="49420"/>
                  <a:pt x="138972" y="38100"/>
                </a:cubicBezTo>
                <a:cubicBezTo>
                  <a:pt x="136921" y="19640"/>
                  <a:pt x="142315" y="18339"/>
                  <a:pt x="129447" y="11906"/>
                </a:cubicBezTo>
                <a:cubicBezTo>
                  <a:pt x="127202" y="10784"/>
                  <a:pt x="124684" y="10319"/>
                  <a:pt x="122303" y="9525"/>
                </a:cubicBezTo>
                <a:cubicBezTo>
                  <a:pt x="121509" y="7144"/>
                  <a:pt x="121697" y="4156"/>
                  <a:pt x="119922" y="2381"/>
                </a:cubicBezTo>
                <a:cubicBezTo>
                  <a:pt x="118147" y="606"/>
                  <a:pt x="115288" y="0"/>
                  <a:pt x="112778" y="0"/>
                </a:cubicBezTo>
                <a:cubicBezTo>
                  <a:pt x="100845" y="0"/>
                  <a:pt x="88965" y="1587"/>
                  <a:pt x="77059" y="2381"/>
                </a:cubicBezTo>
                <a:cubicBezTo>
                  <a:pt x="75537" y="6949"/>
                  <a:pt x="71722" y="17409"/>
                  <a:pt x="72297" y="21431"/>
                </a:cubicBezTo>
                <a:cubicBezTo>
                  <a:pt x="73362" y="28885"/>
                  <a:pt x="79441" y="42862"/>
                  <a:pt x="79441" y="42862"/>
                </a:cubicBezTo>
                <a:cubicBezTo>
                  <a:pt x="78647" y="47625"/>
                  <a:pt x="81280" y="54805"/>
                  <a:pt x="77059" y="57150"/>
                </a:cubicBezTo>
                <a:cubicBezTo>
                  <a:pt x="72011" y="59954"/>
                  <a:pt x="57612" y="54636"/>
                  <a:pt x="50866" y="52387"/>
                </a:cubicBezTo>
                <a:cubicBezTo>
                  <a:pt x="49278" y="50006"/>
                  <a:pt x="48127" y="47267"/>
                  <a:pt x="46103" y="45243"/>
                </a:cubicBezTo>
                <a:cubicBezTo>
                  <a:pt x="44079" y="43219"/>
                  <a:pt x="41765" y="39920"/>
                  <a:pt x="38959" y="40481"/>
                </a:cubicBezTo>
                <a:cubicBezTo>
                  <a:pt x="32401" y="41793"/>
                  <a:pt x="35456" y="51856"/>
                  <a:pt x="31816" y="54768"/>
                </a:cubicBezTo>
                <a:cubicBezTo>
                  <a:pt x="29260" y="56813"/>
                  <a:pt x="25519" y="56612"/>
                  <a:pt x="22291" y="57150"/>
                </a:cubicBezTo>
                <a:cubicBezTo>
                  <a:pt x="15979" y="58202"/>
                  <a:pt x="9591" y="58737"/>
                  <a:pt x="3241" y="59531"/>
                </a:cubicBezTo>
                <a:cubicBezTo>
                  <a:pt x="0" y="69251"/>
                  <a:pt x="20" y="64929"/>
                  <a:pt x="3241" y="76200"/>
                </a:cubicBezTo>
                <a:cubicBezTo>
                  <a:pt x="3931" y="78613"/>
                  <a:pt x="4054" y="81383"/>
                  <a:pt x="5622" y="83343"/>
                </a:cubicBezTo>
                <a:cubicBezTo>
                  <a:pt x="7410" y="85578"/>
                  <a:pt x="10385" y="86518"/>
                  <a:pt x="12766" y="88106"/>
                </a:cubicBezTo>
                <a:cubicBezTo>
                  <a:pt x="18512" y="96727"/>
                  <a:pt x="20307" y="94059"/>
                  <a:pt x="22291" y="97631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자유형 58"/>
          <p:cNvSpPr/>
          <p:nvPr/>
        </p:nvSpPr>
        <p:spPr>
          <a:xfrm>
            <a:off x="1880381" y="7322313"/>
            <a:ext cx="157969" cy="147638"/>
          </a:xfrm>
          <a:custGeom>
            <a:avLst/>
            <a:gdLst>
              <a:gd name="connsiteX0" fmla="*/ 69863 w 157969"/>
              <a:gd name="connsiteY0" fmla="*/ 14288 h 147638"/>
              <a:gd name="connsiteX1" fmla="*/ 62719 w 157969"/>
              <a:gd name="connsiteY1" fmla="*/ 21432 h 147638"/>
              <a:gd name="connsiteX2" fmla="*/ 57956 w 157969"/>
              <a:gd name="connsiteY2" fmla="*/ 30957 h 147638"/>
              <a:gd name="connsiteX3" fmla="*/ 50813 w 157969"/>
              <a:gd name="connsiteY3" fmla="*/ 45244 h 147638"/>
              <a:gd name="connsiteX4" fmla="*/ 43669 w 157969"/>
              <a:gd name="connsiteY4" fmla="*/ 47625 h 147638"/>
              <a:gd name="connsiteX5" fmla="*/ 5569 w 157969"/>
              <a:gd name="connsiteY5" fmla="*/ 50007 h 147638"/>
              <a:gd name="connsiteX6" fmla="*/ 806 w 157969"/>
              <a:gd name="connsiteY6" fmla="*/ 73819 h 147638"/>
              <a:gd name="connsiteX7" fmla="*/ 5569 w 157969"/>
              <a:gd name="connsiteY7" fmla="*/ 104775 h 147638"/>
              <a:gd name="connsiteX8" fmla="*/ 15094 w 157969"/>
              <a:gd name="connsiteY8" fmla="*/ 119063 h 147638"/>
              <a:gd name="connsiteX9" fmla="*/ 22238 w 157969"/>
              <a:gd name="connsiteY9" fmla="*/ 123825 h 147638"/>
              <a:gd name="connsiteX10" fmla="*/ 29381 w 157969"/>
              <a:gd name="connsiteY10" fmla="*/ 116682 h 147638"/>
              <a:gd name="connsiteX11" fmla="*/ 36525 w 157969"/>
              <a:gd name="connsiteY11" fmla="*/ 111919 h 147638"/>
              <a:gd name="connsiteX12" fmla="*/ 41288 w 157969"/>
              <a:gd name="connsiteY12" fmla="*/ 126207 h 147638"/>
              <a:gd name="connsiteX13" fmla="*/ 48431 w 157969"/>
              <a:gd name="connsiteY13" fmla="*/ 130969 h 147638"/>
              <a:gd name="connsiteX14" fmla="*/ 55575 w 157969"/>
              <a:gd name="connsiteY14" fmla="*/ 126207 h 147638"/>
              <a:gd name="connsiteX15" fmla="*/ 60338 w 157969"/>
              <a:gd name="connsiteY15" fmla="*/ 119063 h 147638"/>
              <a:gd name="connsiteX16" fmla="*/ 67481 w 157969"/>
              <a:gd name="connsiteY16" fmla="*/ 116682 h 147638"/>
              <a:gd name="connsiteX17" fmla="*/ 72244 w 157969"/>
              <a:gd name="connsiteY17" fmla="*/ 123825 h 147638"/>
              <a:gd name="connsiteX18" fmla="*/ 69863 w 157969"/>
              <a:gd name="connsiteY18" fmla="*/ 138113 h 147638"/>
              <a:gd name="connsiteX19" fmla="*/ 72244 w 157969"/>
              <a:gd name="connsiteY19" fmla="*/ 147638 h 147638"/>
              <a:gd name="connsiteX20" fmla="*/ 88913 w 157969"/>
              <a:gd name="connsiteY20" fmla="*/ 145257 h 147638"/>
              <a:gd name="connsiteX21" fmla="*/ 96056 w 157969"/>
              <a:gd name="connsiteY21" fmla="*/ 142875 h 147638"/>
              <a:gd name="connsiteX22" fmla="*/ 100819 w 157969"/>
              <a:gd name="connsiteY22" fmla="*/ 128588 h 147638"/>
              <a:gd name="connsiteX23" fmla="*/ 103200 w 157969"/>
              <a:gd name="connsiteY23" fmla="*/ 121444 h 147638"/>
              <a:gd name="connsiteX24" fmla="*/ 110344 w 157969"/>
              <a:gd name="connsiteY24" fmla="*/ 114300 h 147638"/>
              <a:gd name="connsiteX25" fmla="*/ 117488 w 157969"/>
              <a:gd name="connsiteY25" fmla="*/ 111919 h 147638"/>
              <a:gd name="connsiteX26" fmla="*/ 124631 w 157969"/>
              <a:gd name="connsiteY26" fmla="*/ 107157 h 147638"/>
              <a:gd name="connsiteX27" fmla="*/ 129394 w 157969"/>
              <a:gd name="connsiteY27" fmla="*/ 100013 h 147638"/>
              <a:gd name="connsiteX28" fmla="*/ 138919 w 157969"/>
              <a:gd name="connsiteY28" fmla="*/ 95250 h 147638"/>
              <a:gd name="connsiteX29" fmla="*/ 143681 w 157969"/>
              <a:gd name="connsiteY29" fmla="*/ 88107 h 147638"/>
              <a:gd name="connsiteX30" fmla="*/ 157969 w 157969"/>
              <a:gd name="connsiteY30" fmla="*/ 78582 h 147638"/>
              <a:gd name="connsiteX31" fmla="*/ 146063 w 157969"/>
              <a:gd name="connsiteY31" fmla="*/ 61913 h 147638"/>
              <a:gd name="connsiteX32" fmla="*/ 131775 w 157969"/>
              <a:gd name="connsiteY32" fmla="*/ 57150 h 147638"/>
              <a:gd name="connsiteX33" fmla="*/ 127013 w 157969"/>
              <a:gd name="connsiteY33" fmla="*/ 50007 h 147638"/>
              <a:gd name="connsiteX34" fmla="*/ 124631 w 157969"/>
              <a:gd name="connsiteY34" fmla="*/ 35719 h 147638"/>
              <a:gd name="connsiteX35" fmla="*/ 103200 w 157969"/>
              <a:gd name="connsiteY35" fmla="*/ 38100 h 147638"/>
              <a:gd name="connsiteX36" fmla="*/ 93675 w 157969"/>
              <a:gd name="connsiteY36" fmla="*/ 21432 h 147638"/>
              <a:gd name="connsiteX37" fmla="*/ 88913 w 157969"/>
              <a:gd name="connsiteY37" fmla="*/ 7144 h 147638"/>
              <a:gd name="connsiteX38" fmla="*/ 86531 w 157969"/>
              <a:gd name="connsiteY38" fmla="*/ 0 h 147638"/>
              <a:gd name="connsiteX39" fmla="*/ 79388 w 157969"/>
              <a:gd name="connsiteY39" fmla="*/ 2382 h 147638"/>
              <a:gd name="connsiteX40" fmla="*/ 67481 w 157969"/>
              <a:gd name="connsiteY40" fmla="*/ 16669 h 147638"/>
              <a:gd name="connsiteX41" fmla="*/ 69863 w 157969"/>
              <a:gd name="connsiteY41" fmla="*/ 14288 h 14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7969" h="147638">
                <a:moveTo>
                  <a:pt x="69863" y="14288"/>
                </a:moveTo>
                <a:cubicBezTo>
                  <a:pt x="69069" y="15082"/>
                  <a:pt x="64677" y="18692"/>
                  <a:pt x="62719" y="21432"/>
                </a:cubicBezTo>
                <a:cubicBezTo>
                  <a:pt x="60656" y="24321"/>
                  <a:pt x="59354" y="27694"/>
                  <a:pt x="57956" y="30957"/>
                </a:cubicBezTo>
                <a:cubicBezTo>
                  <a:pt x="55706" y="36208"/>
                  <a:pt x="55786" y="41265"/>
                  <a:pt x="50813" y="45244"/>
                </a:cubicBezTo>
                <a:cubicBezTo>
                  <a:pt x="48853" y="46812"/>
                  <a:pt x="46165" y="47362"/>
                  <a:pt x="43669" y="47625"/>
                </a:cubicBezTo>
                <a:cubicBezTo>
                  <a:pt x="31014" y="48957"/>
                  <a:pt x="18269" y="49213"/>
                  <a:pt x="5569" y="50007"/>
                </a:cubicBezTo>
                <a:cubicBezTo>
                  <a:pt x="3981" y="57944"/>
                  <a:pt x="0" y="65765"/>
                  <a:pt x="806" y="73819"/>
                </a:cubicBezTo>
                <a:cubicBezTo>
                  <a:pt x="1156" y="77319"/>
                  <a:pt x="1383" y="97241"/>
                  <a:pt x="5569" y="104775"/>
                </a:cubicBezTo>
                <a:cubicBezTo>
                  <a:pt x="8349" y="109779"/>
                  <a:pt x="10331" y="115888"/>
                  <a:pt x="15094" y="119063"/>
                </a:cubicBezTo>
                <a:lnTo>
                  <a:pt x="22238" y="123825"/>
                </a:lnTo>
                <a:cubicBezTo>
                  <a:pt x="24619" y="121444"/>
                  <a:pt x="26794" y="118838"/>
                  <a:pt x="29381" y="116682"/>
                </a:cubicBezTo>
                <a:cubicBezTo>
                  <a:pt x="31580" y="114850"/>
                  <a:pt x="34290" y="110131"/>
                  <a:pt x="36525" y="111919"/>
                </a:cubicBezTo>
                <a:cubicBezTo>
                  <a:pt x="40445" y="115055"/>
                  <a:pt x="39700" y="121444"/>
                  <a:pt x="41288" y="126207"/>
                </a:cubicBezTo>
                <a:cubicBezTo>
                  <a:pt x="42193" y="128922"/>
                  <a:pt x="46050" y="129382"/>
                  <a:pt x="48431" y="130969"/>
                </a:cubicBezTo>
                <a:cubicBezTo>
                  <a:pt x="50812" y="129382"/>
                  <a:pt x="53551" y="128231"/>
                  <a:pt x="55575" y="126207"/>
                </a:cubicBezTo>
                <a:cubicBezTo>
                  <a:pt x="57599" y="124183"/>
                  <a:pt x="58103" y="120851"/>
                  <a:pt x="60338" y="119063"/>
                </a:cubicBezTo>
                <a:cubicBezTo>
                  <a:pt x="62298" y="117495"/>
                  <a:pt x="65100" y="117476"/>
                  <a:pt x="67481" y="116682"/>
                </a:cubicBezTo>
                <a:cubicBezTo>
                  <a:pt x="69069" y="119063"/>
                  <a:pt x="71928" y="120981"/>
                  <a:pt x="72244" y="123825"/>
                </a:cubicBezTo>
                <a:cubicBezTo>
                  <a:pt x="72777" y="128624"/>
                  <a:pt x="69863" y="133285"/>
                  <a:pt x="69863" y="138113"/>
                </a:cubicBezTo>
                <a:cubicBezTo>
                  <a:pt x="69863" y="141386"/>
                  <a:pt x="71450" y="144463"/>
                  <a:pt x="72244" y="147638"/>
                </a:cubicBezTo>
                <a:cubicBezTo>
                  <a:pt x="77800" y="146844"/>
                  <a:pt x="83409" y="146358"/>
                  <a:pt x="88913" y="145257"/>
                </a:cubicBezTo>
                <a:cubicBezTo>
                  <a:pt x="91374" y="144765"/>
                  <a:pt x="94597" y="144917"/>
                  <a:pt x="96056" y="142875"/>
                </a:cubicBezTo>
                <a:cubicBezTo>
                  <a:pt x="98974" y="138790"/>
                  <a:pt x="99231" y="133350"/>
                  <a:pt x="100819" y="128588"/>
                </a:cubicBezTo>
                <a:cubicBezTo>
                  <a:pt x="101613" y="126207"/>
                  <a:pt x="101425" y="123219"/>
                  <a:pt x="103200" y="121444"/>
                </a:cubicBezTo>
                <a:cubicBezTo>
                  <a:pt x="105581" y="119063"/>
                  <a:pt x="107542" y="116168"/>
                  <a:pt x="110344" y="114300"/>
                </a:cubicBezTo>
                <a:cubicBezTo>
                  <a:pt x="112433" y="112908"/>
                  <a:pt x="115107" y="112713"/>
                  <a:pt x="117488" y="111919"/>
                </a:cubicBezTo>
                <a:cubicBezTo>
                  <a:pt x="119869" y="110332"/>
                  <a:pt x="122608" y="109180"/>
                  <a:pt x="124631" y="107157"/>
                </a:cubicBezTo>
                <a:cubicBezTo>
                  <a:pt x="126655" y="105133"/>
                  <a:pt x="127195" y="101845"/>
                  <a:pt x="129394" y="100013"/>
                </a:cubicBezTo>
                <a:cubicBezTo>
                  <a:pt x="132121" y="97740"/>
                  <a:pt x="135744" y="96838"/>
                  <a:pt x="138919" y="95250"/>
                </a:cubicBezTo>
                <a:cubicBezTo>
                  <a:pt x="140506" y="92869"/>
                  <a:pt x="141527" y="89991"/>
                  <a:pt x="143681" y="88107"/>
                </a:cubicBezTo>
                <a:cubicBezTo>
                  <a:pt x="147989" y="84338"/>
                  <a:pt x="157969" y="78582"/>
                  <a:pt x="157969" y="78582"/>
                </a:cubicBezTo>
                <a:cubicBezTo>
                  <a:pt x="153871" y="68338"/>
                  <a:pt x="155606" y="66154"/>
                  <a:pt x="146063" y="61913"/>
                </a:cubicBezTo>
                <a:cubicBezTo>
                  <a:pt x="141475" y="59874"/>
                  <a:pt x="131775" y="57150"/>
                  <a:pt x="131775" y="57150"/>
                </a:cubicBezTo>
                <a:cubicBezTo>
                  <a:pt x="130188" y="54769"/>
                  <a:pt x="127918" y="52722"/>
                  <a:pt x="127013" y="50007"/>
                </a:cubicBezTo>
                <a:cubicBezTo>
                  <a:pt x="125486" y="45426"/>
                  <a:pt x="128950" y="37878"/>
                  <a:pt x="124631" y="35719"/>
                </a:cubicBezTo>
                <a:cubicBezTo>
                  <a:pt x="118202" y="32504"/>
                  <a:pt x="110344" y="37306"/>
                  <a:pt x="103200" y="38100"/>
                </a:cubicBezTo>
                <a:cubicBezTo>
                  <a:pt x="89281" y="42741"/>
                  <a:pt x="98162" y="42374"/>
                  <a:pt x="93675" y="21432"/>
                </a:cubicBezTo>
                <a:cubicBezTo>
                  <a:pt x="92623" y="16523"/>
                  <a:pt x="90501" y="11907"/>
                  <a:pt x="88913" y="7144"/>
                </a:cubicBezTo>
                <a:lnTo>
                  <a:pt x="86531" y="0"/>
                </a:lnTo>
                <a:cubicBezTo>
                  <a:pt x="84150" y="794"/>
                  <a:pt x="81476" y="990"/>
                  <a:pt x="79388" y="2382"/>
                </a:cubicBezTo>
                <a:cubicBezTo>
                  <a:pt x="75437" y="5016"/>
                  <a:pt x="69678" y="12275"/>
                  <a:pt x="67481" y="16669"/>
                </a:cubicBezTo>
                <a:cubicBezTo>
                  <a:pt x="67126" y="17379"/>
                  <a:pt x="70657" y="13494"/>
                  <a:pt x="69863" y="14288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자유형 59"/>
          <p:cNvSpPr/>
          <p:nvPr/>
        </p:nvSpPr>
        <p:spPr>
          <a:xfrm>
            <a:off x="1840633" y="7198811"/>
            <a:ext cx="180146" cy="154459"/>
          </a:xfrm>
          <a:custGeom>
            <a:avLst/>
            <a:gdLst>
              <a:gd name="connsiteX0" fmla="*/ 57223 w 180146"/>
              <a:gd name="connsiteY0" fmla="*/ 59209 h 154459"/>
              <a:gd name="connsiteX1" fmla="*/ 45317 w 180146"/>
              <a:gd name="connsiteY1" fmla="*/ 56827 h 154459"/>
              <a:gd name="connsiteX2" fmla="*/ 31030 w 180146"/>
              <a:gd name="connsiteY2" fmla="*/ 52065 h 154459"/>
              <a:gd name="connsiteX3" fmla="*/ 23886 w 180146"/>
              <a:gd name="connsiteY3" fmla="*/ 47302 h 154459"/>
              <a:gd name="connsiteX4" fmla="*/ 9598 w 180146"/>
              <a:gd name="connsiteY4" fmla="*/ 59209 h 154459"/>
              <a:gd name="connsiteX5" fmla="*/ 19123 w 180146"/>
              <a:gd name="connsiteY5" fmla="*/ 71115 h 154459"/>
              <a:gd name="connsiteX6" fmla="*/ 11980 w 180146"/>
              <a:gd name="connsiteY6" fmla="*/ 73496 h 154459"/>
              <a:gd name="connsiteX7" fmla="*/ 7217 w 180146"/>
              <a:gd name="connsiteY7" fmla="*/ 80640 h 154459"/>
              <a:gd name="connsiteX8" fmla="*/ 16742 w 180146"/>
              <a:gd name="connsiteY8" fmla="*/ 97309 h 154459"/>
              <a:gd name="connsiteX9" fmla="*/ 14361 w 180146"/>
              <a:gd name="connsiteY9" fmla="*/ 106834 h 154459"/>
              <a:gd name="connsiteX10" fmla="*/ 4836 w 180146"/>
              <a:gd name="connsiteY10" fmla="*/ 118740 h 154459"/>
              <a:gd name="connsiteX11" fmla="*/ 7217 w 180146"/>
              <a:gd name="connsiteY11" fmla="*/ 125884 h 154459"/>
              <a:gd name="connsiteX12" fmla="*/ 19123 w 180146"/>
              <a:gd name="connsiteY12" fmla="*/ 137790 h 154459"/>
              <a:gd name="connsiteX13" fmla="*/ 28648 w 180146"/>
              <a:gd name="connsiteY13" fmla="*/ 140171 h 154459"/>
              <a:gd name="connsiteX14" fmla="*/ 35792 w 180146"/>
              <a:gd name="connsiteY14" fmla="*/ 147315 h 154459"/>
              <a:gd name="connsiteX15" fmla="*/ 42936 w 180146"/>
              <a:gd name="connsiteY15" fmla="*/ 149696 h 154459"/>
              <a:gd name="connsiteX16" fmla="*/ 50080 w 180146"/>
              <a:gd name="connsiteY16" fmla="*/ 154459 h 154459"/>
              <a:gd name="connsiteX17" fmla="*/ 73892 w 180146"/>
              <a:gd name="connsiteY17" fmla="*/ 149696 h 154459"/>
              <a:gd name="connsiteX18" fmla="*/ 81036 w 180146"/>
              <a:gd name="connsiteY18" fmla="*/ 142552 h 154459"/>
              <a:gd name="connsiteX19" fmla="*/ 83417 w 180146"/>
              <a:gd name="connsiteY19" fmla="*/ 135409 h 154459"/>
              <a:gd name="connsiteX20" fmla="*/ 88180 w 180146"/>
              <a:gd name="connsiteY20" fmla="*/ 125884 h 154459"/>
              <a:gd name="connsiteX21" fmla="*/ 85798 w 180146"/>
              <a:gd name="connsiteY21" fmla="*/ 118740 h 154459"/>
              <a:gd name="connsiteX22" fmla="*/ 83417 w 180146"/>
              <a:gd name="connsiteY22" fmla="*/ 104452 h 154459"/>
              <a:gd name="connsiteX23" fmla="*/ 104848 w 180146"/>
              <a:gd name="connsiteY23" fmla="*/ 92546 h 154459"/>
              <a:gd name="connsiteX24" fmla="*/ 111992 w 180146"/>
              <a:gd name="connsiteY24" fmla="*/ 87784 h 154459"/>
              <a:gd name="connsiteX25" fmla="*/ 121517 w 180146"/>
              <a:gd name="connsiteY25" fmla="*/ 97309 h 154459"/>
              <a:gd name="connsiteX26" fmla="*/ 128661 w 180146"/>
              <a:gd name="connsiteY26" fmla="*/ 102071 h 154459"/>
              <a:gd name="connsiteX27" fmla="*/ 152473 w 180146"/>
              <a:gd name="connsiteY27" fmla="*/ 99690 h 154459"/>
              <a:gd name="connsiteX28" fmla="*/ 161998 w 180146"/>
              <a:gd name="connsiteY28" fmla="*/ 97309 h 154459"/>
              <a:gd name="connsiteX29" fmla="*/ 164380 w 180146"/>
              <a:gd name="connsiteY29" fmla="*/ 90165 h 154459"/>
              <a:gd name="connsiteX30" fmla="*/ 173905 w 180146"/>
              <a:gd name="connsiteY30" fmla="*/ 75877 h 154459"/>
              <a:gd name="connsiteX31" fmla="*/ 166761 w 180146"/>
              <a:gd name="connsiteY31" fmla="*/ 68734 h 154459"/>
              <a:gd name="connsiteX32" fmla="*/ 166761 w 180146"/>
              <a:gd name="connsiteY32" fmla="*/ 52065 h 154459"/>
              <a:gd name="connsiteX33" fmla="*/ 176286 w 180146"/>
              <a:gd name="connsiteY33" fmla="*/ 30634 h 154459"/>
              <a:gd name="connsiteX34" fmla="*/ 173905 w 180146"/>
              <a:gd name="connsiteY34" fmla="*/ 9202 h 154459"/>
              <a:gd name="connsiteX35" fmla="*/ 135805 w 180146"/>
              <a:gd name="connsiteY35" fmla="*/ 16346 h 154459"/>
              <a:gd name="connsiteX36" fmla="*/ 128661 w 180146"/>
              <a:gd name="connsiteY36" fmla="*/ 33015 h 154459"/>
              <a:gd name="connsiteX37" fmla="*/ 121517 w 180146"/>
              <a:gd name="connsiteY37" fmla="*/ 35396 h 154459"/>
              <a:gd name="connsiteX38" fmla="*/ 107230 w 180146"/>
              <a:gd name="connsiteY38" fmla="*/ 33015 h 154459"/>
              <a:gd name="connsiteX39" fmla="*/ 102467 w 180146"/>
              <a:gd name="connsiteY39" fmla="*/ 47302 h 154459"/>
              <a:gd name="connsiteX40" fmla="*/ 95323 w 180146"/>
              <a:gd name="connsiteY40" fmla="*/ 49684 h 154459"/>
              <a:gd name="connsiteX41" fmla="*/ 88180 w 180146"/>
              <a:gd name="connsiteY41" fmla="*/ 56827 h 154459"/>
              <a:gd name="connsiteX42" fmla="*/ 57223 w 180146"/>
              <a:gd name="connsiteY42" fmla="*/ 59209 h 154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80146" h="154459">
                <a:moveTo>
                  <a:pt x="57223" y="59209"/>
                </a:moveTo>
                <a:cubicBezTo>
                  <a:pt x="50079" y="59209"/>
                  <a:pt x="49222" y="57892"/>
                  <a:pt x="45317" y="56827"/>
                </a:cubicBezTo>
                <a:cubicBezTo>
                  <a:pt x="40474" y="55506"/>
                  <a:pt x="31030" y="52065"/>
                  <a:pt x="31030" y="52065"/>
                </a:cubicBezTo>
                <a:cubicBezTo>
                  <a:pt x="28649" y="50477"/>
                  <a:pt x="26719" y="47707"/>
                  <a:pt x="23886" y="47302"/>
                </a:cubicBezTo>
                <a:cubicBezTo>
                  <a:pt x="13295" y="45789"/>
                  <a:pt x="13245" y="51915"/>
                  <a:pt x="9598" y="59209"/>
                </a:cubicBezTo>
                <a:cubicBezTo>
                  <a:pt x="11806" y="60681"/>
                  <a:pt x="21999" y="65363"/>
                  <a:pt x="19123" y="71115"/>
                </a:cubicBezTo>
                <a:cubicBezTo>
                  <a:pt x="18001" y="73360"/>
                  <a:pt x="14361" y="72702"/>
                  <a:pt x="11980" y="73496"/>
                </a:cubicBezTo>
                <a:cubicBezTo>
                  <a:pt x="10392" y="75877"/>
                  <a:pt x="7622" y="77807"/>
                  <a:pt x="7217" y="80640"/>
                </a:cubicBezTo>
                <a:cubicBezTo>
                  <a:pt x="6017" y="89035"/>
                  <a:pt x="11809" y="92376"/>
                  <a:pt x="16742" y="97309"/>
                </a:cubicBezTo>
                <a:cubicBezTo>
                  <a:pt x="15948" y="100484"/>
                  <a:pt x="16176" y="104111"/>
                  <a:pt x="14361" y="106834"/>
                </a:cubicBezTo>
                <a:cubicBezTo>
                  <a:pt x="0" y="128374"/>
                  <a:pt x="12619" y="95386"/>
                  <a:pt x="4836" y="118740"/>
                </a:cubicBezTo>
                <a:cubicBezTo>
                  <a:pt x="5630" y="121121"/>
                  <a:pt x="6094" y="123639"/>
                  <a:pt x="7217" y="125884"/>
                </a:cubicBezTo>
                <a:cubicBezTo>
                  <a:pt x="10102" y="131654"/>
                  <a:pt x="13064" y="135193"/>
                  <a:pt x="19123" y="137790"/>
                </a:cubicBezTo>
                <a:cubicBezTo>
                  <a:pt x="22131" y="139079"/>
                  <a:pt x="25473" y="139377"/>
                  <a:pt x="28648" y="140171"/>
                </a:cubicBezTo>
                <a:cubicBezTo>
                  <a:pt x="31029" y="142552"/>
                  <a:pt x="32990" y="145447"/>
                  <a:pt x="35792" y="147315"/>
                </a:cubicBezTo>
                <a:cubicBezTo>
                  <a:pt x="37881" y="148707"/>
                  <a:pt x="40691" y="148573"/>
                  <a:pt x="42936" y="149696"/>
                </a:cubicBezTo>
                <a:cubicBezTo>
                  <a:pt x="45496" y="150976"/>
                  <a:pt x="47699" y="152871"/>
                  <a:pt x="50080" y="154459"/>
                </a:cubicBezTo>
                <a:cubicBezTo>
                  <a:pt x="51488" y="154258"/>
                  <a:pt x="69360" y="152717"/>
                  <a:pt x="73892" y="149696"/>
                </a:cubicBezTo>
                <a:cubicBezTo>
                  <a:pt x="76694" y="147828"/>
                  <a:pt x="78655" y="144933"/>
                  <a:pt x="81036" y="142552"/>
                </a:cubicBezTo>
                <a:cubicBezTo>
                  <a:pt x="81830" y="140171"/>
                  <a:pt x="82428" y="137716"/>
                  <a:pt x="83417" y="135409"/>
                </a:cubicBezTo>
                <a:cubicBezTo>
                  <a:pt x="84815" y="132146"/>
                  <a:pt x="87678" y="129398"/>
                  <a:pt x="88180" y="125884"/>
                </a:cubicBezTo>
                <a:cubicBezTo>
                  <a:pt x="88535" y="123399"/>
                  <a:pt x="86592" y="121121"/>
                  <a:pt x="85798" y="118740"/>
                </a:cubicBezTo>
                <a:cubicBezTo>
                  <a:pt x="85004" y="113977"/>
                  <a:pt x="81258" y="108771"/>
                  <a:pt x="83417" y="104452"/>
                </a:cubicBezTo>
                <a:cubicBezTo>
                  <a:pt x="88422" y="94442"/>
                  <a:pt x="97261" y="96339"/>
                  <a:pt x="104848" y="92546"/>
                </a:cubicBezTo>
                <a:cubicBezTo>
                  <a:pt x="107408" y="91266"/>
                  <a:pt x="109611" y="89371"/>
                  <a:pt x="111992" y="87784"/>
                </a:cubicBezTo>
                <a:cubicBezTo>
                  <a:pt x="127579" y="92979"/>
                  <a:pt x="112280" y="85763"/>
                  <a:pt x="121517" y="97309"/>
                </a:cubicBezTo>
                <a:cubicBezTo>
                  <a:pt x="123305" y="99544"/>
                  <a:pt x="126280" y="100484"/>
                  <a:pt x="128661" y="102071"/>
                </a:cubicBezTo>
                <a:cubicBezTo>
                  <a:pt x="136598" y="101277"/>
                  <a:pt x="144576" y="100818"/>
                  <a:pt x="152473" y="99690"/>
                </a:cubicBezTo>
                <a:cubicBezTo>
                  <a:pt x="155713" y="99227"/>
                  <a:pt x="159442" y="99353"/>
                  <a:pt x="161998" y="97309"/>
                </a:cubicBezTo>
                <a:cubicBezTo>
                  <a:pt x="163958" y="95741"/>
                  <a:pt x="163161" y="92359"/>
                  <a:pt x="164380" y="90165"/>
                </a:cubicBezTo>
                <a:cubicBezTo>
                  <a:pt x="167160" y="85161"/>
                  <a:pt x="173905" y="75877"/>
                  <a:pt x="173905" y="75877"/>
                </a:cubicBezTo>
                <a:cubicBezTo>
                  <a:pt x="171524" y="73496"/>
                  <a:pt x="168629" y="71536"/>
                  <a:pt x="166761" y="68734"/>
                </a:cubicBezTo>
                <a:cubicBezTo>
                  <a:pt x="162601" y="62494"/>
                  <a:pt x="164741" y="58798"/>
                  <a:pt x="166761" y="52065"/>
                </a:cubicBezTo>
                <a:cubicBezTo>
                  <a:pt x="171398" y="36607"/>
                  <a:pt x="169325" y="41073"/>
                  <a:pt x="176286" y="30634"/>
                </a:cubicBezTo>
                <a:cubicBezTo>
                  <a:pt x="175492" y="23490"/>
                  <a:pt x="180146" y="12768"/>
                  <a:pt x="173905" y="9202"/>
                </a:cubicBezTo>
                <a:cubicBezTo>
                  <a:pt x="157801" y="0"/>
                  <a:pt x="146664" y="9107"/>
                  <a:pt x="135805" y="16346"/>
                </a:cubicBezTo>
                <a:cubicBezTo>
                  <a:pt x="134375" y="22064"/>
                  <a:pt x="133798" y="28905"/>
                  <a:pt x="128661" y="33015"/>
                </a:cubicBezTo>
                <a:cubicBezTo>
                  <a:pt x="126701" y="34583"/>
                  <a:pt x="123898" y="34602"/>
                  <a:pt x="121517" y="35396"/>
                </a:cubicBezTo>
                <a:cubicBezTo>
                  <a:pt x="116755" y="34602"/>
                  <a:pt x="111324" y="30456"/>
                  <a:pt x="107230" y="33015"/>
                </a:cubicBezTo>
                <a:cubicBezTo>
                  <a:pt x="102973" y="35676"/>
                  <a:pt x="107229" y="45714"/>
                  <a:pt x="102467" y="47302"/>
                </a:cubicBezTo>
                <a:lnTo>
                  <a:pt x="95323" y="49684"/>
                </a:lnTo>
                <a:cubicBezTo>
                  <a:pt x="92942" y="52065"/>
                  <a:pt x="91124" y="55192"/>
                  <a:pt x="88180" y="56827"/>
                </a:cubicBezTo>
                <a:cubicBezTo>
                  <a:pt x="76444" y="63347"/>
                  <a:pt x="64367" y="59209"/>
                  <a:pt x="57223" y="59209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자유형 60"/>
          <p:cNvSpPr/>
          <p:nvPr/>
        </p:nvSpPr>
        <p:spPr>
          <a:xfrm>
            <a:off x="6296025" y="897701"/>
            <a:ext cx="97631" cy="89297"/>
          </a:xfrm>
          <a:custGeom>
            <a:avLst/>
            <a:gdLst>
              <a:gd name="connsiteX0" fmla="*/ 83344 w 97631"/>
              <a:gd name="connsiteY0" fmla="*/ 64294 h 89297"/>
              <a:gd name="connsiteX1" fmla="*/ 71438 w 97631"/>
              <a:gd name="connsiteY1" fmla="*/ 66675 h 89297"/>
              <a:gd name="connsiteX2" fmla="*/ 69056 w 97631"/>
              <a:gd name="connsiteY2" fmla="*/ 73819 h 89297"/>
              <a:gd name="connsiteX3" fmla="*/ 66675 w 97631"/>
              <a:gd name="connsiteY3" fmla="*/ 83344 h 89297"/>
              <a:gd name="connsiteX4" fmla="*/ 59531 w 97631"/>
              <a:gd name="connsiteY4" fmla="*/ 88106 h 89297"/>
              <a:gd name="connsiteX5" fmla="*/ 45244 w 97631"/>
              <a:gd name="connsiteY5" fmla="*/ 85725 h 89297"/>
              <a:gd name="connsiteX6" fmla="*/ 26194 w 97631"/>
              <a:gd name="connsiteY6" fmla="*/ 71437 h 89297"/>
              <a:gd name="connsiteX7" fmla="*/ 2381 w 97631"/>
              <a:gd name="connsiteY7" fmla="*/ 64294 h 89297"/>
              <a:gd name="connsiteX8" fmla="*/ 4763 w 97631"/>
              <a:gd name="connsiteY8" fmla="*/ 42862 h 89297"/>
              <a:gd name="connsiteX9" fmla="*/ 0 w 97631"/>
              <a:gd name="connsiteY9" fmla="*/ 26194 h 89297"/>
              <a:gd name="connsiteX10" fmla="*/ 26194 w 97631"/>
              <a:gd name="connsiteY10" fmla="*/ 14287 h 89297"/>
              <a:gd name="connsiteX11" fmla="*/ 47625 w 97631"/>
              <a:gd name="connsiteY11" fmla="*/ 4762 h 89297"/>
              <a:gd name="connsiteX12" fmla="*/ 71438 w 97631"/>
              <a:gd name="connsiteY12" fmla="*/ 4762 h 89297"/>
              <a:gd name="connsiteX13" fmla="*/ 90488 w 97631"/>
              <a:gd name="connsiteY13" fmla="*/ 2381 h 89297"/>
              <a:gd name="connsiteX14" fmla="*/ 97631 w 97631"/>
              <a:gd name="connsiteY14" fmla="*/ 0 h 89297"/>
              <a:gd name="connsiteX15" fmla="*/ 83344 w 97631"/>
              <a:gd name="connsiteY15" fmla="*/ 64294 h 89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631" h="89297">
                <a:moveTo>
                  <a:pt x="83344" y="64294"/>
                </a:moveTo>
                <a:cubicBezTo>
                  <a:pt x="78979" y="75406"/>
                  <a:pt x="74806" y="64430"/>
                  <a:pt x="71438" y="66675"/>
                </a:cubicBezTo>
                <a:cubicBezTo>
                  <a:pt x="69349" y="68067"/>
                  <a:pt x="69746" y="71405"/>
                  <a:pt x="69056" y="73819"/>
                </a:cubicBezTo>
                <a:cubicBezTo>
                  <a:pt x="68157" y="76966"/>
                  <a:pt x="68490" y="80621"/>
                  <a:pt x="66675" y="83344"/>
                </a:cubicBezTo>
                <a:cubicBezTo>
                  <a:pt x="65087" y="85725"/>
                  <a:pt x="61912" y="86519"/>
                  <a:pt x="59531" y="88106"/>
                </a:cubicBezTo>
                <a:cubicBezTo>
                  <a:pt x="54769" y="87312"/>
                  <a:pt x="56356" y="89297"/>
                  <a:pt x="45244" y="85725"/>
                </a:cubicBezTo>
                <a:lnTo>
                  <a:pt x="26194" y="71437"/>
                </a:lnTo>
                <a:cubicBezTo>
                  <a:pt x="5657" y="63737"/>
                  <a:pt x="13926" y="64294"/>
                  <a:pt x="2381" y="64294"/>
                </a:cubicBezTo>
                <a:lnTo>
                  <a:pt x="4763" y="42862"/>
                </a:lnTo>
                <a:lnTo>
                  <a:pt x="0" y="26194"/>
                </a:lnTo>
                <a:lnTo>
                  <a:pt x="26194" y="14287"/>
                </a:lnTo>
                <a:cubicBezTo>
                  <a:pt x="45954" y="4407"/>
                  <a:pt x="38144" y="4762"/>
                  <a:pt x="47625" y="4762"/>
                </a:cubicBezTo>
                <a:lnTo>
                  <a:pt x="71438" y="4762"/>
                </a:lnTo>
                <a:cubicBezTo>
                  <a:pt x="77788" y="3968"/>
                  <a:pt x="84192" y="3526"/>
                  <a:pt x="90488" y="2381"/>
                </a:cubicBezTo>
                <a:cubicBezTo>
                  <a:pt x="92957" y="1932"/>
                  <a:pt x="97631" y="0"/>
                  <a:pt x="97631" y="0"/>
                </a:cubicBezTo>
                <a:cubicBezTo>
                  <a:pt x="92697" y="22206"/>
                  <a:pt x="87709" y="53182"/>
                  <a:pt x="83344" y="64294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자유형 61"/>
          <p:cNvSpPr/>
          <p:nvPr/>
        </p:nvSpPr>
        <p:spPr>
          <a:xfrm>
            <a:off x="2359572" y="6999260"/>
            <a:ext cx="207416" cy="195427"/>
          </a:xfrm>
          <a:custGeom>
            <a:avLst/>
            <a:gdLst>
              <a:gd name="connsiteX0" fmla="*/ 174078 w 207416"/>
              <a:gd name="connsiteY0" fmla="*/ 111121 h 195427"/>
              <a:gd name="connsiteX1" fmla="*/ 145503 w 207416"/>
              <a:gd name="connsiteY1" fmla="*/ 108740 h 195427"/>
              <a:gd name="connsiteX2" fmla="*/ 131216 w 207416"/>
              <a:gd name="connsiteY2" fmla="*/ 103978 h 195427"/>
              <a:gd name="connsiteX3" fmla="*/ 126453 w 207416"/>
              <a:gd name="connsiteY3" fmla="*/ 96834 h 195427"/>
              <a:gd name="connsiteX4" fmla="*/ 140741 w 207416"/>
              <a:gd name="connsiteY4" fmla="*/ 87309 h 195427"/>
              <a:gd name="connsiteX5" fmla="*/ 138359 w 207416"/>
              <a:gd name="connsiteY5" fmla="*/ 80165 h 195427"/>
              <a:gd name="connsiteX6" fmla="*/ 133597 w 207416"/>
              <a:gd name="connsiteY6" fmla="*/ 68259 h 195427"/>
              <a:gd name="connsiteX7" fmla="*/ 147884 w 207416"/>
              <a:gd name="connsiteY7" fmla="*/ 65878 h 195427"/>
              <a:gd name="connsiteX8" fmla="*/ 155028 w 207416"/>
              <a:gd name="connsiteY8" fmla="*/ 61115 h 195427"/>
              <a:gd name="connsiteX9" fmla="*/ 171697 w 207416"/>
              <a:gd name="connsiteY9" fmla="*/ 58734 h 195427"/>
              <a:gd name="connsiteX10" fmla="*/ 176459 w 207416"/>
              <a:gd name="connsiteY10" fmla="*/ 51590 h 195427"/>
              <a:gd name="connsiteX11" fmla="*/ 174078 w 207416"/>
              <a:gd name="connsiteY11" fmla="*/ 42065 h 195427"/>
              <a:gd name="connsiteX12" fmla="*/ 166934 w 207416"/>
              <a:gd name="connsiteY12" fmla="*/ 39684 h 195427"/>
              <a:gd name="connsiteX13" fmla="*/ 159791 w 207416"/>
              <a:gd name="connsiteY13" fmla="*/ 34921 h 195427"/>
              <a:gd name="connsiteX14" fmla="*/ 131216 w 207416"/>
              <a:gd name="connsiteY14" fmla="*/ 30159 h 195427"/>
              <a:gd name="connsiteX15" fmla="*/ 124072 w 207416"/>
              <a:gd name="connsiteY15" fmla="*/ 27778 h 195427"/>
              <a:gd name="connsiteX16" fmla="*/ 107403 w 207416"/>
              <a:gd name="connsiteY16" fmla="*/ 8728 h 195427"/>
              <a:gd name="connsiteX17" fmla="*/ 90734 w 207416"/>
              <a:gd name="connsiteY17" fmla="*/ 11109 h 195427"/>
              <a:gd name="connsiteX18" fmla="*/ 85972 w 207416"/>
              <a:gd name="connsiteY18" fmla="*/ 25396 h 195427"/>
              <a:gd name="connsiteX19" fmla="*/ 95497 w 207416"/>
              <a:gd name="connsiteY19" fmla="*/ 37303 h 195427"/>
              <a:gd name="connsiteX20" fmla="*/ 105022 w 207416"/>
              <a:gd name="connsiteY20" fmla="*/ 51590 h 195427"/>
              <a:gd name="connsiteX21" fmla="*/ 105022 w 207416"/>
              <a:gd name="connsiteY21" fmla="*/ 65878 h 195427"/>
              <a:gd name="connsiteX22" fmla="*/ 90734 w 207416"/>
              <a:gd name="connsiteY22" fmla="*/ 70640 h 195427"/>
              <a:gd name="connsiteX23" fmla="*/ 85972 w 207416"/>
              <a:gd name="connsiteY23" fmla="*/ 77784 h 195427"/>
              <a:gd name="connsiteX24" fmla="*/ 93116 w 207416"/>
              <a:gd name="connsiteY24" fmla="*/ 84928 h 195427"/>
              <a:gd name="connsiteX25" fmla="*/ 95497 w 207416"/>
              <a:gd name="connsiteY25" fmla="*/ 92071 h 195427"/>
              <a:gd name="connsiteX26" fmla="*/ 93116 w 207416"/>
              <a:gd name="connsiteY26" fmla="*/ 99215 h 195427"/>
              <a:gd name="connsiteX27" fmla="*/ 78828 w 207416"/>
              <a:gd name="connsiteY27" fmla="*/ 99215 h 195427"/>
              <a:gd name="connsiteX28" fmla="*/ 76447 w 207416"/>
              <a:gd name="connsiteY28" fmla="*/ 106359 h 195427"/>
              <a:gd name="connsiteX29" fmla="*/ 69303 w 207416"/>
              <a:gd name="connsiteY29" fmla="*/ 111121 h 195427"/>
              <a:gd name="connsiteX30" fmla="*/ 52634 w 207416"/>
              <a:gd name="connsiteY30" fmla="*/ 106359 h 195427"/>
              <a:gd name="connsiteX31" fmla="*/ 35966 w 207416"/>
              <a:gd name="connsiteY31" fmla="*/ 127790 h 195427"/>
              <a:gd name="connsiteX32" fmla="*/ 16916 w 207416"/>
              <a:gd name="connsiteY32" fmla="*/ 125409 h 195427"/>
              <a:gd name="connsiteX33" fmla="*/ 2628 w 207416"/>
              <a:gd name="connsiteY33" fmla="*/ 120646 h 195427"/>
              <a:gd name="connsiteX34" fmla="*/ 5009 w 207416"/>
              <a:gd name="connsiteY34" fmla="*/ 149221 h 195427"/>
              <a:gd name="connsiteX35" fmla="*/ 21678 w 207416"/>
              <a:gd name="connsiteY35" fmla="*/ 151603 h 195427"/>
              <a:gd name="connsiteX36" fmla="*/ 31203 w 207416"/>
              <a:gd name="connsiteY36" fmla="*/ 156365 h 195427"/>
              <a:gd name="connsiteX37" fmla="*/ 38347 w 207416"/>
              <a:gd name="connsiteY37" fmla="*/ 158746 h 195427"/>
              <a:gd name="connsiteX38" fmla="*/ 45491 w 207416"/>
              <a:gd name="connsiteY38" fmla="*/ 151603 h 195427"/>
              <a:gd name="connsiteX39" fmla="*/ 55016 w 207416"/>
              <a:gd name="connsiteY39" fmla="*/ 137315 h 195427"/>
              <a:gd name="connsiteX40" fmla="*/ 62159 w 207416"/>
              <a:gd name="connsiteY40" fmla="*/ 134934 h 195427"/>
              <a:gd name="connsiteX41" fmla="*/ 64541 w 207416"/>
              <a:gd name="connsiteY41" fmla="*/ 127790 h 195427"/>
              <a:gd name="connsiteX42" fmla="*/ 85972 w 207416"/>
              <a:gd name="connsiteY42" fmla="*/ 125409 h 195427"/>
              <a:gd name="connsiteX43" fmla="*/ 93116 w 207416"/>
              <a:gd name="connsiteY43" fmla="*/ 127790 h 195427"/>
              <a:gd name="connsiteX44" fmla="*/ 100259 w 207416"/>
              <a:gd name="connsiteY44" fmla="*/ 132553 h 195427"/>
              <a:gd name="connsiteX45" fmla="*/ 114547 w 207416"/>
              <a:gd name="connsiteY45" fmla="*/ 127790 h 195427"/>
              <a:gd name="connsiteX46" fmla="*/ 128834 w 207416"/>
              <a:gd name="connsiteY46" fmla="*/ 137315 h 195427"/>
              <a:gd name="connsiteX47" fmla="*/ 138359 w 207416"/>
              <a:gd name="connsiteY47" fmla="*/ 139696 h 195427"/>
              <a:gd name="connsiteX48" fmla="*/ 164553 w 207416"/>
              <a:gd name="connsiteY48" fmla="*/ 142078 h 195427"/>
              <a:gd name="connsiteX49" fmla="*/ 162172 w 207416"/>
              <a:gd name="connsiteY49" fmla="*/ 158746 h 195427"/>
              <a:gd name="connsiteX50" fmla="*/ 152647 w 207416"/>
              <a:gd name="connsiteY50" fmla="*/ 173034 h 195427"/>
              <a:gd name="connsiteX51" fmla="*/ 155028 w 207416"/>
              <a:gd name="connsiteY51" fmla="*/ 187321 h 195427"/>
              <a:gd name="connsiteX52" fmla="*/ 164553 w 207416"/>
              <a:gd name="connsiteY52" fmla="*/ 189703 h 195427"/>
              <a:gd name="connsiteX53" fmla="*/ 176459 w 207416"/>
              <a:gd name="connsiteY53" fmla="*/ 194465 h 195427"/>
              <a:gd name="connsiteX54" fmla="*/ 200272 w 207416"/>
              <a:gd name="connsiteY54" fmla="*/ 189703 h 195427"/>
              <a:gd name="connsiteX55" fmla="*/ 197891 w 207416"/>
              <a:gd name="connsiteY55" fmla="*/ 173034 h 195427"/>
              <a:gd name="connsiteX56" fmla="*/ 202653 w 207416"/>
              <a:gd name="connsiteY56" fmla="*/ 151603 h 195427"/>
              <a:gd name="connsiteX57" fmla="*/ 207416 w 207416"/>
              <a:gd name="connsiteY57" fmla="*/ 144459 h 195427"/>
              <a:gd name="connsiteX58" fmla="*/ 200272 w 207416"/>
              <a:gd name="connsiteY58" fmla="*/ 125409 h 195427"/>
              <a:gd name="connsiteX59" fmla="*/ 193128 w 207416"/>
              <a:gd name="connsiteY59" fmla="*/ 123028 h 195427"/>
              <a:gd name="connsiteX60" fmla="*/ 188366 w 207416"/>
              <a:gd name="connsiteY60" fmla="*/ 115884 h 195427"/>
              <a:gd name="connsiteX61" fmla="*/ 174078 w 207416"/>
              <a:gd name="connsiteY61" fmla="*/ 108740 h 195427"/>
              <a:gd name="connsiteX62" fmla="*/ 174078 w 207416"/>
              <a:gd name="connsiteY62" fmla="*/ 111121 h 195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07416" h="195427">
                <a:moveTo>
                  <a:pt x="174078" y="111121"/>
                </a:moveTo>
                <a:cubicBezTo>
                  <a:pt x="169316" y="111121"/>
                  <a:pt x="154931" y="110311"/>
                  <a:pt x="145503" y="108740"/>
                </a:cubicBezTo>
                <a:cubicBezTo>
                  <a:pt x="140551" y="107915"/>
                  <a:pt x="131216" y="103978"/>
                  <a:pt x="131216" y="103978"/>
                </a:cubicBezTo>
                <a:cubicBezTo>
                  <a:pt x="129628" y="101597"/>
                  <a:pt x="126453" y="99696"/>
                  <a:pt x="126453" y="96834"/>
                </a:cubicBezTo>
                <a:cubicBezTo>
                  <a:pt x="126453" y="88611"/>
                  <a:pt x="135962" y="88504"/>
                  <a:pt x="140741" y="87309"/>
                </a:cubicBezTo>
                <a:cubicBezTo>
                  <a:pt x="139947" y="84928"/>
                  <a:pt x="139927" y="82125"/>
                  <a:pt x="138359" y="80165"/>
                </a:cubicBezTo>
                <a:cubicBezTo>
                  <a:pt x="137079" y="78565"/>
                  <a:pt x="123336" y="74123"/>
                  <a:pt x="133597" y="68259"/>
                </a:cubicBezTo>
                <a:cubicBezTo>
                  <a:pt x="137789" y="65864"/>
                  <a:pt x="143122" y="66672"/>
                  <a:pt x="147884" y="65878"/>
                </a:cubicBezTo>
                <a:cubicBezTo>
                  <a:pt x="150265" y="64290"/>
                  <a:pt x="152287" y="61937"/>
                  <a:pt x="155028" y="61115"/>
                </a:cubicBezTo>
                <a:cubicBezTo>
                  <a:pt x="160404" y="59502"/>
                  <a:pt x="166568" y="61014"/>
                  <a:pt x="171697" y="58734"/>
                </a:cubicBezTo>
                <a:cubicBezTo>
                  <a:pt x="174312" y="57572"/>
                  <a:pt x="174872" y="53971"/>
                  <a:pt x="176459" y="51590"/>
                </a:cubicBezTo>
                <a:cubicBezTo>
                  <a:pt x="175665" y="48415"/>
                  <a:pt x="176122" y="44621"/>
                  <a:pt x="174078" y="42065"/>
                </a:cubicBezTo>
                <a:cubicBezTo>
                  <a:pt x="172510" y="40105"/>
                  <a:pt x="169179" y="40807"/>
                  <a:pt x="166934" y="39684"/>
                </a:cubicBezTo>
                <a:cubicBezTo>
                  <a:pt x="164374" y="38404"/>
                  <a:pt x="162351" y="36201"/>
                  <a:pt x="159791" y="34921"/>
                </a:cubicBezTo>
                <a:cubicBezTo>
                  <a:pt x="151814" y="30932"/>
                  <a:pt x="138000" y="30913"/>
                  <a:pt x="131216" y="30159"/>
                </a:cubicBezTo>
                <a:cubicBezTo>
                  <a:pt x="128835" y="29365"/>
                  <a:pt x="125847" y="29553"/>
                  <a:pt x="124072" y="27778"/>
                </a:cubicBezTo>
                <a:cubicBezTo>
                  <a:pt x="96294" y="0"/>
                  <a:pt x="127642" y="22219"/>
                  <a:pt x="107403" y="8728"/>
                </a:cubicBezTo>
                <a:cubicBezTo>
                  <a:pt x="101847" y="9522"/>
                  <a:pt x="95164" y="7663"/>
                  <a:pt x="90734" y="11109"/>
                </a:cubicBezTo>
                <a:cubicBezTo>
                  <a:pt x="86771" y="14191"/>
                  <a:pt x="85972" y="25396"/>
                  <a:pt x="85972" y="25396"/>
                </a:cubicBezTo>
                <a:cubicBezTo>
                  <a:pt x="99173" y="34197"/>
                  <a:pt x="88731" y="25123"/>
                  <a:pt x="95497" y="37303"/>
                </a:cubicBezTo>
                <a:cubicBezTo>
                  <a:pt x="98277" y="42306"/>
                  <a:pt x="105022" y="51590"/>
                  <a:pt x="105022" y="51590"/>
                </a:cubicBezTo>
                <a:cubicBezTo>
                  <a:pt x="106243" y="55253"/>
                  <a:pt x="110150" y="62215"/>
                  <a:pt x="105022" y="65878"/>
                </a:cubicBezTo>
                <a:cubicBezTo>
                  <a:pt x="100937" y="68796"/>
                  <a:pt x="90734" y="70640"/>
                  <a:pt x="90734" y="70640"/>
                </a:cubicBezTo>
                <a:cubicBezTo>
                  <a:pt x="89147" y="73021"/>
                  <a:pt x="85501" y="74961"/>
                  <a:pt x="85972" y="77784"/>
                </a:cubicBezTo>
                <a:cubicBezTo>
                  <a:pt x="86526" y="81106"/>
                  <a:pt x="91248" y="82126"/>
                  <a:pt x="93116" y="84928"/>
                </a:cubicBezTo>
                <a:cubicBezTo>
                  <a:pt x="94508" y="87016"/>
                  <a:pt x="94703" y="89690"/>
                  <a:pt x="95497" y="92071"/>
                </a:cubicBezTo>
                <a:cubicBezTo>
                  <a:pt x="94703" y="94452"/>
                  <a:pt x="94891" y="97440"/>
                  <a:pt x="93116" y="99215"/>
                </a:cubicBezTo>
                <a:cubicBezTo>
                  <a:pt x="88354" y="103977"/>
                  <a:pt x="83590" y="100802"/>
                  <a:pt x="78828" y="99215"/>
                </a:cubicBezTo>
                <a:cubicBezTo>
                  <a:pt x="78034" y="101596"/>
                  <a:pt x="78015" y="104399"/>
                  <a:pt x="76447" y="106359"/>
                </a:cubicBezTo>
                <a:cubicBezTo>
                  <a:pt x="74659" y="108594"/>
                  <a:pt x="72136" y="110716"/>
                  <a:pt x="69303" y="111121"/>
                </a:cubicBezTo>
                <a:cubicBezTo>
                  <a:pt x="67210" y="111420"/>
                  <a:pt x="55315" y="107252"/>
                  <a:pt x="52634" y="106359"/>
                </a:cubicBezTo>
                <a:cubicBezTo>
                  <a:pt x="36572" y="122421"/>
                  <a:pt x="40477" y="114257"/>
                  <a:pt x="35966" y="127790"/>
                </a:cubicBezTo>
                <a:cubicBezTo>
                  <a:pt x="29616" y="126996"/>
                  <a:pt x="23173" y="126750"/>
                  <a:pt x="16916" y="125409"/>
                </a:cubicBezTo>
                <a:cubicBezTo>
                  <a:pt x="12007" y="124357"/>
                  <a:pt x="2628" y="120646"/>
                  <a:pt x="2628" y="120646"/>
                </a:cubicBezTo>
                <a:cubicBezTo>
                  <a:pt x="3422" y="130171"/>
                  <a:pt x="0" y="141081"/>
                  <a:pt x="5009" y="149221"/>
                </a:cubicBezTo>
                <a:cubicBezTo>
                  <a:pt x="7951" y="154001"/>
                  <a:pt x="16263" y="150126"/>
                  <a:pt x="21678" y="151603"/>
                </a:cubicBezTo>
                <a:cubicBezTo>
                  <a:pt x="25103" y="152537"/>
                  <a:pt x="27940" y="154967"/>
                  <a:pt x="31203" y="156365"/>
                </a:cubicBezTo>
                <a:cubicBezTo>
                  <a:pt x="33510" y="157354"/>
                  <a:pt x="35966" y="157952"/>
                  <a:pt x="38347" y="158746"/>
                </a:cubicBezTo>
                <a:cubicBezTo>
                  <a:pt x="40728" y="156365"/>
                  <a:pt x="43623" y="154405"/>
                  <a:pt x="45491" y="151603"/>
                </a:cubicBezTo>
                <a:cubicBezTo>
                  <a:pt x="52483" y="141116"/>
                  <a:pt x="41340" y="146433"/>
                  <a:pt x="55016" y="137315"/>
                </a:cubicBezTo>
                <a:cubicBezTo>
                  <a:pt x="57104" y="135923"/>
                  <a:pt x="59778" y="135728"/>
                  <a:pt x="62159" y="134934"/>
                </a:cubicBezTo>
                <a:cubicBezTo>
                  <a:pt x="62953" y="132553"/>
                  <a:pt x="62973" y="129750"/>
                  <a:pt x="64541" y="127790"/>
                </a:cubicBezTo>
                <a:cubicBezTo>
                  <a:pt x="70897" y="119845"/>
                  <a:pt x="76968" y="123408"/>
                  <a:pt x="85972" y="125409"/>
                </a:cubicBezTo>
                <a:cubicBezTo>
                  <a:pt x="88422" y="125953"/>
                  <a:pt x="90735" y="126996"/>
                  <a:pt x="93116" y="127790"/>
                </a:cubicBezTo>
                <a:cubicBezTo>
                  <a:pt x="95497" y="129378"/>
                  <a:pt x="97397" y="132553"/>
                  <a:pt x="100259" y="132553"/>
                </a:cubicBezTo>
                <a:cubicBezTo>
                  <a:pt x="105279" y="132553"/>
                  <a:pt x="114547" y="127790"/>
                  <a:pt x="114547" y="127790"/>
                </a:cubicBezTo>
                <a:cubicBezTo>
                  <a:pt x="141893" y="134626"/>
                  <a:pt x="109101" y="124159"/>
                  <a:pt x="128834" y="137315"/>
                </a:cubicBezTo>
                <a:cubicBezTo>
                  <a:pt x="131557" y="139130"/>
                  <a:pt x="135115" y="139263"/>
                  <a:pt x="138359" y="139696"/>
                </a:cubicBezTo>
                <a:cubicBezTo>
                  <a:pt x="147049" y="140855"/>
                  <a:pt x="155822" y="141284"/>
                  <a:pt x="164553" y="142078"/>
                </a:cubicBezTo>
                <a:cubicBezTo>
                  <a:pt x="163759" y="147634"/>
                  <a:pt x="164187" y="153508"/>
                  <a:pt x="162172" y="158746"/>
                </a:cubicBezTo>
                <a:cubicBezTo>
                  <a:pt x="160117" y="164088"/>
                  <a:pt x="152647" y="173034"/>
                  <a:pt x="152647" y="173034"/>
                </a:cubicBezTo>
                <a:cubicBezTo>
                  <a:pt x="153441" y="177796"/>
                  <a:pt x="152222" y="183392"/>
                  <a:pt x="155028" y="187321"/>
                </a:cubicBezTo>
                <a:cubicBezTo>
                  <a:pt x="156930" y="189984"/>
                  <a:pt x="161448" y="188668"/>
                  <a:pt x="164553" y="189703"/>
                </a:cubicBezTo>
                <a:cubicBezTo>
                  <a:pt x="168608" y="191055"/>
                  <a:pt x="172490" y="192878"/>
                  <a:pt x="176459" y="194465"/>
                </a:cubicBezTo>
                <a:cubicBezTo>
                  <a:pt x="184397" y="192878"/>
                  <a:pt x="194548" y="195427"/>
                  <a:pt x="200272" y="189703"/>
                </a:cubicBezTo>
                <a:cubicBezTo>
                  <a:pt x="204241" y="185734"/>
                  <a:pt x="197891" y="178647"/>
                  <a:pt x="197891" y="173034"/>
                </a:cubicBezTo>
                <a:cubicBezTo>
                  <a:pt x="197891" y="171904"/>
                  <a:pt x="201735" y="153745"/>
                  <a:pt x="202653" y="151603"/>
                </a:cubicBezTo>
                <a:cubicBezTo>
                  <a:pt x="203780" y="148972"/>
                  <a:pt x="205828" y="146840"/>
                  <a:pt x="207416" y="144459"/>
                </a:cubicBezTo>
                <a:cubicBezTo>
                  <a:pt x="206125" y="138007"/>
                  <a:pt x="206110" y="130080"/>
                  <a:pt x="200272" y="125409"/>
                </a:cubicBezTo>
                <a:cubicBezTo>
                  <a:pt x="198312" y="123841"/>
                  <a:pt x="195509" y="123822"/>
                  <a:pt x="193128" y="123028"/>
                </a:cubicBezTo>
                <a:cubicBezTo>
                  <a:pt x="191541" y="120647"/>
                  <a:pt x="190390" y="117908"/>
                  <a:pt x="188366" y="115884"/>
                </a:cubicBezTo>
                <a:cubicBezTo>
                  <a:pt x="185074" y="112592"/>
                  <a:pt x="178727" y="109515"/>
                  <a:pt x="174078" y="108740"/>
                </a:cubicBezTo>
                <a:cubicBezTo>
                  <a:pt x="171729" y="108349"/>
                  <a:pt x="178840" y="111121"/>
                  <a:pt x="174078" y="111121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자유형 62"/>
          <p:cNvSpPr/>
          <p:nvPr/>
        </p:nvSpPr>
        <p:spPr>
          <a:xfrm>
            <a:off x="2057400" y="7517576"/>
            <a:ext cx="110981" cy="188119"/>
          </a:xfrm>
          <a:custGeom>
            <a:avLst/>
            <a:gdLst>
              <a:gd name="connsiteX0" fmla="*/ 64294 w 110981"/>
              <a:gd name="connsiteY0" fmla="*/ 171450 h 188119"/>
              <a:gd name="connsiteX1" fmla="*/ 78581 w 110981"/>
              <a:gd name="connsiteY1" fmla="*/ 161925 h 188119"/>
              <a:gd name="connsiteX2" fmla="*/ 85725 w 110981"/>
              <a:gd name="connsiteY2" fmla="*/ 157162 h 188119"/>
              <a:gd name="connsiteX3" fmla="*/ 90488 w 110981"/>
              <a:gd name="connsiteY3" fmla="*/ 150019 h 188119"/>
              <a:gd name="connsiteX4" fmla="*/ 104775 w 110981"/>
              <a:gd name="connsiteY4" fmla="*/ 138112 h 188119"/>
              <a:gd name="connsiteX5" fmla="*/ 107156 w 110981"/>
              <a:gd name="connsiteY5" fmla="*/ 130969 h 188119"/>
              <a:gd name="connsiteX6" fmla="*/ 102394 w 110981"/>
              <a:gd name="connsiteY6" fmla="*/ 109537 h 188119"/>
              <a:gd name="connsiteX7" fmla="*/ 100013 w 110981"/>
              <a:gd name="connsiteY7" fmla="*/ 100012 h 188119"/>
              <a:gd name="connsiteX8" fmla="*/ 102394 w 110981"/>
              <a:gd name="connsiteY8" fmla="*/ 92869 h 188119"/>
              <a:gd name="connsiteX9" fmla="*/ 109538 w 110981"/>
              <a:gd name="connsiteY9" fmla="*/ 88106 h 188119"/>
              <a:gd name="connsiteX10" fmla="*/ 104775 w 110981"/>
              <a:gd name="connsiteY10" fmla="*/ 57150 h 188119"/>
              <a:gd name="connsiteX11" fmla="*/ 102394 w 110981"/>
              <a:gd name="connsiteY11" fmla="*/ 35719 h 188119"/>
              <a:gd name="connsiteX12" fmla="*/ 95250 w 110981"/>
              <a:gd name="connsiteY12" fmla="*/ 33337 h 188119"/>
              <a:gd name="connsiteX13" fmla="*/ 78581 w 110981"/>
              <a:gd name="connsiteY13" fmla="*/ 28575 h 188119"/>
              <a:gd name="connsiteX14" fmla="*/ 73819 w 110981"/>
              <a:gd name="connsiteY14" fmla="*/ 21431 h 188119"/>
              <a:gd name="connsiteX15" fmla="*/ 71438 w 110981"/>
              <a:gd name="connsiteY15" fmla="*/ 14287 h 188119"/>
              <a:gd name="connsiteX16" fmla="*/ 64294 w 110981"/>
              <a:gd name="connsiteY16" fmla="*/ 9525 h 188119"/>
              <a:gd name="connsiteX17" fmla="*/ 40481 w 110981"/>
              <a:gd name="connsiteY17" fmla="*/ 2381 h 188119"/>
              <a:gd name="connsiteX18" fmla="*/ 33338 w 110981"/>
              <a:gd name="connsiteY18" fmla="*/ 0 h 188119"/>
              <a:gd name="connsiteX19" fmla="*/ 28575 w 110981"/>
              <a:gd name="connsiteY19" fmla="*/ 7144 h 188119"/>
              <a:gd name="connsiteX20" fmla="*/ 30956 w 110981"/>
              <a:gd name="connsiteY20" fmla="*/ 26194 h 188119"/>
              <a:gd name="connsiteX21" fmla="*/ 45244 w 110981"/>
              <a:gd name="connsiteY21" fmla="*/ 38100 h 188119"/>
              <a:gd name="connsiteX22" fmla="*/ 57150 w 110981"/>
              <a:gd name="connsiteY22" fmla="*/ 73819 h 188119"/>
              <a:gd name="connsiteX23" fmla="*/ 64294 w 110981"/>
              <a:gd name="connsiteY23" fmla="*/ 78581 h 188119"/>
              <a:gd name="connsiteX24" fmla="*/ 64294 w 110981"/>
              <a:gd name="connsiteY24" fmla="*/ 92869 h 188119"/>
              <a:gd name="connsiteX25" fmla="*/ 71438 w 110981"/>
              <a:gd name="connsiteY25" fmla="*/ 95250 h 188119"/>
              <a:gd name="connsiteX26" fmla="*/ 71438 w 110981"/>
              <a:gd name="connsiteY26" fmla="*/ 119062 h 188119"/>
              <a:gd name="connsiteX27" fmla="*/ 69056 w 110981"/>
              <a:gd name="connsiteY27" fmla="*/ 126206 h 188119"/>
              <a:gd name="connsiteX28" fmla="*/ 47625 w 110981"/>
              <a:gd name="connsiteY28" fmla="*/ 133350 h 188119"/>
              <a:gd name="connsiteX29" fmla="*/ 40481 w 110981"/>
              <a:gd name="connsiteY29" fmla="*/ 135731 h 188119"/>
              <a:gd name="connsiteX30" fmla="*/ 30956 w 110981"/>
              <a:gd name="connsiteY30" fmla="*/ 154781 h 188119"/>
              <a:gd name="connsiteX31" fmla="*/ 16669 w 110981"/>
              <a:gd name="connsiteY31" fmla="*/ 159544 h 188119"/>
              <a:gd name="connsiteX32" fmla="*/ 14288 w 110981"/>
              <a:gd name="connsiteY32" fmla="*/ 166687 h 188119"/>
              <a:gd name="connsiteX33" fmla="*/ 0 w 110981"/>
              <a:gd name="connsiteY33" fmla="*/ 171450 h 188119"/>
              <a:gd name="connsiteX34" fmla="*/ 2381 w 110981"/>
              <a:gd name="connsiteY34" fmla="*/ 180975 h 188119"/>
              <a:gd name="connsiteX35" fmla="*/ 16669 w 110981"/>
              <a:gd name="connsiteY35" fmla="*/ 188119 h 188119"/>
              <a:gd name="connsiteX36" fmla="*/ 30956 w 110981"/>
              <a:gd name="connsiteY36" fmla="*/ 185737 h 188119"/>
              <a:gd name="connsiteX37" fmla="*/ 45244 w 110981"/>
              <a:gd name="connsiteY37" fmla="*/ 173831 h 188119"/>
              <a:gd name="connsiteX38" fmla="*/ 54769 w 110981"/>
              <a:gd name="connsiteY38" fmla="*/ 171450 h 188119"/>
              <a:gd name="connsiteX39" fmla="*/ 64294 w 110981"/>
              <a:gd name="connsiteY39" fmla="*/ 171450 h 18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0981" h="188119">
                <a:moveTo>
                  <a:pt x="64294" y="171450"/>
                </a:moveTo>
                <a:lnTo>
                  <a:pt x="78581" y="161925"/>
                </a:lnTo>
                <a:lnTo>
                  <a:pt x="85725" y="157162"/>
                </a:lnTo>
                <a:cubicBezTo>
                  <a:pt x="87313" y="154781"/>
                  <a:pt x="90083" y="152852"/>
                  <a:pt x="90488" y="150019"/>
                </a:cubicBezTo>
                <a:cubicBezTo>
                  <a:pt x="92749" y="134191"/>
                  <a:pt x="74568" y="142429"/>
                  <a:pt x="104775" y="138112"/>
                </a:cubicBezTo>
                <a:cubicBezTo>
                  <a:pt x="105569" y="135731"/>
                  <a:pt x="107156" y="133479"/>
                  <a:pt x="107156" y="130969"/>
                </a:cubicBezTo>
                <a:cubicBezTo>
                  <a:pt x="107156" y="120226"/>
                  <a:pt x="104849" y="118132"/>
                  <a:pt x="102394" y="109537"/>
                </a:cubicBezTo>
                <a:cubicBezTo>
                  <a:pt x="101495" y="106390"/>
                  <a:pt x="100807" y="103187"/>
                  <a:pt x="100013" y="100012"/>
                </a:cubicBezTo>
                <a:cubicBezTo>
                  <a:pt x="100807" y="97631"/>
                  <a:pt x="100826" y="94829"/>
                  <a:pt x="102394" y="92869"/>
                </a:cubicBezTo>
                <a:cubicBezTo>
                  <a:pt x="104182" y="90634"/>
                  <a:pt x="109026" y="90922"/>
                  <a:pt x="109538" y="88106"/>
                </a:cubicBezTo>
                <a:cubicBezTo>
                  <a:pt x="110981" y="80170"/>
                  <a:pt x="106993" y="66023"/>
                  <a:pt x="104775" y="57150"/>
                </a:cubicBezTo>
                <a:cubicBezTo>
                  <a:pt x="103981" y="50006"/>
                  <a:pt x="105063" y="42393"/>
                  <a:pt x="102394" y="35719"/>
                </a:cubicBezTo>
                <a:cubicBezTo>
                  <a:pt x="101462" y="33388"/>
                  <a:pt x="97664" y="34027"/>
                  <a:pt x="95250" y="33337"/>
                </a:cubicBezTo>
                <a:cubicBezTo>
                  <a:pt x="74293" y="27349"/>
                  <a:pt x="95730" y="34291"/>
                  <a:pt x="78581" y="28575"/>
                </a:cubicBezTo>
                <a:cubicBezTo>
                  <a:pt x="76994" y="26194"/>
                  <a:pt x="75099" y="23991"/>
                  <a:pt x="73819" y="21431"/>
                </a:cubicBezTo>
                <a:cubicBezTo>
                  <a:pt x="72697" y="19186"/>
                  <a:pt x="73006" y="16247"/>
                  <a:pt x="71438" y="14287"/>
                </a:cubicBezTo>
                <a:cubicBezTo>
                  <a:pt x="69650" y="12052"/>
                  <a:pt x="66909" y="10687"/>
                  <a:pt x="64294" y="9525"/>
                </a:cubicBezTo>
                <a:cubicBezTo>
                  <a:pt x="54102" y="4995"/>
                  <a:pt x="50182" y="5153"/>
                  <a:pt x="40481" y="2381"/>
                </a:cubicBezTo>
                <a:cubicBezTo>
                  <a:pt x="38068" y="1692"/>
                  <a:pt x="35719" y="794"/>
                  <a:pt x="33338" y="0"/>
                </a:cubicBezTo>
                <a:cubicBezTo>
                  <a:pt x="31750" y="2381"/>
                  <a:pt x="28834" y="4294"/>
                  <a:pt x="28575" y="7144"/>
                </a:cubicBezTo>
                <a:cubicBezTo>
                  <a:pt x="27995" y="13517"/>
                  <a:pt x="28769" y="20180"/>
                  <a:pt x="30956" y="26194"/>
                </a:cubicBezTo>
                <a:cubicBezTo>
                  <a:pt x="32422" y="30226"/>
                  <a:pt x="41844" y="35833"/>
                  <a:pt x="45244" y="38100"/>
                </a:cubicBezTo>
                <a:cubicBezTo>
                  <a:pt x="47243" y="46095"/>
                  <a:pt x="48644" y="65313"/>
                  <a:pt x="57150" y="73819"/>
                </a:cubicBezTo>
                <a:cubicBezTo>
                  <a:pt x="59174" y="75843"/>
                  <a:pt x="61913" y="76994"/>
                  <a:pt x="64294" y="78581"/>
                </a:cubicBezTo>
                <a:cubicBezTo>
                  <a:pt x="62707" y="83343"/>
                  <a:pt x="59532" y="88107"/>
                  <a:pt x="64294" y="92869"/>
                </a:cubicBezTo>
                <a:cubicBezTo>
                  <a:pt x="66069" y="94644"/>
                  <a:pt x="69057" y="94456"/>
                  <a:pt x="71438" y="95250"/>
                </a:cubicBezTo>
                <a:cubicBezTo>
                  <a:pt x="75287" y="106800"/>
                  <a:pt x="74858" y="101963"/>
                  <a:pt x="71438" y="119062"/>
                </a:cubicBezTo>
                <a:cubicBezTo>
                  <a:pt x="70946" y="121523"/>
                  <a:pt x="71099" y="124747"/>
                  <a:pt x="69056" y="126206"/>
                </a:cubicBezTo>
                <a:cubicBezTo>
                  <a:pt x="69052" y="126209"/>
                  <a:pt x="51199" y="132159"/>
                  <a:pt x="47625" y="133350"/>
                </a:cubicBezTo>
                <a:lnTo>
                  <a:pt x="40481" y="135731"/>
                </a:lnTo>
                <a:cubicBezTo>
                  <a:pt x="38382" y="148325"/>
                  <a:pt x="41671" y="150019"/>
                  <a:pt x="30956" y="154781"/>
                </a:cubicBezTo>
                <a:cubicBezTo>
                  <a:pt x="26369" y="156820"/>
                  <a:pt x="16669" y="159544"/>
                  <a:pt x="16669" y="159544"/>
                </a:cubicBezTo>
                <a:cubicBezTo>
                  <a:pt x="15875" y="161925"/>
                  <a:pt x="16330" y="165228"/>
                  <a:pt x="14288" y="166687"/>
                </a:cubicBezTo>
                <a:cubicBezTo>
                  <a:pt x="10203" y="169605"/>
                  <a:pt x="0" y="171450"/>
                  <a:pt x="0" y="171450"/>
                </a:cubicBezTo>
                <a:cubicBezTo>
                  <a:pt x="794" y="174625"/>
                  <a:pt x="566" y="178252"/>
                  <a:pt x="2381" y="180975"/>
                </a:cubicBezTo>
                <a:cubicBezTo>
                  <a:pt x="5018" y="184930"/>
                  <a:pt x="12595" y="186761"/>
                  <a:pt x="16669" y="188119"/>
                </a:cubicBezTo>
                <a:cubicBezTo>
                  <a:pt x="21431" y="187325"/>
                  <a:pt x="26376" y="187264"/>
                  <a:pt x="30956" y="185737"/>
                </a:cubicBezTo>
                <a:cubicBezTo>
                  <a:pt x="41006" y="182387"/>
                  <a:pt x="35955" y="179139"/>
                  <a:pt x="45244" y="173831"/>
                </a:cubicBezTo>
                <a:cubicBezTo>
                  <a:pt x="48086" y="172207"/>
                  <a:pt x="51622" y="172349"/>
                  <a:pt x="54769" y="171450"/>
                </a:cubicBezTo>
                <a:cubicBezTo>
                  <a:pt x="57183" y="170760"/>
                  <a:pt x="61913" y="169069"/>
                  <a:pt x="64294" y="171450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자유형 64"/>
          <p:cNvSpPr/>
          <p:nvPr/>
        </p:nvSpPr>
        <p:spPr>
          <a:xfrm>
            <a:off x="2017419" y="7509838"/>
            <a:ext cx="84968" cy="138707"/>
          </a:xfrm>
          <a:custGeom>
            <a:avLst/>
            <a:gdLst>
              <a:gd name="connsiteX0" fmla="*/ 44744 w 84968"/>
              <a:gd name="connsiteY0" fmla="*/ 45838 h 138707"/>
              <a:gd name="connsiteX1" fmla="*/ 39981 w 84968"/>
              <a:gd name="connsiteY1" fmla="*/ 38694 h 138707"/>
              <a:gd name="connsiteX2" fmla="*/ 47125 w 84968"/>
              <a:gd name="connsiteY2" fmla="*/ 22025 h 138707"/>
              <a:gd name="connsiteX3" fmla="*/ 44744 w 84968"/>
              <a:gd name="connsiteY3" fmla="*/ 14882 h 138707"/>
              <a:gd name="connsiteX4" fmla="*/ 37600 w 84968"/>
              <a:gd name="connsiteY4" fmla="*/ 10119 h 138707"/>
              <a:gd name="connsiteX5" fmla="*/ 20931 w 84968"/>
              <a:gd name="connsiteY5" fmla="*/ 594 h 138707"/>
              <a:gd name="connsiteX6" fmla="*/ 4262 w 84968"/>
              <a:gd name="connsiteY6" fmla="*/ 2975 h 138707"/>
              <a:gd name="connsiteX7" fmla="*/ 1881 w 84968"/>
              <a:gd name="connsiteY7" fmla="*/ 12500 h 138707"/>
              <a:gd name="connsiteX8" fmla="*/ 9025 w 84968"/>
              <a:gd name="connsiteY8" fmla="*/ 36313 h 138707"/>
              <a:gd name="connsiteX9" fmla="*/ 11406 w 84968"/>
              <a:gd name="connsiteY9" fmla="*/ 43457 h 138707"/>
              <a:gd name="connsiteX10" fmla="*/ 4262 w 84968"/>
              <a:gd name="connsiteY10" fmla="*/ 57744 h 138707"/>
              <a:gd name="connsiteX11" fmla="*/ 1881 w 84968"/>
              <a:gd name="connsiteY11" fmla="*/ 64888 h 138707"/>
              <a:gd name="connsiteX12" fmla="*/ 4262 w 84968"/>
              <a:gd name="connsiteY12" fmla="*/ 81557 h 138707"/>
              <a:gd name="connsiteX13" fmla="*/ 25694 w 84968"/>
              <a:gd name="connsiteY13" fmla="*/ 76794 h 138707"/>
              <a:gd name="connsiteX14" fmla="*/ 32837 w 84968"/>
              <a:gd name="connsiteY14" fmla="*/ 79175 h 138707"/>
              <a:gd name="connsiteX15" fmla="*/ 18550 w 84968"/>
              <a:gd name="connsiteY15" fmla="*/ 88700 h 138707"/>
              <a:gd name="connsiteX16" fmla="*/ 11406 w 84968"/>
              <a:gd name="connsiteY16" fmla="*/ 93463 h 138707"/>
              <a:gd name="connsiteX17" fmla="*/ 9025 w 84968"/>
              <a:gd name="connsiteY17" fmla="*/ 100607 h 138707"/>
              <a:gd name="connsiteX18" fmla="*/ 20931 w 84968"/>
              <a:gd name="connsiteY18" fmla="*/ 114894 h 138707"/>
              <a:gd name="connsiteX19" fmla="*/ 23312 w 84968"/>
              <a:gd name="connsiteY19" fmla="*/ 136325 h 138707"/>
              <a:gd name="connsiteX20" fmla="*/ 30456 w 84968"/>
              <a:gd name="connsiteY20" fmla="*/ 138707 h 138707"/>
              <a:gd name="connsiteX21" fmla="*/ 47125 w 84968"/>
              <a:gd name="connsiteY21" fmla="*/ 136325 h 138707"/>
              <a:gd name="connsiteX22" fmla="*/ 51887 w 84968"/>
              <a:gd name="connsiteY22" fmla="*/ 129182 h 138707"/>
              <a:gd name="connsiteX23" fmla="*/ 75700 w 84968"/>
              <a:gd name="connsiteY23" fmla="*/ 119657 h 138707"/>
              <a:gd name="connsiteX24" fmla="*/ 82844 w 84968"/>
              <a:gd name="connsiteY24" fmla="*/ 112513 h 138707"/>
              <a:gd name="connsiteX25" fmla="*/ 73319 w 84968"/>
              <a:gd name="connsiteY25" fmla="*/ 69650 h 138707"/>
              <a:gd name="connsiteX26" fmla="*/ 68556 w 84968"/>
              <a:gd name="connsiteY26" fmla="*/ 62507 h 138707"/>
              <a:gd name="connsiteX27" fmla="*/ 54269 w 84968"/>
              <a:gd name="connsiteY27" fmla="*/ 52982 h 138707"/>
              <a:gd name="connsiteX28" fmla="*/ 47125 w 84968"/>
              <a:gd name="connsiteY28" fmla="*/ 48219 h 138707"/>
              <a:gd name="connsiteX29" fmla="*/ 44744 w 84968"/>
              <a:gd name="connsiteY29" fmla="*/ 45838 h 13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84968" h="138707">
                <a:moveTo>
                  <a:pt x="44744" y="45838"/>
                </a:moveTo>
                <a:cubicBezTo>
                  <a:pt x="43156" y="43457"/>
                  <a:pt x="40452" y="41517"/>
                  <a:pt x="39981" y="38694"/>
                </a:cubicBezTo>
                <a:cubicBezTo>
                  <a:pt x="39543" y="36065"/>
                  <a:pt x="46814" y="22647"/>
                  <a:pt x="47125" y="22025"/>
                </a:cubicBezTo>
                <a:cubicBezTo>
                  <a:pt x="46331" y="19644"/>
                  <a:pt x="46312" y="16842"/>
                  <a:pt x="44744" y="14882"/>
                </a:cubicBezTo>
                <a:cubicBezTo>
                  <a:pt x="42956" y="12647"/>
                  <a:pt x="39929" y="11783"/>
                  <a:pt x="37600" y="10119"/>
                </a:cubicBezTo>
                <a:cubicBezTo>
                  <a:pt x="24986" y="1109"/>
                  <a:pt x="32524" y="4458"/>
                  <a:pt x="20931" y="594"/>
                </a:cubicBezTo>
                <a:cubicBezTo>
                  <a:pt x="15375" y="1388"/>
                  <a:pt x="9022" y="0"/>
                  <a:pt x="4262" y="2975"/>
                </a:cubicBezTo>
                <a:cubicBezTo>
                  <a:pt x="1487" y="4709"/>
                  <a:pt x="1881" y="9227"/>
                  <a:pt x="1881" y="12500"/>
                </a:cubicBezTo>
                <a:cubicBezTo>
                  <a:pt x="1881" y="27824"/>
                  <a:pt x="2569" y="26630"/>
                  <a:pt x="9025" y="36313"/>
                </a:cubicBezTo>
                <a:cubicBezTo>
                  <a:pt x="9819" y="38694"/>
                  <a:pt x="11406" y="40947"/>
                  <a:pt x="11406" y="43457"/>
                </a:cubicBezTo>
                <a:cubicBezTo>
                  <a:pt x="11406" y="48386"/>
                  <a:pt x="6670" y="54132"/>
                  <a:pt x="4262" y="57744"/>
                </a:cubicBezTo>
                <a:cubicBezTo>
                  <a:pt x="3468" y="60125"/>
                  <a:pt x="1881" y="62378"/>
                  <a:pt x="1881" y="64888"/>
                </a:cubicBezTo>
                <a:cubicBezTo>
                  <a:pt x="1881" y="70501"/>
                  <a:pt x="0" y="77904"/>
                  <a:pt x="4262" y="81557"/>
                </a:cubicBezTo>
                <a:cubicBezTo>
                  <a:pt x="6608" y="83568"/>
                  <a:pt x="21465" y="78204"/>
                  <a:pt x="25694" y="76794"/>
                </a:cubicBezTo>
                <a:cubicBezTo>
                  <a:pt x="28075" y="77588"/>
                  <a:pt x="34128" y="77023"/>
                  <a:pt x="32837" y="79175"/>
                </a:cubicBezTo>
                <a:cubicBezTo>
                  <a:pt x="29892" y="84083"/>
                  <a:pt x="23312" y="85525"/>
                  <a:pt x="18550" y="88700"/>
                </a:cubicBezTo>
                <a:lnTo>
                  <a:pt x="11406" y="93463"/>
                </a:lnTo>
                <a:cubicBezTo>
                  <a:pt x="10612" y="95844"/>
                  <a:pt x="8612" y="98131"/>
                  <a:pt x="9025" y="100607"/>
                </a:cubicBezTo>
                <a:cubicBezTo>
                  <a:pt x="9688" y="104585"/>
                  <a:pt x="18786" y="112749"/>
                  <a:pt x="20931" y="114894"/>
                </a:cubicBezTo>
                <a:cubicBezTo>
                  <a:pt x="21725" y="122038"/>
                  <a:pt x="20643" y="129651"/>
                  <a:pt x="23312" y="136325"/>
                </a:cubicBezTo>
                <a:cubicBezTo>
                  <a:pt x="24244" y="138656"/>
                  <a:pt x="27946" y="138707"/>
                  <a:pt x="30456" y="138707"/>
                </a:cubicBezTo>
                <a:cubicBezTo>
                  <a:pt x="36069" y="138707"/>
                  <a:pt x="41569" y="137119"/>
                  <a:pt x="47125" y="136325"/>
                </a:cubicBezTo>
                <a:cubicBezTo>
                  <a:pt x="48712" y="133944"/>
                  <a:pt x="49864" y="131205"/>
                  <a:pt x="51887" y="129182"/>
                </a:cubicBezTo>
                <a:cubicBezTo>
                  <a:pt x="58262" y="122807"/>
                  <a:pt x="67538" y="121989"/>
                  <a:pt x="75700" y="119657"/>
                </a:cubicBezTo>
                <a:cubicBezTo>
                  <a:pt x="78081" y="117276"/>
                  <a:pt x="82368" y="115847"/>
                  <a:pt x="82844" y="112513"/>
                </a:cubicBezTo>
                <a:cubicBezTo>
                  <a:pt x="84968" y="97647"/>
                  <a:pt x="80583" y="82362"/>
                  <a:pt x="73319" y="69650"/>
                </a:cubicBezTo>
                <a:cubicBezTo>
                  <a:pt x="71899" y="67165"/>
                  <a:pt x="70710" y="64391"/>
                  <a:pt x="68556" y="62507"/>
                </a:cubicBezTo>
                <a:cubicBezTo>
                  <a:pt x="64248" y="58738"/>
                  <a:pt x="59031" y="56157"/>
                  <a:pt x="54269" y="52982"/>
                </a:cubicBezTo>
                <a:lnTo>
                  <a:pt x="47125" y="48219"/>
                </a:lnTo>
                <a:lnTo>
                  <a:pt x="44744" y="45838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8" name="자유형 67"/>
          <p:cNvSpPr/>
          <p:nvPr/>
        </p:nvSpPr>
        <p:spPr>
          <a:xfrm>
            <a:off x="1712119" y="7524720"/>
            <a:ext cx="92869" cy="69056"/>
          </a:xfrm>
          <a:custGeom>
            <a:avLst/>
            <a:gdLst>
              <a:gd name="connsiteX0" fmla="*/ 85725 w 92869"/>
              <a:gd name="connsiteY0" fmla="*/ 26193 h 69056"/>
              <a:gd name="connsiteX1" fmla="*/ 83344 w 92869"/>
              <a:gd name="connsiteY1" fmla="*/ 19050 h 69056"/>
              <a:gd name="connsiteX2" fmla="*/ 83344 w 92869"/>
              <a:gd name="connsiteY2" fmla="*/ 2381 h 69056"/>
              <a:gd name="connsiteX3" fmla="*/ 76200 w 92869"/>
              <a:gd name="connsiteY3" fmla="*/ 0 h 69056"/>
              <a:gd name="connsiteX4" fmla="*/ 61912 w 92869"/>
              <a:gd name="connsiteY4" fmla="*/ 2381 h 69056"/>
              <a:gd name="connsiteX5" fmla="*/ 54769 w 92869"/>
              <a:gd name="connsiteY5" fmla="*/ 11906 h 69056"/>
              <a:gd name="connsiteX6" fmla="*/ 47625 w 92869"/>
              <a:gd name="connsiteY6" fmla="*/ 14287 h 69056"/>
              <a:gd name="connsiteX7" fmla="*/ 33337 w 92869"/>
              <a:gd name="connsiteY7" fmla="*/ 21431 h 69056"/>
              <a:gd name="connsiteX8" fmla="*/ 4762 w 92869"/>
              <a:gd name="connsiteY8" fmla="*/ 7143 h 69056"/>
              <a:gd name="connsiteX9" fmla="*/ 0 w 92869"/>
              <a:gd name="connsiteY9" fmla="*/ 19050 h 69056"/>
              <a:gd name="connsiteX10" fmla="*/ 19050 w 92869"/>
              <a:gd name="connsiteY10" fmla="*/ 47625 h 69056"/>
              <a:gd name="connsiteX11" fmla="*/ 14287 w 92869"/>
              <a:gd name="connsiteY11" fmla="*/ 54768 h 69056"/>
              <a:gd name="connsiteX12" fmla="*/ 35719 w 92869"/>
              <a:gd name="connsiteY12" fmla="*/ 69056 h 69056"/>
              <a:gd name="connsiteX13" fmla="*/ 45244 w 92869"/>
              <a:gd name="connsiteY13" fmla="*/ 54768 h 69056"/>
              <a:gd name="connsiteX14" fmla="*/ 85725 w 92869"/>
              <a:gd name="connsiteY14" fmla="*/ 47625 h 69056"/>
              <a:gd name="connsiteX15" fmla="*/ 88106 w 92869"/>
              <a:gd name="connsiteY15" fmla="*/ 35718 h 69056"/>
              <a:gd name="connsiteX16" fmla="*/ 92869 w 92869"/>
              <a:gd name="connsiteY16" fmla="*/ 21431 h 69056"/>
              <a:gd name="connsiteX17" fmla="*/ 85725 w 92869"/>
              <a:gd name="connsiteY17" fmla="*/ 26193 h 69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2869" h="69056">
                <a:moveTo>
                  <a:pt x="85725" y="26193"/>
                </a:moveTo>
                <a:cubicBezTo>
                  <a:pt x="84931" y="23812"/>
                  <a:pt x="83344" y="21560"/>
                  <a:pt x="83344" y="19050"/>
                </a:cubicBezTo>
                <a:cubicBezTo>
                  <a:pt x="83344" y="13009"/>
                  <a:pt x="89053" y="8090"/>
                  <a:pt x="83344" y="2381"/>
                </a:cubicBezTo>
                <a:cubicBezTo>
                  <a:pt x="81569" y="606"/>
                  <a:pt x="78581" y="794"/>
                  <a:pt x="76200" y="0"/>
                </a:cubicBezTo>
                <a:cubicBezTo>
                  <a:pt x="71437" y="794"/>
                  <a:pt x="66133" y="36"/>
                  <a:pt x="61912" y="2381"/>
                </a:cubicBezTo>
                <a:cubicBezTo>
                  <a:pt x="58443" y="4308"/>
                  <a:pt x="57818" y="9365"/>
                  <a:pt x="54769" y="11906"/>
                </a:cubicBezTo>
                <a:cubicBezTo>
                  <a:pt x="52841" y="13513"/>
                  <a:pt x="50006" y="13493"/>
                  <a:pt x="47625" y="14287"/>
                </a:cubicBezTo>
                <a:cubicBezTo>
                  <a:pt x="45137" y="15946"/>
                  <a:pt x="41671" y="21034"/>
                  <a:pt x="33337" y="21431"/>
                </a:cubicBezTo>
                <a:lnTo>
                  <a:pt x="4762" y="7143"/>
                </a:lnTo>
                <a:lnTo>
                  <a:pt x="0" y="19050"/>
                </a:lnTo>
                <a:lnTo>
                  <a:pt x="19050" y="47625"/>
                </a:lnTo>
                <a:lnTo>
                  <a:pt x="14287" y="54768"/>
                </a:lnTo>
                <a:lnTo>
                  <a:pt x="35719" y="69056"/>
                </a:lnTo>
                <a:cubicBezTo>
                  <a:pt x="38894" y="64293"/>
                  <a:pt x="40774" y="58344"/>
                  <a:pt x="45244" y="54768"/>
                </a:cubicBezTo>
                <a:cubicBezTo>
                  <a:pt x="52971" y="48586"/>
                  <a:pt x="80515" y="48099"/>
                  <a:pt x="85725" y="47625"/>
                </a:cubicBezTo>
                <a:cubicBezTo>
                  <a:pt x="86519" y="43656"/>
                  <a:pt x="87041" y="39623"/>
                  <a:pt x="88106" y="35718"/>
                </a:cubicBezTo>
                <a:cubicBezTo>
                  <a:pt x="89427" y="30875"/>
                  <a:pt x="92869" y="21431"/>
                  <a:pt x="92869" y="21431"/>
                </a:cubicBezTo>
                <a:lnTo>
                  <a:pt x="85725" y="26193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자유형 68"/>
          <p:cNvSpPr/>
          <p:nvPr/>
        </p:nvSpPr>
        <p:spPr>
          <a:xfrm>
            <a:off x="116681" y="1426265"/>
            <a:ext cx="174063" cy="116755"/>
          </a:xfrm>
          <a:custGeom>
            <a:avLst/>
            <a:gdLst>
              <a:gd name="connsiteX0" fmla="*/ 11907 w 174063"/>
              <a:gd name="connsiteY0" fmla="*/ 73 h 116755"/>
              <a:gd name="connsiteX1" fmla="*/ 23813 w 174063"/>
              <a:gd name="connsiteY1" fmla="*/ 7217 h 116755"/>
              <a:gd name="connsiteX2" fmla="*/ 30957 w 174063"/>
              <a:gd name="connsiteY2" fmla="*/ 9598 h 116755"/>
              <a:gd name="connsiteX3" fmla="*/ 45244 w 174063"/>
              <a:gd name="connsiteY3" fmla="*/ 16742 h 116755"/>
              <a:gd name="connsiteX4" fmla="*/ 66675 w 174063"/>
              <a:gd name="connsiteY4" fmla="*/ 14361 h 116755"/>
              <a:gd name="connsiteX5" fmla="*/ 73819 w 174063"/>
              <a:gd name="connsiteY5" fmla="*/ 9598 h 116755"/>
              <a:gd name="connsiteX6" fmla="*/ 88107 w 174063"/>
              <a:gd name="connsiteY6" fmla="*/ 4836 h 116755"/>
              <a:gd name="connsiteX7" fmla="*/ 95250 w 174063"/>
              <a:gd name="connsiteY7" fmla="*/ 2455 h 116755"/>
              <a:gd name="connsiteX8" fmla="*/ 135732 w 174063"/>
              <a:gd name="connsiteY8" fmla="*/ 73 h 116755"/>
              <a:gd name="connsiteX9" fmla="*/ 150019 w 174063"/>
              <a:gd name="connsiteY9" fmla="*/ 2455 h 116755"/>
              <a:gd name="connsiteX10" fmla="*/ 161925 w 174063"/>
              <a:gd name="connsiteY10" fmla="*/ 14361 h 116755"/>
              <a:gd name="connsiteX11" fmla="*/ 169069 w 174063"/>
              <a:gd name="connsiteY11" fmla="*/ 21505 h 116755"/>
              <a:gd name="connsiteX12" fmla="*/ 171450 w 174063"/>
              <a:gd name="connsiteY12" fmla="*/ 45317 h 116755"/>
              <a:gd name="connsiteX13" fmla="*/ 157163 w 174063"/>
              <a:gd name="connsiteY13" fmla="*/ 50080 h 116755"/>
              <a:gd name="connsiteX14" fmla="*/ 150019 w 174063"/>
              <a:gd name="connsiteY14" fmla="*/ 54842 h 116755"/>
              <a:gd name="connsiteX15" fmla="*/ 135732 w 174063"/>
              <a:gd name="connsiteY15" fmla="*/ 59605 h 116755"/>
              <a:gd name="connsiteX16" fmla="*/ 123825 w 174063"/>
              <a:gd name="connsiteY16" fmla="*/ 57223 h 116755"/>
              <a:gd name="connsiteX17" fmla="*/ 116682 w 174063"/>
              <a:gd name="connsiteY17" fmla="*/ 54842 h 116755"/>
              <a:gd name="connsiteX18" fmla="*/ 114300 w 174063"/>
              <a:gd name="connsiteY18" fmla="*/ 61986 h 116755"/>
              <a:gd name="connsiteX19" fmla="*/ 116682 w 174063"/>
              <a:gd name="connsiteY19" fmla="*/ 69130 h 116755"/>
              <a:gd name="connsiteX20" fmla="*/ 126207 w 174063"/>
              <a:gd name="connsiteY20" fmla="*/ 83417 h 116755"/>
              <a:gd name="connsiteX21" fmla="*/ 116682 w 174063"/>
              <a:gd name="connsiteY21" fmla="*/ 107230 h 116755"/>
              <a:gd name="connsiteX22" fmla="*/ 109538 w 174063"/>
              <a:gd name="connsiteY22" fmla="*/ 111992 h 116755"/>
              <a:gd name="connsiteX23" fmla="*/ 95250 w 174063"/>
              <a:gd name="connsiteY23" fmla="*/ 116755 h 116755"/>
              <a:gd name="connsiteX24" fmla="*/ 80963 w 174063"/>
              <a:gd name="connsiteY24" fmla="*/ 111992 h 116755"/>
              <a:gd name="connsiteX25" fmla="*/ 73819 w 174063"/>
              <a:gd name="connsiteY25" fmla="*/ 109611 h 116755"/>
              <a:gd name="connsiteX26" fmla="*/ 59532 w 174063"/>
              <a:gd name="connsiteY26" fmla="*/ 102467 h 116755"/>
              <a:gd name="connsiteX27" fmla="*/ 52388 w 174063"/>
              <a:gd name="connsiteY27" fmla="*/ 97705 h 116755"/>
              <a:gd name="connsiteX28" fmla="*/ 38100 w 174063"/>
              <a:gd name="connsiteY28" fmla="*/ 92942 h 116755"/>
              <a:gd name="connsiteX29" fmla="*/ 26194 w 174063"/>
              <a:gd name="connsiteY29" fmla="*/ 81036 h 116755"/>
              <a:gd name="connsiteX30" fmla="*/ 21432 w 174063"/>
              <a:gd name="connsiteY30" fmla="*/ 66748 h 116755"/>
              <a:gd name="connsiteX31" fmla="*/ 19050 w 174063"/>
              <a:gd name="connsiteY31" fmla="*/ 50080 h 116755"/>
              <a:gd name="connsiteX32" fmla="*/ 16669 w 174063"/>
              <a:gd name="connsiteY32" fmla="*/ 40555 h 116755"/>
              <a:gd name="connsiteX33" fmla="*/ 2382 w 174063"/>
              <a:gd name="connsiteY33" fmla="*/ 31030 h 116755"/>
              <a:gd name="connsiteX34" fmla="*/ 0 w 174063"/>
              <a:gd name="connsiteY34" fmla="*/ 23886 h 116755"/>
              <a:gd name="connsiteX35" fmla="*/ 2382 w 174063"/>
              <a:gd name="connsiteY35" fmla="*/ 11980 h 116755"/>
              <a:gd name="connsiteX36" fmla="*/ 11907 w 174063"/>
              <a:gd name="connsiteY36" fmla="*/ 73 h 1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063" h="116755">
                <a:moveTo>
                  <a:pt x="11907" y="73"/>
                </a:moveTo>
                <a:cubicBezTo>
                  <a:pt x="15479" y="-721"/>
                  <a:pt x="19673" y="5147"/>
                  <a:pt x="23813" y="7217"/>
                </a:cubicBezTo>
                <a:cubicBezTo>
                  <a:pt x="26058" y="8340"/>
                  <a:pt x="28712" y="8475"/>
                  <a:pt x="30957" y="9598"/>
                </a:cubicBezTo>
                <a:cubicBezTo>
                  <a:pt x="49421" y="18831"/>
                  <a:pt x="27287" y="10757"/>
                  <a:pt x="45244" y="16742"/>
                </a:cubicBezTo>
                <a:cubicBezTo>
                  <a:pt x="52388" y="15948"/>
                  <a:pt x="59702" y="16104"/>
                  <a:pt x="66675" y="14361"/>
                </a:cubicBezTo>
                <a:cubicBezTo>
                  <a:pt x="69452" y="13667"/>
                  <a:pt x="71204" y="10760"/>
                  <a:pt x="73819" y="9598"/>
                </a:cubicBezTo>
                <a:cubicBezTo>
                  <a:pt x="78407" y="7559"/>
                  <a:pt x="83344" y="6423"/>
                  <a:pt x="88107" y="4836"/>
                </a:cubicBezTo>
                <a:cubicBezTo>
                  <a:pt x="90488" y="4042"/>
                  <a:pt x="92745" y="2602"/>
                  <a:pt x="95250" y="2455"/>
                </a:cubicBezTo>
                <a:lnTo>
                  <a:pt x="135732" y="73"/>
                </a:lnTo>
                <a:cubicBezTo>
                  <a:pt x="140494" y="867"/>
                  <a:pt x="145439" y="928"/>
                  <a:pt x="150019" y="2455"/>
                </a:cubicBezTo>
                <a:cubicBezTo>
                  <a:pt x="158081" y="5142"/>
                  <a:pt x="157039" y="8498"/>
                  <a:pt x="161925" y="14361"/>
                </a:cubicBezTo>
                <a:cubicBezTo>
                  <a:pt x="164081" y="16948"/>
                  <a:pt x="166688" y="19124"/>
                  <a:pt x="169069" y="21505"/>
                </a:cubicBezTo>
                <a:cubicBezTo>
                  <a:pt x="170369" y="25405"/>
                  <a:pt x="177982" y="39718"/>
                  <a:pt x="171450" y="45317"/>
                </a:cubicBezTo>
                <a:cubicBezTo>
                  <a:pt x="167639" y="48584"/>
                  <a:pt x="161340" y="47296"/>
                  <a:pt x="157163" y="50080"/>
                </a:cubicBezTo>
                <a:cubicBezTo>
                  <a:pt x="154782" y="51667"/>
                  <a:pt x="152634" y="53680"/>
                  <a:pt x="150019" y="54842"/>
                </a:cubicBezTo>
                <a:cubicBezTo>
                  <a:pt x="145432" y="56881"/>
                  <a:pt x="135732" y="59605"/>
                  <a:pt x="135732" y="59605"/>
                </a:cubicBezTo>
                <a:cubicBezTo>
                  <a:pt x="131763" y="58811"/>
                  <a:pt x="127752" y="58205"/>
                  <a:pt x="123825" y="57223"/>
                </a:cubicBezTo>
                <a:cubicBezTo>
                  <a:pt x="121390" y="56614"/>
                  <a:pt x="118927" y="53719"/>
                  <a:pt x="116682" y="54842"/>
                </a:cubicBezTo>
                <a:cubicBezTo>
                  <a:pt x="114437" y="55965"/>
                  <a:pt x="115094" y="59605"/>
                  <a:pt x="114300" y="61986"/>
                </a:cubicBezTo>
                <a:cubicBezTo>
                  <a:pt x="115094" y="64367"/>
                  <a:pt x="115463" y="66936"/>
                  <a:pt x="116682" y="69130"/>
                </a:cubicBezTo>
                <a:cubicBezTo>
                  <a:pt x="119462" y="74133"/>
                  <a:pt x="126207" y="83417"/>
                  <a:pt x="126207" y="83417"/>
                </a:cubicBezTo>
                <a:cubicBezTo>
                  <a:pt x="124222" y="91354"/>
                  <a:pt x="122797" y="101115"/>
                  <a:pt x="116682" y="107230"/>
                </a:cubicBezTo>
                <a:cubicBezTo>
                  <a:pt x="114658" y="109254"/>
                  <a:pt x="112153" y="110830"/>
                  <a:pt x="109538" y="111992"/>
                </a:cubicBezTo>
                <a:cubicBezTo>
                  <a:pt x="104950" y="114031"/>
                  <a:pt x="95250" y="116755"/>
                  <a:pt x="95250" y="116755"/>
                </a:cubicBezTo>
                <a:lnTo>
                  <a:pt x="80963" y="111992"/>
                </a:lnTo>
                <a:lnTo>
                  <a:pt x="73819" y="109611"/>
                </a:lnTo>
                <a:cubicBezTo>
                  <a:pt x="53353" y="95966"/>
                  <a:pt x="79241" y="112321"/>
                  <a:pt x="59532" y="102467"/>
                </a:cubicBezTo>
                <a:cubicBezTo>
                  <a:pt x="56972" y="101187"/>
                  <a:pt x="55003" y="98867"/>
                  <a:pt x="52388" y="97705"/>
                </a:cubicBezTo>
                <a:cubicBezTo>
                  <a:pt x="47800" y="95666"/>
                  <a:pt x="38100" y="92942"/>
                  <a:pt x="38100" y="92942"/>
                </a:cubicBezTo>
                <a:cubicBezTo>
                  <a:pt x="31584" y="88598"/>
                  <a:pt x="29536" y="88555"/>
                  <a:pt x="26194" y="81036"/>
                </a:cubicBezTo>
                <a:cubicBezTo>
                  <a:pt x="24155" y="76448"/>
                  <a:pt x="21432" y="66748"/>
                  <a:pt x="21432" y="66748"/>
                </a:cubicBezTo>
                <a:cubicBezTo>
                  <a:pt x="20638" y="61192"/>
                  <a:pt x="20054" y="55602"/>
                  <a:pt x="19050" y="50080"/>
                </a:cubicBezTo>
                <a:cubicBezTo>
                  <a:pt x="18464" y="46860"/>
                  <a:pt x="18824" y="43018"/>
                  <a:pt x="16669" y="40555"/>
                </a:cubicBezTo>
                <a:cubicBezTo>
                  <a:pt x="12900" y="36247"/>
                  <a:pt x="2382" y="31030"/>
                  <a:pt x="2382" y="31030"/>
                </a:cubicBezTo>
                <a:cubicBezTo>
                  <a:pt x="1588" y="28649"/>
                  <a:pt x="0" y="26396"/>
                  <a:pt x="0" y="23886"/>
                </a:cubicBezTo>
                <a:cubicBezTo>
                  <a:pt x="0" y="19839"/>
                  <a:pt x="137" y="15348"/>
                  <a:pt x="2382" y="11980"/>
                </a:cubicBezTo>
                <a:cubicBezTo>
                  <a:pt x="4472" y="8845"/>
                  <a:pt x="8335" y="867"/>
                  <a:pt x="11907" y="73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자유형 69"/>
          <p:cNvSpPr/>
          <p:nvPr/>
        </p:nvSpPr>
        <p:spPr>
          <a:xfrm>
            <a:off x="178384" y="1676370"/>
            <a:ext cx="90697" cy="71437"/>
          </a:xfrm>
          <a:custGeom>
            <a:avLst/>
            <a:gdLst>
              <a:gd name="connsiteX0" fmla="*/ 210 w 90697"/>
              <a:gd name="connsiteY0" fmla="*/ 28575 h 71437"/>
              <a:gd name="connsiteX1" fmla="*/ 26404 w 90697"/>
              <a:gd name="connsiteY1" fmla="*/ 28575 h 71437"/>
              <a:gd name="connsiteX2" fmla="*/ 33547 w 90697"/>
              <a:gd name="connsiteY2" fmla="*/ 14287 h 71437"/>
              <a:gd name="connsiteX3" fmla="*/ 40691 w 90697"/>
              <a:gd name="connsiteY3" fmla="*/ 11906 h 71437"/>
              <a:gd name="connsiteX4" fmla="*/ 43072 w 90697"/>
              <a:gd name="connsiteY4" fmla="*/ 4762 h 71437"/>
              <a:gd name="connsiteX5" fmla="*/ 57360 w 90697"/>
              <a:gd name="connsiteY5" fmla="*/ 0 h 71437"/>
              <a:gd name="connsiteX6" fmla="*/ 76410 w 90697"/>
              <a:gd name="connsiteY6" fmla="*/ 2381 h 71437"/>
              <a:gd name="connsiteX7" fmla="*/ 90697 w 90697"/>
              <a:gd name="connsiteY7" fmla="*/ 11906 h 71437"/>
              <a:gd name="connsiteX8" fmla="*/ 88316 w 90697"/>
              <a:gd name="connsiteY8" fmla="*/ 19050 h 71437"/>
              <a:gd name="connsiteX9" fmla="*/ 81172 w 90697"/>
              <a:gd name="connsiteY9" fmla="*/ 23812 h 71437"/>
              <a:gd name="connsiteX10" fmla="*/ 76410 w 90697"/>
              <a:gd name="connsiteY10" fmla="*/ 30956 h 71437"/>
              <a:gd name="connsiteX11" fmla="*/ 78791 w 90697"/>
              <a:gd name="connsiteY11" fmla="*/ 50006 h 71437"/>
              <a:gd name="connsiteX12" fmla="*/ 76410 w 90697"/>
              <a:gd name="connsiteY12" fmla="*/ 59531 h 71437"/>
              <a:gd name="connsiteX13" fmla="*/ 59741 w 90697"/>
              <a:gd name="connsiteY13" fmla="*/ 61912 h 71437"/>
              <a:gd name="connsiteX14" fmla="*/ 43072 w 90697"/>
              <a:gd name="connsiteY14" fmla="*/ 66675 h 71437"/>
              <a:gd name="connsiteX15" fmla="*/ 35929 w 90697"/>
              <a:gd name="connsiteY15" fmla="*/ 71437 h 71437"/>
              <a:gd name="connsiteX16" fmla="*/ 31166 w 90697"/>
              <a:gd name="connsiteY16" fmla="*/ 64293 h 71437"/>
              <a:gd name="connsiteX17" fmla="*/ 28785 w 90697"/>
              <a:gd name="connsiteY17" fmla="*/ 57150 h 71437"/>
              <a:gd name="connsiteX18" fmla="*/ 14497 w 90697"/>
              <a:gd name="connsiteY18" fmla="*/ 50006 h 71437"/>
              <a:gd name="connsiteX19" fmla="*/ 210 w 90697"/>
              <a:gd name="connsiteY19" fmla="*/ 28575 h 7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0697" h="71437">
                <a:moveTo>
                  <a:pt x="210" y="28575"/>
                </a:moveTo>
                <a:cubicBezTo>
                  <a:pt x="2194" y="25003"/>
                  <a:pt x="16829" y="33362"/>
                  <a:pt x="26404" y="28575"/>
                </a:cubicBezTo>
                <a:cubicBezTo>
                  <a:pt x="35236" y="24159"/>
                  <a:pt x="27913" y="19921"/>
                  <a:pt x="33547" y="14287"/>
                </a:cubicBezTo>
                <a:cubicBezTo>
                  <a:pt x="35322" y="12512"/>
                  <a:pt x="38310" y="12700"/>
                  <a:pt x="40691" y="11906"/>
                </a:cubicBezTo>
                <a:cubicBezTo>
                  <a:pt x="41485" y="9525"/>
                  <a:pt x="41029" y="6221"/>
                  <a:pt x="43072" y="4762"/>
                </a:cubicBezTo>
                <a:cubicBezTo>
                  <a:pt x="47157" y="1844"/>
                  <a:pt x="57360" y="0"/>
                  <a:pt x="57360" y="0"/>
                </a:cubicBezTo>
                <a:cubicBezTo>
                  <a:pt x="63710" y="794"/>
                  <a:pt x="70383" y="229"/>
                  <a:pt x="76410" y="2381"/>
                </a:cubicBezTo>
                <a:cubicBezTo>
                  <a:pt x="81800" y="4306"/>
                  <a:pt x="90697" y="11906"/>
                  <a:pt x="90697" y="11906"/>
                </a:cubicBezTo>
                <a:cubicBezTo>
                  <a:pt x="89903" y="14287"/>
                  <a:pt x="89884" y="17090"/>
                  <a:pt x="88316" y="19050"/>
                </a:cubicBezTo>
                <a:cubicBezTo>
                  <a:pt x="86528" y="21285"/>
                  <a:pt x="83196" y="21788"/>
                  <a:pt x="81172" y="23812"/>
                </a:cubicBezTo>
                <a:cubicBezTo>
                  <a:pt x="79148" y="25836"/>
                  <a:pt x="77997" y="28575"/>
                  <a:pt x="76410" y="30956"/>
                </a:cubicBezTo>
                <a:cubicBezTo>
                  <a:pt x="77204" y="37306"/>
                  <a:pt x="78791" y="43607"/>
                  <a:pt x="78791" y="50006"/>
                </a:cubicBezTo>
                <a:cubicBezTo>
                  <a:pt x="78791" y="53279"/>
                  <a:pt x="79185" y="57797"/>
                  <a:pt x="76410" y="59531"/>
                </a:cubicBezTo>
                <a:cubicBezTo>
                  <a:pt x="71650" y="62506"/>
                  <a:pt x="65263" y="60908"/>
                  <a:pt x="59741" y="61912"/>
                </a:cubicBezTo>
                <a:cubicBezTo>
                  <a:pt x="57338" y="62349"/>
                  <a:pt x="45990" y="65216"/>
                  <a:pt x="43072" y="66675"/>
                </a:cubicBezTo>
                <a:cubicBezTo>
                  <a:pt x="40513" y="67955"/>
                  <a:pt x="38310" y="69850"/>
                  <a:pt x="35929" y="71437"/>
                </a:cubicBezTo>
                <a:cubicBezTo>
                  <a:pt x="34341" y="69056"/>
                  <a:pt x="32446" y="66853"/>
                  <a:pt x="31166" y="64293"/>
                </a:cubicBezTo>
                <a:cubicBezTo>
                  <a:pt x="30044" y="62048"/>
                  <a:pt x="30353" y="59110"/>
                  <a:pt x="28785" y="57150"/>
                </a:cubicBezTo>
                <a:cubicBezTo>
                  <a:pt x="25427" y="52952"/>
                  <a:pt x="19204" y="51575"/>
                  <a:pt x="14497" y="50006"/>
                </a:cubicBezTo>
                <a:cubicBezTo>
                  <a:pt x="10861" y="39097"/>
                  <a:pt x="-1774" y="32147"/>
                  <a:pt x="210" y="28575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1" name="자유형 70"/>
          <p:cNvSpPr/>
          <p:nvPr/>
        </p:nvSpPr>
        <p:spPr>
          <a:xfrm>
            <a:off x="7124693" y="1164339"/>
            <a:ext cx="45795" cy="26256"/>
          </a:xfrm>
          <a:custGeom>
            <a:avLst/>
            <a:gdLst>
              <a:gd name="connsiteX0" fmla="*/ 7 w 45795"/>
              <a:gd name="connsiteY0" fmla="*/ 7206 h 26256"/>
              <a:gd name="connsiteX1" fmla="*/ 19057 w 45795"/>
              <a:gd name="connsiteY1" fmla="*/ 21493 h 26256"/>
              <a:gd name="connsiteX2" fmla="*/ 33345 w 45795"/>
              <a:gd name="connsiteY2" fmla="*/ 26256 h 26256"/>
              <a:gd name="connsiteX3" fmla="*/ 45251 w 45795"/>
              <a:gd name="connsiteY3" fmla="*/ 23874 h 26256"/>
              <a:gd name="connsiteX4" fmla="*/ 42870 w 45795"/>
              <a:gd name="connsiteY4" fmla="*/ 16731 h 26256"/>
              <a:gd name="connsiteX5" fmla="*/ 30963 w 45795"/>
              <a:gd name="connsiteY5" fmla="*/ 7206 h 26256"/>
              <a:gd name="connsiteX6" fmla="*/ 16676 w 45795"/>
              <a:gd name="connsiteY6" fmla="*/ 62 h 26256"/>
              <a:gd name="connsiteX7" fmla="*/ 7 w 45795"/>
              <a:gd name="connsiteY7" fmla="*/ 7206 h 26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95" h="26256">
                <a:moveTo>
                  <a:pt x="7" y="7206"/>
                </a:moveTo>
                <a:cubicBezTo>
                  <a:pt x="404" y="10778"/>
                  <a:pt x="14789" y="19596"/>
                  <a:pt x="19057" y="21493"/>
                </a:cubicBezTo>
                <a:cubicBezTo>
                  <a:pt x="23645" y="23532"/>
                  <a:pt x="33345" y="26256"/>
                  <a:pt x="33345" y="26256"/>
                </a:cubicBezTo>
                <a:cubicBezTo>
                  <a:pt x="37314" y="25462"/>
                  <a:pt x="42389" y="26736"/>
                  <a:pt x="45251" y="23874"/>
                </a:cubicBezTo>
                <a:cubicBezTo>
                  <a:pt x="47026" y="22099"/>
                  <a:pt x="43992" y="18976"/>
                  <a:pt x="42870" y="16731"/>
                </a:cubicBezTo>
                <a:cubicBezTo>
                  <a:pt x="38561" y="8114"/>
                  <a:pt x="39203" y="9952"/>
                  <a:pt x="30963" y="7206"/>
                </a:cubicBezTo>
                <a:cubicBezTo>
                  <a:pt x="28647" y="5662"/>
                  <a:pt x="20470" y="-697"/>
                  <a:pt x="16676" y="62"/>
                </a:cubicBezTo>
                <a:cubicBezTo>
                  <a:pt x="14475" y="502"/>
                  <a:pt x="-390" y="3634"/>
                  <a:pt x="7" y="7206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자유형 53"/>
          <p:cNvSpPr/>
          <p:nvPr/>
        </p:nvSpPr>
        <p:spPr>
          <a:xfrm>
            <a:off x="2085846" y="6592988"/>
            <a:ext cx="169197" cy="167763"/>
          </a:xfrm>
          <a:custGeom>
            <a:avLst/>
            <a:gdLst>
              <a:gd name="connsiteX0" fmla="*/ 112047 w 169197"/>
              <a:gd name="connsiteY0" fmla="*/ 7806 h 167763"/>
              <a:gd name="connsiteX1" fmla="*/ 109666 w 169197"/>
              <a:gd name="connsiteY1" fmla="*/ 19712 h 167763"/>
              <a:gd name="connsiteX2" fmla="*/ 97760 w 169197"/>
              <a:gd name="connsiteY2" fmla="*/ 34000 h 167763"/>
              <a:gd name="connsiteX3" fmla="*/ 90616 w 169197"/>
              <a:gd name="connsiteY3" fmla="*/ 36381 h 167763"/>
              <a:gd name="connsiteX4" fmla="*/ 81091 w 169197"/>
              <a:gd name="connsiteY4" fmla="*/ 50669 h 167763"/>
              <a:gd name="connsiteX5" fmla="*/ 73947 w 169197"/>
              <a:gd name="connsiteY5" fmla="*/ 57812 h 167763"/>
              <a:gd name="connsiteX6" fmla="*/ 64422 w 169197"/>
              <a:gd name="connsiteY6" fmla="*/ 72100 h 167763"/>
              <a:gd name="connsiteX7" fmla="*/ 50135 w 169197"/>
              <a:gd name="connsiteY7" fmla="*/ 76862 h 167763"/>
              <a:gd name="connsiteX8" fmla="*/ 42991 w 169197"/>
              <a:gd name="connsiteY8" fmla="*/ 79244 h 167763"/>
              <a:gd name="connsiteX9" fmla="*/ 26322 w 169197"/>
              <a:gd name="connsiteY9" fmla="*/ 76862 h 167763"/>
              <a:gd name="connsiteX10" fmla="*/ 21560 w 169197"/>
              <a:gd name="connsiteY10" fmla="*/ 84006 h 167763"/>
              <a:gd name="connsiteX11" fmla="*/ 16797 w 169197"/>
              <a:gd name="connsiteY11" fmla="*/ 98294 h 167763"/>
              <a:gd name="connsiteX12" fmla="*/ 9653 w 169197"/>
              <a:gd name="connsiteY12" fmla="*/ 100675 h 167763"/>
              <a:gd name="connsiteX13" fmla="*/ 7272 w 169197"/>
              <a:gd name="connsiteY13" fmla="*/ 117344 h 167763"/>
              <a:gd name="connsiteX14" fmla="*/ 21560 w 169197"/>
              <a:gd name="connsiteY14" fmla="*/ 126869 h 167763"/>
              <a:gd name="connsiteX15" fmla="*/ 26322 w 169197"/>
              <a:gd name="connsiteY15" fmla="*/ 134012 h 167763"/>
              <a:gd name="connsiteX16" fmla="*/ 19178 w 169197"/>
              <a:gd name="connsiteY16" fmla="*/ 136394 h 167763"/>
              <a:gd name="connsiteX17" fmla="*/ 128 w 169197"/>
              <a:gd name="connsiteY17" fmla="*/ 138775 h 167763"/>
              <a:gd name="connsiteX18" fmla="*/ 2510 w 169197"/>
              <a:gd name="connsiteY18" fmla="*/ 155444 h 167763"/>
              <a:gd name="connsiteX19" fmla="*/ 9653 w 169197"/>
              <a:gd name="connsiteY19" fmla="*/ 157825 h 167763"/>
              <a:gd name="connsiteX20" fmla="*/ 26322 w 169197"/>
              <a:gd name="connsiteY20" fmla="*/ 162587 h 167763"/>
              <a:gd name="connsiteX21" fmla="*/ 38228 w 169197"/>
              <a:gd name="connsiteY21" fmla="*/ 160206 h 167763"/>
              <a:gd name="connsiteX22" fmla="*/ 40610 w 169197"/>
              <a:gd name="connsiteY22" fmla="*/ 153062 h 167763"/>
              <a:gd name="connsiteX23" fmla="*/ 42991 w 169197"/>
              <a:gd name="connsiteY23" fmla="*/ 141156 h 167763"/>
              <a:gd name="connsiteX24" fmla="*/ 57278 w 169197"/>
              <a:gd name="connsiteY24" fmla="*/ 157825 h 167763"/>
              <a:gd name="connsiteX25" fmla="*/ 57278 w 169197"/>
              <a:gd name="connsiteY25" fmla="*/ 157825 h 167763"/>
              <a:gd name="connsiteX26" fmla="*/ 90616 w 169197"/>
              <a:gd name="connsiteY26" fmla="*/ 164969 h 167763"/>
              <a:gd name="connsiteX27" fmla="*/ 97760 w 169197"/>
              <a:gd name="connsiteY27" fmla="*/ 167350 h 167763"/>
              <a:gd name="connsiteX28" fmla="*/ 109666 w 169197"/>
              <a:gd name="connsiteY28" fmla="*/ 155444 h 167763"/>
              <a:gd name="connsiteX29" fmla="*/ 119191 w 169197"/>
              <a:gd name="connsiteY29" fmla="*/ 141156 h 167763"/>
              <a:gd name="connsiteX30" fmla="*/ 121572 w 169197"/>
              <a:gd name="connsiteY30" fmla="*/ 134012 h 167763"/>
              <a:gd name="connsiteX31" fmla="*/ 126335 w 169197"/>
              <a:gd name="connsiteY31" fmla="*/ 117344 h 167763"/>
              <a:gd name="connsiteX32" fmla="*/ 121572 w 169197"/>
              <a:gd name="connsiteY32" fmla="*/ 103056 h 167763"/>
              <a:gd name="connsiteX33" fmla="*/ 114428 w 169197"/>
              <a:gd name="connsiteY33" fmla="*/ 88769 h 167763"/>
              <a:gd name="connsiteX34" fmla="*/ 119191 w 169197"/>
              <a:gd name="connsiteY34" fmla="*/ 64956 h 167763"/>
              <a:gd name="connsiteX35" fmla="*/ 123953 w 169197"/>
              <a:gd name="connsiteY35" fmla="*/ 38762 h 167763"/>
              <a:gd name="connsiteX36" fmla="*/ 135860 w 169197"/>
              <a:gd name="connsiteY36" fmla="*/ 24475 h 167763"/>
              <a:gd name="connsiteX37" fmla="*/ 143003 w 169197"/>
              <a:gd name="connsiteY37" fmla="*/ 14950 h 167763"/>
              <a:gd name="connsiteX38" fmla="*/ 154910 w 169197"/>
              <a:gd name="connsiteY38" fmla="*/ 12569 h 167763"/>
              <a:gd name="connsiteX39" fmla="*/ 169197 w 169197"/>
              <a:gd name="connsiteY39" fmla="*/ 5425 h 167763"/>
              <a:gd name="connsiteX40" fmla="*/ 162053 w 169197"/>
              <a:gd name="connsiteY40" fmla="*/ 662 h 167763"/>
              <a:gd name="connsiteX41" fmla="*/ 126335 w 169197"/>
              <a:gd name="connsiteY41" fmla="*/ 3044 h 167763"/>
              <a:gd name="connsiteX42" fmla="*/ 112047 w 169197"/>
              <a:gd name="connsiteY42" fmla="*/ 7806 h 167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69197" h="167763">
                <a:moveTo>
                  <a:pt x="112047" y="7806"/>
                </a:moveTo>
                <a:cubicBezTo>
                  <a:pt x="109269" y="10584"/>
                  <a:pt x="111087" y="15922"/>
                  <a:pt x="109666" y="19712"/>
                </a:cubicBezTo>
                <a:cubicBezTo>
                  <a:pt x="108202" y="23615"/>
                  <a:pt x="100847" y="31942"/>
                  <a:pt x="97760" y="34000"/>
                </a:cubicBezTo>
                <a:cubicBezTo>
                  <a:pt x="95671" y="35392"/>
                  <a:pt x="92997" y="35587"/>
                  <a:pt x="90616" y="36381"/>
                </a:cubicBezTo>
                <a:cubicBezTo>
                  <a:pt x="87441" y="41144"/>
                  <a:pt x="85139" y="46622"/>
                  <a:pt x="81091" y="50669"/>
                </a:cubicBezTo>
                <a:cubicBezTo>
                  <a:pt x="78710" y="53050"/>
                  <a:pt x="76014" y="55154"/>
                  <a:pt x="73947" y="57812"/>
                </a:cubicBezTo>
                <a:cubicBezTo>
                  <a:pt x="70433" y="62330"/>
                  <a:pt x="69852" y="70290"/>
                  <a:pt x="64422" y="72100"/>
                </a:cubicBezTo>
                <a:lnTo>
                  <a:pt x="50135" y="76862"/>
                </a:lnTo>
                <a:lnTo>
                  <a:pt x="42991" y="79244"/>
                </a:lnTo>
                <a:cubicBezTo>
                  <a:pt x="37435" y="78450"/>
                  <a:pt x="31801" y="75645"/>
                  <a:pt x="26322" y="76862"/>
                </a:cubicBezTo>
                <a:cubicBezTo>
                  <a:pt x="23528" y="77483"/>
                  <a:pt x="22722" y="81391"/>
                  <a:pt x="21560" y="84006"/>
                </a:cubicBezTo>
                <a:cubicBezTo>
                  <a:pt x="19521" y="88594"/>
                  <a:pt x="21560" y="96707"/>
                  <a:pt x="16797" y="98294"/>
                </a:cubicBezTo>
                <a:lnTo>
                  <a:pt x="9653" y="100675"/>
                </a:lnTo>
                <a:cubicBezTo>
                  <a:pt x="5983" y="106181"/>
                  <a:pt x="872" y="110030"/>
                  <a:pt x="7272" y="117344"/>
                </a:cubicBezTo>
                <a:cubicBezTo>
                  <a:pt x="11041" y="121652"/>
                  <a:pt x="21560" y="126869"/>
                  <a:pt x="21560" y="126869"/>
                </a:cubicBezTo>
                <a:cubicBezTo>
                  <a:pt x="23147" y="129250"/>
                  <a:pt x="27016" y="131236"/>
                  <a:pt x="26322" y="134012"/>
                </a:cubicBezTo>
                <a:cubicBezTo>
                  <a:pt x="25713" y="136447"/>
                  <a:pt x="21648" y="135945"/>
                  <a:pt x="19178" y="136394"/>
                </a:cubicBezTo>
                <a:cubicBezTo>
                  <a:pt x="12882" y="137539"/>
                  <a:pt x="6478" y="137981"/>
                  <a:pt x="128" y="138775"/>
                </a:cubicBezTo>
                <a:cubicBezTo>
                  <a:pt x="922" y="144331"/>
                  <a:pt x="0" y="150424"/>
                  <a:pt x="2510" y="155444"/>
                </a:cubicBezTo>
                <a:cubicBezTo>
                  <a:pt x="3632" y="157689"/>
                  <a:pt x="7240" y="157136"/>
                  <a:pt x="9653" y="157825"/>
                </a:cubicBezTo>
                <a:cubicBezTo>
                  <a:pt x="30591" y="163807"/>
                  <a:pt x="9187" y="156876"/>
                  <a:pt x="26322" y="162587"/>
                </a:cubicBezTo>
                <a:cubicBezTo>
                  <a:pt x="30291" y="161793"/>
                  <a:pt x="34860" y="162451"/>
                  <a:pt x="38228" y="160206"/>
                </a:cubicBezTo>
                <a:cubicBezTo>
                  <a:pt x="40317" y="158814"/>
                  <a:pt x="40001" y="155497"/>
                  <a:pt x="40610" y="153062"/>
                </a:cubicBezTo>
                <a:cubicBezTo>
                  <a:pt x="41592" y="149136"/>
                  <a:pt x="42197" y="145125"/>
                  <a:pt x="42991" y="141156"/>
                </a:cubicBezTo>
                <a:cubicBezTo>
                  <a:pt x="57386" y="144754"/>
                  <a:pt x="51481" y="140432"/>
                  <a:pt x="57278" y="157825"/>
                </a:cubicBezTo>
                <a:lnTo>
                  <a:pt x="57278" y="157825"/>
                </a:lnTo>
                <a:cubicBezTo>
                  <a:pt x="77637" y="164610"/>
                  <a:pt x="66585" y="161964"/>
                  <a:pt x="90616" y="164969"/>
                </a:cubicBezTo>
                <a:cubicBezTo>
                  <a:pt x="92997" y="165763"/>
                  <a:pt x="95284" y="167763"/>
                  <a:pt x="97760" y="167350"/>
                </a:cubicBezTo>
                <a:cubicBezTo>
                  <a:pt x="103711" y="166358"/>
                  <a:pt x="106888" y="159609"/>
                  <a:pt x="109666" y="155444"/>
                </a:cubicBezTo>
                <a:cubicBezTo>
                  <a:pt x="115327" y="138457"/>
                  <a:pt x="107300" y="158994"/>
                  <a:pt x="119191" y="141156"/>
                </a:cubicBezTo>
                <a:cubicBezTo>
                  <a:pt x="120583" y="139067"/>
                  <a:pt x="120882" y="136426"/>
                  <a:pt x="121572" y="134012"/>
                </a:cubicBezTo>
                <a:cubicBezTo>
                  <a:pt x="127541" y="113117"/>
                  <a:pt x="120633" y="134444"/>
                  <a:pt x="126335" y="117344"/>
                </a:cubicBezTo>
                <a:cubicBezTo>
                  <a:pt x="124747" y="112581"/>
                  <a:pt x="124357" y="107233"/>
                  <a:pt x="121572" y="103056"/>
                </a:cubicBezTo>
                <a:cubicBezTo>
                  <a:pt x="115418" y="93824"/>
                  <a:pt x="117715" y="98627"/>
                  <a:pt x="114428" y="88769"/>
                </a:cubicBezTo>
                <a:cubicBezTo>
                  <a:pt x="116016" y="80831"/>
                  <a:pt x="117860" y="72941"/>
                  <a:pt x="119191" y="64956"/>
                </a:cubicBezTo>
                <a:cubicBezTo>
                  <a:pt x="120421" y="57574"/>
                  <a:pt x="120122" y="46423"/>
                  <a:pt x="123953" y="38762"/>
                </a:cubicBezTo>
                <a:cubicBezTo>
                  <a:pt x="128162" y="30344"/>
                  <a:pt x="129543" y="31845"/>
                  <a:pt x="135860" y="24475"/>
                </a:cubicBezTo>
                <a:cubicBezTo>
                  <a:pt x="138443" y="21462"/>
                  <a:pt x="139638" y="17053"/>
                  <a:pt x="143003" y="14950"/>
                </a:cubicBezTo>
                <a:cubicBezTo>
                  <a:pt x="146435" y="12805"/>
                  <a:pt x="150983" y="13551"/>
                  <a:pt x="154910" y="12569"/>
                </a:cubicBezTo>
                <a:cubicBezTo>
                  <a:pt x="162793" y="10598"/>
                  <a:pt x="162216" y="10078"/>
                  <a:pt x="169197" y="5425"/>
                </a:cubicBezTo>
                <a:cubicBezTo>
                  <a:pt x="166816" y="3837"/>
                  <a:pt x="164911" y="821"/>
                  <a:pt x="162053" y="662"/>
                </a:cubicBezTo>
                <a:cubicBezTo>
                  <a:pt x="150139" y="0"/>
                  <a:pt x="138253" y="2448"/>
                  <a:pt x="126335" y="3044"/>
                </a:cubicBezTo>
                <a:cubicBezTo>
                  <a:pt x="122371" y="3242"/>
                  <a:pt x="114825" y="5028"/>
                  <a:pt x="112047" y="7806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자유형 54"/>
          <p:cNvSpPr/>
          <p:nvPr/>
        </p:nvSpPr>
        <p:spPr>
          <a:xfrm>
            <a:off x="1985909" y="6968300"/>
            <a:ext cx="176428" cy="171053"/>
          </a:xfrm>
          <a:custGeom>
            <a:avLst/>
            <a:gdLst>
              <a:gd name="connsiteX0" fmla="*/ 40535 w 176428"/>
              <a:gd name="connsiteY0" fmla="*/ 77788 h 171053"/>
              <a:gd name="connsiteX1" fmla="*/ 33391 w 176428"/>
              <a:gd name="connsiteY1" fmla="*/ 94456 h 171053"/>
              <a:gd name="connsiteX2" fmla="*/ 28629 w 176428"/>
              <a:gd name="connsiteY2" fmla="*/ 101600 h 171053"/>
              <a:gd name="connsiteX3" fmla="*/ 26247 w 176428"/>
              <a:gd name="connsiteY3" fmla="*/ 108744 h 171053"/>
              <a:gd name="connsiteX4" fmla="*/ 19104 w 176428"/>
              <a:gd name="connsiteY4" fmla="*/ 115888 h 171053"/>
              <a:gd name="connsiteX5" fmla="*/ 2435 w 176428"/>
              <a:gd name="connsiteY5" fmla="*/ 113506 h 171053"/>
              <a:gd name="connsiteX6" fmla="*/ 54 w 176428"/>
              <a:gd name="connsiteY6" fmla="*/ 120650 h 171053"/>
              <a:gd name="connsiteX7" fmla="*/ 9579 w 176428"/>
              <a:gd name="connsiteY7" fmla="*/ 139700 h 171053"/>
              <a:gd name="connsiteX8" fmla="*/ 64347 w 176428"/>
              <a:gd name="connsiteY8" fmla="*/ 137319 h 171053"/>
              <a:gd name="connsiteX9" fmla="*/ 69110 w 176428"/>
              <a:gd name="connsiteY9" fmla="*/ 144463 h 171053"/>
              <a:gd name="connsiteX10" fmla="*/ 76254 w 176428"/>
              <a:gd name="connsiteY10" fmla="*/ 149225 h 171053"/>
              <a:gd name="connsiteX11" fmla="*/ 81016 w 176428"/>
              <a:gd name="connsiteY11" fmla="*/ 156369 h 171053"/>
              <a:gd name="connsiteX12" fmla="*/ 95304 w 176428"/>
              <a:gd name="connsiteY12" fmla="*/ 168275 h 171053"/>
              <a:gd name="connsiteX13" fmla="*/ 128641 w 176428"/>
              <a:gd name="connsiteY13" fmla="*/ 149225 h 171053"/>
              <a:gd name="connsiteX14" fmla="*/ 145310 w 176428"/>
              <a:gd name="connsiteY14" fmla="*/ 137319 h 171053"/>
              <a:gd name="connsiteX15" fmla="*/ 157216 w 176428"/>
              <a:gd name="connsiteY15" fmla="*/ 118269 h 171053"/>
              <a:gd name="connsiteX16" fmla="*/ 159597 w 176428"/>
              <a:gd name="connsiteY16" fmla="*/ 108744 h 171053"/>
              <a:gd name="connsiteX17" fmla="*/ 166741 w 176428"/>
              <a:gd name="connsiteY17" fmla="*/ 106363 h 171053"/>
              <a:gd name="connsiteX18" fmla="*/ 171504 w 176428"/>
              <a:gd name="connsiteY18" fmla="*/ 99219 h 171053"/>
              <a:gd name="connsiteX19" fmla="*/ 171504 w 176428"/>
              <a:gd name="connsiteY19" fmla="*/ 82550 h 171053"/>
              <a:gd name="connsiteX20" fmla="*/ 164360 w 176428"/>
              <a:gd name="connsiteY20" fmla="*/ 80169 h 171053"/>
              <a:gd name="connsiteX21" fmla="*/ 157216 w 176428"/>
              <a:gd name="connsiteY21" fmla="*/ 75406 h 171053"/>
              <a:gd name="connsiteX22" fmla="*/ 166741 w 176428"/>
              <a:gd name="connsiteY22" fmla="*/ 61119 h 171053"/>
              <a:gd name="connsiteX23" fmla="*/ 169122 w 176428"/>
              <a:gd name="connsiteY23" fmla="*/ 53975 h 171053"/>
              <a:gd name="connsiteX24" fmla="*/ 164360 w 176428"/>
              <a:gd name="connsiteY24" fmla="*/ 46831 h 171053"/>
              <a:gd name="connsiteX25" fmla="*/ 161979 w 176428"/>
              <a:gd name="connsiteY25" fmla="*/ 30163 h 171053"/>
              <a:gd name="connsiteX26" fmla="*/ 145310 w 176428"/>
              <a:gd name="connsiteY26" fmla="*/ 27781 h 171053"/>
              <a:gd name="connsiteX27" fmla="*/ 142929 w 176428"/>
              <a:gd name="connsiteY27" fmla="*/ 18256 h 171053"/>
              <a:gd name="connsiteX28" fmla="*/ 140547 w 176428"/>
              <a:gd name="connsiteY28" fmla="*/ 6350 h 171053"/>
              <a:gd name="connsiteX29" fmla="*/ 133404 w 176428"/>
              <a:gd name="connsiteY29" fmla="*/ 3969 h 171053"/>
              <a:gd name="connsiteX30" fmla="*/ 121497 w 176428"/>
              <a:gd name="connsiteY30" fmla="*/ 6350 h 171053"/>
              <a:gd name="connsiteX31" fmla="*/ 116735 w 176428"/>
              <a:gd name="connsiteY31" fmla="*/ 42069 h 171053"/>
              <a:gd name="connsiteX32" fmla="*/ 100066 w 176428"/>
              <a:gd name="connsiteY32" fmla="*/ 53975 h 171053"/>
              <a:gd name="connsiteX33" fmla="*/ 88160 w 176428"/>
              <a:gd name="connsiteY33" fmla="*/ 39688 h 171053"/>
              <a:gd name="connsiteX34" fmla="*/ 40535 w 176428"/>
              <a:gd name="connsiteY34" fmla="*/ 77788 h 17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76428" h="171053">
                <a:moveTo>
                  <a:pt x="40535" y="77788"/>
                </a:moveTo>
                <a:cubicBezTo>
                  <a:pt x="28582" y="95714"/>
                  <a:pt x="42612" y="72937"/>
                  <a:pt x="33391" y="94456"/>
                </a:cubicBezTo>
                <a:cubicBezTo>
                  <a:pt x="32264" y="97087"/>
                  <a:pt x="29909" y="99040"/>
                  <a:pt x="28629" y="101600"/>
                </a:cubicBezTo>
                <a:cubicBezTo>
                  <a:pt x="27506" y="103845"/>
                  <a:pt x="27639" y="106655"/>
                  <a:pt x="26247" y="108744"/>
                </a:cubicBezTo>
                <a:cubicBezTo>
                  <a:pt x="24379" y="111546"/>
                  <a:pt x="21485" y="113507"/>
                  <a:pt x="19104" y="115888"/>
                </a:cubicBezTo>
                <a:cubicBezTo>
                  <a:pt x="13548" y="115094"/>
                  <a:pt x="7880" y="112145"/>
                  <a:pt x="2435" y="113506"/>
                </a:cubicBezTo>
                <a:cubicBezTo>
                  <a:pt x="0" y="114115"/>
                  <a:pt x="54" y="118140"/>
                  <a:pt x="54" y="120650"/>
                </a:cubicBezTo>
                <a:cubicBezTo>
                  <a:pt x="54" y="132817"/>
                  <a:pt x="2104" y="132225"/>
                  <a:pt x="9579" y="139700"/>
                </a:cubicBezTo>
                <a:cubicBezTo>
                  <a:pt x="27835" y="138906"/>
                  <a:pt x="46132" y="135862"/>
                  <a:pt x="64347" y="137319"/>
                </a:cubicBezTo>
                <a:cubicBezTo>
                  <a:pt x="67200" y="137547"/>
                  <a:pt x="67086" y="142439"/>
                  <a:pt x="69110" y="144463"/>
                </a:cubicBezTo>
                <a:cubicBezTo>
                  <a:pt x="71134" y="146487"/>
                  <a:pt x="73873" y="147638"/>
                  <a:pt x="76254" y="149225"/>
                </a:cubicBezTo>
                <a:cubicBezTo>
                  <a:pt x="77841" y="151606"/>
                  <a:pt x="79184" y="154170"/>
                  <a:pt x="81016" y="156369"/>
                </a:cubicBezTo>
                <a:cubicBezTo>
                  <a:pt x="86746" y="163245"/>
                  <a:pt x="89748" y="171053"/>
                  <a:pt x="95304" y="168275"/>
                </a:cubicBezTo>
                <a:cubicBezTo>
                  <a:pt x="115631" y="145043"/>
                  <a:pt x="103534" y="149225"/>
                  <a:pt x="128641" y="149225"/>
                </a:cubicBezTo>
                <a:lnTo>
                  <a:pt x="145310" y="137319"/>
                </a:lnTo>
                <a:cubicBezTo>
                  <a:pt x="158232" y="121812"/>
                  <a:pt x="157216" y="129230"/>
                  <a:pt x="157216" y="118269"/>
                </a:cubicBezTo>
                <a:cubicBezTo>
                  <a:pt x="158010" y="115094"/>
                  <a:pt x="157553" y="111300"/>
                  <a:pt x="159597" y="108744"/>
                </a:cubicBezTo>
                <a:cubicBezTo>
                  <a:pt x="161165" y="106784"/>
                  <a:pt x="164781" y="107931"/>
                  <a:pt x="166741" y="106363"/>
                </a:cubicBezTo>
                <a:cubicBezTo>
                  <a:pt x="168976" y="104575"/>
                  <a:pt x="169916" y="101600"/>
                  <a:pt x="171504" y="99219"/>
                </a:cubicBezTo>
                <a:cubicBezTo>
                  <a:pt x="173436" y="93422"/>
                  <a:pt x="176428" y="88705"/>
                  <a:pt x="171504" y="82550"/>
                </a:cubicBezTo>
                <a:cubicBezTo>
                  <a:pt x="169936" y="80590"/>
                  <a:pt x="166741" y="80963"/>
                  <a:pt x="164360" y="80169"/>
                </a:cubicBezTo>
                <a:cubicBezTo>
                  <a:pt x="161979" y="78581"/>
                  <a:pt x="158279" y="78063"/>
                  <a:pt x="157216" y="75406"/>
                </a:cubicBezTo>
                <a:cubicBezTo>
                  <a:pt x="155247" y="70483"/>
                  <a:pt x="165089" y="62771"/>
                  <a:pt x="166741" y="61119"/>
                </a:cubicBezTo>
                <a:cubicBezTo>
                  <a:pt x="167535" y="58738"/>
                  <a:pt x="169535" y="56451"/>
                  <a:pt x="169122" y="53975"/>
                </a:cubicBezTo>
                <a:cubicBezTo>
                  <a:pt x="168652" y="51152"/>
                  <a:pt x="165182" y="49572"/>
                  <a:pt x="164360" y="46831"/>
                </a:cubicBezTo>
                <a:cubicBezTo>
                  <a:pt x="162747" y="41455"/>
                  <a:pt x="165948" y="34132"/>
                  <a:pt x="161979" y="30163"/>
                </a:cubicBezTo>
                <a:cubicBezTo>
                  <a:pt x="158010" y="26194"/>
                  <a:pt x="150866" y="28575"/>
                  <a:pt x="145310" y="27781"/>
                </a:cubicBezTo>
                <a:cubicBezTo>
                  <a:pt x="144516" y="24606"/>
                  <a:pt x="143639" y="21451"/>
                  <a:pt x="142929" y="18256"/>
                </a:cubicBezTo>
                <a:cubicBezTo>
                  <a:pt x="142051" y="14305"/>
                  <a:pt x="142792" y="9718"/>
                  <a:pt x="140547" y="6350"/>
                </a:cubicBezTo>
                <a:cubicBezTo>
                  <a:pt x="139155" y="4262"/>
                  <a:pt x="135785" y="4763"/>
                  <a:pt x="133404" y="3969"/>
                </a:cubicBezTo>
                <a:cubicBezTo>
                  <a:pt x="129435" y="4763"/>
                  <a:pt x="124275" y="0"/>
                  <a:pt x="121497" y="6350"/>
                </a:cubicBezTo>
                <a:lnTo>
                  <a:pt x="116735" y="42069"/>
                </a:lnTo>
                <a:cubicBezTo>
                  <a:pt x="101837" y="54483"/>
                  <a:pt x="108646" y="53975"/>
                  <a:pt x="100066" y="53975"/>
                </a:cubicBezTo>
                <a:lnTo>
                  <a:pt x="88160" y="39688"/>
                </a:lnTo>
                <a:lnTo>
                  <a:pt x="40535" y="77788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자유형 55"/>
          <p:cNvSpPr/>
          <p:nvPr/>
        </p:nvSpPr>
        <p:spPr>
          <a:xfrm>
            <a:off x="2168973" y="6811932"/>
            <a:ext cx="119408" cy="146094"/>
          </a:xfrm>
          <a:custGeom>
            <a:avLst/>
            <a:gdLst>
              <a:gd name="connsiteX0" fmla="*/ 33683 w 119408"/>
              <a:gd name="connsiteY0" fmla="*/ 794 h 146094"/>
              <a:gd name="connsiteX1" fmla="*/ 31302 w 119408"/>
              <a:gd name="connsiteY1" fmla="*/ 15081 h 146094"/>
              <a:gd name="connsiteX2" fmla="*/ 28921 w 119408"/>
              <a:gd name="connsiteY2" fmla="*/ 22225 h 146094"/>
              <a:gd name="connsiteX3" fmla="*/ 5108 w 119408"/>
              <a:gd name="connsiteY3" fmla="*/ 24606 h 146094"/>
              <a:gd name="connsiteX4" fmla="*/ 5108 w 119408"/>
              <a:gd name="connsiteY4" fmla="*/ 43656 h 146094"/>
              <a:gd name="connsiteX5" fmla="*/ 12252 w 119408"/>
              <a:gd name="connsiteY5" fmla="*/ 46038 h 146094"/>
              <a:gd name="connsiteX6" fmla="*/ 28921 w 119408"/>
              <a:gd name="connsiteY6" fmla="*/ 43656 h 146094"/>
              <a:gd name="connsiteX7" fmla="*/ 36065 w 119408"/>
              <a:gd name="connsiteY7" fmla="*/ 38894 h 146094"/>
              <a:gd name="connsiteX8" fmla="*/ 52733 w 119408"/>
              <a:gd name="connsiteY8" fmla="*/ 41275 h 146094"/>
              <a:gd name="connsiteX9" fmla="*/ 59877 w 119408"/>
              <a:gd name="connsiteY9" fmla="*/ 43656 h 146094"/>
              <a:gd name="connsiteX10" fmla="*/ 62258 w 119408"/>
              <a:gd name="connsiteY10" fmla="*/ 50800 h 146094"/>
              <a:gd name="connsiteX11" fmla="*/ 67021 w 119408"/>
              <a:gd name="connsiteY11" fmla="*/ 57944 h 146094"/>
              <a:gd name="connsiteX12" fmla="*/ 55115 w 119408"/>
              <a:gd name="connsiteY12" fmla="*/ 88900 h 146094"/>
              <a:gd name="connsiteX13" fmla="*/ 50352 w 119408"/>
              <a:gd name="connsiteY13" fmla="*/ 103188 h 146094"/>
              <a:gd name="connsiteX14" fmla="*/ 36065 w 119408"/>
              <a:gd name="connsiteY14" fmla="*/ 141288 h 146094"/>
              <a:gd name="connsiteX15" fmla="*/ 57496 w 119408"/>
              <a:gd name="connsiteY15" fmla="*/ 124619 h 146094"/>
              <a:gd name="connsiteX16" fmla="*/ 81308 w 119408"/>
              <a:gd name="connsiteY16" fmla="*/ 100806 h 146094"/>
              <a:gd name="connsiteX17" fmla="*/ 102740 w 119408"/>
              <a:gd name="connsiteY17" fmla="*/ 96044 h 146094"/>
              <a:gd name="connsiteX18" fmla="*/ 119408 w 119408"/>
              <a:gd name="connsiteY18" fmla="*/ 81756 h 146094"/>
              <a:gd name="connsiteX19" fmla="*/ 117027 w 119408"/>
              <a:gd name="connsiteY19" fmla="*/ 50800 h 146094"/>
              <a:gd name="connsiteX20" fmla="*/ 100358 w 119408"/>
              <a:gd name="connsiteY20" fmla="*/ 41275 h 146094"/>
              <a:gd name="connsiteX21" fmla="*/ 93215 w 119408"/>
              <a:gd name="connsiteY21" fmla="*/ 31750 h 146094"/>
              <a:gd name="connsiteX22" fmla="*/ 90833 w 119408"/>
              <a:gd name="connsiteY22" fmla="*/ 10319 h 146094"/>
              <a:gd name="connsiteX23" fmla="*/ 33683 w 119408"/>
              <a:gd name="connsiteY23" fmla="*/ 794 h 14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9408" h="146094">
                <a:moveTo>
                  <a:pt x="33683" y="794"/>
                </a:moveTo>
                <a:cubicBezTo>
                  <a:pt x="23761" y="1588"/>
                  <a:pt x="32349" y="10368"/>
                  <a:pt x="31302" y="15081"/>
                </a:cubicBezTo>
                <a:cubicBezTo>
                  <a:pt x="30758" y="17531"/>
                  <a:pt x="31280" y="21367"/>
                  <a:pt x="28921" y="22225"/>
                </a:cubicBezTo>
                <a:cubicBezTo>
                  <a:pt x="21424" y="24951"/>
                  <a:pt x="13046" y="23812"/>
                  <a:pt x="5108" y="24606"/>
                </a:cubicBezTo>
                <a:cubicBezTo>
                  <a:pt x="2833" y="31431"/>
                  <a:pt x="0" y="35994"/>
                  <a:pt x="5108" y="43656"/>
                </a:cubicBezTo>
                <a:cubicBezTo>
                  <a:pt x="6500" y="45745"/>
                  <a:pt x="9871" y="45244"/>
                  <a:pt x="12252" y="46038"/>
                </a:cubicBezTo>
                <a:cubicBezTo>
                  <a:pt x="17808" y="45244"/>
                  <a:pt x="23545" y="45269"/>
                  <a:pt x="28921" y="43656"/>
                </a:cubicBezTo>
                <a:cubicBezTo>
                  <a:pt x="31662" y="42834"/>
                  <a:pt x="33217" y="39179"/>
                  <a:pt x="36065" y="38894"/>
                </a:cubicBezTo>
                <a:cubicBezTo>
                  <a:pt x="41650" y="38336"/>
                  <a:pt x="47177" y="40481"/>
                  <a:pt x="52733" y="41275"/>
                </a:cubicBezTo>
                <a:cubicBezTo>
                  <a:pt x="55114" y="42069"/>
                  <a:pt x="58102" y="41881"/>
                  <a:pt x="59877" y="43656"/>
                </a:cubicBezTo>
                <a:cubicBezTo>
                  <a:pt x="61652" y="45431"/>
                  <a:pt x="61135" y="48555"/>
                  <a:pt x="62258" y="50800"/>
                </a:cubicBezTo>
                <a:cubicBezTo>
                  <a:pt x="63538" y="53360"/>
                  <a:pt x="65433" y="55563"/>
                  <a:pt x="67021" y="57944"/>
                </a:cubicBezTo>
                <a:cubicBezTo>
                  <a:pt x="47275" y="62880"/>
                  <a:pt x="60537" y="56371"/>
                  <a:pt x="55115" y="88900"/>
                </a:cubicBezTo>
                <a:cubicBezTo>
                  <a:pt x="54290" y="93852"/>
                  <a:pt x="50352" y="103188"/>
                  <a:pt x="50352" y="103188"/>
                </a:cubicBezTo>
                <a:lnTo>
                  <a:pt x="36065" y="141288"/>
                </a:lnTo>
                <a:cubicBezTo>
                  <a:pt x="62229" y="138380"/>
                  <a:pt x="57496" y="146094"/>
                  <a:pt x="57496" y="124619"/>
                </a:cubicBezTo>
                <a:cubicBezTo>
                  <a:pt x="75530" y="98855"/>
                  <a:pt x="64476" y="100806"/>
                  <a:pt x="81308" y="100806"/>
                </a:cubicBezTo>
                <a:cubicBezTo>
                  <a:pt x="99504" y="95608"/>
                  <a:pt x="92198" y="96044"/>
                  <a:pt x="102740" y="96044"/>
                </a:cubicBezTo>
                <a:lnTo>
                  <a:pt x="119408" y="81756"/>
                </a:lnTo>
                <a:cubicBezTo>
                  <a:pt x="116535" y="58768"/>
                  <a:pt x="117027" y="69105"/>
                  <a:pt x="117027" y="50800"/>
                </a:cubicBezTo>
                <a:cubicBezTo>
                  <a:pt x="111471" y="47625"/>
                  <a:pt x="105355" y="45273"/>
                  <a:pt x="100358" y="41275"/>
                </a:cubicBezTo>
                <a:cubicBezTo>
                  <a:pt x="97259" y="38796"/>
                  <a:pt x="93215" y="31750"/>
                  <a:pt x="93215" y="31750"/>
                </a:cubicBezTo>
                <a:cubicBezTo>
                  <a:pt x="90735" y="11912"/>
                  <a:pt x="90833" y="19099"/>
                  <a:pt x="90833" y="10319"/>
                </a:cubicBezTo>
                <a:cubicBezTo>
                  <a:pt x="65547" y="204"/>
                  <a:pt x="43605" y="0"/>
                  <a:pt x="33683" y="794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자유형 63"/>
          <p:cNvSpPr/>
          <p:nvPr/>
        </p:nvSpPr>
        <p:spPr>
          <a:xfrm>
            <a:off x="2225738" y="6748725"/>
            <a:ext cx="88838" cy="76303"/>
          </a:xfrm>
          <a:custGeom>
            <a:avLst/>
            <a:gdLst>
              <a:gd name="connsiteX0" fmla="*/ 81694 w 88838"/>
              <a:gd name="connsiteY0" fmla="*/ 73525 h 76303"/>
              <a:gd name="connsiteX1" fmla="*/ 72169 w 88838"/>
              <a:gd name="connsiteY1" fmla="*/ 71144 h 76303"/>
              <a:gd name="connsiteX2" fmla="*/ 67406 w 88838"/>
              <a:gd name="connsiteY2" fmla="*/ 64000 h 76303"/>
              <a:gd name="connsiteX3" fmla="*/ 45975 w 88838"/>
              <a:gd name="connsiteY3" fmla="*/ 47332 h 76303"/>
              <a:gd name="connsiteX4" fmla="*/ 10256 w 88838"/>
              <a:gd name="connsiteY4" fmla="*/ 40188 h 76303"/>
              <a:gd name="connsiteX5" fmla="*/ 5494 w 88838"/>
              <a:gd name="connsiteY5" fmla="*/ 33044 h 76303"/>
              <a:gd name="connsiteX6" fmla="*/ 731 w 88838"/>
              <a:gd name="connsiteY6" fmla="*/ 18757 h 76303"/>
              <a:gd name="connsiteX7" fmla="*/ 3113 w 88838"/>
              <a:gd name="connsiteY7" fmla="*/ 2088 h 76303"/>
              <a:gd name="connsiteX8" fmla="*/ 10256 w 88838"/>
              <a:gd name="connsiteY8" fmla="*/ 4469 h 76303"/>
              <a:gd name="connsiteX9" fmla="*/ 17400 w 88838"/>
              <a:gd name="connsiteY9" fmla="*/ 9232 h 76303"/>
              <a:gd name="connsiteX10" fmla="*/ 45975 w 88838"/>
              <a:gd name="connsiteY10" fmla="*/ 11613 h 76303"/>
              <a:gd name="connsiteX11" fmla="*/ 53119 w 88838"/>
              <a:gd name="connsiteY11" fmla="*/ 13994 h 76303"/>
              <a:gd name="connsiteX12" fmla="*/ 55500 w 88838"/>
              <a:gd name="connsiteY12" fmla="*/ 21138 h 76303"/>
              <a:gd name="connsiteX13" fmla="*/ 60263 w 88838"/>
              <a:gd name="connsiteY13" fmla="*/ 28282 h 76303"/>
              <a:gd name="connsiteX14" fmla="*/ 88838 w 88838"/>
              <a:gd name="connsiteY14" fmla="*/ 37807 h 76303"/>
              <a:gd name="connsiteX15" fmla="*/ 86456 w 88838"/>
              <a:gd name="connsiteY15" fmla="*/ 54475 h 76303"/>
              <a:gd name="connsiteX16" fmla="*/ 81694 w 88838"/>
              <a:gd name="connsiteY16" fmla="*/ 73525 h 76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8838" h="76303">
                <a:moveTo>
                  <a:pt x="81694" y="73525"/>
                </a:moveTo>
                <a:cubicBezTo>
                  <a:pt x="79313" y="76303"/>
                  <a:pt x="74892" y="72959"/>
                  <a:pt x="72169" y="71144"/>
                </a:cubicBezTo>
                <a:cubicBezTo>
                  <a:pt x="69788" y="69556"/>
                  <a:pt x="69307" y="66139"/>
                  <a:pt x="67406" y="64000"/>
                </a:cubicBezTo>
                <a:cubicBezTo>
                  <a:pt x="53880" y="48783"/>
                  <a:pt x="58563" y="51528"/>
                  <a:pt x="45975" y="47332"/>
                </a:cubicBezTo>
                <a:cubicBezTo>
                  <a:pt x="25879" y="33934"/>
                  <a:pt x="58378" y="53937"/>
                  <a:pt x="10256" y="40188"/>
                </a:cubicBezTo>
                <a:cubicBezTo>
                  <a:pt x="7504" y="39402"/>
                  <a:pt x="6656" y="35659"/>
                  <a:pt x="5494" y="33044"/>
                </a:cubicBezTo>
                <a:cubicBezTo>
                  <a:pt x="3455" y="28457"/>
                  <a:pt x="731" y="18757"/>
                  <a:pt x="731" y="18757"/>
                </a:cubicBezTo>
                <a:cubicBezTo>
                  <a:pt x="1525" y="13201"/>
                  <a:pt x="0" y="6758"/>
                  <a:pt x="3113" y="2088"/>
                </a:cubicBezTo>
                <a:cubicBezTo>
                  <a:pt x="4505" y="0"/>
                  <a:pt x="8011" y="3347"/>
                  <a:pt x="10256" y="4469"/>
                </a:cubicBezTo>
                <a:cubicBezTo>
                  <a:pt x="12816" y="5749"/>
                  <a:pt x="14594" y="8671"/>
                  <a:pt x="17400" y="9232"/>
                </a:cubicBezTo>
                <a:cubicBezTo>
                  <a:pt x="26772" y="11107"/>
                  <a:pt x="36450" y="10819"/>
                  <a:pt x="45975" y="11613"/>
                </a:cubicBezTo>
                <a:cubicBezTo>
                  <a:pt x="48356" y="12407"/>
                  <a:pt x="51344" y="12219"/>
                  <a:pt x="53119" y="13994"/>
                </a:cubicBezTo>
                <a:cubicBezTo>
                  <a:pt x="54894" y="15769"/>
                  <a:pt x="54377" y="18893"/>
                  <a:pt x="55500" y="21138"/>
                </a:cubicBezTo>
                <a:cubicBezTo>
                  <a:pt x="56780" y="23698"/>
                  <a:pt x="58239" y="26258"/>
                  <a:pt x="60263" y="28282"/>
                </a:cubicBezTo>
                <a:cubicBezTo>
                  <a:pt x="67683" y="35702"/>
                  <a:pt x="79313" y="36219"/>
                  <a:pt x="88838" y="37807"/>
                </a:cubicBezTo>
                <a:cubicBezTo>
                  <a:pt x="88044" y="43363"/>
                  <a:pt x="87198" y="48912"/>
                  <a:pt x="86456" y="54475"/>
                </a:cubicBezTo>
                <a:cubicBezTo>
                  <a:pt x="85610" y="60818"/>
                  <a:pt x="84075" y="70747"/>
                  <a:pt x="81694" y="73525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자유형 65"/>
          <p:cNvSpPr/>
          <p:nvPr/>
        </p:nvSpPr>
        <p:spPr>
          <a:xfrm>
            <a:off x="2264569" y="6648420"/>
            <a:ext cx="157162" cy="183356"/>
          </a:xfrm>
          <a:custGeom>
            <a:avLst/>
            <a:gdLst>
              <a:gd name="connsiteX0" fmla="*/ 90487 w 157162"/>
              <a:gd name="connsiteY0" fmla="*/ 140493 h 183356"/>
              <a:gd name="connsiteX1" fmla="*/ 95250 w 157162"/>
              <a:gd name="connsiteY1" fmla="*/ 159543 h 183356"/>
              <a:gd name="connsiteX2" fmla="*/ 97631 w 157162"/>
              <a:gd name="connsiteY2" fmla="*/ 176212 h 183356"/>
              <a:gd name="connsiteX3" fmla="*/ 102394 w 157162"/>
              <a:gd name="connsiteY3" fmla="*/ 183356 h 183356"/>
              <a:gd name="connsiteX4" fmla="*/ 114300 w 157162"/>
              <a:gd name="connsiteY4" fmla="*/ 180975 h 183356"/>
              <a:gd name="connsiteX5" fmla="*/ 121444 w 157162"/>
              <a:gd name="connsiteY5" fmla="*/ 176212 h 183356"/>
              <a:gd name="connsiteX6" fmla="*/ 138112 w 157162"/>
              <a:gd name="connsiteY6" fmla="*/ 171450 h 183356"/>
              <a:gd name="connsiteX7" fmla="*/ 152400 w 157162"/>
              <a:gd name="connsiteY7" fmla="*/ 161925 h 183356"/>
              <a:gd name="connsiteX8" fmla="*/ 157162 w 157162"/>
              <a:gd name="connsiteY8" fmla="*/ 147637 h 183356"/>
              <a:gd name="connsiteX9" fmla="*/ 154781 w 157162"/>
              <a:gd name="connsiteY9" fmla="*/ 133350 h 183356"/>
              <a:gd name="connsiteX10" fmla="*/ 145256 w 157162"/>
              <a:gd name="connsiteY10" fmla="*/ 119062 h 183356"/>
              <a:gd name="connsiteX11" fmla="*/ 140494 w 157162"/>
              <a:gd name="connsiteY11" fmla="*/ 109537 h 183356"/>
              <a:gd name="connsiteX12" fmla="*/ 138112 w 157162"/>
              <a:gd name="connsiteY12" fmla="*/ 95250 h 183356"/>
              <a:gd name="connsiteX13" fmla="*/ 121444 w 157162"/>
              <a:gd name="connsiteY13" fmla="*/ 92868 h 183356"/>
              <a:gd name="connsiteX14" fmla="*/ 111919 w 157162"/>
              <a:gd name="connsiteY14" fmla="*/ 90487 h 183356"/>
              <a:gd name="connsiteX15" fmla="*/ 97631 w 157162"/>
              <a:gd name="connsiteY15" fmla="*/ 80962 h 183356"/>
              <a:gd name="connsiteX16" fmla="*/ 88106 w 157162"/>
              <a:gd name="connsiteY16" fmla="*/ 66675 h 183356"/>
              <a:gd name="connsiteX17" fmla="*/ 104775 w 157162"/>
              <a:gd name="connsiteY17" fmla="*/ 57150 h 183356"/>
              <a:gd name="connsiteX18" fmla="*/ 111919 w 157162"/>
              <a:gd name="connsiteY18" fmla="*/ 52387 h 183356"/>
              <a:gd name="connsiteX19" fmla="*/ 119062 w 157162"/>
              <a:gd name="connsiteY19" fmla="*/ 30956 h 183356"/>
              <a:gd name="connsiteX20" fmla="*/ 121444 w 157162"/>
              <a:gd name="connsiteY20" fmla="*/ 23812 h 183356"/>
              <a:gd name="connsiteX21" fmla="*/ 100012 w 157162"/>
              <a:gd name="connsiteY21" fmla="*/ 16668 h 183356"/>
              <a:gd name="connsiteX22" fmla="*/ 92869 w 157162"/>
              <a:gd name="connsiteY22" fmla="*/ 14287 h 183356"/>
              <a:gd name="connsiteX23" fmla="*/ 54769 w 157162"/>
              <a:gd name="connsiteY23" fmla="*/ 4762 h 183356"/>
              <a:gd name="connsiteX24" fmla="*/ 47625 w 157162"/>
              <a:gd name="connsiteY24" fmla="*/ 0 h 183356"/>
              <a:gd name="connsiteX25" fmla="*/ 26194 w 157162"/>
              <a:gd name="connsiteY25" fmla="*/ 4762 h 183356"/>
              <a:gd name="connsiteX26" fmla="*/ 14287 w 157162"/>
              <a:gd name="connsiteY26" fmla="*/ 14287 h 183356"/>
              <a:gd name="connsiteX27" fmla="*/ 7144 w 157162"/>
              <a:gd name="connsiteY27" fmla="*/ 19050 h 183356"/>
              <a:gd name="connsiteX28" fmla="*/ 4762 w 157162"/>
              <a:gd name="connsiteY28" fmla="*/ 26193 h 183356"/>
              <a:gd name="connsiteX29" fmla="*/ 0 w 157162"/>
              <a:gd name="connsiteY29" fmla="*/ 33337 h 183356"/>
              <a:gd name="connsiteX30" fmla="*/ 2381 w 157162"/>
              <a:gd name="connsiteY30" fmla="*/ 47625 h 183356"/>
              <a:gd name="connsiteX31" fmla="*/ 4762 w 157162"/>
              <a:gd name="connsiteY31" fmla="*/ 54768 h 183356"/>
              <a:gd name="connsiteX32" fmla="*/ 7144 w 157162"/>
              <a:gd name="connsiteY32" fmla="*/ 76200 h 183356"/>
              <a:gd name="connsiteX33" fmla="*/ 16669 w 157162"/>
              <a:gd name="connsiteY33" fmla="*/ 83343 h 183356"/>
              <a:gd name="connsiteX34" fmla="*/ 23812 w 157162"/>
              <a:gd name="connsiteY34" fmla="*/ 88106 h 183356"/>
              <a:gd name="connsiteX35" fmla="*/ 30956 w 157162"/>
              <a:gd name="connsiteY35" fmla="*/ 95250 h 183356"/>
              <a:gd name="connsiteX36" fmla="*/ 38100 w 157162"/>
              <a:gd name="connsiteY36" fmla="*/ 97631 h 183356"/>
              <a:gd name="connsiteX37" fmla="*/ 64294 w 157162"/>
              <a:gd name="connsiteY37" fmla="*/ 100012 h 183356"/>
              <a:gd name="connsiteX38" fmla="*/ 78581 w 157162"/>
              <a:gd name="connsiteY38" fmla="*/ 104775 h 183356"/>
              <a:gd name="connsiteX39" fmla="*/ 92869 w 157162"/>
              <a:gd name="connsiteY39" fmla="*/ 111918 h 183356"/>
              <a:gd name="connsiteX40" fmla="*/ 100012 w 157162"/>
              <a:gd name="connsiteY40" fmla="*/ 119062 h 183356"/>
              <a:gd name="connsiteX41" fmla="*/ 104775 w 157162"/>
              <a:gd name="connsiteY41" fmla="*/ 126206 h 183356"/>
              <a:gd name="connsiteX42" fmla="*/ 90487 w 157162"/>
              <a:gd name="connsiteY42" fmla="*/ 140493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57162" h="183356">
                <a:moveTo>
                  <a:pt x="90487" y="140493"/>
                </a:moveTo>
                <a:cubicBezTo>
                  <a:pt x="88900" y="146049"/>
                  <a:pt x="93334" y="148047"/>
                  <a:pt x="95250" y="159543"/>
                </a:cubicBezTo>
                <a:cubicBezTo>
                  <a:pt x="96173" y="165079"/>
                  <a:pt x="96018" y="170836"/>
                  <a:pt x="97631" y="176212"/>
                </a:cubicBezTo>
                <a:cubicBezTo>
                  <a:pt x="98453" y="178953"/>
                  <a:pt x="100806" y="180975"/>
                  <a:pt x="102394" y="183356"/>
                </a:cubicBezTo>
                <a:cubicBezTo>
                  <a:pt x="106363" y="182562"/>
                  <a:pt x="110510" y="182396"/>
                  <a:pt x="114300" y="180975"/>
                </a:cubicBezTo>
                <a:cubicBezTo>
                  <a:pt x="116980" y="179970"/>
                  <a:pt x="118884" y="177492"/>
                  <a:pt x="121444" y="176212"/>
                </a:cubicBezTo>
                <a:cubicBezTo>
                  <a:pt x="124860" y="174504"/>
                  <a:pt x="135060" y="172213"/>
                  <a:pt x="138112" y="171450"/>
                </a:cubicBezTo>
                <a:cubicBezTo>
                  <a:pt x="142875" y="168275"/>
                  <a:pt x="150590" y="167355"/>
                  <a:pt x="152400" y="161925"/>
                </a:cubicBezTo>
                <a:lnTo>
                  <a:pt x="157162" y="147637"/>
                </a:lnTo>
                <a:cubicBezTo>
                  <a:pt x="156368" y="142875"/>
                  <a:pt x="156638" y="137807"/>
                  <a:pt x="154781" y="133350"/>
                </a:cubicBezTo>
                <a:cubicBezTo>
                  <a:pt x="152580" y="128066"/>
                  <a:pt x="147816" y="124182"/>
                  <a:pt x="145256" y="119062"/>
                </a:cubicBezTo>
                <a:lnTo>
                  <a:pt x="140494" y="109537"/>
                </a:lnTo>
                <a:cubicBezTo>
                  <a:pt x="139700" y="104775"/>
                  <a:pt x="141745" y="98429"/>
                  <a:pt x="138112" y="95250"/>
                </a:cubicBezTo>
                <a:cubicBezTo>
                  <a:pt x="133888" y="91554"/>
                  <a:pt x="126966" y="93872"/>
                  <a:pt x="121444" y="92868"/>
                </a:cubicBezTo>
                <a:cubicBezTo>
                  <a:pt x="118224" y="92282"/>
                  <a:pt x="115094" y="91281"/>
                  <a:pt x="111919" y="90487"/>
                </a:cubicBezTo>
                <a:cubicBezTo>
                  <a:pt x="107156" y="87312"/>
                  <a:pt x="100806" y="85725"/>
                  <a:pt x="97631" y="80962"/>
                </a:cubicBezTo>
                <a:lnTo>
                  <a:pt x="88106" y="66675"/>
                </a:lnTo>
                <a:cubicBezTo>
                  <a:pt x="83320" y="52316"/>
                  <a:pt x="84207" y="62760"/>
                  <a:pt x="104775" y="57150"/>
                </a:cubicBezTo>
                <a:cubicBezTo>
                  <a:pt x="107536" y="56397"/>
                  <a:pt x="109538" y="53975"/>
                  <a:pt x="111919" y="52387"/>
                </a:cubicBezTo>
                <a:lnTo>
                  <a:pt x="119062" y="30956"/>
                </a:lnTo>
                <a:lnTo>
                  <a:pt x="121444" y="23812"/>
                </a:lnTo>
                <a:lnTo>
                  <a:pt x="100012" y="16668"/>
                </a:lnTo>
                <a:cubicBezTo>
                  <a:pt x="97631" y="15874"/>
                  <a:pt x="95330" y="14779"/>
                  <a:pt x="92869" y="14287"/>
                </a:cubicBezTo>
                <a:cubicBezTo>
                  <a:pt x="89427" y="13599"/>
                  <a:pt x="61049" y="8948"/>
                  <a:pt x="54769" y="4762"/>
                </a:cubicBezTo>
                <a:lnTo>
                  <a:pt x="47625" y="0"/>
                </a:lnTo>
                <a:cubicBezTo>
                  <a:pt x="47363" y="52"/>
                  <a:pt x="27635" y="3801"/>
                  <a:pt x="26194" y="4762"/>
                </a:cubicBezTo>
                <a:cubicBezTo>
                  <a:pt x="4653" y="19122"/>
                  <a:pt x="37640" y="6504"/>
                  <a:pt x="14287" y="14287"/>
                </a:cubicBezTo>
                <a:cubicBezTo>
                  <a:pt x="11906" y="15875"/>
                  <a:pt x="8932" y="16815"/>
                  <a:pt x="7144" y="19050"/>
                </a:cubicBezTo>
                <a:cubicBezTo>
                  <a:pt x="5576" y="21010"/>
                  <a:pt x="5885" y="23948"/>
                  <a:pt x="4762" y="26193"/>
                </a:cubicBezTo>
                <a:cubicBezTo>
                  <a:pt x="3482" y="28753"/>
                  <a:pt x="1587" y="30956"/>
                  <a:pt x="0" y="33337"/>
                </a:cubicBezTo>
                <a:cubicBezTo>
                  <a:pt x="794" y="38100"/>
                  <a:pt x="1334" y="42912"/>
                  <a:pt x="2381" y="47625"/>
                </a:cubicBezTo>
                <a:cubicBezTo>
                  <a:pt x="2925" y="50075"/>
                  <a:pt x="4349" y="52292"/>
                  <a:pt x="4762" y="54768"/>
                </a:cubicBezTo>
                <a:cubicBezTo>
                  <a:pt x="5944" y="61858"/>
                  <a:pt x="4379" y="69565"/>
                  <a:pt x="7144" y="76200"/>
                </a:cubicBezTo>
                <a:cubicBezTo>
                  <a:pt x="8670" y="79863"/>
                  <a:pt x="13440" y="81036"/>
                  <a:pt x="16669" y="83343"/>
                </a:cubicBezTo>
                <a:cubicBezTo>
                  <a:pt x="18998" y="85006"/>
                  <a:pt x="21614" y="86274"/>
                  <a:pt x="23812" y="88106"/>
                </a:cubicBezTo>
                <a:cubicBezTo>
                  <a:pt x="26399" y="90262"/>
                  <a:pt x="28154" y="93382"/>
                  <a:pt x="30956" y="95250"/>
                </a:cubicBezTo>
                <a:cubicBezTo>
                  <a:pt x="33045" y="96642"/>
                  <a:pt x="35615" y="97276"/>
                  <a:pt x="38100" y="97631"/>
                </a:cubicBezTo>
                <a:cubicBezTo>
                  <a:pt x="46779" y="98871"/>
                  <a:pt x="55563" y="99218"/>
                  <a:pt x="64294" y="100012"/>
                </a:cubicBezTo>
                <a:lnTo>
                  <a:pt x="78581" y="104775"/>
                </a:lnTo>
                <a:cubicBezTo>
                  <a:pt x="85740" y="107162"/>
                  <a:pt x="86714" y="106789"/>
                  <a:pt x="92869" y="111918"/>
                </a:cubicBezTo>
                <a:cubicBezTo>
                  <a:pt x="95456" y="114074"/>
                  <a:pt x="97856" y="116475"/>
                  <a:pt x="100012" y="119062"/>
                </a:cubicBezTo>
                <a:cubicBezTo>
                  <a:pt x="101844" y="121261"/>
                  <a:pt x="103187" y="123825"/>
                  <a:pt x="104775" y="126206"/>
                </a:cubicBezTo>
                <a:cubicBezTo>
                  <a:pt x="97070" y="133911"/>
                  <a:pt x="92074" y="134937"/>
                  <a:pt x="90487" y="140493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자유형 66"/>
          <p:cNvSpPr/>
          <p:nvPr/>
        </p:nvSpPr>
        <p:spPr>
          <a:xfrm>
            <a:off x="2395538" y="6572959"/>
            <a:ext cx="151084" cy="215954"/>
          </a:xfrm>
          <a:custGeom>
            <a:avLst/>
            <a:gdLst>
              <a:gd name="connsiteX0" fmla="*/ 133350 w 151084"/>
              <a:gd name="connsiteY0" fmla="*/ 56411 h 215954"/>
              <a:gd name="connsiteX1" fmla="*/ 138112 w 151084"/>
              <a:gd name="connsiteY1" fmla="*/ 27836 h 215954"/>
              <a:gd name="connsiteX2" fmla="*/ 142875 w 151084"/>
              <a:gd name="connsiteY2" fmla="*/ 20692 h 215954"/>
              <a:gd name="connsiteX3" fmla="*/ 142875 w 151084"/>
              <a:gd name="connsiteY3" fmla="*/ 1642 h 215954"/>
              <a:gd name="connsiteX4" fmla="*/ 133350 w 151084"/>
              <a:gd name="connsiteY4" fmla="*/ 15929 h 215954"/>
              <a:gd name="connsiteX5" fmla="*/ 123825 w 151084"/>
              <a:gd name="connsiteY5" fmla="*/ 30217 h 215954"/>
              <a:gd name="connsiteX6" fmla="*/ 116681 w 151084"/>
              <a:gd name="connsiteY6" fmla="*/ 44504 h 215954"/>
              <a:gd name="connsiteX7" fmla="*/ 90487 w 151084"/>
              <a:gd name="connsiteY7" fmla="*/ 56411 h 215954"/>
              <a:gd name="connsiteX8" fmla="*/ 88106 w 151084"/>
              <a:gd name="connsiteY8" fmla="*/ 49267 h 215954"/>
              <a:gd name="connsiteX9" fmla="*/ 83343 w 151084"/>
              <a:gd name="connsiteY9" fmla="*/ 42123 h 215954"/>
              <a:gd name="connsiteX10" fmla="*/ 42862 w 151084"/>
              <a:gd name="connsiteY10" fmla="*/ 34979 h 215954"/>
              <a:gd name="connsiteX11" fmla="*/ 35718 w 151084"/>
              <a:gd name="connsiteY11" fmla="*/ 27836 h 215954"/>
              <a:gd name="connsiteX12" fmla="*/ 26193 w 151084"/>
              <a:gd name="connsiteY12" fmla="*/ 20692 h 215954"/>
              <a:gd name="connsiteX13" fmla="*/ 21431 w 151084"/>
              <a:gd name="connsiteY13" fmla="*/ 27836 h 215954"/>
              <a:gd name="connsiteX14" fmla="*/ 16668 w 151084"/>
              <a:gd name="connsiteY14" fmla="*/ 42123 h 215954"/>
              <a:gd name="connsiteX15" fmla="*/ 4762 w 151084"/>
              <a:gd name="connsiteY15" fmla="*/ 56411 h 215954"/>
              <a:gd name="connsiteX16" fmla="*/ 0 w 151084"/>
              <a:gd name="connsiteY16" fmla="*/ 77842 h 215954"/>
              <a:gd name="connsiteX17" fmla="*/ 2381 w 151084"/>
              <a:gd name="connsiteY17" fmla="*/ 94511 h 215954"/>
              <a:gd name="connsiteX18" fmla="*/ 7143 w 151084"/>
              <a:gd name="connsiteY18" fmla="*/ 101654 h 215954"/>
              <a:gd name="connsiteX19" fmla="*/ 9525 w 151084"/>
              <a:gd name="connsiteY19" fmla="*/ 108798 h 215954"/>
              <a:gd name="connsiteX20" fmla="*/ 7143 w 151084"/>
              <a:gd name="connsiteY20" fmla="*/ 134992 h 215954"/>
              <a:gd name="connsiteX21" fmla="*/ 14287 w 151084"/>
              <a:gd name="connsiteY21" fmla="*/ 139754 h 215954"/>
              <a:gd name="connsiteX22" fmla="*/ 30956 w 151084"/>
              <a:gd name="connsiteY22" fmla="*/ 142136 h 215954"/>
              <a:gd name="connsiteX23" fmla="*/ 38100 w 151084"/>
              <a:gd name="connsiteY23" fmla="*/ 149279 h 215954"/>
              <a:gd name="connsiteX24" fmla="*/ 40481 w 151084"/>
              <a:gd name="connsiteY24" fmla="*/ 177854 h 215954"/>
              <a:gd name="connsiteX25" fmla="*/ 45243 w 151084"/>
              <a:gd name="connsiteY25" fmla="*/ 192142 h 215954"/>
              <a:gd name="connsiteX26" fmla="*/ 52387 w 151084"/>
              <a:gd name="connsiteY26" fmla="*/ 196904 h 215954"/>
              <a:gd name="connsiteX27" fmla="*/ 57150 w 151084"/>
              <a:gd name="connsiteY27" fmla="*/ 204048 h 215954"/>
              <a:gd name="connsiteX28" fmla="*/ 80962 w 151084"/>
              <a:gd name="connsiteY28" fmla="*/ 215954 h 215954"/>
              <a:gd name="connsiteX29" fmla="*/ 95250 w 151084"/>
              <a:gd name="connsiteY29" fmla="*/ 204048 h 215954"/>
              <a:gd name="connsiteX30" fmla="*/ 97631 w 151084"/>
              <a:gd name="connsiteY30" fmla="*/ 196904 h 215954"/>
              <a:gd name="connsiteX31" fmla="*/ 95250 w 151084"/>
              <a:gd name="connsiteY31" fmla="*/ 170711 h 215954"/>
              <a:gd name="connsiteX32" fmla="*/ 92868 w 151084"/>
              <a:gd name="connsiteY32" fmla="*/ 163567 h 215954"/>
              <a:gd name="connsiteX33" fmla="*/ 85725 w 151084"/>
              <a:gd name="connsiteY33" fmla="*/ 139754 h 215954"/>
              <a:gd name="connsiteX34" fmla="*/ 80962 w 151084"/>
              <a:gd name="connsiteY34" fmla="*/ 132611 h 215954"/>
              <a:gd name="connsiteX35" fmla="*/ 80962 w 151084"/>
              <a:gd name="connsiteY35" fmla="*/ 111179 h 215954"/>
              <a:gd name="connsiteX36" fmla="*/ 90487 w 151084"/>
              <a:gd name="connsiteY36" fmla="*/ 113561 h 215954"/>
              <a:gd name="connsiteX37" fmla="*/ 107156 w 151084"/>
              <a:gd name="connsiteY37" fmla="*/ 130229 h 215954"/>
              <a:gd name="connsiteX38" fmla="*/ 135731 w 151084"/>
              <a:gd name="connsiteY38" fmla="*/ 115942 h 215954"/>
              <a:gd name="connsiteX39" fmla="*/ 140493 w 151084"/>
              <a:gd name="connsiteY39" fmla="*/ 82604 h 215954"/>
              <a:gd name="connsiteX40" fmla="*/ 145256 w 151084"/>
              <a:gd name="connsiteY40" fmla="*/ 68317 h 215954"/>
              <a:gd name="connsiteX41" fmla="*/ 147637 w 151084"/>
              <a:gd name="connsiteY41" fmla="*/ 61173 h 215954"/>
              <a:gd name="connsiteX42" fmla="*/ 133350 w 151084"/>
              <a:gd name="connsiteY42" fmla="*/ 56411 h 215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51084" h="215954">
                <a:moveTo>
                  <a:pt x="133350" y="56411"/>
                </a:moveTo>
                <a:cubicBezTo>
                  <a:pt x="131763" y="50855"/>
                  <a:pt x="134123" y="35814"/>
                  <a:pt x="138112" y="27836"/>
                </a:cubicBezTo>
                <a:cubicBezTo>
                  <a:pt x="139392" y="25276"/>
                  <a:pt x="141287" y="23073"/>
                  <a:pt x="142875" y="20692"/>
                </a:cubicBezTo>
                <a:cubicBezTo>
                  <a:pt x="143227" y="19637"/>
                  <a:pt x="151084" y="0"/>
                  <a:pt x="142875" y="1642"/>
                </a:cubicBezTo>
                <a:cubicBezTo>
                  <a:pt x="137262" y="2764"/>
                  <a:pt x="136525" y="11167"/>
                  <a:pt x="133350" y="15929"/>
                </a:cubicBezTo>
                <a:lnTo>
                  <a:pt x="123825" y="30217"/>
                </a:lnTo>
                <a:cubicBezTo>
                  <a:pt x="120538" y="40076"/>
                  <a:pt x="122835" y="35272"/>
                  <a:pt x="116681" y="44504"/>
                </a:cubicBezTo>
                <a:cubicBezTo>
                  <a:pt x="109645" y="65611"/>
                  <a:pt x="116908" y="59346"/>
                  <a:pt x="90487" y="56411"/>
                </a:cubicBezTo>
                <a:cubicBezTo>
                  <a:pt x="89693" y="54030"/>
                  <a:pt x="89229" y="51512"/>
                  <a:pt x="88106" y="49267"/>
                </a:cubicBezTo>
                <a:cubicBezTo>
                  <a:pt x="86826" y="46707"/>
                  <a:pt x="85367" y="44147"/>
                  <a:pt x="83343" y="42123"/>
                </a:cubicBezTo>
                <a:cubicBezTo>
                  <a:pt x="72822" y="31602"/>
                  <a:pt x="56115" y="35926"/>
                  <a:pt x="42862" y="34979"/>
                </a:cubicBezTo>
                <a:cubicBezTo>
                  <a:pt x="40481" y="32598"/>
                  <a:pt x="37224" y="30848"/>
                  <a:pt x="35718" y="27836"/>
                </a:cubicBezTo>
                <a:cubicBezTo>
                  <a:pt x="29465" y="15330"/>
                  <a:pt x="39046" y="12123"/>
                  <a:pt x="26193" y="20692"/>
                </a:cubicBezTo>
                <a:cubicBezTo>
                  <a:pt x="24606" y="23073"/>
                  <a:pt x="22593" y="25221"/>
                  <a:pt x="21431" y="27836"/>
                </a:cubicBezTo>
                <a:cubicBezTo>
                  <a:pt x="19392" y="32423"/>
                  <a:pt x="20217" y="38573"/>
                  <a:pt x="16668" y="42123"/>
                </a:cubicBezTo>
                <a:cubicBezTo>
                  <a:pt x="7501" y="51291"/>
                  <a:pt x="11393" y="46465"/>
                  <a:pt x="4762" y="56411"/>
                </a:cubicBezTo>
                <a:cubicBezTo>
                  <a:pt x="2306" y="63778"/>
                  <a:pt x="0" y="69459"/>
                  <a:pt x="0" y="77842"/>
                </a:cubicBezTo>
                <a:cubicBezTo>
                  <a:pt x="0" y="83455"/>
                  <a:pt x="768" y="89135"/>
                  <a:pt x="2381" y="94511"/>
                </a:cubicBezTo>
                <a:cubicBezTo>
                  <a:pt x="3203" y="97252"/>
                  <a:pt x="5863" y="99095"/>
                  <a:pt x="7143" y="101654"/>
                </a:cubicBezTo>
                <a:cubicBezTo>
                  <a:pt x="8266" y="103899"/>
                  <a:pt x="8731" y="106417"/>
                  <a:pt x="9525" y="108798"/>
                </a:cubicBezTo>
                <a:cubicBezTo>
                  <a:pt x="8731" y="117529"/>
                  <a:pt x="5810" y="126327"/>
                  <a:pt x="7143" y="134992"/>
                </a:cubicBezTo>
                <a:cubicBezTo>
                  <a:pt x="7578" y="137821"/>
                  <a:pt x="11546" y="138932"/>
                  <a:pt x="14287" y="139754"/>
                </a:cubicBezTo>
                <a:cubicBezTo>
                  <a:pt x="19663" y="141367"/>
                  <a:pt x="25400" y="141342"/>
                  <a:pt x="30956" y="142136"/>
                </a:cubicBezTo>
                <a:cubicBezTo>
                  <a:pt x="33337" y="144517"/>
                  <a:pt x="37232" y="146025"/>
                  <a:pt x="38100" y="149279"/>
                </a:cubicBezTo>
                <a:cubicBezTo>
                  <a:pt x="40563" y="158514"/>
                  <a:pt x="38910" y="168426"/>
                  <a:pt x="40481" y="177854"/>
                </a:cubicBezTo>
                <a:cubicBezTo>
                  <a:pt x="41306" y="182806"/>
                  <a:pt x="41066" y="189358"/>
                  <a:pt x="45243" y="192142"/>
                </a:cubicBezTo>
                <a:lnTo>
                  <a:pt x="52387" y="196904"/>
                </a:lnTo>
                <a:cubicBezTo>
                  <a:pt x="53975" y="199285"/>
                  <a:pt x="54996" y="202163"/>
                  <a:pt x="57150" y="204048"/>
                </a:cubicBezTo>
                <a:cubicBezTo>
                  <a:pt x="68491" y="213971"/>
                  <a:pt x="69126" y="212995"/>
                  <a:pt x="80962" y="215954"/>
                </a:cubicBezTo>
                <a:cubicBezTo>
                  <a:pt x="86234" y="212440"/>
                  <a:pt x="91583" y="209549"/>
                  <a:pt x="95250" y="204048"/>
                </a:cubicBezTo>
                <a:cubicBezTo>
                  <a:pt x="96642" y="201959"/>
                  <a:pt x="96837" y="199285"/>
                  <a:pt x="97631" y="196904"/>
                </a:cubicBezTo>
                <a:cubicBezTo>
                  <a:pt x="96837" y="188173"/>
                  <a:pt x="96490" y="179390"/>
                  <a:pt x="95250" y="170711"/>
                </a:cubicBezTo>
                <a:cubicBezTo>
                  <a:pt x="94895" y="168226"/>
                  <a:pt x="93558" y="165981"/>
                  <a:pt x="92868" y="163567"/>
                </a:cubicBezTo>
                <a:cubicBezTo>
                  <a:pt x="91204" y="157744"/>
                  <a:pt x="88554" y="143997"/>
                  <a:pt x="85725" y="139754"/>
                </a:cubicBezTo>
                <a:lnTo>
                  <a:pt x="80962" y="132611"/>
                </a:lnTo>
                <a:cubicBezTo>
                  <a:pt x="75295" y="115608"/>
                  <a:pt x="73416" y="122500"/>
                  <a:pt x="80962" y="111179"/>
                </a:cubicBezTo>
                <a:cubicBezTo>
                  <a:pt x="84137" y="111973"/>
                  <a:pt x="88024" y="111406"/>
                  <a:pt x="90487" y="113561"/>
                </a:cubicBezTo>
                <a:cubicBezTo>
                  <a:pt x="113999" y="134134"/>
                  <a:pt x="89059" y="124197"/>
                  <a:pt x="107156" y="130229"/>
                </a:cubicBezTo>
                <a:cubicBezTo>
                  <a:pt x="131782" y="122021"/>
                  <a:pt x="123262" y="128411"/>
                  <a:pt x="135731" y="115942"/>
                </a:cubicBezTo>
                <a:cubicBezTo>
                  <a:pt x="142378" y="95997"/>
                  <a:pt x="132666" y="126958"/>
                  <a:pt x="140493" y="82604"/>
                </a:cubicBezTo>
                <a:cubicBezTo>
                  <a:pt x="141365" y="77660"/>
                  <a:pt x="143668" y="73079"/>
                  <a:pt x="145256" y="68317"/>
                </a:cubicBezTo>
                <a:lnTo>
                  <a:pt x="147637" y="61173"/>
                </a:lnTo>
                <a:cubicBezTo>
                  <a:pt x="136207" y="52600"/>
                  <a:pt x="134937" y="61967"/>
                  <a:pt x="133350" y="56411"/>
                </a:cubicBez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/>
          <p:cNvGrpSpPr/>
          <p:nvPr/>
        </p:nvGrpSpPr>
        <p:grpSpPr>
          <a:xfrm>
            <a:off x="2392947" y="6003259"/>
            <a:ext cx="2287861" cy="2152650"/>
            <a:chOff x="-1318534" y="6003259"/>
            <a:chExt cx="2287861" cy="2152650"/>
          </a:xfrm>
        </p:grpSpPr>
        <p:sp>
          <p:nvSpPr>
            <p:cNvPr id="72" name="자유형 71"/>
            <p:cNvSpPr/>
            <p:nvPr/>
          </p:nvSpPr>
          <p:spPr>
            <a:xfrm>
              <a:off x="-1318534" y="6003259"/>
              <a:ext cx="2287861" cy="2152650"/>
            </a:xfrm>
            <a:custGeom>
              <a:avLst/>
              <a:gdLst>
                <a:gd name="connsiteX0" fmla="*/ 1875111 w 2287861"/>
                <a:gd name="connsiteY0" fmla="*/ 238125 h 2152650"/>
                <a:gd name="connsiteX1" fmla="*/ 1840186 w 2287861"/>
                <a:gd name="connsiteY1" fmla="*/ 225425 h 2152650"/>
                <a:gd name="connsiteX2" fmla="*/ 1798911 w 2287861"/>
                <a:gd name="connsiteY2" fmla="*/ 215900 h 2152650"/>
                <a:gd name="connsiteX3" fmla="*/ 1751286 w 2287861"/>
                <a:gd name="connsiteY3" fmla="*/ 238125 h 2152650"/>
                <a:gd name="connsiteX4" fmla="*/ 1722711 w 2287861"/>
                <a:gd name="connsiteY4" fmla="*/ 282575 h 2152650"/>
                <a:gd name="connsiteX5" fmla="*/ 1706836 w 2287861"/>
                <a:gd name="connsiteY5" fmla="*/ 320675 h 2152650"/>
                <a:gd name="connsiteX6" fmla="*/ 1697311 w 2287861"/>
                <a:gd name="connsiteY6" fmla="*/ 323850 h 2152650"/>
                <a:gd name="connsiteX7" fmla="*/ 1665561 w 2287861"/>
                <a:gd name="connsiteY7" fmla="*/ 304800 h 2152650"/>
                <a:gd name="connsiteX8" fmla="*/ 1636986 w 2287861"/>
                <a:gd name="connsiteY8" fmla="*/ 298450 h 2152650"/>
                <a:gd name="connsiteX9" fmla="*/ 1586186 w 2287861"/>
                <a:gd name="connsiteY9" fmla="*/ 323850 h 2152650"/>
                <a:gd name="connsiteX10" fmla="*/ 1557611 w 2287861"/>
                <a:gd name="connsiteY10" fmla="*/ 317500 h 2152650"/>
                <a:gd name="connsiteX11" fmla="*/ 1544911 w 2287861"/>
                <a:gd name="connsiteY11" fmla="*/ 307975 h 2152650"/>
                <a:gd name="connsiteX12" fmla="*/ 1535386 w 2287861"/>
                <a:gd name="connsiteY12" fmla="*/ 311150 h 2152650"/>
                <a:gd name="connsiteX13" fmla="*/ 1500461 w 2287861"/>
                <a:gd name="connsiteY13" fmla="*/ 307975 h 2152650"/>
                <a:gd name="connsiteX14" fmla="*/ 1468711 w 2287861"/>
                <a:gd name="connsiteY14" fmla="*/ 282575 h 2152650"/>
                <a:gd name="connsiteX15" fmla="*/ 1452836 w 2287861"/>
                <a:gd name="connsiteY15" fmla="*/ 276225 h 2152650"/>
                <a:gd name="connsiteX16" fmla="*/ 1440136 w 2287861"/>
                <a:gd name="connsiteY16" fmla="*/ 304800 h 2152650"/>
                <a:gd name="connsiteX17" fmla="*/ 1430611 w 2287861"/>
                <a:gd name="connsiteY17" fmla="*/ 301625 h 2152650"/>
                <a:gd name="connsiteX18" fmla="*/ 1405211 w 2287861"/>
                <a:gd name="connsiteY18" fmla="*/ 295275 h 2152650"/>
                <a:gd name="connsiteX19" fmla="*/ 1395686 w 2287861"/>
                <a:gd name="connsiteY19" fmla="*/ 273050 h 2152650"/>
                <a:gd name="connsiteX20" fmla="*/ 1354411 w 2287861"/>
                <a:gd name="connsiteY20" fmla="*/ 292100 h 2152650"/>
                <a:gd name="connsiteX21" fmla="*/ 1344886 w 2287861"/>
                <a:gd name="connsiteY21" fmla="*/ 307975 h 2152650"/>
                <a:gd name="connsiteX22" fmla="*/ 1332186 w 2287861"/>
                <a:gd name="connsiteY22" fmla="*/ 317500 h 2152650"/>
                <a:gd name="connsiteX23" fmla="*/ 1290911 w 2287861"/>
                <a:gd name="connsiteY23" fmla="*/ 336550 h 2152650"/>
                <a:gd name="connsiteX24" fmla="*/ 1217886 w 2287861"/>
                <a:gd name="connsiteY24" fmla="*/ 314325 h 2152650"/>
                <a:gd name="connsiteX25" fmla="*/ 1195661 w 2287861"/>
                <a:gd name="connsiteY25" fmla="*/ 298450 h 2152650"/>
                <a:gd name="connsiteX26" fmla="*/ 1202011 w 2287861"/>
                <a:gd name="connsiteY26" fmla="*/ 260350 h 2152650"/>
                <a:gd name="connsiteX27" fmla="*/ 1221061 w 2287861"/>
                <a:gd name="connsiteY27" fmla="*/ 260350 h 2152650"/>
                <a:gd name="connsiteX28" fmla="*/ 1224236 w 2287861"/>
                <a:gd name="connsiteY28" fmla="*/ 206375 h 2152650"/>
                <a:gd name="connsiteX29" fmla="*/ 1214711 w 2287861"/>
                <a:gd name="connsiteY29" fmla="*/ 180975 h 2152650"/>
                <a:gd name="connsiteX30" fmla="*/ 1192486 w 2287861"/>
                <a:gd name="connsiteY30" fmla="*/ 190500 h 2152650"/>
                <a:gd name="connsiteX31" fmla="*/ 1157561 w 2287861"/>
                <a:gd name="connsiteY31" fmla="*/ 149225 h 2152650"/>
                <a:gd name="connsiteX32" fmla="*/ 1179786 w 2287861"/>
                <a:gd name="connsiteY32" fmla="*/ 152400 h 2152650"/>
                <a:gd name="connsiteX33" fmla="*/ 1202011 w 2287861"/>
                <a:gd name="connsiteY33" fmla="*/ 133350 h 2152650"/>
                <a:gd name="connsiteX34" fmla="*/ 1202011 w 2287861"/>
                <a:gd name="connsiteY34" fmla="*/ 92075 h 2152650"/>
                <a:gd name="connsiteX35" fmla="*/ 1173436 w 2287861"/>
                <a:gd name="connsiteY35" fmla="*/ 85725 h 2152650"/>
                <a:gd name="connsiteX36" fmla="*/ 1179786 w 2287861"/>
                <a:gd name="connsiteY36" fmla="*/ 44450 h 2152650"/>
                <a:gd name="connsiteX37" fmla="*/ 1154386 w 2287861"/>
                <a:gd name="connsiteY37" fmla="*/ 41275 h 2152650"/>
                <a:gd name="connsiteX38" fmla="*/ 1128986 w 2287861"/>
                <a:gd name="connsiteY38" fmla="*/ 41275 h 2152650"/>
                <a:gd name="connsiteX39" fmla="*/ 1109936 w 2287861"/>
                <a:gd name="connsiteY39" fmla="*/ 85725 h 2152650"/>
                <a:gd name="connsiteX40" fmla="*/ 1084536 w 2287861"/>
                <a:gd name="connsiteY40" fmla="*/ 107950 h 2152650"/>
                <a:gd name="connsiteX41" fmla="*/ 1090886 w 2287861"/>
                <a:gd name="connsiteY41" fmla="*/ 155575 h 2152650"/>
                <a:gd name="connsiteX42" fmla="*/ 1046436 w 2287861"/>
                <a:gd name="connsiteY42" fmla="*/ 158750 h 2152650"/>
                <a:gd name="connsiteX43" fmla="*/ 1017861 w 2287861"/>
                <a:gd name="connsiteY43" fmla="*/ 142875 h 2152650"/>
                <a:gd name="connsiteX44" fmla="*/ 995636 w 2287861"/>
                <a:gd name="connsiteY44" fmla="*/ 136525 h 2152650"/>
                <a:gd name="connsiteX45" fmla="*/ 986111 w 2287861"/>
                <a:gd name="connsiteY45" fmla="*/ 111125 h 2152650"/>
                <a:gd name="connsiteX46" fmla="*/ 979761 w 2287861"/>
                <a:gd name="connsiteY46" fmla="*/ 69850 h 2152650"/>
                <a:gd name="connsiteX47" fmla="*/ 944836 w 2287861"/>
                <a:gd name="connsiteY47" fmla="*/ 44450 h 2152650"/>
                <a:gd name="connsiteX48" fmla="*/ 919436 w 2287861"/>
                <a:gd name="connsiteY48" fmla="*/ 31750 h 2152650"/>
                <a:gd name="connsiteX49" fmla="*/ 887686 w 2287861"/>
                <a:gd name="connsiteY49" fmla="*/ 31750 h 2152650"/>
                <a:gd name="connsiteX50" fmla="*/ 887686 w 2287861"/>
                <a:gd name="connsiteY50" fmla="*/ 6350 h 2152650"/>
                <a:gd name="connsiteX51" fmla="*/ 852761 w 2287861"/>
                <a:gd name="connsiteY51" fmla="*/ 0 h 2152650"/>
                <a:gd name="connsiteX52" fmla="*/ 849586 w 2287861"/>
                <a:gd name="connsiteY52" fmla="*/ 22225 h 2152650"/>
                <a:gd name="connsiteX53" fmla="*/ 801961 w 2287861"/>
                <a:gd name="connsiteY53" fmla="*/ 28575 h 2152650"/>
                <a:gd name="connsiteX54" fmla="*/ 760686 w 2287861"/>
                <a:gd name="connsiteY54" fmla="*/ 44450 h 2152650"/>
                <a:gd name="connsiteX55" fmla="*/ 741636 w 2287861"/>
                <a:gd name="connsiteY55" fmla="*/ 66675 h 2152650"/>
                <a:gd name="connsiteX56" fmla="*/ 754336 w 2287861"/>
                <a:gd name="connsiteY56" fmla="*/ 95250 h 2152650"/>
                <a:gd name="connsiteX57" fmla="*/ 760686 w 2287861"/>
                <a:gd name="connsiteY57" fmla="*/ 117475 h 2152650"/>
                <a:gd name="connsiteX58" fmla="*/ 728936 w 2287861"/>
                <a:gd name="connsiteY58" fmla="*/ 142875 h 2152650"/>
                <a:gd name="connsiteX59" fmla="*/ 719411 w 2287861"/>
                <a:gd name="connsiteY59" fmla="*/ 158750 h 2152650"/>
                <a:gd name="connsiteX60" fmla="*/ 728936 w 2287861"/>
                <a:gd name="connsiteY60" fmla="*/ 177800 h 2152650"/>
                <a:gd name="connsiteX61" fmla="*/ 713061 w 2287861"/>
                <a:gd name="connsiteY61" fmla="*/ 212725 h 2152650"/>
                <a:gd name="connsiteX62" fmla="*/ 694011 w 2287861"/>
                <a:gd name="connsiteY62" fmla="*/ 215900 h 2152650"/>
                <a:gd name="connsiteX63" fmla="*/ 681311 w 2287861"/>
                <a:gd name="connsiteY63" fmla="*/ 231775 h 2152650"/>
                <a:gd name="connsiteX64" fmla="*/ 646386 w 2287861"/>
                <a:gd name="connsiteY64" fmla="*/ 244475 h 2152650"/>
                <a:gd name="connsiteX65" fmla="*/ 636861 w 2287861"/>
                <a:gd name="connsiteY65" fmla="*/ 244475 h 2152650"/>
                <a:gd name="connsiteX66" fmla="*/ 627336 w 2287861"/>
                <a:gd name="connsiteY66" fmla="*/ 241300 h 2152650"/>
                <a:gd name="connsiteX67" fmla="*/ 601936 w 2287861"/>
                <a:gd name="connsiteY67" fmla="*/ 288925 h 2152650"/>
                <a:gd name="connsiteX68" fmla="*/ 567011 w 2287861"/>
                <a:gd name="connsiteY68" fmla="*/ 292100 h 2152650"/>
                <a:gd name="connsiteX69" fmla="*/ 544786 w 2287861"/>
                <a:gd name="connsiteY69" fmla="*/ 269875 h 2152650"/>
                <a:gd name="connsiteX70" fmla="*/ 509861 w 2287861"/>
                <a:gd name="connsiteY70" fmla="*/ 279400 h 2152650"/>
                <a:gd name="connsiteX71" fmla="*/ 513036 w 2287861"/>
                <a:gd name="connsiteY71" fmla="*/ 292100 h 2152650"/>
                <a:gd name="connsiteX72" fmla="*/ 519386 w 2287861"/>
                <a:gd name="connsiteY72" fmla="*/ 314325 h 2152650"/>
                <a:gd name="connsiteX73" fmla="*/ 506686 w 2287861"/>
                <a:gd name="connsiteY73" fmla="*/ 323850 h 2152650"/>
                <a:gd name="connsiteX74" fmla="*/ 474936 w 2287861"/>
                <a:gd name="connsiteY74" fmla="*/ 307975 h 2152650"/>
                <a:gd name="connsiteX75" fmla="*/ 449536 w 2287861"/>
                <a:gd name="connsiteY75" fmla="*/ 304800 h 2152650"/>
                <a:gd name="connsiteX76" fmla="*/ 424136 w 2287861"/>
                <a:gd name="connsiteY76" fmla="*/ 314325 h 2152650"/>
                <a:gd name="connsiteX77" fmla="*/ 405086 w 2287861"/>
                <a:gd name="connsiteY77" fmla="*/ 279400 h 2152650"/>
                <a:gd name="connsiteX78" fmla="*/ 411436 w 2287861"/>
                <a:gd name="connsiteY78" fmla="*/ 244475 h 2152650"/>
                <a:gd name="connsiteX79" fmla="*/ 392386 w 2287861"/>
                <a:gd name="connsiteY79" fmla="*/ 219075 h 2152650"/>
                <a:gd name="connsiteX80" fmla="*/ 373336 w 2287861"/>
                <a:gd name="connsiteY80" fmla="*/ 234950 h 2152650"/>
                <a:gd name="connsiteX81" fmla="*/ 373336 w 2287861"/>
                <a:gd name="connsiteY81" fmla="*/ 200025 h 2152650"/>
                <a:gd name="connsiteX82" fmla="*/ 360636 w 2287861"/>
                <a:gd name="connsiteY82" fmla="*/ 171450 h 2152650"/>
                <a:gd name="connsiteX83" fmla="*/ 373336 w 2287861"/>
                <a:gd name="connsiteY83" fmla="*/ 123825 h 2152650"/>
                <a:gd name="connsiteX84" fmla="*/ 354286 w 2287861"/>
                <a:gd name="connsiteY84" fmla="*/ 95250 h 2152650"/>
                <a:gd name="connsiteX85" fmla="*/ 274911 w 2287861"/>
                <a:gd name="connsiteY85" fmla="*/ 95250 h 2152650"/>
                <a:gd name="connsiteX86" fmla="*/ 239986 w 2287861"/>
                <a:gd name="connsiteY86" fmla="*/ 136525 h 2152650"/>
                <a:gd name="connsiteX87" fmla="*/ 246336 w 2287861"/>
                <a:gd name="connsiteY87" fmla="*/ 171450 h 2152650"/>
                <a:gd name="connsiteX88" fmla="*/ 284436 w 2287861"/>
                <a:gd name="connsiteY88" fmla="*/ 203200 h 2152650"/>
                <a:gd name="connsiteX89" fmla="*/ 306661 w 2287861"/>
                <a:gd name="connsiteY89" fmla="*/ 244475 h 2152650"/>
                <a:gd name="connsiteX90" fmla="*/ 268561 w 2287861"/>
                <a:gd name="connsiteY90" fmla="*/ 215900 h 2152650"/>
                <a:gd name="connsiteX91" fmla="*/ 224111 w 2287861"/>
                <a:gd name="connsiteY91" fmla="*/ 212725 h 2152650"/>
                <a:gd name="connsiteX92" fmla="*/ 201886 w 2287861"/>
                <a:gd name="connsiteY92" fmla="*/ 269875 h 2152650"/>
                <a:gd name="connsiteX93" fmla="*/ 192361 w 2287861"/>
                <a:gd name="connsiteY93" fmla="*/ 349250 h 2152650"/>
                <a:gd name="connsiteX94" fmla="*/ 138386 w 2287861"/>
                <a:gd name="connsiteY94" fmla="*/ 361950 h 2152650"/>
                <a:gd name="connsiteX95" fmla="*/ 132036 w 2287861"/>
                <a:gd name="connsiteY95" fmla="*/ 393700 h 2152650"/>
                <a:gd name="connsiteX96" fmla="*/ 141561 w 2287861"/>
                <a:gd name="connsiteY96" fmla="*/ 419100 h 2152650"/>
                <a:gd name="connsiteX97" fmla="*/ 116161 w 2287861"/>
                <a:gd name="connsiteY97" fmla="*/ 425450 h 2152650"/>
                <a:gd name="connsiteX98" fmla="*/ 93936 w 2287861"/>
                <a:gd name="connsiteY98" fmla="*/ 412750 h 2152650"/>
                <a:gd name="connsiteX99" fmla="*/ 78061 w 2287861"/>
                <a:gd name="connsiteY99" fmla="*/ 482600 h 2152650"/>
                <a:gd name="connsiteX100" fmla="*/ 135211 w 2287861"/>
                <a:gd name="connsiteY100" fmla="*/ 495300 h 2152650"/>
                <a:gd name="connsiteX101" fmla="*/ 163786 w 2287861"/>
                <a:gd name="connsiteY101" fmla="*/ 498475 h 2152650"/>
                <a:gd name="connsiteX102" fmla="*/ 195536 w 2287861"/>
                <a:gd name="connsiteY102" fmla="*/ 492125 h 2152650"/>
                <a:gd name="connsiteX103" fmla="*/ 186011 w 2287861"/>
                <a:gd name="connsiteY103" fmla="*/ 514350 h 2152650"/>
                <a:gd name="connsiteX104" fmla="*/ 163786 w 2287861"/>
                <a:gd name="connsiteY104" fmla="*/ 539750 h 2152650"/>
                <a:gd name="connsiteX105" fmla="*/ 211411 w 2287861"/>
                <a:gd name="connsiteY105" fmla="*/ 590550 h 2152650"/>
                <a:gd name="connsiteX106" fmla="*/ 230461 w 2287861"/>
                <a:gd name="connsiteY106" fmla="*/ 628650 h 2152650"/>
                <a:gd name="connsiteX107" fmla="*/ 265386 w 2287861"/>
                <a:gd name="connsiteY107" fmla="*/ 679450 h 2152650"/>
                <a:gd name="connsiteX108" fmla="*/ 325711 w 2287861"/>
                <a:gd name="connsiteY108" fmla="*/ 695325 h 2152650"/>
                <a:gd name="connsiteX109" fmla="*/ 284436 w 2287861"/>
                <a:gd name="connsiteY109" fmla="*/ 717550 h 2152650"/>
                <a:gd name="connsiteX110" fmla="*/ 316186 w 2287861"/>
                <a:gd name="connsiteY110" fmla="*/ 733425 h 2152650"/>
                <a:gd name="connsiteX111" fmla="*/ 284436 w 2287861"/>
                <a:gd name="connsiteY111" fmla="*/ 784225 h 2152650"/>
                <a:gd name="connsiteX112" fmla="*/ 255861 w 2287861"/>
                <a:gd name="connsiteY112" fmla="*/ 781050 h 2152650"/>
                <a:gd name="connsiteX113" fmla="*/ 274911 w 2287861"/>
                <a:gd name="connsiteY113" fmla="*/ 819150 h 2152650"/>
                <a:gd name="connsiteX114" fmla="*/ 233636 w 2287861"/>
                <a:gd name="connsiteY114" fmla="*/ 819150 h 2152650"/>
                <a:gd name="connsiteX115" fmla="*/ 224111 w 2287861"/>
                <a:gd name="connsiteY115" fmla="*/ 777875 h 2152650"/>
                <a:gd name="connsiteX116" fmla="*/ 236811 w 2287861"/>
                <a:gd name="connsiteY116" fmla="*/ 762000 h 2152650"/>
                <a:gd name="connsiteX117" fmla="*/ 211411 w 2287861"/>
                <a:gd name="connsiteY117" fmla="*/ 711200 h 2152650"/>
                <a:gd name="connsiteX118" fmla="*/ 192361 w 2287861"/>
                <a:gd name="connsiteY118" fmla="*/ 755650 h 2152650"/>
                <a:gd name="connsiteX119" fmla="*/ 173311 w 2287861"/>
                <a:gd name="connsiteY119" fmla="*/ 733425 h 2152650"/>
                <a:gd name="connsiteX120" fmla="*/ 151086 w 2287861"/>
                <a:gd name="connsiteY120" fmla="*/ 714375 h 2152650"/>
                <a:gd name="connsiteX121" fmla="*/ 138386 w 2287861"/>
                <a:gd name="connsiteY121" fmla="*/ 736600 h 2152650"/>
                <a:gd name="connsiteX122" fmla="*/ 147911 w 2287861"/>
                <a:gd name="connsiteY122" fmla="*/ 768350 h 2152650"/>
                <a:gd name="connsiteX123" fmla="*/ 154261 w 2287861"/>
                <a:gd name="connsiteY123" fmla="*/ 790575 h 2152650"/>
                <a:gd name="connsiteX124" fmla="*/ 208236 w 2287861"/>
                <a:gd name="connsiteY124" fmla="*/ 784225 h 2152650"/>
                <a:gd name="connsiteX125" fmla="*/ 217761 w 2287861"/>
                <a:gd name="connsiteY125" fmla="*/ 819150 h 2152650"/>
                <a:gd name="connsiteX126" fmla="*/ 160611 w 2287861"/>
                <a:gd name="connsiteY126" fmla="*/ 869950 h 2152650"/>
                <a:gd name="connsiteX127" fmla="*/ 125686 w 2287861"/>
                <a:gd name="connsiteY127" fmla="*/ 873125 h 2152650"/>
                <a:gd name="connsiteX128" fmla="*/ 154261 w 2287861"/>
                <a:gd name="connsiteY128" fmla="*/ 895350 h 2152650"/>
                <a:gd name="connsiteX129" fmla="*/ 122511 w 2287861"/>
                <a:gd name="connsiteY129" fmla="*/ 911225 h 2152650"/>
                <a:gd name="connsiteX130" fmla="*/ 84411 w 2287861"/>
                <a:gd name="connsiteY130" fmla="*/ 885825 h 2152650"/>
                <a:gd name="connsiteX131" fmla="*/ 71711 w 2287861"/>
                <a:gd name="connsiteY131" fmla="*/ 914400 h 2152650"/>
                <a:gd name="connsiteX132" fmla="*/ 93936 w 2287861"/>
                <a:gd name="connsiteY132" fmla="*/ 962025 h 2152650"/>
                <a:gd name="connsiteX133" fmla="*/ 90761 w 2287861"/>
                <a:gd name="connsiteY133" fmla="*/ 984250 h 2152650"/>
                <a:gd name="connsiteX134" fmla="*/ 116161 w 2287861"/>
                <a:gd name="connsiteY134" fmla="*/ 993775 h 2152650"/>
                <a:gd name="connsiteX135" fmla="*/ 147911 w 2287861"/>
                <a:gd name="connsiteY135" fmla="*/ 1019175 h 2152650"/>
                <a:gd name="connsiteX136" fmla="*/ 170136 w 2287861"/>
                <a:gd name="connsiteY136" fmla="*/ 1009650 h 2152650"/>
                <a:gd name="connsiteX137" fmla="*/ 186011 w 2287861"/>
                <a:gd name="connsiteY137" fmla="*/ 946150 h 2152650"/>
                <a:gd name="connsiteX138" fmla="*/ 166961 w 2287861"/>
                <a:gd name="connsiteY138" fmla="*/ 908050 h 2152650"/>
                <a:gd name="connsiteX139" fmla="*/ 189186 w 2287861"/>
                <a:gd name="connsiteY139" fmla="*/ 898525 h 2152650"/>
                <a:gd name="connsiteX140" fmla="*/ 211411 w 2287861"/>
                <a:gd name="connsiteY140" fmla="*/ 946150 h 2152650"/>
                <a:gd name="connsiteX141" fmla="*/ 211411 w 2287861"/>
                <a:gd name="connsiteY141" fmla="*/ 984250 h 2152650"/>
                <a:gd name="connsiteX142" fmla="*/ 230461 w 2287861"/>
                <a:gd name="connsiteY142" fmla="*/ 1009650 h 2152650"/>
                <a:gd name="connsiteX143" fmla="*/ 230461 w 2287861"/>
                <a:gd name="connsiteY143" fmla="*/ 1038225 h 2152650"/>
                <a:gd name="connsiteX144" fmla="*/ 208236 w 2287861"/>
                <a:gd name="connsiteY144" fmla="*/ 1060450 h 2152650"/>
                <a:gd name="connsiteX145" fmla="*/ 233636 w 2287861"/>
                <a:gd name="connsiteY145" fmla="*/ 1152525 h 2152650"/>
                <a:gd name="connsiteX146" fmla="*/ 192361 w 2287861"/>
                <a:gd name="connsiteY146" fmla="*/ 1181100 h 2152650"/>
                <a:gd name="connsiteX147" fmla="*/ 170136 w 2287861"/>
                <a:gd name="connsiteY147" fmla="*/ 1250950 h 2152650"/>
                <a:gd name="connsiteX148" fmla="*/ 186011 w 2287861"/>
                <a:gd name="connsiteY148" fmla="*/ 1270000 h 2152650"/>
                <a:gd name="connsiteX149" fmla="*/ 230461 w 2287861"/>
                <a:gd name="connsiteY149" fmla="*/ 1241425 h 2152650"/>
                <a:gd name="connsiteX150" fmla="*/ 255861 w 2287861"/>
                <a:gd name="connsiteY150" fmla="*/ 1241425 h 2152650"/>
                <a:gd name="connsiteX151" fmla="*/ 284436 w 2287861"/>
                <a:gd name="connsiteY151" fmla="*/ 1231900 h 2152650"/>
                <a:gd name="connsiteX152" fmla="*/ 300311 w 2287861"/>
                <a:gd name="connsiteY152" fmla="*/ 1266825 h 2152650"/>
                <a:gd name="connsiteX153" fmla="*/ 255861 w 2287861"/>
                <a:gd name="connsiteY153" fmla="*/ 1282700 h 2152650"/>
                <a:gd name="connsiteX154" fmla="*/ 195536 w 2287861"/>
                <a:gd name="connsiteY154" fmla="*/ 1282700 h 2152650"/>
                <a:gd name="connsiteX155" fmla="*/ 198711 w 2287861"/>
                <a:gd name="connsiteY155" fmla="*/ 1304925 h 2152650"/>
                <a:gd name="connsiteX156" fmla="*/ 170136 w 2287861"/>
                <a:gd name="connsiteY156" fmla="*/ 1336675 h 2152650"/>
                <a:gd name="connsiteX157" fmla="*/ 201886 w 2287861"/>
                <a:gd name="connsiteY157" fmla="*/ 1352550 h 2152650"/>
                <a:gd name="connsiteX158" fmla="*/ 179661 w 2287861"/>
                <a:gd name="connsiteY158" fmla="*/ 1387475 h 2152650"/>
                <a:gd name="connsiteX159" fmla="*/ 186011 w 2287861"/>
                <a:gd name="connsiteY159" fmla="*/ 1416050 h 2152650"/>
                <a:gd name="connsiteX160" fmla="*/ 151086 w 2287861"/>
                <a:gd name="connsiteY160" fmla="*/ 1422400 h 2152650"/>
                <a:gd name="connsiteX161" fmla="*/ 141561 w 2287861"/>
                <a:gd name="connsiteY161" fmla="*/ 1387475 h 2152650"/>
                <a:gd name="connsiteX162" fmla="*/ 122511 w 2287861"/>
                <a:gd name="connsiteY162" fmla="*/ 1374775 h 2152650"/>
                <a:gd name="connsiteX163" fmla="*/ 106636 w 2287861"/>
                <a:gd name="connsiteY163" fmla="*/ 1327150 h 2152650"/>
                <a:gd name="connsiteX164" fmla="*/ 81236 w 2287861"/>
                <a:gd name="connsiteY164" fmla="*/ 1314450 h 2152650"/>
                <a:gd name="connsiteX165" fmla="*/ 74886 w 2287861"/>
                <a:gd name="connsiteY165" fmla="*/ 1298575 h 2152650"/>
                <a:gd name="connsiteX166" fmla="*/ 55836 w 2287861"/>
                <a:gd name="connsiteY166" fmla="*/ 1304925 h 2152650"/>
                <a:gd name="connsiteX167" fmla="*/ 36786 w 2287861"/>
                <a:gd name="connsiteY167" fmla="*/ 1358900 h 2152650"/>
                <a:gd name="connsiteX168" fmla="*/ 36786 w 2287861"/>
                <a:gd name="connsiteY168" fmla="*/ 1406525 h 2152650"/>
                <a:gd name="connsiteX169" fmla="*/ 11386 w 2287861"/>
                <a:gd name="connsiteY169" fmla="*/ 1387475 h 2152650"/>
                <a:gd name="connsiteX170" fmla="*/ 14561 w 2287861"/>
                <a:gd name="connsiteY170" fmla="*/ 1444625 h 2152650"/>
                <a:gd name="connsiteX171" fmla="*/ 27261 w 2287861"/>
                <a:gd name="connsiteY171" fmla="*/ 1517650 h 2152650"/>
                <a:gd name="connsiteX172" fmla="*/ 49486 w 2287861"/>
                <a:gd name="connsiteY172" fmla="*/ 1533525 h 2152650"/>
                <a:gd name="connsiteX173" fmla="*/ 52661 w 2287861"/>
                <a:gd name="connsiteY173" fmla="*/ 1536700 h 2152650"/>
                <a:gd name="connsiteX174" fmla="*/ 49486 w 2287861"/>
                <a:gd name="connsiteY174" fmla="*/ 1558925 h 2152650"/>
                <a:gd name="connsiteX175" fmla="*/ 52661 w 2287861"/>
                <a:gd name="connsiteY175" fmla="*/ 1606550 h 2152650"/>
                <a:gd name="connsiteX176" fmla="*/ 87586 w 2287861"/>
                <a:gd name="connsiteY176" fmla="*/ 1619250 h 2152650"/>
                <a:gd name="connsiteX177" fmla="*/ 87586 w 2287861"/>
                <a:gd name="connsiteY177" fmla="*/ 1641475 h 2152650"/>
                <a:gd name="connsiteX178" fmla="*/ 122511 w 2287861"/>
                <a:gd name="connsiteY178" fmla="*/ 1651000 h 2152650"/>
                <a:gd name="connsiteX179" fmla="*/ 128861 w 2287861"/>
                <a:gd name="connsiteY179" fmla="*/ 1644650 h 2152650"/>
                <a:gd name="connsiteX180" fmla="*/ 163786 w 2287861"/>
                <a:gd name="connsiteY180" fmla="*/ 1654175 h 2152650"/>
                <a:gd name="connsiteX181" fmla="*/ 192361 w 2287861"/>
                <a:gd name="connsiteY181" fmla="*/ 1660525 h 2152650"/>
                <a:gd name="connsiteX182" fmla="*/ 205061 w 2287861"/>
                <a:gd name="connsiteY182" fmla="*/ 1676400 h 2152650"/>
                <a:gd name="connsiteX183" fmla="*/ 201886 w 2287861"/>
                <a:gd name="connsiteY183" fmla="*/ 1701800 h 2152650"/>
                <a:gd name="connsiteX184" fmla="*/ 224111 w 2287861"/>
                <a:gd name="connsiteY184" fmla="*/ 1695450 h 2152650"/>
                <a:gd name="connsiteX185" fmla="*/ 246336 w 2287861"/>
                <a:gd name="connsiteY185" fmla="*/ 1676400 h 2152650"/>
                <a:gd name="connsiteX186" fmla="*/ 246336 w 2287861"/>
                <a:gd name="connsiteY186" fmla="*/ 1676400 h 2152650"/>
                <a:gd name="connsiteX187" fmla="*/ 278086 w 2287861"/>
                <a:gd name="connsiteY187" fmla="*/ 1676400 h 2152650"/>
                <a:gd name="connsiteX188" fmla="*/ 278086 w 2287861"/>
                <a:gd name="connsiteY188" fmla="*/ 1704975 h 2152650"/>
                <a:gd name="connsiteX189" fmla="*/ 303486 w 2287861"/>
                <a:gd name="connsiteY189" fmla="*/ 1704975 h 2152650"/>
                <a:gd name="connsiteX190" fmla="*/ 287611 w 2287861"/>
                <a:gd name="connsiteY190" fmla="*/ 1727200 h 2152650"/>
                <a:gd name="connsiteX191" fmla="*/ 316186 w 2287861"/>
                <a:gd name="connsiteY191" fmla="*/ 1746250 h 2152650"/>
                <a:gd name="connsiteX192" fmla="*/ 306661 w 2287861"/>
                <a:gd name="connsiteY192" fmla="*/ 1774825 h 2152650"/>
                <a:gd name="connsiteX193" fmla="*/ 303486 w 2287861"/>
                <a:gd name="connsiteY193" fmla="*/ 1809750 h 2152650"/>
                <a:gd name="connsiteX194" fmla="*/ 322536 w 2287861"/>
                <a:gd name="connsiteY194" fmla="*/ 1838325 h 2152650"/>
                <a:gd name="connsiteX195" fmla="*/ 306661 w 2287861"/>
                <a:gd name="connsiteY195" fmla="*/ 1873250 h 2152650"/>
                <a:gd name="connsiteX196" fmla="*/ 332061 w 2287861"/>
                <a:gd name="connsiteY196" fmla="*/ 1898650 h 2152650"/>
                <a:gd name="connsiteX197" fmla="*/ 376511 w 2287861"/>
                <a:gd name="connsiteY197" fmla="*/ 1889125 h 2152650"/>
                <a:gd name="connsiteX198" fmla="*/ 386036 w 2287861"/>
                <a:gd name="connsiteY198" fmla="*/ 1930400 h 2152650"/>
                <a:gd name="connsiteX199" fmla="*/ 360636 w 2287861"/>
                <a:gd name="connsiteY199" fmla="*/ 1946275 h 2152650"/>
                <a:gd name="connsiteX200" fmla="*/ 354286 w 2287861"/>
                <a:gd name="connsiteY200" fmla="*/ 1974850 h 2152650"/>
                <a:gd name="connsiteX201" fmla="*/ 325711 w 2287861"/>
                <a:gd name="connsiteY201" fmla="*/ 1990725 h 2152650"/>
                <a:gd name="connsiteX202" fmla="*/ 332061 w 2287861"/>
                <a:gd name="connsiteY202" fmla="*/ 2019300 h 2152650"/>
                <a:gd name="connsiteX203" fmla="*/ 325711 w 2287861"/>
                <a:gd name="connsiteY203" fmla="*/ 2041525 h 2152650"/>
                <a:gd name="connsiteX204" fmla="*/ 386036 w 2287861"/>
                <a:gd name="connsiteY204" fmla="*/ 2022475 h 2152650"/>
                <a:gd name="connsiteX205" fmla="*/ 401911 w 2287861"/>
                <a:gd name="connsiteY205" fmla="*/ 2066925 h 2152650"/>
                <a:gd name="connsiteX206" fmla="*/ 395561 w 2287861"/>
                <a:gd name="connsiteY206" fmla="*/ 2098675 h 2152650"/>
                <a:gd name="connsiteX207" fmla="*/ 398736 w 2287861"/>
                <a:gd name="connsiteY207" fmla="*/ 2152650 h 2152650"/>
                <a:gd name="connsiteX208" fmla="*/ 420961 w 2287861"/>
                <a:gd name="connsiteY208" fmla="*/ 2124075 h 2152650"/>
                <a:gd name="connsiteX209" fmla="*/ 459061 w 2287861"/>
                <a:gd name="connsiteY209" fmla="*/ 2098675 h 2152650"/>
                <a:gd name="connsiteX210" fmla="*/ 516211 w 2287861"/>
                <a:gd name="connsiteY210" fmla="*/ 2111375 h 2152650"/>
                <a:gd name="connsiteX211" fmla="*/ 519386 w 2287861"/>
                <a:gd name="connsiteY211" fmla="*/ 2070100 h 2152650"/>
                <a:gd name="connsiteX212" fmla="*/ 538436 w 2287861"/>
                <a:gd name="connsiteY212" fmla="*/ 2038350 h 2152650"/>
                <a:gd name="connsiteX213" fmla="*/ 544786 w 2287861"/>
                <a:gd name="connsiteY213" fmla="*/ 2000250 h 2152650"/>
                <a:gd name="connsiteX214" fmla="*/ 532086 w 2287861"/>
                <a:gd name="connsiteY214" fmla="*/ 1978025 h 2152650"/>
                <a:gd name="connsiteX215" fmla="*/ 547961 w 2287861"/>
                <a:gd name="connsiteY215" fmla="*/ 1952625 h 2152650"/>
                <a:gd name="connsiteX216" fmla="*/ 595586 w 2287861"/>
                <a:gd name="connsiteY216" fmla="*/ 1927225 h 2152650"/>
                <a:gd name="connsiteX217" fmla="*/ 598761 w 2287861"/>
                <a:gd name="connsiteY217" fmla="*/ 1901825 h 2152650"/>
                <a:gd name="connsiteX218" fmla="*/ 620986 w 2287861"/>
                <a:gd name="connsiteY218" fmla="*/ 1914525 h 2152650"/>
                <a:gd name="connsiteX219" fmla="*/ 649561 w 2287861"/>
                <a:gd name="connsiteY219" fmla="*/ 1908175 h 2152650"/>
                <a:gd name="connsiteX220" fmla="*/ 630511 w 2287861"/>
                <a:gd name="connsiteY220" fmla="*/ 1882775 h 2152650"/>
                <a:gd name="connsiteX221" fmla="*/ 649561 w 2287861"/>
                <a:gd name="connsiteY221" fmla="*/ 1863725 h 2152650"/>
                <a:gd name="connsiteX222" fmla="*/ 684486 w 2287861"/>
                <a:gd name="connsiteY222" fmla="*/ 1889125 h 2152650"/>
                <a:gd name="connsiteX223" fmla="*/ 722586 w 2287861"/>
                <a:gd name="connsiteY223" fmla="*/ 1854200 h 2152650"/>
                <a:gd name="connsiteX224" fmla="*/ 738461 w 2287861"/>
                <a:gd name="connsiteY224" fmla="*/ 1806575 h 2152650"/>
                <a:gd name="connsiteX225" fmla="*/ 732111 w 2287861"/>
                <a:gd name="connsiteY225" fmla="*/ 1797050 h 2152650"/>
                <a:gd name="connsiteX226" fmla="*/ 757511 w 2287861"/>
                <a:gd name="connsiteY226" fmla="*/ 1784350 h 2152650"/>
                <a:gd name="connsiteX227" fmla="*/ 767036 w 2287861"/>
                <a:gd name="connsiteY227" fmla="*/ 1724025 h 2152650"/>
                <a:gd name="connsiteX228" fmla="*/ 763861 w 2287861"/>
                <a:gd name="connsiteY228" fmla="*/ 1670050 h 2152650"/>
                <a:gd name="connsiteX229" fmla="*/ 773386 w 2287861"/>
                <a:gd name="connsiteY229" fmla="*/ 1622425 h 2152650"/>
                <a:gd name="connsiteX230" fmla="*/ 776561 w 2287861"/>
                <a:gd name="connsiteY230" fmla="*/ 1609725 h 2152650"/>
                <a:gd name="connsiteX231" fmla="*/ 795611 w 2287861"/>
                <a:gd name="connsiteY231" fmla="*/ 1612900 h 2152650"/>
                <a:gd name="connsiteX232" fmla="*/ 805136 w 2287861"/>
                <a:gd name="connsiteY232" fmla="*/ 1657350 h 2152650"/>
                <a:gd name="connsiteX233" fmla="*/ 811486 w 2287861"/>
                <a:gd name="connsiteY233" fmla="*/ 1689100 h 2152650"/>
                <a:gd name="connsiteX234" fmla="*/ 805136 w 2287861"/>
                <a:gd name="connsiteY234" fmla="*/ 1736725 h 2152650"/>
                <a:gd name="connsiteX235" fmla="*/ 805136 w 2287861"/>
                <a:gd name="connsiteY235" fmla="*/ 1806575 h 2152650"/>
                <a:gd name="connsiteX236" fmla="*/ 805136 w 2287861"/>
                <a:gd name="connsiteY236" fmla="*/ 1835150 h 2152650"/>
                <a:gd name="connsiteX237" fmla="*/ 824186 w 2287861"/>
                <a:gd name="connsiteY237" fmla="*/ 1838325 h 2152650"/>
                <a:gd name="connsiteX238" fmla="*/ 821011 w 2287861"/>
                <a:gd name="connsiteY238" fmla="*/ 1863725 h 2152650"/>
                <a:gd name="connsiteX239" fmla="*/ 881336 w 2287861"/>
                <a:gd name="connsiteY239" fmla="*/ 1870075 h 2152650"/>
                <a:gd name="connsiteX240" fmla="*/ 928961 w 2287861"/>
                <a:gd name="connsiteY240" fmla="*/ 1895475 h 2152650"/>
                <a:gd name="connsiteX241" fmla="*/ 951186 w 2287861"/>
                <a:gd name="connsiteY241" fmla="*/ 1914525 h 2152650"/>
                <a:gd name="connsiteX242" fmla="*/ 928961 w 2287861"/>
                <a:gd name="connsiteY242" fmla="*/ 1857375 h 2152650"/>
                <a:gd name="connsiteX243" fmla="*/ 1001986 w 2287861"/>
                <a:gd name="connsiteY243" fmla="*/ 1860550 h 2152650"/>
                <a:gd name="connsiteX244" fmla="*/ 1017861 w 2287861"/>
                <a:gd name="connsiteY244" fmla="*/ 1870075 h 2152650"/>
                <a:gd name="connsiteX245" fmla="*/ 1033736 w 2287861"/>
                <a:gd name="connsiteY245" fmla="*/ 1851025 h 2152650"/>
                <a:gd name="connsiteX246" fmla="*/ 1024211 w 2287861"/>
                <a:gd name="connsiteY246" fmla="*/ 1809750 h 2152650"/>
                <a:gd name="connsiteX247" fmla="*/ 1046436 w 2287861"/>
                <a:gd name="connsiteY247" fmla="*/ 1825625 h 2152650"/>
                <a:gd name="connsiteX248" fmla="*/ 1094061 w 2287861"/>
                <a:gd name="connsiteY248" fmla="*/ 1825625 h 2152650"/>
                <a:gd name="connsiteX249" fmla="*/ 1068661 w 2287861"/>
                <a:gd name="connsiteY249" fmla="*/ 1797050 h 2152650"/>
                <a:gd name="connsiteX250" fmla="*/ 1062311 w 2287861"/>
                <a:gd name="connsiteY250" fmla="*/ 1768475 h 2152650"/>
                <a:gd name="connsiteX251" fmla="*/ 1075011 w 2287861"/>
                <a:gd name="connsiteY251" fmla="*/ 1758950 h 2152650"/>
                <a:gd name="connsiteX252" fmla="*/ 1075011 w 2287861"/>
                <a:gd name="connsiteY252" fmla="*/ 1727200 h 2152650"/>
                <a:gd name="connsiteX253" fmla="*/ 1062311 w 2287861"/>
                <a:gd name="connsiteY253" fmla="*/ 1727200 h 2152650"/>
                <a:gd name="connsiteX254" fmla="*/ 1075011 w 2287861"/>
                <a:gd name="connsiteY254" fmla="*/ 1701800 h 2152650"/>
                <a:gd name="connsiteX255" fmla="*/ 1094061 w 2287861"/>
                <a:gd name="connsiteY255" fmla="*/ 1708150 h 2152650"/>
                <a:gd name="connsiteX256" fmla="*/ 1103586 w 2287861"/>
                <a:gd name="connsiteY256" fmla="*/ 1666875 h 2152650"/>
                <a:gd name="connsiteX257" fmla="*/ 1097236 w 2287861"/>
                <a:gd name="connsiteY257" fmla="*/ 1647825 h 2152650"/>
                <a:gd name="connsiteX258" fmla="*/ 1103586 w 2287861"/>
                <a:gd name="connsiteY258" fmla="*/ 1612900 h 2152650"/>
                <a:gd name="connsiteX259" fmla="*/ 1132161 w 2287861"/>
                <a:gd name="connsiteY259" fmla="*/ 1577975 h 2152650"/>
                <a:gd name="connsiteX260" fmla="*/ 1113111 w 2287861"/>
                <a:gd name="connsiteY260" fmla="*/ 1571625 h 2152650"/>
                <a:gd name="connsiteX261" fmla="*/ 1116286 w 2287861"/>
                <a:gd name="connsiteY261" fmla="*/ 1546225 h 2152650"/>
                <a:gd name="connsiteX262" fmla="*/ 1148036 w 2287861"/>
                <a:gd name="connsiteY262" fmla="*/ 1546225 h 2152650"/>
                <a:gd name="connsiteX263" fmla="*/ 1189311 w 2287861"/>
                <a:gd name="connsiteY263" fmla="*/ 1530350 h 2152650"/>
                <a:gd name="connsiteX264" fmla="*/ 1205186 w 2287861"/>
                <a:gd name="connsiteY264" fmla="*/ 1511300 h 2152650"/>
                <a:gd name="connsiteX265" fmla="*/ 1227411 w 2287861"/>
                <a:gd name="connsiteY265" fmla="*/ 1479550 h 2152650"/>
                <a:gd name="connsiteX266" fmla="*/ 1275036 w 2287861"/>
                <a:gd name="connsiteY266" fmla="*/ 1460500 h 2152650"/>
                <a:gd name="connsiteX267" fmla="*/ 1306786 w 2287861"/>
                <a:gd name="connsiteY267" fmla="*/ 1409700 h 2152650"/>
                <a:gd name="connsiteX268" fmla="*/ 1354411 w 2287861"/>
                <a:gd name="connsiteY268" fmla="*/ 1431925 h 2152650"/>
                <a:gd name="connsiteX269" fmla="*/ 1392511 w 2287861"/>
                <a:gd name="connsiteY269" fmla="*/ 1425575 h 2152650"/>
                <a:gd name="connsiteX270" fmla="*/ 1440136 w 2287861"/>
                <a:gd name="connsiteY270" fmla="*/ 1358900 h 2152650"/>
                <a:gd name="connsiteX271" fmla="*/ 1440136 w 2287861"/>
                <a:gd name="connsiteY271" fmla="*/ 1339850 h 2152650"/>
                <a:gd name="connsiteX272" fmla="*/ 1481411 w 2287861"/>
                <a:gd name="connsiteY272" fmla="*/ 1298575 h 2152650"/>
                <a:gd name="connsiteX273" fmla="*/ 1500461 w 2287861"/>
                <a:gd name="connsiteY273" fmla="*/ 1349375 h 2152650"/>
                <a:gd name="connsiteX274" fmla="*/ 1509986 w 2287861"/>
                <a:gd name="connsiteY274" fmla="*/ 1355725 h 2152650"/>
                <a:gd name="connsiteX275" fmla="*/ 1522686 w 2287861"/>
                <a:gd name="connsiteY275" fmla="*/ 1339850 h 2152650"/>
                <a:gd name="connsiteX276" fmla="*/ 1557611 w 2287861"/>
                <a:gd name="connsiteY276" fmla="*/ 1352550 h 2152650"/>
                <a:gd name="connsiteX277" fmla="*/ 1563961 w 2287861"/>
                <a:gd name="connsiteY277" fmla="*/ 1330325 h 2152650"/>
                <a:gd name="connsiteX278" fmla="*/ 1605236 w 2287861"/>
                <a:gd name="connsiteY278" fmla="*/ 1317625 h 2152650"/>
                <a:gd name="connsiteX279" fmla="*/ 1605236 w 2287861"/>
                <a:gd name="connsiteY279" fmla="*/ 1317625 h 2152650"/>
                <a:gd name="connsiteX280" fmla="*/ 1608411 w 2287861"/>
                <a:gd name="connsiteY280" fmla="*/ 1377950 h 2152650"/>
                <a:gd name="connsiteX281" fmla="*/ 1624286 w 2287861"/>
                <a:gd name="connsiteY281" fmla="*/ 1403350 h 2152650"/>
                <a:gd name="connsiteX282" fmla="*/ 1602061 w 2287861"/>
                <a:gd name="connsiteY282" fmla="*/ 1428750 h 2152650"/>
                <a:gd name="connsiteX283" fmla="*/ 1598886 w 2287861"/>
                <a:gd name="connsiteY283" fmla="*/ 1473200 h 2152650"/>
                <a:gd name="connsiteX284" fmla="*/ 1551261 w 2287861"/>
                <a:gd name="connsiteY284" fmla="*/ 1479550 h 2152650"/>
                <a:gd name="connsiteX285" fmla="*/ 1541736 w 2287861"/>
                <a:gd name="connsiteY285" fmla="*/ 1470025 h 2152650"/>
                <a:gd name="connsiteX286" fmla="*/ 1538561 w 2287861"/>
                <a:gd name="connsiteY286" fmla="*/ 1444625 h 2152650"/>
                <a:gd name="connsiteX287" fmla="*/ 1541736 w 2287861"/>
                <a:gd name="connsiteY287" fmla="*/ 1416050 h 2152650"/>
                <a:gd name="connsiteX288" fmla="*/ 1525861 w 2287861"/>
                <a:gd name="connsiteY288" fmla="*/ 1387475 h 2152650"/>
                <a:gd name="connsiteX289" fmla="*/ 1497286 w 2287861"/>
                <a:gd name="connsiteY289" fmla="*/ 1387475 h 2152650"/>
                <a:gd name="connsiteX290" fmla="*/ 1468711 w 2287861"/>
                <a:gd name="connsiteY290" fmla="*/ 1425575 h 2152650"/>
                <a:gd name="connsiteX291" fmla="*/ 1481411 w 2287861"/>
                <a:gd name="connsiteY291" fmla="*/ 1450975 h 2152650"/>
                <a:gd name="connsiteX292" fmla="*/ 1462361 w 2287861"/>
                <a:gd name="connsiteY292" fmla="*/ 1460500 h 2152650"/>
                <a:gd name="connsiteX293" fmla="*/ 1459186 w 2287861"/>
                <a:gd name="connsiteY293" fmla="*/ 1489075 h 2152650"/>
                <a:gd name="connsiteX294" fmla="*/ 1443311 w 2287861"/>
                <a:gd name="connsiteY294" fmla="*/ 1501775 h 2152650"/>
                <a:gd name="connsiteX295" fmla="*/ 1408386 w 2287861"/>
                <a:gd name="connsiteY295" fmla="*/ 1511300 h 2152650"/>
                <a:gd name="connsiteX296" fmla="*/ 1373461 w 2287861"/>
                <a:gd name="connsiteY296" fmla="*/ 1546225 h 2152650"/>
                <a:gd name="connsiteX297" fmla="*/ 1367111 w 2287861"/>
                <a:gd name="connsiteY297" fmla="*/ 1612900 h 2152650"/>
                <a:gd name="connsiteX298" fmla="*/ 1348061 w 2287861"/>
                <a:gd name="connsiteY298" fmla="*/ 1619250 h 2152650"/>
                <a:gd name="connsiteX299" fmla="*/ 1338536 w 2287861"/>
                <a:gd name="connsiteY299" fmla="*/ 1606550 h 2152650"/>
                <a:gd name="connsiteX300" fmla="*/ 1294086 w 2287861"/>
                <a:gd name="connsiteY300" fmla="*/ 1660525 h 2152650"/>
                <a:gd name="connsiteX301" fmla="*/ 1287736 w 2287861"/>
                <a:gd name="connsiteY301" fmla="*/ 1695450 h 2152650"/>
                <a:gd name="connsiteX302" fmla="*/ 1309961 w 2287861"/>
                <a:gd name="connsiteY302" fmla="*/ 1730375 h 2152650"/>
                <a:gd name="connsiteX303" fmla="*/ 1360761 w 2287861"/>
                <a:gd name="connsiteY303" fmla="*/ 1743075 h 2152650"/>
                <a:gd name="connsiteX304" fmla="*/ 1405211 w 2287861"/>
                <a:gd name="connsiteY304" fmla="*/ 1724025 h 2152650"/>
                <a:gd name="connsiteX305" fmla="*/ 1417911 w 2287861"/>
                <a:gd name="connsiteY305" fmla="*/ 1746250 h 2152650"/>
                <a:gd name="connsiteX306" fmla="*/ 1456011 w 2287861"/>
                <a:gd name="connsiteY306" fmla="*/ 1733550 h 2152650"/>
                <a:gd name="connsiteX307" fmla="*/ 1494111 w 2287861"/>
                <a:gd name="connsiteY307" fmla="*/ 1746250 h 2152650"/>
                <a:gd name="connsiteX308" fmla="*/ 1535386 w 2287861"/>
                <a:gd name="connsiteY308" fmla="*/ 1781175 h 2152650"/>
                <a:gd name="connsiteX309" fmla="*/ 1525861 w 2287861"/>
                <a:gd name="connsiteY309" fmla="*/ 1809750 h 2152650"/>
                <a:gd name="connsiteX310" fmla="*/ 1567136 w 2287861"/>
                <a:gd name="connsiteY310" fmla="*/ 1847850 h 2152650"/>
                <a:gd name="connsiteX311" fmla="*/ 1598886 w 2287861"/>
                <a:gd name="connsiteY311" fmla="*/ 1885950 h 2152650"/>
                <a:gd name="connsiteX312" fmla="*/ 1624286 w 2287861"/>
                <a:gd name="connsiteY312" fmla="*/ 1860550 h 2152650"/>
                <a:gd name="connsiteX313" fmla="*/ 1611586 w 2287861"/>
                <a:gd name="connsiteY313" fmla="*/ 1822450 h 2152650"/>
                <a:gd name="connsiteX314" fmla="*/ 1630636 w 2287861"/>
                <a:gd name="connsiteY314" fmla="*/ 1806575 h 2152650"/>
                <a:gd name="connsiteX315" fmla="*/ 1668736 w 2287861"/>
                <a:gd name="connsiteY315" fmla="*/ 1803400 h 2152650"/>
                <a:gd name="connsiteX316" fmla="*/ 1697311 w 2287861"/>
                <a:gd name="connsiteY316" fmla="*/ 1809750 h 2152650"/>
                <a:gd name="connsiteX317" fmla="*/ 1687786 w 2287861"/>
                <a:gd name="connsiteY317" fmla="*/ 1771650 h 2152650"/>
                <a:gd name="connsiteX318" fmla="*/ 1716361 w 2287861"/>
                <a:gd name="connsiteY318" fmla="*/ 1758950 h 2152650"/>
                <a:gd name="connsiteX319" fmla="*/ 1744936 w 2287861"/>
                <a:gd name="connsiteY319" fmla="*/ 1752600 h 2152650"/>
                <a:gd name="connsiteX320" fmla="*/ 1757636 w 2287861"/>
                <a:gd name="connsiteY320" fmla="*/ 1720850 h 2152650"/>
                <a:gd name="connsiteX321" fmla="*/ 1767161 w 2287861"/>
                <a:gd name="connsiteY321" fmla="*/ 1689100 h 2152650"/>
                <a:gd name="connsiteX322" fmla="*/ 1710011 w 2287861"/>
                <a:gd name="connsiteY322" fmla="*/ 1670050 h 2152650"/>
                <a:gd name="connsiteX323" fmla="*/ 1722711 w 2287861"/>
                <a:gd name="connsiteY323" fmla="*/ 1625600 h 2152650"/>
                <a:gd name="connsiteX324" fmla="*/ 1732236 w 2287861"/>
                <a:gd name="connsiteY324" fmla="*/ 1609725 h 2152650"/>
                <a:gd name="connsiteX325" fmla="*/ 1760811 w 2287861"/>
                <a:gd name="connsiteY325" fmla="*/ 1622425 h 2152650"/>
                <a:gd name="connsiteX326" fmla="*/ 1789386 w 2287861"/>
                <a:gd name="connsiteY326" fmla="*/ 1638300 h 2152650"/>
                <a:gd name="connsiteX327" fmla="*/ 1811611 w 2287861"/>
                <a:gd name="connsiteY327" fmla="*/ 1622425 h 2152650"/>
                <a:gd name="connsiteX328" fmla="*/ 1837011 w 2287861"/>
                <a:gd name="connsiteY328" fmla="*/ 1644650 h 2152650"/>
                <a:gd name="connsiteX329" fmla="*/ 1875111 w 2287861"/>
                <a:gd name="connsiteY329" fmla="*/ 1606550 h 2152650"/>
                <a:gd name="connsiteX330" fmla="*/ 1862411 w 2287861"/>
                <a:gd name="connsiteY330" fmla="*/ 1546225 h 2152650"/>
                <a:gd name="connsiteX331" fmla="*/ 1814786 w 2287861"/>
                <a:gd name="connsiteY331" fmla="*/ 1524000 h 2152650"/>
                <a:gd name="connsiteX332" fmla="*/ 1849711 w 2287861"/>
                <a:gd name="connsiteY332" fmla="*/ 1514475 h 2152650"/>
                <a:gd name="connsiteX333" fmla="*/ 1817961 w 2287861"/>
                <a:gd name="connsiteY333" fmla="*/ 1479550 h 2152650"/>
                <a:gd name="connsiteX334" fmla="*/ 1783036 w 2287861"/>
                <a:gd name="connsiteY334" fmla="*/ 1473200 h 2152650"/>
                <a:gd name="connsiteX335" fmla="*/ 1760811 w 2287861"/>
                <a:gd name="connsiteY335" fmla="*/ 1444625 h 2152650"/>
                <a:gd name="connsiteX336" fmla="*/ 1706836 w 2287861"/>
                <a:gd name="connsiteY336" fmla="*/ 1400175 h 2152650"/>
                <a:gd name="connsiteX337" fmla="*/ 1681436 w 2287861"/>
                <a:gd name="connsiteY337" fmla="*/ 1384300 h 2152650"/>
                <a:gd name="connsiteX338" fmla="*/ 1687786 w 2287861"/>
                <a:gd name="connsiteY338" fmla="*/ 1355725 h 2152650"/>
                <a:gd name="connsiteX339" fmla="*/ 1681436 w 2287861"/>
                <a:gd name="connsiteY339" fmla="*/ 1333500 h 2152650"/>
                <a:gd name="connsiteX340" fmla="*/ 1722711 w 2287861"/>
                <a:gd name="connsiteY340" fmla="*/ 1295400 h 2152650"/>
                <a:gd name="connsiteX341" fmla="*/ 1690961 w 2287861"/>
                <a:gd name="connsiteY341" fmla="*/ 1270000 h 2152650"/>
                <a:gd name="connsiteX342" fmla="*/ 1710011 w 2287861"/>
                <a:gd name="connsiteY342" fmla="*/ 1247775 h 2152650"/>
                <a:gd name="connsiteX343" fmla="*/ 1757636 w 2287861"/>
                <a:gd name="connsiteY343" fmla="*/ 1216025 h 2152650"/>
                <a:gd name="connsiteX344" fmla="*/ 1757636 w 2287861"/>
                <a:gd name="connsiteY344" fmla="*/ 1177925 h 2152650"/>
                <a:gd name="connsiteX345" fmla="*/ 1798911 w 2287861"/>
                <a:gd name="connsiteY345" fmla="*/ 1158875 h 2152650"/>
                <a:gd name="connsiteX346" fmla="*/ 1852886 w 2287861"/>
                <a:gd name="connsiteY346" fmla="*/ 1155700 h 2152650"/>
                <a:gd name="connsiteX347" fmla="*/ 1913211 w 2287861"/>
                <a:gd name="connsiteY347" fmla="*/ 1155700 h 2152650"/>
                <a:gd name="connsiteX348" fmla="*/ 1925911 w 2287861"/>
                <a:gd name="connsiteY348" fmla="*/ 1168400 h 2152650"/>
                <a:gd name="connsiteX349" fmla="*/ 1910036 w 2287861"/>
                <a:gd name="connsiteY349" fmla="*/ 1196975 h 2152650"/>
                <a:gd name="connsiteX350" fmla="*/ 1903686 w 2287861"/>
                <a:gd name="connsiteY350" fmla="*/ 1212850 h 2152650"/>
                <a:gd name="connsiteX351" fmla="*/ 1935436 w 2287861"/>
                <a:gd name="connsiteY351" fmla="*/ 1222375 h 2152650"/>
                <a:gd name="connsiteX352" fmla="*/ 1954486 w 2287861"/>
                <a:gd name="connsiteY352" fmla="*/ 1231900 h 2152650"/>
                <a:gd name="connsiteX353" fmla="*/ 1973536 w 2287861"/>
                <a:gd name="connsiteY353" fmla="*/ 1273175 h 2152650"/>
                <a:gd name="connsiteX354" fmla="*/ 1967186 w 2287861"/>
                <a:gd name="connsiteY354" fmla="*/ 1295400 h 2152650"/>
                <a:gd name="connsiteX355" fmla="*/ 1998936 w 2287861"/>
                <a:gd name="connsiteY355" fmla="*/ 1311275 h 2152650"/>
                <a:gd name="connsiteX356" fmla="*/ 1995761 w 2287861"/>
                <a:gd name="connsiteY356" fmla="*/ 1346200 h 2152650"/>
                <a:gd name="connsiteX357" fmla="*/ 1957661 w 2287861"/>
                <a:gd name="connsiteY357" fmla="*/ 1368425 h 2152650"/>
                <a:gd name="connsiteX358" fmla="*/ 1938611 w 2287861"/>
                <a:gd name="connsiteY358" fmla="*/ 1393825 h 2152650"/>
                <a:gd name="connsiteX359" fmla="*/ 1948136 w 2287861"/>
                <a:gd name="connsiteY359" fmla="*/ 1431925 h 2152650"/>
                <a:gd name="connsiteX360" fmla="*/ 1948136 w 2287861"/>
                <a:gd name="connsiteY360" fmla="*/ 1454150 h 2152650"/>
                <a:gd name="connsiteX361" fmla="*/ 1941786 w 2287861"/>
                <a:gd name="connsiteY361" fmla="*/ 1482725 h 2152650"/>
                <a:gd name="connsiteX362" fmla="*/ 1944961 w 2287861"/>
                <a:gd name="connsiteY362" fmla="*/ 1492250 h 2152650"/>
                <a:gd name="connsiteX363" fmla="*/ 1976711 w 2287861"/>
                <a:gd name="connsiteY363" fmla="*/ 1520825 h 2152650"/>
                <a:gd name="connsiteX364" fmla="*/ 1995761 w 2287861"/>
                <a:gd name="connsiteY364" fmla="*/ 1514475 h 2152650"/>
                <a:gd name="connsiteX365" fmla="*/ 2059261 w 2287861"/>
                <a:gd name="connsiteY365" fmla="*/ 1539875 h 2152650"/>
                <a:gd name="connsiteX366" fmla="*/ 2078311 w 2287861"/>
                <a:gd name="connsiteY366" fmla="*/ 1520825 h 2152650"/>
                <a:gd name="connsiteX367" fmla="*/ 2059261 w 2287861"/>
                <a:gd name="connsiteY367" fmla="*/ 1479550 h 2152650"/>
                <a:gd name="connsiteX368" fmla="*/ 2059261 w 2287861"/>
                <a:gd name="connsiteY368" fmla="*/ 1444625 h 2152650"/>
                <a:gd name="connsiteX369" fmla="*/ 2040211 w 2287861"/>
                <a:gd name="connsiteY369" fmla="*/ 1416050 h 2152650"/>
                <a:gd name="connsiteX370" fmla="*/ 2056086 w 2287861"/>
                <a:gd name="connsiteY370" fmla="*/ 1400175 h 2152650"/>
                <a:gd name="connsiteX371" fmla="*/ 2081486 w 2287861"/>
                <a:gd name="connsiteY371" fmla="*/ 1371600 h 2152650"/>
                <a:gd name="connsiteX372" fmla="*/ 2110061 w 2287861"/>
                <a:gd name="connsiteY372" fmla="*/ 1323975 h 2152650"/>
                <a:gd name="connsiteX373" fmla="*/ 2167211 w 2287861"/>
                <a:gd name="connsiteY373" fmla="*/ 1371600 h 2152650"/>
                <a:gd name="connsiteX374" fmla="*/ 2230711 w 2287861"/>
                <a:gd name="connsiteY374" fmla="*/ 1355725 h 2152650"/>
                <a:gd name="connsiteX375" fmla="*/ 2249761 w 2287861"/>
                <a:gd name="connsiteY375" fmla="*/ 1346200 h 2152650"/>
                <a:gd name="connsiteX376" fmla="*/ 2243411 w 2287861"/>
                <a:gd name="connsiteY376" fmla="*/ 1323975 h 2152650"/>
                <a:gd name="connsiteX377" fmla="*/ 2246586 w 2287861"/>
                <a:gd name="connsiteY377" fmla="*/ 1295400 h 2152650"/>
                <a:gd name="connsiteX378" fmla="*/ 2227536 w 2287861"/>
                <a:gd name="connsiteY378" fmla="*/ 1273175 h 2152650"/>
                <a:gd name="connsiteX379" fmla="*/ 2256111 w 2287861"/>
                <a:gd name="connsiteY379" fmla="*/ 1238250 h 2152650"/>
                <a:gd name="connsiteX380" fmla="*/ 2271986 w 2287861"/>
                <a:gd name="connsiteY380" fmla="*/ 1216025 h 2152650"/>
                <a:gd name="connsiteX381" fmla="*/ 2265636 w 2287861"/>
                <a:gd name="connsiteY381" fmla="*/ 1174750 h 2152650"/>
                <a:gd name="connsiteX382" fmla="*/ 2275161 w 2287861"/>
                <a:gd name="connsiteY382" fmla="*/ 1136650 h 2152650"/>
                <a:gd name="connsiteX383" fmla="*/ 2246586 w 2287861"/>
                <a:gd name="connsiteY383" fmla="*/ 1120775 h 2152650"/>
                <a:gd name="connsiteX384" fmla="*/ 2224361 w 2287861"/>
                <a:gd name="connsiteY384" fmla="*/ 1146175 h 2152650"/>
                <a:gd name="connsiteX385" fmla="*/ 2195786 w 2287861"/>
                <a:gd name="connsiteY385" fmla="*/ 1133475 h 2152650"/>
                <a:gd name="connsiteX386" fmla="*/ 2170386 w 2287861"/>
                <a:gd name="connsiteY386" fmla="*/ 1136650 h 2152650"/>
                <a:gd name="connsiteX387" fmla="*/ 2129111 w 2287861"/>
                <a:gd name="connsiteY387" fmla="*/ 1171575 h 2152650"/>
                <a:gd name="connsiteX388" fmla="*/ 2103711 w 2287861"/>
                <a:gd name="connsiteY388" fmla="*/ 1184275 h 2152650"/>
                <a:gd name="connsiteX389" fmla="*/ 2065611 w 2287861"/>
                <a:gd name="connsiteY389" fmla="*/ 1184275 h 2152650"/>
                <a:gd name="connsiteX390" fmla="*/ 2062436 w 2287861"/>
                <a:gd name="connsiteY390" fmla="*/ 1181100 h 2152650"/>
                <a:gd name="connsiteX391" fmla="*/ 2068786 w 2287861"/>
                <a:gd name="connsiteY391" fmla="*/ 1155700 h 2152650"/>
                <a:gd name="connsiteX392" fmla="*/ 2033861 w 2287861"/>
                <a:gd name="connsiteY392" fmla="*/ 1143000 h 2152650"/>
                <a:gd name="connsiteX393" fmla="*/ 2011636 w 2287861"/>
                <a:gd name="connsiteY393" fmla="*/ 1136650 h 2152650"/>
                <a:gd name="connsiteX394" fmla="*/ 1995761 w 2287861"/>
                <a:gd name="connsiteY394" fmla="*/ 1089025 h 2152650"/>
                <a:gd name="connsiteX395" fmla="*/ 1983061 w 2287861"/>
                <a:gd name="connsiteY395" fmla="*/ 1060450 h 2152650"/>
                <a:gd name="connsiteX396" fmla="*/ 1989411 w 2287861"/>
                <a:gd name="connsiteY396" fmla="*/ 1041400 h 2152650"/>
                <a:gd name="connsiteX397" fmla="*/ 1989411 w 2287861"/>
                <a:gd name="connsiteY397" fmla="*/ 1016000 h 2152650"/>
                <a:gd name="connsiteX398" fmla="*/ 2021161 w 2287861"/>
                <a:gd name="connsiteY398" fmla="*/ 1009650 h 2152650"/>
                <a:gd name="connsiteX399" fmla="*/ 2062436 w 2287861"/>
                <a:gd name="connsiteY399" fmla="*/ 1057275 h 2152650"/>
                <a:gd name="connsiteX400" fmla="*/ 2081486 w 2287861"/>
                <a:gd name="connsiteY400" fmla="*/ 1082675 h 2152650"/>
                <a:gd name="connsiteX401" fmla="*/ 2141811 w 2287861"/>
                <a:gd name="connsiteY401" fmla="*/ 1031875 h 2152650"/>
                <a:gd name="connsiteX402" fmla="*/ 2160861 w 2287861"/>
                <a:gd name="connsiteY402" fmla="*/ 1000125 h 2152650"/>
                <a:gd name="connsiteX403" fmla="*/ 2198961 w 2287861"/>
                <a:gd name="connsiteY403" fmla="*/ 958850 h 2152650"/>
                <a:gd name="connsiteX404" fmla="*/ 2249761 w 2287861"/>
                <a:gd name="connsiteY404" fmla="*/ 939800 h 2152650"/>
                <a:gd name="connsiteX405" fmla="*/ 2262461 w 2287861"/>
                <a:gd name="connsiteY405" fmla="*/ 920750 h 2152650"/>
                <a:gd name="connsiteX406" fmla="*/ 2287861 w 2287861"/>
                <a:gd name="connsiteY406" fmla="*/ 876300 h 2152650"/>
                <a:gd name="connsiteX407" fmla="*/ 2278336 w 2287861"/>
                <a:gd name="connsiteY407" fmla="*/ 822325 h 2152650"/>
                <a:gd name="connsiteX408" fmla="*/ 2252936 w 2287861"/>
                <a:gd name="connsiteY408" fmla="*/ 774700 h 2152650"/>
                <a:gd name="connsiteX409" fmla="*/ 2205311 w 2287861"/>
                <a:gd name="connsiteY409" fmla="*/ 739775 h 2152650"/>
                <a:gd name="connsiteX410" fmla="*/ 2157686 w 2287861"/>
                <a:gd name="connsiteY410" fmla="*/ 682625 h 2152650"/>
                <a:gd name="connsiteX411" fmla="*/ 2148161 w 2287861"/>
                <a:gd name="connsiteY411" fmla="*/ 641350 h 2152650"/>
                <a:gd name="connsiteX412" fmla="*/ 2091011 w 2287861"/>
                <a:gd name="connsiteY412" fmla="*/ 584200 h 2152650"/>
                <a:gd name="connsiteX413" fmla="*/ 2075136 w 2287861"/>
                <a:gd name="connsiteY413" fmla="*/ 568325 h 2152650"/>
                <a:gd name="connsiteX414" fmla="*/ 2043386 w 2287861"/>
                <a:gd name="connsiteY414" fmla="*/ 530225 h 2152650"/>
                <a:gd name="connsiteX415" fmla="*/ 2037036 w 2287861"/>
                <a:gd name="connsiteY415" fmla="*/ 438150 h 2152650"/>
                <a:gd name="connsiteX416" fmla="*/ 2024336 w 2287861"/>
                <a:gd name="connsiteY416" fmla="*/ 406400 h 2152650"/>
                <a:gd name="connsiteX417" fmla="*/ 1992586 w 2287861"/>
                <a:gd name="connsiteY417" fmla="*/ 368300 h 2152650"/>
                <a:gd name="connsiteX418" fmla="*/ 1979886 w 2287861"/>
                <a:gd name="connsiteY418" fmla="*/ 317500 h 2152650"/>
                <a:gd name="connsiteX419" fmla="*/ 1951311 w 2287861"/>
                <a:gd name="connsiteY419" fmla="*/ 295275 h 2152650"/>
                <a:gd name="connsiteX420" fmla="*/ 1875111 w 2287861"/>
                <a:gd name="connsiteY420" fmla="*/ 238125 h 2152650"/>
                <a:gd name="connsiteX0" fmla="*/ 1875111 w 2287861"/>
                <a:gd name="connsiteY0" fmla="*/ 238125 h 2152650"/>
                <a:gd name="connsiteX1" fmla="*/ 1840186 w 2287861"/>
                <a:gd name="connsiteY1" fmla="*/ 225425 h 2152650"/>
                <a:gd name="connsiteX2" fmla="*/ 1798911 w 2287861"/>
                <a:gd name="connsiteY2" fmla="*/ 215900 h 2152650"/>
                <a:gd name="connsiteX3" fmla="*/ 1751286 w 2287861"/>
                <a:gd name="connsiteY3" fmla="*/ 238125 h 2152650"/>
                <a:gd name="connsiteX4" fmla="*/ 1722711 w 2287861"/>
                <a:gd name="connsiteY4" fmla="*/ 282575 h 2152650"/>
                <a:gd name="connsiteX5" fmla="*/ 1706836 w 2287861"/>
                <a:gd name="connsiteY5" fmla="*/ 320675 h 2152650"/>
                <a:gd name="connsiteX6" fmla="*/ 1697311 w 2287861"/>
                <a:gd name="connsiteY6" fmla="*/ 323850 h 2152650"/>
                <a:gd name="connsiteX7" fmla="*/ 1665561 w 2287861"/>
                <a:gd name="connsiteY7" fmla="*/ 304800 h 2152650"/>
                <a:gd name="connsiteX8" fmla="*/ 1636986 w 2287861"/>
                <a:gd name="connsiteY8" fmla="*/ 298450 h 2152650"/>
                <a:gd name="connsiteX9" fmla="*/ 1586186 w 2287861"/>
                <a:gd name="connsiteY9" fmla="*/ 323850 h 2152650"/>
                <a:gd name="connsiteX10" fmla="*/ 1557611 w 2287861"/>
                <a:gd name="connsiteY10" fmla="*/ 317500 h 2152650"/>
                <a:gd name="connsiteX11" fmla="*/ 1544911 w 2287861"/>
                <a:gd name="connsiteY11" fmla="*/ 307975 h 2152650"/>
                <a:gd name="connsiteX12" fmla="*/ 1535386 w 2287861"/>
                <a:gd name="connsiteY12" fmla="*/ 311150 h 2152650"/>
                <a:gd name="connsiteX13" fmla="*/ 1500461 w 2287861"/>
                <a:gd name="connsiteY13" fmla="*/ 307975 h 2152650"/>
                <a:gd name="connsiteX14" fmla="*/ 1468711 w 2287861"/>
                <a:gd name="connsiteY14" fmla="*/ 282575 h 2152650"/>
                <a:gd name="connsiteX15" fmla="*/ 1452836 w 2287861"/>
                <a:gd name="connsiteY15" fmla="*/ 276225 h 2152650"/>
                <a:gd name="connsiteX16" fmla="*/ 1440136 w 2287861"/>
                <a:gd name="connsiteY16" fmla="*/ 304800 h 2152650"/>
                <a:gd name="connsiteX17" fmla="*/ 1430611 w 2287861"/>
                <a:gd name="connsiteY17" fmla="*/ 301625 h 2152650"/>
                <a:gd name="connsiteX18" fmla="*/ 1405211 w 2287861"/>
                <a:gd name="connsiteY18" fmla="*/ 295275 h 2152650"/>
                <a:gd name="connsiteX19" fmla="*/ 1395686 w 2287861"/>
                <a:gd name="connsiteY19" fmla="*/ 273050 h 2152650"/>
                <a:gd name="connsiteX20" fmla="*/ 1354411 w 2287861"/>
                <a:gd name="connsiteY20" fmla="*/ 292100 h 2152650"/>
                <a:gd name="connsiteX21" fmla="*/ 1344886 w 2287861"/>
                <a:gd name="connsiteY21" fmla="*/ 307975 h 2152650"/>
                <a:gd name="connsiteX22" fmla="*/ 1332186 w 2287861"/>
                <a:gd name="connsiteY22" fmla="*/ 317500 h 2152650"/>
                <a:gd name="connsiteX23" fmla="*/ 1290911 w 2287861"/>
                <a:gd name="connsiteY23" fmla="*/ 336550 h 2152650"/>
                <a:gd name="connsiteX24" fmla="*/ 1217886 w 2287861"/>
                <a:gd name="connsiteY24" fmla="*/ 314325 h 2152650"/>
                <a:gd name="connsiteX25" fmla="*/ 1195661 w 2287861"/>
                <a:gd name="connsiteY25" fmla="*/ 298450 h 2152650"/>
                <a:gd name="connsiteX26" fmla="*/ 1202011 w 2287861"/>
                <a:gd name="connsiteY26" fmla="*/ 260350 h 2152650"/>
                <a:gd name="connsiteX27" fmla="*/ 1221061 w 2287861"/>
                <a:gd name="connsiteY27" fmla="*/ 260350 h 2152650"/>
                <a:gd name="connsiteX28" fmla="*/ 1224236 w 2287861"/>
                <a:gd name="connsiteY28" fmla="*/ 206375 h 2152650"/>
                <a:gd name="connsiteX29" fmla="*/ 1214711 w 2287861"/>
                <a:gd name="connsiteY29" fmla="*/ 180975 h 2152650"/>
                <a:gd name="connsiteX30" fmla="*/ 1192486 w 2287861"/>
                <a:gd name="connsiteY30" fmla="*/ 190500 h 2152650"/>
                <a:gd name="connsiteX31" fmla="*/ 1157561 w 2287861"/>
                <a:gd name="connsiteY31" fmla="*/ 149225 h 2152650"/>
                <a:gd name="connsiteX32" fmla="*/ 1179786 w 2287861"/>
                <a:gd name="connsiteY32" fmla="*/ 152400 h 2152650"/>
                <a:gd name="connsiteX33" fmla="*/ 1202011 w 2287861"/>
                <a:gd name="connsiteY33" fmla="*/ 133350 h 2152650"/>
                <a:gd name="connsiteX34" fmla="*/ 1202011 w 2287861"/>
                <a:gd name="connsiteY34" fmla="*/ 92075 h 2152650"/>
                <a:gd name="connsiteX35" fmla="*/ 1173436 w 2287861"/>
                <a:gd name="connsiteY35" fmla="*/ 85725 h 2152650"/>
                <a:gd name="connsiteX36" fmla="*/ 1179786 w 2287861"/>
                <a:gd name="connsiteY36" fmla="*/ 44450 h 2152650"/>
                <a:gd name="connsiteX37" fmla="*/ 1154386 w 2287861"/>
                <a:gd name="connsiteY37" fmla="*/ 41275 h 2152650"/>
                <a:gd name="connsiteX38" fmla="*/ 1128986 w 2287861"/>
                <a:gd name="connsiteY38" fmla="*/ 41275 h 2152650"/>
                <a:gd name="connsiteX39" fmla="*/ 1109936 w 2287861"/>
                <a:gd name="connsiteY39" fmla="*/ 85725 h 2152650"/>
                <a:gd name="connsiteX40" fmla="*/ 1084536 w 2287861"/>
                <a:gd name="connsiteY40" fmla="*/ 107950 h 2152650"/>
                <a:gd name="connsiteX41" fmla="*/ 1090886 w 2287861"/>
                <a:gd name="connsiteY41" fmla="*/ 155575 h 2152650"/>
                <a:gd name="connsiteX42" fmla="*/ 1046436 w 2287861"/>
                <a:gd name="connsiteY42" fmla="*/ 158750 h 2152650"/>
                <a:gd name="connsiteX43" fmla="*/ 1017861 w 2287861"/>
                <a:gd name="connsiteY43" fmla="*/ 142875 h 2152650"/>
                <a:gd name="connsiteX44" fmla="*/ 995636 w 2287861"/>
                <a:gd name="connsiteY44" fmla="*/ 136525 h 2152650"/>
                <a:gd name="connsiteX45" fmla="*/ 986111 w 2287861"/>
                <a:gd name="connsiteY45" fmla="*/ 111125 h 2152650"/>
                <a:gd name="connsiteX46" fmla="*/ 979761 w 2287861"/>
                <a:gd name="connsiteY46" fmla="*/ 69850 h 2152650"/>
                <a:gd name="connsiteX47" fmla="*/ 944836 w 2287861"/>
                <a:gd name="connsiteY47" fmla="*/ 44450 h 2152650"/>
                <a:gd name="connsiteX48" fmla="*/ 919436 w 2287861"/>
                <a:gd name="connsiteY48" fmla="*/ 31750 h 2152650"/>
                <a:gd name="connsiteX49" fmla="*/ 887686 w 2287861"/>
                <a:gd name="connsiteY49" fmla="*/ 31750 h 2152650"/>
                <a:gd name="connsiteX50" fmla="*/ 887686 w 2287861"/>
                <a:gd name="connsiteY50" fmla="*/ 6350 h 2152650"/>
                <a:gd name="connsiteX51" fmla="*/ 852761 w 2287861"/>
                <a:gd name="connsiteY51" fmla="*/ 0 h 2152650"/>
                <a:gd name="connsiteX52" fmla="*/ 849586 w 2287861"/>
                <a:gd name="connsiteY52" fmla="*/ 22225 h 2152650"/>
                <a:gd name="connsiteX53" fmla="*/ 801961 w 2287861"/>
                <a:gd name="connsiteY53" fmla="*/ 28575 h 2152650"/>
                <a:gd name="connsiteX54" fmla="*/ 760686 w 2287861"/>
                <a:gd name="connsiteY54" fmla="*/ 44450 h 2152650"/>
                <a:gd name="connsiteX55" fmla="*/ 741636 w 2287861"/>
                <a:gd name="connsiteY55" fmla="*/ 66675 h 2152650"/>
                <a:gd name="connsiteX56" fmla="*/ 754336 w 2287861"/>
                <a:gd name="connsiteY56" fmla="*/ 95250 h 2152650"/>
                <a:gd name="connsiteX57" fmla="*/ 760686 w 2287861"/>
                <a:gd name="connsiteY57" fmla="*/ 117475 h 2152650"/>
                <a:gd name="connsiteX58" fmla="*/ 728936 w 2287861"/>
                <a:gd name="connsiteY58" fmla="*/ 142875 h 2152650"/>
                <a:gd name="connsiteX59" fmla="*/ 719411 w 2287861"/>
                <a:gd name="connsiteY59" fmla="*/ 158750 h 2152650"/>
                <a:gd name="connsiteX60" fmla="*/ 728936 w 2287861"/>
                <a:gd name="connsiteY60" fmla="*/ 177800 h 2152650"/>
                <a:gd name="connsiteX61" fmla="*/ 713061 w 2287861"/>
                <a:gd name="connsiteY61" fmla="*/ 212725 h 2152650"/>
                <a:gd name="connsiteX62" fmla="*/ 694011 w 2287861"/>
                <a:gd name="connsiteY62" fmla="*/ 215900 h 2152650"/>
                <a:gd name="connsiteX63" fmla="*/ 681311 w 2287861"/>
                <a:gd name="connsiteY63" fmla="*/ 231775 h 2152650"/>
                <a:gd name="connsiteX64" fmla="*/ 646386 w 2287861"/>
                <a:gd name="connsiteY64" fmla="*/ 244475 h 2152650"/>
                <a:gd name="connsiteX65" fmla="*/ 636861 w 2287861"/>
                <a:gd name="connsiteY65" fmla="*/ 244475 h 2152650"/>
                <a:gd name="connsiteX66" fmla="*/ 627336 w 2287861"/>
                <a:gd name="connsiteY66" fmla="*/ 241300 h 2152650"/>
                <a:gd name="connsiteX67" fmla="*/ 601936 w 2287861"/>
                <a:gd name="connsiteY67" fmla="*/ 288925 h 2152650"/>
                <a:gd name="connsiteX68" fmla="*/ 567011 w 2287861"/>
                <a:gd name="connsiteY68" fmla="*/ 292100 h 2152650"/>
                <a:gd name="connsiteX69" fmla="*/ 544786 w 2287861"/>
                <a:gd name="connsiteY69" fmla="*/ 269875 h 2152650"/>
                <a:gd name="connsiteX70" fmla="*/ 509861 w 2287861"/>
                <a:gd name="connsiteY70" fmla="*/ 279400 h 2152650"/>
                <a:gd name="connsiteX71" fmla="*/ 513036 w 2287861"/>
                <a:gd name="connsiteY71" fmla="*/ 292100 h 2152650"/>
                <a:gd name="connsiteX72" fmla="*/ 519386 w 2287861"/>
                <a:gd name="connsiteY72" fmla="*/ 314325 h 2152650"/>
                <a:gd name="connsiteX73" fmla="*/ 506686 w 2287861"/>
                <a:gd name="connsiteY73" fmla="*/ 323850 h 2152650"/>
                <a:gd name="connsiteX74" fmla="*/ 474936 w 2287861"/>
                <a:gd name="connsiteY74" fmla="*/ 307975 h 2152650"/>
                <a:gd name="connsiteX75" fmla="*/ 449536 w 2287861"/>
                <a:gd name="connsiteY75" fmla="*/ 304800 h 2152650"/>
                <a:gd name="connsiteX76" fmla="*/ 424136 w 2287861"/>
                <a:gd name="connsiteY76" fmla="*/ 314325 h 2152650"/>
                <a:gd name="connsiteX77" fmla="*/ 405086 w 2287861"/>
                <a:gd name="connsiteY77" fmla="*/ 279400 h 2152650"/>
                <a:gd name="connsiteX78" fmla="*/ 411436 w 2287861"/>
                <a:gd name="connsiteY78" fmla="*/ 244475 h 2152650"/>
                <a:gd name="connsiteX79" fmla="*/ 392386 w 2287861"/>
                <a:gd name="connsiteY79" fmla="*/ 219075 h 2152650"/>
                <a:gd name="connsiteX80" fmla="*/ 373336 w 2287861"/>
                <a:gd name="connsiteY80" fmla="*/ 234950 h 2152650"/>
                <a:gd name="connsiteX81" fmla="*/ 373336 w 2287861"/>
                <a:gd name="connsiteY81" fmla="*/ 200025 h 2152650"/>
                <a:gd name="connsiteX82" fmla="*/ 360636 w 2287861"/>
                <a:gd name="connsiteY82" fmla="*/ 171450 h 2152650"/>
                <a:gd name="connsiteX83" fmla="*/ 373336 w 2287861"/>
                <a:gd name="connsiteY83" fmla="*/ 123825 h 2152650"/>
                <a:gd name="connsiteX84" fmla="*/ 354286 w 2287861"/>
                <a:gd name="connsiteY84" fmla="*/ 95250 h 2152650"/>
                <a:gd name="connsiteX85" fmla="*/ 274911 w 2287861"/>
                <a:gd name="connsiteY85" fmla="*/ 95250 h 2152650"/>
                <a:gd name="connsiteX86" fmla="*/ 239986 w 2287861"/>
                <a:gd name="connsiteY86" fmla="*/ 136525 h 2152650"/>
                <a:gd name="connsiteX87" fmla="*/ 246336 w 2287861"/>
                <a:gd name="connsiteY87" fmla="*/ 171450 h 2152650"/>
                <a:gd name="connsiteX88" fmla="*/ 284436 w 2287861"/>
                <a:gd name="connsiteY88" fmla="*/ 203200 h 2152650"/>
                <a:gd name="connsiteX89" fmla="*/ 306661 w 2287861"/>
                <a:gd name="connsiteY89" fmla="*/ 244475 h 2152650"/>
                <a:gd name="connsiteX90" fmla="*/ 268561 w 2287861"/>
                <a:gd name="connsiteY90" fmla="*/ 215900 h 2152650"/>
                <a:gd name="connsiteX91" fmla="*/ 224111 w 2287861"/>
                <a:gd name="connsiteY91" fmla="*/ 212725 h 2152650"/>
                <a:gd name="connsiteX92" fmla="*/ 201886 w 2287861"/>
                <a:gd name="connsiteY92" fmla="*/ 269875 h 2152650"/>
                <a:gd name="connsiteX93" fmla="*/ 192361 w 2287861"/>
                <a:gd name="connsiteY93" fmla="*/ 349250 h 2152650"/>
                <a:gd name="connsiteX94" fmla="*/ 138386 w 2287861"/>
                <a:gd name="connsiteY94" fmla="*/ 361950 h 2152650"/>
                <a:gd name="connsiteX95" fmla="*/ 132036 w 2287861"/>
                <a:gd name="connsiteY95" fmla="*/ 393700 h 2152650"/>
                <a:gd name="connsiteX96" fmla="*/ 141561 w 2287861"/>
                <a:gd name="connsiteY96" fmla="*/ 419100 h 2152650"/>
                <a:gd name="connsiteX97" fmla="*/ 116161 w 2287861"/>
                <a:gd name="connsiteY97" fmla="*/ 425450 h 2152650"/>
                <a:gd name="connsiteX98" fmla="*/ 93936 w 2287861"/>
                <a:gd name="connsiteY98" fmla="*/ 412750 h 2152650"/>
                <a:gd name="connsiteX99" fmla="*/ 78061 w 2287861"/>
                <a:gd name="connsiteY99" fmla="*/ 482600 h 2152650"/>
                <a:gd name="connsiteX100" fmla="*/ 135211 w 2287861"/>
                <a:gd name="connsiteY100" fmla="*/ 495300 h 2152650"/>
                <a:gd name="connsiteX101" fmla="*/ 163786 w 2287861"/>
                <a:gd name="connsiteY101" fmla="*/ 498475 h 2152650"/>
                <a:gd name="connsiteX102" fmla="*/ 195536 w 2287861"/>
                <a:gd name="connsiteY102" fmla="*/ 492125 h 2152650"/>
                <a:gd name="connsiteX103" fmla="*/ 186011 w 2287861"/>
                <a:gd name="connsiteY103" fmla="*/ 514350 h 2152650"/>
                <a:gd name="connsiteX104" fmla="*/ 163786 w 2287861"/>
                <a:gd name="connsiteY104" fmla="*/ 539750 h 2152650"/>
                <a:gd name="connsiteX105" fmla="*/ 211411 w 2287861"/>
                <a:gd name="connsiteY105" fmla="*/ 590550 h 2152650"/>
                <a:gd name="connsiteX106" fmla="*/ 230461 w 2287861"/>
                <a:gd name="connsiteY106" fmla="*/ 628650 h 2152650"/>
                <a:gd name="connsiteX107" fmla="*/ 265386 w 2287861"/>
                <a:gd name="connsiteY107" fmla="*/ 679450 h 2152650"/>
                <a:gd name="connsiteX108" fmla="*/ 325711 w 2287861"/>
                <a:gd name="connsiteY108" fmla="*/ 695325 h 2152650"/>
                <a:gd name="connsiteX109" fmla="*/ 284436 w 2287861"/>
                <a:gd name="connsiteY109" fmla="*/ 717550 h 2152650"/>
                <a:gd name="connsiteX110" fmla="*/ 316186 w 2287861"/>
                <a:gd name="connsiteY110" fmla="*/ 733425 h 2152650"/>
                <a:gd name="connsiteX111" fmla="*/ 284436 w 2287861"/>
                <a:gd name="connsiteY111" fmla="*/ 784225 h 2152650"/>
                <a:gd name="connsiteX112" fmla="*/ 255861 w 2287861"/>
                <a:gd name="connsiteY112" fmla="*/ 781050 h 2152650"/>
                <a:gd name="connsiteX113" fmla="*/ 274911 w 2287861"/>
                <a:gd name="connsiteY113" fmla="*/ 819150 h 2152650"/>
                <a:gd name="connsiteX114" fmla="*/ 233636 w 2287861"/>
                <a:gd name="connsiteY114" fmla="*/ 819150 h 2152650"/>
                <a:gd name="connsiteX115" fmla="*/ 224111 w 2287861"/>
                <a:gd name="connsiteY115" fmla="*/ 777875 h 2152650"/>
                <a:gd name="connsiteX116" fmla="*/ 236811 w 2287861"/>
                <a:gd name="connsiteY116" fmla="*/ 762000 h 2152650"/>
                <a:gd name="connsiteX117" fmla="*/ 211411 w 2287861"/>
                <a:gd name="connsiteY117" fmla="*/ 711200 h 2152650"/>
                <a:gd name="connsiteX118" fmla="*/ 192361 w 2287861"/>
                <a:gd name="connsiteY118" fmla="*/ 755650 h 2152650"/>
                <a:gd name="connsiteX119" fmla="*/ 173311 w 2287861"/>
                <a:gd name="connsiteY119" fmla="*/ 733425 h 2152650"/>
                <a:gd name="connsiteX120" fmla="*/ 151086 w 2287861"/>
                <a:gd name="connsiteY120" fmla="*/ 714375 h 2152650"/>
                <a:gd name="connsiteX121" fmla="*/ 138386 w 2287861"/>
                <a:gd name="connsiteY121" fmla="*/ 736600 h 2152650"/>
                <a:gd name="connsiteX122" fmla="*/ 147911 w 2287861"/>
                <a:gd name="connsiteY122" fmla="*/ 768350 h 2152650"/>
                <a:gd name="connsiteX123" fmla="*/ 154261 w 2287861"/>
                <a:gd name="connsiteY123" fmla="*/ 790575 h 2152650"/>
                <a:gd name="connsiteX124" fmla="*/ 208236 w 2287861"/>
                <a:gd name="connsiteY124" fmla="*/ 784225 h 2152650"/>
                <a:gd name="connsiteX125" fmla="*/ 217761 w 2287861"/>
                <a:gd name="connsiteY125" fmla="*/ 819150 h 2152650"/>
                <a:gd name="connsiteX126" fmla="*/ 160611 w 2287861"/>
                <a:gd name="connsiteY126" fmla="*/ 869950 h 2152650"/>
                <a:gd name="connsiteX127" fmla="*/ 125686 w 2287861"/>
                <a:gd name="connsiteY127" fmla="*/ 873125 h 2152650"/>
                <a:gd name="connsiteX128" fmla="*/ 154261 w 2287861"/>
                <a:gd name="connsiteY128" fmla="*/ 895350 h 2152650"/>
                <a:gd name="connsiteX129" fmla="*/ 122511 w 2287861"/>
                <a:gd name="connsiteY129" fmla="*/ 911225 h 2152650"/>
                <a:gd name="connsiteX130" fmla="*/ 84411 w 2287861"/>
                <a:gd name="connsiteY130" fmla="*/ 885825 h 2152650"/>
                <a:gd name="connsiteX131" fmla="*/ 71711 w 2287861"/>
                <a:gd name="connsiteY131" fmla="*/ 914400 h 2152650"/>
                <a:gd name="connsiteX132" fmla="*/ 93936 w 2287861"/>
                <a:gd name="connsiteY132" fmla="*/ 962025 h 2152650"/>
                <a:gd name="connsiteX133" fmla="*/ 90761 w 2287861"/>
                <a:gd name="connsiteY133" fmla="*/ 984250 h 2152650"/>
                <a:gd name="connsiteX134" fmla="*/ 116161 w 2287861"/>
                <a:gd name="connsiteY134" fmla="*/ 993775 h 2152650"/>
                <a:gd name="connsiteX135" fmla="*/ 147911 w 2287861"/>
                <a:gd name="connsiteY135" fmla="*/ 1019175 h 2152650"/>
                <a:gd name="connsiteX136" fmla="*/ 170136 w 2287861"/>
                <a:gd name="connsiteY136" fmla="*/ 1009650 h 2152650"/>
                <a:gd name="connsiteX137" fmla="*/ 186011 w 2287861"/>
                <a:gd name="connsiteY137" fmla="*/ 946150 h 2152650"/>
                <a:gd name="connsiteX138" fmla="*/ 166961 w 2287861"/>
                <a:gd name="connsiteY138" fmla="*/ 908050 h 2152650"/>
                <a:gd name="connsiteX139" fmla="*/ 189186 w 2287861"/>
                <a:gd name="connsiteY139" fmla="*/ 898525 h 2152650"/>
                <a:gd name="connsiteX140" fmla="*/ 211411 w 2287861"/>
                <a:gd name="connsiteY140" fmla="*/ 946150 h 2152650"/>
                <a:gd name="connsiteX141" fmla="*/ 211411 w 2287861"/>
                <a:gd name="connsiteY141" fmla="*/ 984250 h 2152650"/>
                <a:gd name="connsiteX142" fmla="*/ 230461 w 2287861"/>
                <a:gd name="connsiteY142" fmla="*/ 1009650 h 2152650"/>
                <a:gd name="connsiteX143" fmla="*/ 230461 w 2287861"/>
                <a:gd name="connsiteY143" fmla="*/ 1038225 h 2152650"/>
                <a:gd name="connsiteX144" fmla="*/ 208236 w 2287861"/>
                <a:gd name="connsiteY144" fmla="*/ 1060450 h 2152650"/>
                <a:gd name="connsiteX145" fmla="*/ 233636 w 2287861"/>
                <a:gd name="connsiteY145" fmla="*/ 1152525 h 2152650"/>
                <a:gd name="connsiteX146" fmla="*/ 192361 w 2287861"/>
                <a:gd name="connsiteY146" fmla="*/ 1181100 h 2152650"/>
                <a:gd name="connsiteX147" fmla="*/ 170136 w 2287861"/>
                <a:gd name="connsiteY147" fmla="*/ 1250950 h 2152650"/>
                <a:gd name="connsiteX148" fmla="*/ 186011 w 2287861"/>
                <a:gd name="connsiteY148" fmla="*/ 1270000 h 2152650"/>
                <a:gd name="connsiteX149" fmla="*/ 230461 w 2287861"/>
                <a:gd name="connsiteY149" fmla="*/ 1241425 h 2152650"/>
                <a:gd name="connsiteX150" fmla="*/ 255861 w 2287861"/>
                <a:gd name="connsiteY150" fmla="*/ 1241425 h 2152650"/>
                <a:gd name="connsiteX151" fmla="*/ 284436 w 2287861"/>
                <a:gd name="connsiteY151" fmla="*/ 1231900 h 2152650"/>
                <a:gd name="connsiteX152" fmla="*/ 300311 w 2287861"/>
                <a:gd name="connsiteY152" fmla="*/ 1266825 h 2152650"/>
                <a:gd name="connsiteX153" fmla="*/ 255861 w 2287861"/>
                <a:gd name="connsiteY153" fmla="*/ 1282700 h 2152650"/>
                <a:gd name="connsiteX154" fmla="*/ 195536 w 2287861"/>
                <a:gd name="connsiteY154" fmla="*/ 1282700 h 2152650"/>
                <a:gd name="connsiteX155" fmla="*/ 198711 w 2287861"/>
                <a:gd name="connsiteY155" fmla="*/ 1304925 h 2152650"/>
                <a:gd name="connsiteX156" fmla="*/ 170136 w 2287861"/>
                <a:gd name="connsiteY156" fmla="*/ 1336675 h 2152650"/>
                <a:gd name="connsiteX157" fmla="*/ 201886 w 2287861"/>
                <a:gd name="connsiteY157" fmla="*/ 1352550 h 2152650"/>
                <a:gd name="connsiteX158" fmla="*/ 179661 w 2287861"/>
                <a:gd name="connsiteY158" fmla="*/ 1387475 h 2152650"/>
                <a:gd name="connsiteX159" fmla="*/ 186011 w 2287861"/>
                <a:gd name="connsiteY159" fmla="*/ 1416050 h 2152650"/>
                <a:gd name="connsiteX160" fmla="*/ 151086 w 2287861"/>
                <a:gd name="connsiteY160" fmla="*/ 1422400 h 2152650"/>
                <a:gd name="connsiteX161" fmla="*/ 141561 w 2287861"/>
                <a:gd name="connsiteY161" fmla="*/ 1387475 h 2152650"/>
                <a:gd name="connsiteX162" fmla="*/ 122511 w 2287861"/>
                <a:gd name="connsiteY162" fmla="*/ 1374775 h 2152650"/>
                <a:gd name="connsiteX163" fmla="*/ 106636 w 2287861"/>
                <a:gd name="connsiteY163" fmla="*/ 1327150 h 2152650"/>
                <a:gd name="connsiteX164" fmla="*/ 81236 w 2287861"/>
                <a:gd name="connsiteY164" fmla="*/ 1314450 h 2152650"/>
                <a:gd name="connsiteX165" fmla="*/ 74886 w 2287861"/>
                <a:gd name="connsiteY165" fmla="*/ 1298575 h 2152650"/>
                <a:gd name="connsiteX166" fmla="*/ 55836 w 2287861"/>
                <a:gd name="connsiteY166" fmla="*/ 1304925 h 2152650"/>
                <a:gd name="connsiteX167" fmla="*/ 36786 w 2287861"/>
                <a:gd name="connsiteY167" fmla="*/ 1358900 h 2152650"/>
                <a:gd name="connsiteX168" fmla="*/ 36786 w 2287861"/>
                <a:gd name="connsiteY168" fmla="*/ 1406525 h 2152650"/>
                <a:gd name="connsiteX169" fmla="*/ 11386 w 2287861"/>
                <a:gd name="connsiteY169" fmla="*/ 1387475 h 2152650"/>
                <a:gd name="connsiteX170" fmla="*/ 14561 w 2287861"/>
                <a:gd name="connsiteY170" fmla="*/ 1444625 h 2152650"/>
                <a:gd name="connsiteX171" fmla="*/ 27261 w 2287861"/>
                <a:gd name="connsiteY171" fmla="*/ 1517650 h 2152650"/>
                <a:gd name="connsiteX172" fmla="*/ 49486 w 2287861"/>
                <a:gd name="connsiteY172" fmla="*/ 1533525 h 2152650"/>
                <a:gd name="connsiteX173" fmla="*/ 52661 w 2287861"/>
                <a:gd name="connsiteY173" fmla="*/ 1536700 h 2152650"/>
                <a:gd name="connsiteX174" fmla="*/ 49486 w 2287861"/>
                <a:gd name="connsiteY174" fmla="*/ 1558925 h 2152650"/>
                <a:gd name="connsiteX175" fmla="*/ 52661 w 2287861"/>
                <a:gd name="connsiteY175" fmla="*/ 1606550 h 2152650"/>
                <a:gd name="connsiteX176" fmla="*/ 87586 w 2287861"/>
                <a:gd name="connsiteY176" fmla="*/ 1619250 h 2152650"/>
                <a:gd name="connsiteX177" fmla="*/ 87586 w 2287861"/>
                <a:gd name="connsiteY177" fmla="*/ 1641475 h 2152650"/>
                <a:gd name="connsiteX178" fmla="*/ 122511 w 2287861"/>
                <a:gd name="connsiteY178" fmla="*/ 1651000 h 2152650"/>
                <a:gd name="connsiteX179" fmla="*/ 128861 w 2287861"/>
                <a:gd name="connsiteY179" fmla="*/ 1644650 h 2152650"/>
                <a:gd name="connsiteX180" fmla="*/ 163786 w 2287861"/>
                <a:gd name="connsiteY180" fmla="*/ 1654175 h 2152650"/>
                <a:gd name="connsiteX181" fmla="*/ 192361 w 2287861"/>
                <a:gd name="connsiteY181" fmla="*/ 1660525 h 2152650"/>
                <a:gd name="connsiteX182" fmla="*/ 205061 w 2287861"/>
                <a:gd name="connsiteY182" fmla="*/ 1676400 h 2152650"/>
                <a:gd name="connsiteX183" fmla="*/ 201886 w 2287861"/>
                <a:gd name="connsiteY183" fmla="*/ 1701800 h 2152650"/>
                <a:gd name="connsiteX184" fmla="*/ 224111 w 2287861"/>
                <a:gd name="connsiteY184" fmla="*/ 1695450 h 2152650"/>
                <a:gd name="connsiteX185" fmla="*/ 246336 w 2287861"/>
                <a:gd name="connsiteY185" fmla="*/ 1676400 h 2152650"/>
                <a:gd name="connsiteX186" fmla="*/ 246336 w 2287861"/>
                <a:gd name="connsiteY186" fmla="*/ 1676400 h 2152650"/>
                <a:gd name="connsiteX187" fmla="*/ 278086 w 2287861"/>
                <a:gd name="connsiteY187" fmla="*/ 1676400 h 2152650"/>
                <a:gd name="connsiteX188" fmla="*/ 278086 w 2287861"/>
                <a:gd name="connsiteY188" fmla="*/ 1704975 h 2152650"/>
                <a:gd name="connsiteX189" fmla="*/ 303486 w 2287861"/>
                <a:gd name="connsiteY189" fmla="*/ 1704975 h 2152650"/>
                <a:gd name="connsiteX190" fmla="*/ 287611 w 2287861"/>
                <a:gd name="connsiteY190" fmla="*/ 1727200 h 2152650"/>
                <a:gd name="connsiteX191" fmla="*/ 316186 w 2287861"/>
                <a:gd name="connsiteY191" fmla="*/ 1746250 h 2152650"/>
                <a:gd name="connsiteX192" fmla="*/ 306661 w 2287861"/>
                <a:gd name="connsiteY192" fmla="*/ 1774825 h 2152650"/>
                <a:gd name="connsiteX193" fmla="*/ 303486 w 2287861"/>
                <a:gd name="connsiteY193" fmla="*/ 1809750 h 2152650"/>
                <a:gd name="connsiteX194" fmla="*/ 322536 w 2287861"/>
                <a:gd name="connsiteY194" fmla="*/ 1838325 h 2152650"/>
                <a:gd name="connsiteX195" fmla="*/ 306661 w 2287861"/>
                <a:gd name="connsiteY195" fmla="*/ 1873250 h 2152650"/>
                <a:gd name="connsiteX196" fmla="*/ 332061 w 2287861"/>
                <a:gd name="connsiteY196" fmla="*/ 1898650 h 2152650"/>
                <a:gd name="connsiteX197" fmla="*/ 376511 w 2287861"/>
                <a:gd name="connsiteY197" fmla="*/ 1889125 h 2152650"/>
                <a:gd name="connsiteX198" fmla="*/ 386036 w 2287861"/>
                <a:gd name="connsiteY198" fmla="*/ 1930400 h 2152650"/>
                <a:gd name="connsiteX199" fmla="*/ 360636 w 2287861"/>
                <a:gd name="connsiteY199" fmla="*/ 1946275 h 2152650"/>
                <a:gd name="connsiteX200" fmla="*/ 354286 w 2287861"/>
                <a:gd name="connsiteY200" fmla="*/ 1974850 h 2152650"/>
                <a:gd name="connsiteX201" fmla="*/ 325711 w 2287861"/>
                <a:gd name="connsiteY201" fmla="*/ 1990725 h 2152650"/>
                <a:gd name="connsiteX202" fmla="*/ 332061 w 2287861"/>
                <a:gd name="connsiteY202" fmla="*/ 2019300 h 2152650"/>
                <a:gd name="connsiteX203" fmla="*/ 325711 w 2287861"/>
                <a:gd name="connsiteY203" fmla="*/ 2041525 h 2152650"/>
                <a:gd name="connsiteX204" fmla="*/ 386036 w 2287861"/>
                <a:gd name="connsiteY204" fmla="*/ 2022475 h 2152650"/>
                <a:gd name="connsiteX205" fmla="*/ 401911 w 2287861"/>
                <a:gd name="connsiteY205" fmla="*/ 2066925 h 2152650"/>
                <a:gd name="connsiteX206" fmla="*/ 395561 w 2287861"/>
                <a:gd name="connsiteY206" fmla="*/ 2098675 h 2152650"/>
                <a:gd name="connsiteX207" fmla="*/ 398736 w 2287861"/>
                <a:gd name="connsiteY207" fmla="*/ 2152650 h 2152650"/>
                <a:gd name="connsiteX208" fmla="*/ 420961 w 2287861"/>
                <a:gd name="connsiteY208" fmla="*/ 2124075 h 2152650"/>
                <a:gd name="connsiteX209" fmla="*/ 459061 w 2287861"/>
                <a:gd name="connsiteY209" fmla="*/ 2098675 h 2152650"/>
                <a:gd name="connsiteX210" fmla="*/ 516211 w 2287861"/>
                <a:gd name="connsiteY210" fmla="*/ 2111375 h 2152650"/>
                <a:gd name="connsiteX211" fmla="*/ 519386 w 2287861"/>
                <a:gd name="connsiteY211" fmla="*/ 2070100 h 2152650"/>
                <a:gd name="connsiteX212" fmla="*/ 538436 w 2287861"/>
                <a:gd name="connsiteY212" fmla="*/ 2038350 h 2152650"/>
                <a:gd name="connsiteX213" fmla="*/ 544786 w 2287861"/>
                <a:gd name="connsiteY213" fmla="*/ 2000250 h 2152650"/>
                <a:gd name="connsiteX214" fmla="*/ 532086 w 2287861"/>
                <a:gd name="connsiteY214" fmla="*/ 1978025 h 2152650"/>
                <a:gd name="connsiteX215" fmla="*/ 547961 w 2287861"/>
                <a:gd name="connsiteY215" fmla="*/ 1952625 h 2152650"/>
                <a:gd name="connsiteX216" fmla="*/ 595586 w 2287861"/>
                <a:gd name="connsiteY216" fmla="*/ 1927225 h 2152650"/>
                <a:gd name="connsiteX217" fmla="*/ 598761 w 2287861"/>
                <a:gd name="connsiteY217" fmla="*/ 1901825 h 2152650"/>
                <a:gd name="connsiteX218" fmla="*/ 620986 w 2287861"/>
                <a:gd name="connsiteY218" fmla="*/ 1914525 h 2152650"/>
                <a:gd name="connsiteX219" fmla="*/ 649561 w 2287861"/>
                <a:gd name="connsiteY219" fmla="*/ 1908175 h 2152650"/>
                <a:gd name="connsiteX220" fmla="*/ 630511 w 2287861"/>
                <a:gd name="connsiteY220" fmla="*/ 1882775 h 2152650"/>
                <a:gd name="connsiteX221" fmla="*/ 649561 w 2287861"/>
                <a:gd name="connsiteY221" fmla="*/ 1863725 h 2152650"/>
                <a:gd name="connsiteX222" fmla="*/ 684486 w 2287861"/>
                <a:gd name="connsiteY222" fmla="*/ 1889125 h 2152650"/>
                <a:gd name="connsiteX223" fmla="*/ 722586 w 2287861"/>
                <a:gd name="connsiteY223" fmla="*/ 1854200 h 2152650"/>
                <a:gd name="connsiteX224" fmla="*/ 738461 w 2287861"/>
                <a:gd name="connsiteY224" fmla="*/ 1806575 h 2152650"/>
                <a:gd name="connsiteX225" fmla="*/ 732111 w 2287861"/>
                <a:gd name="connsiteY225" fmla="*/ 1797050 h 2152650"/>
                <a:gd name="connsiteX226" fmla="*/ 757511 w 2287861"/>
                <a:gd name="connsiteY226" fmla="*/ 1784350 h 2152650"/>
                <a:gd name="connsiteX227" fmla="*/ 767036 w 2287861"/>
                <a:gd name="connsiteY227" fmla="*/ 1724025 h 2152650"/>
                <a:gd name="connsiteX228" fmla="*/ 763861 w 2287861"/>
                <a:gd name="connsiteY228" fmla="*/ 1670050 h 2152650"/>
                <a:gd name="connsiteX229" fmla="*/ 773386 w 2287861"/>
                <a:gd name="connsiteY229" fmla="*/ 1622425 h 2152650"/>
                <a:gd name="connsiteX230" fmla="*/ 776561 w 2287861"/>
                <a:gd name="connsiteY230" fmla="*/ 1609725 h 2152650"/>
                <a:gd name="connsiteX231" fmla="*/ 795611 w 2287861"/>
                <a:gd name="connsiteY231" fmla="*/ 1612900 h 2152650"/>
                <a:gd name="connsiteX232" fmla="*/ 805136 w 2287861"/>
                <a:gd name="connsiteY232" fmla="*/ 1657350 h 2152650"/>
                <a:gd name="connsiteX233" fmla="*/ 811486 w 2287861"/>
                <a:gd name="connsiteY233" fmla="*/ 1689100 h 2152650"/>
                <a:gd name="connsiteX234" fmla="*/ 805136 w 2287861"/>
                <a:gd name="connsiteY234" fmla="*/ 1736725 h 2152650"/>
                <a:gd name="connsiteX235" fmla="*/ 805136 w 2287861"/>
                <a:gd name="connsiteY235" fmla="*/ 1806575 h 2152650"/>
                <a:gd name="connsiteX236" fmla="*/ 805136 w 2287861"/>
                <a:gd name="connsiteY236" fmla="*/ 1835150 h 2152650"/>
                <a:gd name="connsiteX237" fmla="*/ 824186 w 2287861"/>
                <a:gd name="connsiteY237" fmla="*/ 1838325 h 2152650"/>
                <a:gd name="connsiteX238" fmla="*/ 821011 w 2287861"/>
                <a:gd name="connsiteY238" fmla="*/ 1863725 h 2152650"/>
                <a:gd name="connsiteX239" fmla="*/ 881336 w 2287861"/>
                <a:gd name="connsiteY239" fmla="*/ 1870075 h 2152650"/>
                <a:gd name="connsiteX240" fmla="*/ 928961 w 2287861"/>
                <a:gd name="connsiteY240" fmla="*/ 1895475 h 2152650"/>
                <a:gd name="connsiteX241" fmla="*/ 951186 w 2287861"/>
                <a:gd name="connsiteY241" fmla="*/ 1914525 h 2152650"/>
                <a:gd name="connsiteX242" fmla="*/ 928961 w 2287861"/>
                <a:gd name="connsiteY242" fmla="*/ 1857375 h 2152650"/>
                <a:gd name="connsiteX243" fmla="*/ 1001986 w 2287861"/>
                <a:gd name="connsiteY243" fmla="*/ 1860550 h 2152650"/>
                <a:gd name="connsiteX244" fmla="*/ 1017861 w 2287861"/>
                <a:gd name="connsiteY244" fmla="*/ 1870075 h 2152650"/>
                <a:gd name="connsiteX245" fmla="*/ 1033736 w 2287861"/>
                <a:gd name="connsiteY245" fmla="*/ 1851025 h 2152650"/>
                <a:gd name="connsiteX246" fmla="*/ 1024211 w 2287861"/>
                <a:gd name="connsiteY246" fmla="*/ 1809750 h 2152650"/>
                <a:gd name="connsiteX247" fmla="*/ 1046436 w 2287861"/>
                <a:gd name="connsiteY247" fmla="*/ 1825625 h 2152650"/>
                <a:gd name="connsiteX248" fmla="*/ 1094061 w 2287861"/>
                <a:gd name="connsiteY248" fmla="*/ 1825625 h 2152650"/>
                <a:gd name="connsiteX249" fmla="*/ 1068661 w 2287861"/>
                <a:gd name="connsiteY249" fmla="*/ 1797050 h 2152650"/>
                <a:gd name="connsiteX250" fmla="*/ 1062311 w 2287861"/>
                <a:gd name="connsiteY250" fmla="*/ 1768475 h 2152650"/>
                <a:gd name="connsiteX251" fmla="*/ 1075011 w 2287861"/>
                <a:gd name="connsiteY251" fmla="*/ 1758950 h 2152650"/>
                <a:gd name="connsiteX252" fmla="*/ 1075011 w 2287861"/>
                <a:gd name="connsiteY252" fmla="*/ 1727200 h 2152650"/>
                <a:gd name="connsiteX253" fmla="*/ 1062311 w 2287861"/>
                <a:gd name="connsiteY253" fmla="*/ 1727200 h 2152650"/>
                <a:gd name="connsiteX254" fmla="*/ 1075011 w 2287861"/>
                <a:gd name="connsiteY254" fmla="*/ 1701800 h 2152650"/>
                <a:gd name="connsiteX255" fmla="*/ 1094061 w 2287861"/>
                <a:gd name="connsiteY255" fmla="*/ 1708150 h 2152650"/>
                <a:gd name="connsiteX256" fmla="*/ 1103586 w 2287861"/>
                <a:gd name="connsiteY256" fmla="*/ 1666875 h 2152650"/>
                <a:gd name="connsiteX257" fmla="*/ 1097236 w 2287861"/>
                <a:gd name="connsiteY257" fmla="*/ 1647825 h 2152650"/>
                <a:gd name="connsiteX258" fmla="*/ 1103586 w 2287861"/>
                <a:gd name="connsiteY258" fmla="*/ 1612900 h 2152650"/>
                <a:gd name="connsiteX259" fmla="*/ 1132161 w 2287861"/>
                <a:gd name="connsiteY259" fmla="*/ 1577975 h 2152650"/>
                <a:gd name="connsiteX260" fmla="*/ 1113111 w 2287861"/>
                <a:gd name="connsiteY260" fmla="*/ 1571625 h 2152650"/>
                <a:gd name="connsiteX261" fmla="*/ 1116286 w 2287861"/>
                <a:gd name="connsiteY261" fmla="*/ 1546225 h 2152650"/>
                <a:gd name="connsiteX262" fmla="*/ 1148036 w 2287861"/>
                <a:gd name="connsiteY262" fmla="*/ 1546225 h 2152650"/>
                <a:gd name="connsiteX263" fmla="*/ 1189311 w 2287861"/>
                <a:gd name="connsiteY263" fmla="*/ 1530350 h 2152650"/>
                <a:gd name="connsiteX264" fmla="*/ 1205186 w 2287861"/>
                <a:gd name="connsiteY264" fmla="*/ 1511300 h 2152650"/>
                <a:gd name="connsiteX265" fmla="*/ 1227411 w 2287861"/>
                <a:gd name="connsiteY265" fmla="*/ 1479550 h 2152650"/>
                <a:gd name="connsiteX266" fmla="*/ 1275036 w 2287861"/>
                <a:gd name="connsiteY266" fmla="*/ 1460500 h 2152650"/>
                <a:gd name="connsiteX267" fmla="*/ 1306786 w 2287861"/>
                <a:gd name="connsiteY267" fmla="*/ 1409700 h 2152650"/>
                <a:gd name="connsiteX268" fmla="*/ 1354411 w 2287861"/>
                <a:gd name="connsiteY268" fmla="*/ 1431925 h 2152650"/>
                <a:gd name="connsiteX269" fmla="*/ 1392511 w 2287861"/>
                <a:gd name="connsiteY269" fmla="*/ 1425575 h 2152650"/>
                <a:gd name="connsiteX270" fmla="*/ 1440136 w 2287861"/>
                <a:gd name="connsiteY270" fmla="*/ 1358900 h 2152650"/>
                <a:gd name="connsiteX271" fmla="*/ 1440136 w 2287861"/>
                <a:gd name="connsiteY271" fmla="*/ 1339850 h 2152650"/>
                <a:gd name="connsiteX272" fmla="*/ 1481411 w 2287861"/>
                <a:gd name="connsiteY272" fmla="*/ 1298575 h 2152650"/>
                <a:gd name="connsiteX273" fmla="*/ 1500461 w 2287861"/>
                <a:gd name="connsiteY273" fmla="*/ 1349375 h 2152650"/>
                <a:gd name="connsiteX274" fmla="*/ 1509986 w 2287861"/>
                <a:gd name="connsiteY274" fmla="*/ 1355725 h 2152650"/>
                <a:gd name="connsiteX275" fmla="*/ 1522686 w 2287861"/>
                <a:gd name="connsiteY275" fmla="*/ 1339850 h 2152650"/>
                <a:gd name="connsiteX276" fmla="*/ 1557611 w 2287861"/>
                <a:gd name="connsiteY276" fmla="*/ 1352550 h 2152650"/>
                <a:gd name="connsiteX277" fmla="*/ 1563961 w 2287861"/>
                <a:gd name="connsiteY277" fmla="*/ 1330325 h 2152650"/>
                <a:gd name="connsiteX278" fmla="*/ 1605236 w 2287861"/>
                <a:gd name="connsiteY278" fmla="*/ 1317625 h 2152650"/>
                <a:gd name="connsiteX279" fmla="*/ 1605236 w 2287861"/>
                <a:gd name="connsiteY279" fmla="*/ 1317625 h 2152650"/>
                <a:gd name="connsiteX280" fmla="*/ 1608411 w 2287861"/>
                <a:gd name="connsiteY280" fmla="*/ 1377950 h 2152650"/>
                <a:gd name="connsiteX281" fmla="*/ 1624286 w 2287861"/>
                <a:gd name="connsiteY281" fmla="*/ 1403350 h 2152650"/>
                <a:gd name="connsiteX282" fmla="*/ 1602061 w 2287861"/>
                <a:gd name="connsiteY282" fmla="*/ 1428750 h 2152650"/>
                <a:gd name="connsiteX283" fmla="*/ 1598886 w 2287861"/>
                <a:gd name="connsiteY283" fmla="*/ 1473200 h 2152650"/>
                <a:gd name="connsiteX284" fmla="*/ 1551261 w 2287861"/>
                <a:gd name="connsiteY284" fmla="*/ 1479550 h 2152650"/>
                <a:gd name="connsiteX285" fmla="*/ 1541736 w 2287861"/>
                <a:gd name="connsiteY285" fmla="*/ 1470025 h 2152650"/>
                <a:gd name="connsiteX286" fmla="*/ 1538561 w 2287861"/>
                <a:gd name="connsiteY286" fmla="*/ 1444625 h 2152650"/>
                <a:gd name="connsiteX287" fmla="*/ 1541736 w 2287861"/>
                <a:gd name="connsiteY287" fmla="*/ 1416050 h 2152650"/>
                <a:gd name="connsiteX288" fmla="*/ 1525861 w 2287861"/>
                <a:gd name="connsiteY288" fmla="*/ 1387475 h 2152650"/>
                <a:gd name="connsiteX289" fmla="*/ 1497286 w 2287861"/>
                <a:gd name="connsiteY289" fmla="*/ 1387475 h 2152650"/>
                <a:gd name="connsiteX290" fmla="*/ 1468711 w 2287861"/>
                <a:gd name="connsiteY290" fmla="*/ 1425575 h 2152650"/>
                <a:gd name="connsiteX291" fmla="*/ 1481411 w 2287861"/>
                <a:gd name="connsiteY291" fmla="*/ 1450975 h 2152650"/>
                <a:gd name="connsiteX292" fmla="*/ 1462361 w 2287861"/>
                <a:gd name="connsiteY292" fmla="*/ 1460500 h 2152650"/>
                <a:gd name="connsiteX293" fmla="*/ 1459186 w 2287861"/>
                <a:gd name="connsiteY293" fmla="*/ 1489075 h 2152650"/>
                <a:gd name="connsiteX294" fmla="*/ 1443311 w 2287861"/>
                <a:gd name="connsiteY294" fmla="*/ 1501775 h 2152650"/>
                <a:gd name="connsiteX295" fmla="*/ 1408386 w 2287861"/>
                <a:gd name="connsiteY295" fmla="*/ 1511300 h 2152650"/>
                <a:gd name="connsiteX296" fmla="*/ 1373461 w 2287861"/>
                <a:gd name="connsiteY296" fmla="*/ 1546225 h 2152650"/>
                <a:gd name="connsiteX297" fmla="*/ 1367111 w 2287861"/>
                <a:gd name="connsiteY297" fmla="*/ 1612900 h 2152650"/>
                <a:gd name="connsiteX298" fmla="*/ 1348061 w 2287861"/>
                <a:gd name="connsiteY298" fmla="*/ 1619250 h 2152650"/>
                <a:gd name="connsiteX299" fmla="*/ 1338536 w 2287861"/>
                <a:gd name="connsiteY299" fmla="*/ 1606550 h 2152650"/>
                <a:gd name="connsiteX300" fmla="*/ 1294086 w 2287861"/>
                <a:gd name="connsiteY300" fmla="*/ 1660525 h 2152650"/>
                <a:gd name="connsiteX301" fmla="*/ 1287736 w 2287861"/>
                <a:gd name="connsiteY301" fmla="*/ 1695450 h 2152650"/>
                <a:gd name="connsiteX302" fmla="*/ 1309961 w 2287861"/>
                <a:gd name="connsiteY302" fmla="*/ 1730375 h 2152650"/>
                <a:gd name="connsiteX303" fmla="*/ 1360761 w 2287861"/>
                <a:gd name="connsiteY303" fmla="*/ 1743075 h 2152650"/>
                <a:gd name="connsiteX304" fmla="*/ 1405211 w 2287861"/>
                <a:gd name="connsiteY304" fmla="*/ 1724025 h 2152650"/>
                <a:gd name="connsiteX305" fmla="*/ 1417911 w 2287861"/>
                <a:gd name="connsiteY305" fmla="*/ 1746250 h 2152650"/>
                <a:gd name="connsiteX306" fmla="*/ 1456011 w 2287861"/>
                <a:gd name="connsiteY306" fmla="*/ 1733550 h 2152650"/>
                <a:gd name="connsiteX307" fmla="*/ 1494111 w 2287861"/>
                <a:gd name="connsiteY307" fmla="*/ 1746250 h 2152650"/>
                <a:gd name="connsiteX308" fmla="*/ 1535386 w 2287861"/>
                <a:gd name="connsiteY308" fmla="*/ 1781175 h 2152650"/>
                <a:gd name="connsiteX309" fmla="*/ 1525861 w 2287861"/>
                <a:gd name="connsiteY309" fmla="*/ 1809750 h 2152650"/>
                <a:gd name="connsiteX310" fmla="*/ 1567136 w 2287861"/>
                <a:gd name="connsiteY310" fmla="*/ 1847850 h 2152650"/>
                <a:gd name="connsiteX311" fmla="*/ 1598886 w 2287861"/>
                <a:gd name="connsiteY311" fmla="*/ 1885950 h 2152650"/>
                <a:gd name="connsiteX312" fmla="*/ 1624286 w 2287861"/>
                <a:gd name="connsiteY312" fmla="*/ 1860550 h 2152650"/>
                <a:gd name="connsiteX313" fmla="*/ 1611586 w 2287861"/>
                <a:gd name="connsiteY313" fmla="*/ 1822450 h 2152650"/>
                <a:gd name="connsiteX314" fmla="*/ 1630636 w 2287861"/>
                <a:gd name="connsiteY314" fmla="*/ 1806575 h 2152650"/>
                <a:gd name="connsiteX315" fmla="*/ 1668736 w 2287861"/>
                <a:gd name="connsiteY315" fmla="*/ 1803400 h 2152650"/>
                <a:gd name="connsiteX316" fmla="*/ 1697311 w 2287861"/>
                <a:gd name="connsiteY316" fmla="*/ 1809750 h 2152650"/>
                <a:gd name="connsiteX317" fmla="*/ 1687786 w 2287861"/>
                <a:gd name="connsiteY317" fmla="*/ 1771650 h 2152650"/>
                <a:gd name="connsiteX318" fmla="*/ 1716361 w 2287861"/>
                <a:gd name="connsiteY318" fmla="*/ 1758950 h 2152650"/>
                <a:gd name="connsiteX319" fmla="*/ 1744936 w 2287861"/>
                <a:gd name="connsiteY319" fmla="*/ 1752600 h 2152650"/>
                <a:gd name="connsiteX320" fmla="*/ 1757636 w 2287861"/>
                <a:gd name="connsiteY320" fmla="*/ 1720850 h 2152650"/>
                <a:gd name="connsiteX321" fmla="*/ 1767161 w 2287861"/>
                <a:gd name="connsiteY321" fmla="*/ 1689100 h 2152650"/>
                <a:gd name="connsiteX322" fmla="*/ 1710011 w 2287861"/>
                <a:gd name="connsiteY322" fmla="*/ 1670050 h 2152650"/>
                <a:gd name="connsiteX323" fmla="*/ 1722711 w 2287861"/>
                <a:gd name="connsiteY323" fmla="*/ 1625600 h 2152650"/>
                <a:gd name="connsiteX324" fmla="*/ 1732236 w 2287861"/>
                <a:gd name="connsiteY324" fmla="*/ 1609725 h 2152650"/>
                <a:gd name="connsiteX325" fmla="*/ 1760811 w 2287861"/>
                <a:gd name="connsiteY325" fmla="*/ 1622425 h 2152650"/>
                <a:gd name="connsiteX326" fmla="*/ 1789386 w 2287861"/>
                <a:gd name="connsiteY326" fmla="*/ 1638300 h 2152650"/>
                <a:gd name="connsiteX327" fmla="*/ 1811611 w 2287861"/>
                <a:gd name="connsiteY327" fmla="*/ 1622425 h 2152650"/>
                <a:gd name="connsiteX328" fmla="*/ 1837011 w 2287861"/>
                <a:gd name="connsiteY328" fmla="*/ 1644650 h 2152650"/>
                <a:gd name="connsiteX329" fmla="*/ 1875111 w 2287861"/>
                <a:gd name="connsiteY329" fmla="*/ 1606550 h 2152650"/>
                <a:gd name="connsiteX330" fmla="*/ 1862411 w 2287861"/>
                <a:gd name="connsiteY330" fmla="*/ 1546225 h 2152650"/>
                <a:gd name="connsiteX331" fmla="*/ 1814786 w 2287861"/>
                <a:gd name="connsiteY331" fmla="*/ 1524000 h 2152650"/>
                <a:gd name="connsiteX332" fmla="*/ 1849711 w 2287861"/>
                <a:gd name="connsiteY332" fmla="*/ 1514475 h 2152650"/>
                <a:gd name="connsiteX333" fmla="*/ 1817961 w 2287861"/>
                <a:gd name="connsiteY333" fmla="*/ 1479550 h 2152650"/>
                <a:gd name="connsiteX334" fmla="*/ 1783036 w 2287861"/>
                <a:gd name="connsiteY334" fmla="*/ 1473200 h 2152650"/>
                <a:gd name="connsiteX335" fmla="*/ 1760811 w 2287861"/>
                <a:gd name="connsiteY335" fmla="*/ 1444625 h 2152650"/>
                <a:gd name="connsiteX336" fmla="*/ 1706836 w 2287861"/>
                <a:gd name="connsiteY336" fmla="*/ 1400175 h 2152650"/>
                <a:gd name="connsiteX337" fmla="*/ 1681436 w 2287861"/>
                <a:gd name="connsiteY337" fmla="*/ 1384300 h 2152650"/>
                <a:gd name="connsiteX338" fmla="*/ 1687786 w 2287861"/>
                <a:gd name="connsiteY338" fmla="*/ 1355725 h 2152650"/>
                <a:gd name="connsiteX339" fmla="*/ 1681436 w 2287861"/>
                <a:gd name="connsiteY339" fmla="*/ 1333500 h 2152650"/>
                <a:gd name="connsiteX340" fmla="*/ 1722711 w 2287861"/>
                <a:gd name="connsiteY340" fmla="*/ 1295400 h 2152650"/>
                <a:gd name="connsiteX341" fmla="*/ 1690961 w 2287861"/>
                <a:gd name="connsiteY341" fmla="*/ 1270000 h 2152650"/>
                <a:gd name="connsiteX342" fmla="*/ 1710011 w 2287861"/>
                <a:gd name="connsiteY342" fmla="*/ 1247775 h 2152650"/>
                <a:gd name="connsiteX343" fmla="*/ 1757636 w 2287861"/>
                <a:gd name="connsiteY343" fmla="*/ 1216025 h 2152650"/>
                <a:gd name="connsiteX344" fmla="*/ 1757636 w 2287861"/>
                <a:gd name="connsiteY344" fmla="*/ 1177925 h 2152650"/>
                <a:gd name="connsiteX345" fmla="*/ 1798911 w 2287861"/>
                <a:gd name="connsiteY345" fmla="*/ 1158875 h 2152650"/>
                <a:gd name="connsiteX346" fmla="*/ 1852886 w 2287861"/>
                <a:gd name="connsiteY346" fmla="*/ 1155700 h 2152650"/>
                <a:gd name="connsiteX347" fmla="*/ 1913211 w 2287861"/>
                <a:gd name="connsiteY347" fmla="*/ 1155700 h 2152650"/>
                <a:gd name="connsiteX348" fmla="*/ 1925911 w 2287861"/>
                <a:gd name="connsiteY348" fmla="*/ 1168400 h 2152650"/>
                <a:gd name="connsiteX349" fmla="*/ 1910036 w 2287861"/>
                <a:gd name="connsiteY349" fmla="*/ 1196975 h 2152650"/>
                <a:gd name="connsiteX350" fmla="*/ 1903686 w 2287861"/>
                <a:gd name="connsiteY350" fmla="*/ 1212850 h 2152650"/>
                <a:gd name="connsiteX351" fmla="*/ 1935436 w 2287861"/>
                <a:gd name="connsiteY351" fmla="*/ 1222375 h 2152650"/>
                <a:gd name="connsiteX352" fmla="*/ 1954486 w 2287861"/>
                <a:gd name="connsiteY352" fmla="*/ 1231900 h 2152650"/>
                <a:gd name="connsiteX353" fmla="*/ 1973536 w 2287861"/>
                <a:gd name="connsiteY353" fmla="*/ 1273175 h 2152650"/>
                <a:gd name="connsiteX354" fmla="*/ 1967186 w 2287861"/>
                <a:gd name="connsiteY354" fmla="*/ 1295400 h 2152650"/>
                <a:gd name="connsiteX355" fmla="*/ 1998936 w 2287861"/>
                <a:gd name="connsiteY355" fmla="*/ 1311275 h 2152650"/>
                <a:gd name="connsiteX356" fmla="*/ 1995761 w 2287861"/>
                <a:gd name="connsiteY356" fmla="*/ 1346200 h 2152650"/>
                <a:gd name="connsiteX357" fmla="*/ 1957661 w 2287861"/>
                <a:gd name="connsiteY357" fmla="*/ 1368425 h 2152650"/>
                <a:gd name="connsiteX358" fmla="*/ 1938611 w 2287861"/>
                <a:gd name="connsiteY358" fmla="*/ 1393825 h 2152650"/>
                <a:gd name="connsiteX359" fmla="*/ 1948136 w 2287861"/>
                <a:gd name="connsiteY359" fmla="*/ 1431925 h 2152650"/>
                <a:gd name="connsiteX360" fmla="*/ 1948136 w 2287861"/>
                <a:gd name="connsiteY360" fmla="*/ 1454150 h 2152650"/>
                <a:gd name="connsiteX361" fmla="*/ 1941786 w 2287861"/>
                <a:gd name="connsiteY361" fmla="*/ 1482725 h 2152650"/>
                <a:gd name="connsiteX362" fmla="*/ 1944961 w 2287861"/>
                <a:gd name="connsiteY362" fmla="*/ 1492250 h 2152650"/>
                <a:gd name="connsiteX363" fmla="*/ 1976711 w 2287861"/>
                <a:gd name="connsiteY363" fmla="*/ 1520825 h 2152650"/>
                <a:gd name="connsiteX364" fmla="*/ 1995761 w 2287861"/>
                <a:gd name="connsiteY364" fmla="*/ 1514475 h 2152650"/>
                <a:gd name="connsiteX365" fmla="*/ 2059261 w 2287861"/>
                <a:gd name="connsiteY365" fmla="*/ 1539875 h 2152650"/>
                <a:gd name="connsiteX366" fmla="*/ 2078311 w 2287861"/>
                <a:gd name="connsiteY366" fmla="*/ 1520825 h 2152650"/>
                <a:gd name="connsiteX367" fmla="*/ 2059261 w 2287861"/>
                <a:gd name="connsiteY367" fmla="*/ 1479550 h 2152650"/>
                <a:gd name="connsiteX368" fmla="*/ 2059261 w 2287861"/>
                <a:gd name="connsiteY368" fmla="*/ 1444625 h 2152650"/>
                <a:gd name="connsiteX369" fmla="*/ 2040211 w 2287861"/>
                <a:gd name="connsiteY369" fmla="*/ 1416050 h 2152650"/>
                <a:gd name="connsiteX370" fmla="*/ 2056086 w 2287861"/>
                <a:gd name="connsiteY370" fmla="*/ 1400175 h 2152650"/>
                <a:gd name="connsiteX371" fmla="*/ 2081486 w 2287861"/>
                <a:gd name="connsiteY371" fmla="*/ 1371600 h 2152650"/>
                <a:gd name="connsiteX372" fmla="*/ 2110061 w 2287861"/>
                <a:gd name="connsiteY372" fmla="*/ 1323975 h 2152650"/>
                <a:gd name="connsiteX373" fmla="*/ 2167211 w 2287861"/>
                <a:gd name="connsiteY373" fmla="*/ 1371600 h 2152650"/>
                <a:gd name="connsiteX374" fmla="*/ 2230711 w 2287861"/>
                <a:gd name="connsiteY374" fmla="*/ 1355725 h 2152650"/>
                <a:gd name="connsiteX375" fmla="*/ 2249761 w 2287861"/>
                <a:gd name="connsiteY375" fmla="*/ 1346200 h 2152650"/>
                <a:gd name="connsiteX376" fmla="*/ 2243411 w 2287861"/>
                <a:gd name="connsiteY376" fmla="*/ 1323975 h 2152650"/>
                <a:gd name="connsiteX377" fmla="*/ 2246586 w 2287861"/>
                <a:gd name="connsiteY377" fmla="*/ 1295400 h 2152650"/>
                <a:gd name="connsiteX378" fmla="*/ 2227536 w 2287861"/>
                <a:gd name="connsiteY378" fmla="*/ 1273175 h 2152650"/>
                <a:gd name="connsiteX379" fmla="*/ 2256111 w 2287861"/>
                <a:gd name="connsiteY379" fmla="*/ 1238250 h 2152650"/>
                <a:gd name="connsiteX380" fmla="*/ 2271986 w 2287861"/>
                <a:gd name="connsiteY380" fmla="*/ 1216025 h 2152650"/>
                <a:gd name="connsiteX381" fmla="*/ 2265636 w 2287861"/>
                <a:gd name="connsiteY381" fmla="*/ 1174750 h 2152650"/>
                <a:gd name="connsiteX382" fmla="*/ 2275161 w 2287861"/>
                <a:gd name="connsiteY382" fmla="*/ 1136650 h 2152650"/>
                <a:gd name="connsiteX383" fmla="*/ 2246586 w 2287861"/>
                <a:gd name="connsiteY383" fmla="*/ 1120775 h 2152650"/>
                <a:gd name="connsiteX384" fmla="*/ 2224361 w 2287861"/>
                <a:gd name="connsiteY384" fmla="*/ 1146175 h 2152650"/>
                <a:gd name="connsiteX385" fmla="*/ 2195786 w 2287861"/>
                <a:gd name="connsiteY385" fmla="*/ 1133475 h 2152650"/>
                <a:gd name="connsiteX386" fmla="*/ 2170386 w 2287861"/>
                <a:gd name="connsiteY386" fmla="*/ 1136650 h 2152650"/>
                <a:gd name="connsiteX387" fmla="*/ 2129111 w 2287861"/>
                <a:gd name="connsiteY387" fmla="*/ 1171575 h 2152650"/>
                <a:gd name="connsiteX388" fmla="*/ 2103711 w 2287861"/>
                <a:gd name="connsiteY388" fmla="*/ 1184275 h 2152650"/>
                <a:gd name="connsiteX389" fmla="*/ 2065611 w 2287861"/>
                <a:gd name="connsiteY389" fmla="*/ 1184275 h 2152650"/>
                <a:gd name="connsiteX390" fmla="*/ 2062436 w 2287861"/>
                <a:gd name="connsiteY390" fmla="*/ 1181100 h 2152650"/>
                <a:gd name="connsiteX391" fmla="*/ 2068786 w 2287861"/>
                <a:gd name="connsiteY391" fmla="*/ 1155700 h 2152650"/>
                <a:gd name="connsiteX392" fmla="*/ 2033861 w 2287861"/>
                <a:gd name="connsiteY392" fmla="*/ 1143000 h 2152650"/>
                <a:gd name="connsiteX393" fmla="*/ 2011636 w 2287861"/>
                <a:gd name="connsiteY393" fmla="*/ 1136650 h 2152650"/>
                <a:gd name="connsiteX394" fmla="*/ 1995761 w 2287861"/>
                <a:gd name="connsiteY394" fmla="*/ 1089025 h 2152650"/>
                <a:gd name="connsiteX395" fmla="*/ 1983061 w 2287861"/>
                <a:gd name="connsiteY395" fmla="*/ 1060450 h 2152650"/>
                <a:gd name="connsiteX396" fmla="*/ 1989411 w 2287861"/>
                <a:gd name="connsiteY396" fmla="*/ 1041400 h 2152650"/>
                <a:gd name="connsiteX397" fmla="*/ 1989411 w 2287861"/>
                <a:gd name="connsiteY397" fmla="*/ 1016000 h 2152650"/>
                <a:gd name="connsiteX398" fmla="*/ 2021161 w 2287861"/>
                <a:gd name="connsiteY398" fmla="*/ 1009650 h 2152650"/>
                <a:gd name="connsiteX399" fmla="*/ 2062436 w 2287861"/>
                <a:gd name="connsiteY399" fmla="*/ 1057275 h 2152650"/>
                <a:gd name="connsiteX400" fmla="*/ 2081486 w 2287861"/>
                <a:gd name="connsiteY400" fmla="*/ 1082675 h 2152650"/>
                <a:gd name="connsiteX401" fmla="*/ 2141811 w 2287861"/>
                <a:gd name="connsiteY401" fmla="*/ 1031875 h 2152650"/>
                <a:gd name="connsiteX402" fmla="*/ 2160861 w 2287861"/>
                <a:gd name="connsiteY402" fmla="*/ 1000125 h 2152650"/>
                <a:gd name="connsiteX403" fmla="*/ 2198961 w 2287861"/>
                <a:gd name="connsiteY403" fmla="*/ 958850 h 2152650"/>
                <a:gd name="connsiteX404" fmla="*/ 2249761 w 2287861"/>
                <a:gd name="connsiteY404" fmla="*/ 939800 h 2152650"/>
                <a:gd name="connsiteX405" fmla="*/ 2262461 w 2287861"/>
                <a:gd name="connsiteY405" fmla="*/ 920750 h 2152650"/>
                <a:gd name="connsiteX406" fmla="*/ 2287861 w 2287861"/>
                <a:gd name="connsiteY406" fmla="*/ 876300 h 2152650"/>
                <a:gd name="connsiteX407" fmla="*/ 2278336 w 2287861"/>
                <a:gd name="connsiteY407" fmla="*/ 822325 h 2152650"/>
                <a:gd name="connsiteX408" fmla="*/ 2252936 w 2287861"/>
                <a:gd name="connsiteY408" fmla="*/ 774700 h 2152650"/>
                <a:gd name="connsiteX409" fmla="*/ 2205311 w 2287861"/>
                <a:gd name="connsiteY409" fmla="*/ 739775 h 2152650"/>
                <a:gd name="connsiteX410" fmla="*/ 2157686 w 2287861"/>
                <a:gd name="connsiteY410" fmla="*/ 682625 h 2152650"/>
                <a:gd name="connsiteX411" fmla="*/ 2148161 w 2287861"/>
                <a:gd name="connsiteY411" fmla="*/ 641350 h 2152650"/>
                <a:gd name="connsiteX412" fmla="*/ 2091011 w 2287861"/>
                <a:gd name="connsiteY412" fmla="*/ 584200 h 2152650"/>
                <a:gd name="connsiteX413" fmla="*/ 2075136 w 2287861"/>
                <a:gd name="connsiteY413" fmla="*/ 568325 h 2152650"/>
                <a:gd name="connsiteX414" fmla="*/ 2043386 w 2287861"/>
                <a:gd name="connsiteY414" fmla="*/ 530225 h 2152650"/>
                <a:gd name="connsiteX415" fmla="*/ 2037036 w 2287861"/>
                <a:gd name="connsiteY415" fmla="*/ 438150 h 2152650"/>
                <a:gd name="connsiteX416" fmla="*/ 2024336 w 2287861"/>
                <a:gd name="connsiteY416" fmla="*/ 406400 h 2152650"/>
                <a:gd name="connsiteX417" fmla="*/ 1992586 w 2287861"/>
                <a:gd name="connsiteY417" fmla="*/ 368300 h 2152650"/>
                <a:gd name="connsiteX418" fmla="*/ 1979886 w 2287861"/>
                <a:gd name="connsiteY418" fmla="*/ 317500 h 2152650"/>
                <a:gd name="connsiteX419" fmla="*/ 1951311 w 2287861"/>
                <a:gd name="connsiteY419" fmla="*/ 295275 h 2152650"/>
                <a:gd name="connsiteX420" fmla="*/ 1875111 w 2287861"/>
                <a:gd name="connsiteY420" fmla="*/ 238125 h 2152650"/>
                <a:gd name="connsiteX0" fmla="*/ 1875111 w 2287861"/>
                <a:gd name="connsiteY0" fmla="*/ 238125 h 2152650"/>
                <a:gd name="connsiteX1" fmla="*/ 1840186 w 2287861"/>
                <a:gd name="connsiteY1" fmla="*/ 225425 h 2152650"/>
                <a:gd name="connsiteX2" fmla="*/ 1798911 w 2287861"/>
                <a:gd name="connsiteY2" fmla="*/ 215900 h 2152650"/>
                <a:gd name="connsiteX3" fmla="*/ 1751286 w 2287861"/>
                <a:gd name="connsiteY3" fmla="*/ 238125 h 2152650"/>
                <a:gd name="connsiteX4" fmla="*/ 1722711 w 2287861"/>
                <a:gd name="connsiteY4" fmla="*/ 282575 h 2152650"/>
                <a:gd name="connsiteX5" fmla="*/ 1706836 w 2287861"/>
                <a:gd name="connsiteY5" fmla="*/ 320675 h 2152650"/>
                <a:gd name="connsiteX6" fmla="*/ 1697311 w 2287861"/>
                <a:gd name="connsiteY6" fmla="*/ 323850 h 2152650"/>
                <a:gd name="connsiteX7" fmla="*/ 1665561 w 2287861"/>
                <a:gd name="connsiteY7" fmla="*/ 304800 h 2152650"/>
                <a:gd name="connsiteX8" fmla="*/ 1636986 w 2287861"/>
                <a:gd name="connsiteY8" fmla="*/ 298450 h 2152650"/>
                <a:gd name="connsiteX9" fmla="*/ 1586186 w 2287861"/>
                <a:gd name="connsiteY9" fmla="*/ 323850 h 2152650"/>
                <a:gd name="connsiteX10" fmla="*/ 1557611 w 2287861"/>
                <a:gd name="connsiteY10" fmla="*/ 317500 h 2152650"/>
                <a:gd name="connsiteX11" fmla="*/ 1544911 w 2287861"/>
                <a:gd name="connsiteY11" fmla="*/ 307975 h 2152650"/>
                <a:gd name="connsiteX12" fmla="*/ 1535386 w 2287861"/>
                <a:gd name="connsiteY12" fmla="*/ 311150 h 2152650"/>
                <a:gd name="connsiteX13" fmla="*/ 1500461 w 2287861"/>
                <a:gd name="connsiteY13" fmla="*/ 307975 h 2152650"/>
                <a:gd name="connsiteX14" fmla="*/ 1468711 w 2287861"/>
                <a:gd name="connsiteY14" fmla="*/ 282575 h 2152650"/>
                <a:gd name="connsiteX15" fmla="*/ 1452836 w 2287861"/>
                <a:gd name="connsiteY15" fmla="*/ 276225 h 2152650"/>
                <a:gd name="connsiteX16" fmla="*/ 1440136 w 2287861"/>
                <a:gd name="connsiteY16" fmla="*/ 304800 h 2152650"/>
                <a:gd name="connsiteX17" fmla="*/ 1430611 w 2287861"/>
                <a:gd name="connsiteY17" fmla="*/ 301625 h 2152650"/>
                <a:gd name="connsiteX18" fmla="*/ 1405211 w 2287861"/>
                <a:gd name="connsiteY18" fmla="*/ 295275 h 2152650"/>
                <a:gd name="connsiteX19" fmla="*/ 1395686 w 2287861"/>
                <a:gd name="connsiteY19" fmla="*/ 273050 h 2152650"/>
                <a:gd name="connsiteX20" fmla="*/ 1354411 w 2287861"/>
                <a:gd name="connsiteY20" fmla="*/ 292100 h 2152650"/>
                <a:gd name="connsiteX21" fmla="*/ 1344886 w 2287861"/>
                <a:gd name="connsiteY21" fmla="*/ 307975 h 2152650"/>
                <a:gd name="connsiteX22" fmla="*/ 1332186 w 2287861"/>
                <a:gd name="connsiteY22" fmla="*/ 317500 h 2152650"/>
                <a:gd name="connsiteX23" fmla="*/ 1290911 w 2287861"/>
                <a:gd name="connsiteY23" fmla="*/ 336550 h 2152650"/>
                <a:gd name="connsiteX24" fmla="*/ 1217886 w 2287861"/>
                <a:gd name="connsiteY24" fmla="*/ 314325 h 2152650"/>
                <a:gd name="connsiteX25" fmla="*/ 1195661 w 2287861"/>
                <a:gd name="connsiteY25" fmla="*/ 298450 h 2152650"/>
                <a:gd name="connsiteX26" fmla="*/ 1202011 w 2287861"/>
                <a:gd name="connsiteY26" fmla="*/ 260350 h 2152650"/>
                <a:gd name="connsiteX27" fmla="*/ 1221061 w 2287861"/>
                <a:gd name="connsiteY27" fmla="*/ 260350 h 2152650"/>
                <a:gd name="connsiteX28" fmla="*/ 1224236 w 2287861"/>
                <a:gd name="connsiteY28" fmla="*/ 206375 h 2152650"/>
                <a:gd name="connsiteX29" fmla="*/ 1214711 w 2287861"/>
                <a:gd name="connsiteY29" fmla="*/ 180975 h 2152650"/>
                <a:gd name="connsiteX30" fmla="*/ 1192486 w 2287861"/>
                <a:gd name="connsiteY30" fmla="*/ 190500 h 2152650"/>
                <a:gd name="connsiteX31" fmla="*/ 1157561 w 2287861"/>
                <a:gd name="connsiteY31" fmla="*/ 149225 h 2152650"/>
                <a:gd name="connsiteX32" fmla="*/ 1179786 w 2287861"/>
                <a:gd name="connsiteY32" fmla="*/ 152400 h 2152650"/>
                <a:gd name="connsiteX33" fmla="*/ 1202011 w 2287861"/>
                <a:gd name="connsiteY33" fmla="*/ 133350 h 2152650"/>
                <a:gd name="connsiteX34" fmla="*/ 1202011 w 2287861"/>
                <a:gd name="connsiteY34" fmla="*/ 92075 h 2152650"/>
                <a:gd name="connsiteX35" fmla="*/ 1173436 w 2287861"/>
                <a:gd name="connsiteY35" fmla="*/ 85725 h 2152650"/>
                <a:gd name="connsiteX36" fmla="*/ 1179786 w 2287861"/>
                <a:gd name="connsiteY36" fmla="*/ 44450 h 2152650"/>
                <a:gd name="connsiteX37" fmla="*/ 1154386 w 2287861"/>
                <a:gd name="connsiteY37" fmla="*/ 41275 h 2152650"/>
                <a:gd name="connsiteX38" fmla="*/ 1128986 w 2287861"/>
                <a:gd name="connsiteY38" fmla="*/ 41275 h 2152650"/>
                <a:gd name="connsiteX39" fmla="*/ 1109936 w 2287861"/>
                <a:gd name="connsiteY39" fmla="*/ 85725 h 2152650"/>
                <a:gd name="connsiteX40" fmla="*/ 1084536 w 2287861"/>
                <a:gd name="connsiteY40" fmla="*/ 107950 h 2152650"/>
                <a:gd name="connsiteX41" fmla="*/ 1090886 w 2287861"/>
                <a:gd name="connsiteY41" fmla="*/ 155575 h 2152650"/>
                <a:gd name="connsiteX42" fmla="*/ 1046436 w 2287861"/>
                <a:gd name="connsiteY42" fmla="*/ 158750 h 2152650"/>
                <a:gd name="connsiteX43" fmla="*/ 1017861 w 2287861"/>
                <a:gd name="connsiteY43" fmla="*/ 142875 h 2152650"/>
                <a:gd name="connsiteX44" fmla="*/ 995636 w 2287861"/>
                <a:gd name="connsiteY44" fmla="*/ 136525 h 2152650"/>
                <a:gd name="connsiteX45" fmla="*/ 986111 w 2287861"/>
                <a:gd name="connsiteY45" fmla="*/ 111125 h 2152650"/>
                <a:gd name="connsiteX46" fmla="*/ 979761 w 2287861"/>
                <a:gd name="connsiteY46" fmla="*/ 69850 h 2152650"/>
                <a:gd name="connsiteX47" fmla="*/ 944836 w 2287861"/>
                <a:gd name="connsiteY47" fmla="*/ 44450 h 2152650"/>
                <a:gd name="connsiteX48" fmla="*/ 919436 w 2287861"/>
                <a:gd name="connsiteY48" fmla="*/ 31750 h 2152650"/>
                <a:gd name="connsiteX49" fmla="*/ 887686 w 2287861"/>
                <a:gd name="connsiteY49" fmla="*/ 31750 h 2152650"/>
                <a:gd name="connsiteX50" fmla="*/ 887686 w 2287861"/>
                <a:gd name="connsiteY50" fmla="*/ 6350 h 2152650"/>
                <a:gd name="connsiteX51" fmla="*/ 852761 w 2287861"/>
                <a:gd name="connsiteY51" fmla="*/ 0 h 2152650"/>
                <a:gd name="connsiteX52" fmla="*/ 849586 w 2287861"/>
                <a:gd name="connsiteY52" fmla="*/ 22225 h 2152650"/>
                <a:gd name="connsiteX53" fmla="*/ 801961 w 2287861"/>
                <a:gd name="connsiteY53" fmla="*/ 28575 h 2152650"/>
                <a:gd name="connsiteX54" fmla="*/ 760686 w 2287861"/>
                <a:gd name="connsiteY54" fmla="*/ 44450 h 2152650"/>
                <a:gd name="connsiteX55" fmla="*/ 741636 w 2287861"/>
                <a:gd name="connsiteY55" fmla="*/ 66675 h 2152650"/>
                <a:gd name="connsiteX56" fmla="*/ 754336 w 2287861"/>
                <a:gd name="connsiteY56" fmla="*/ 95250 h 2152650"/>
                <a:gd name="connsiteX57" fmla="*/ 760686 w 2287861"/>
                <a:gd name="connsiteY57" fmla="*/ 117475 h 2152650"/>
                <a:gd name="connsiteX58" fmla="*/ 728936 w 2287861"/>
                <a:gd name="connsiteY58" fmla="*/ 142875 h 2152650"/>
                <a:gd name="connsiteX59" fmla="*/ 719411 w 2287861"/>
                <a:gd name="connsiteY59" fmla="*/ 158750 h 2152650"/>
                <a:gd name="connsiteX60" fmla="*/ 728936 w 2287861"/>
                <a:gd name="connsiteY60" fmla="*/ 177800 h 2152650"/>
                <a:gd name="connsiteX61" fmla="*/ 713061 w 2287861"/>
                <a:gd name="connsiteY61" fmla="*/ 212725 h 2152650"/>
                <a:gd name="connsiteX62" fmla="*/ 694011 w 2287861"/>
                <a:gd name="connsiteY62" fmla="*/ 215900 h 2152650"/>
                <a:gd name="connsiteX63" fmla="*/ 681311 w 2287861"/>
                <a:gd name="connsiteY63" fmla="*/ 231775 h 2152650"/>
                <a:gd name="connsiteX64" fmla="*/ 646386 w 2287861"/>
                <a:gd name="connsiteY64" fmla="*/ 244475 h 2152650"/>
                <a:gd name="connsiteX65" fmla="*/ 636861 w 2287861"/>
                <a:gd name="connsiteY65" fmla="*/ 244475 h 2152650"/>
                <a:gd name="connsiteX66" fmla="*/ 627336 w 2287861"/>
                <a:gd name="connsiteY66" fmla="*/ 241300 h 2152650"/>
                <a:gd name="connsiteX67" fmla="*/ 601936 w 2287861"/>
                <a:gd name="connsiteY67" fmla="*/ 288925 h 2152650"/>
                <a:gd name="connsiteX68" fmla="*/ 567011 w 2287861"/>
                <a:gd name="connsiteY68" fmla="*/ 292100 h 2152650"/>
                <a:gd name="connsiteX69" fmla="*/ 544786 w 2287861"/>
                <a:gd name="connsiteY69" fmla="*/ 269875 h 2152650"/>
                <a:gd name="connsiteX70" fmla="*/ 509861 w 2287861"/>
                <a:gd name="connsiteY70" fmla="*/ 279400 h 2152650"/>
                <a:gd name="connsiteX71" fmla="*/ 513036 w 2287861"/>
                <a:gd name="connsiteY71" fmla="*/ 292100 h 2152650"/>
                <a:gd name="connsiteX72" fmla="*/ 519386 w 2287861"/>
                <a:gd name="connsiteY72" fmla="*/ 314325 h 2152650"/>
                <a:gd name="connsiteX73" fmla="*/ 506686 w 2287861"/>
                <a:gd name="connsiteY73" fmla="*/ 323850 h 2152650"/>
                <a:gd name="connsiteX74" fmla="*/ 474936 w 2287861"/>
                <a:gd name="connsiteY74" fmla="*/ 307975 h 2152650"/>
                <a:gd name="connsiteX75" fmla="*/ 449536 w 2287861"/>
                <a:gd name="connsiteY75" fmla="*/ 304800 h 2152650"/>
                <a:gd name="connsiteX76" fmla="*/ 424136 w 2287861"/>
                <a:gd name="connsiteY76" fmla="*/ 314325 h 2152650"/>
                <a:gd name="connsiteX77" fmla="*/ 405086 w 2287861"/>
                <a:gd name="connsiteY77" fmla="*/ 279400 h 2152650"/>
                <a:gd name="connsiteX78" fmla="*/ 411436 w 2287861"/>
                <a:gd name="connsiteY78" fmla="*/ 244475 h 2152650"/>
                <a:gd name="connsiteX79" fmla="*/ 392386 w 2287861"/>
                <a:gd name="connsiteY79" fmla="*/ 219075 h 2152650"/>
                <a:gd name="connsiteX80" fmla="*/ 373336 w 2287861"/>
                <a:gd name="connsiteY80" fmla="*/ 234950 h 2152650"/>
                <a:gd name="connsiteX81" fmla="*/ 373336 w 2287861"/>
                <a:gd name="connsiteY81" fmla="*/ 200025 h 2152650"/>
                <a:gd name="connsiteX82" fmla="*/ 360636 w 2287861"/>
                <a:gd name="connsiteY82" fmla="*/ 171450 h 2152650"/>
                <a:gd name="connsiteX83" fmla="*/ 373336 w 2287861"/>
                <a:gd name="connsiteY83" fmla="*/ 123825 h 2152650"/>
                <a:gd name="connsiteX84" fmla="*/ 354286 w 2287861"/>
                <a:gd name="connsiteY84" fmla="*/ 95250 h 2152650"/>
                <a:gd name="connsiteX85" fmla="*/ 274911 w 2287861"/>
                <a:gd name="connsiteY85" fmla="*/ 95250 h 2152650"/>
                <a:gd name="connsiteX86" fmla="*/ 239986 w 2287861"/>
                <a:gd name="connsiteY86" fmla="*/ 136525 h 2152650"/>
                <a:gd name="connsiteX87" fmla="*/ 246336 w 2287861"/>
                <a:gd name="connsiteY87" fmla="*/ 171450 h 2152650"/>
                <a:gd name="connsiteX88" fmla="*/ 284436 w 2287861"/>
                <a:gd name="connsiteY88" fmla="*/ 203200 h 2152650"/>
                <a:gd name="connsiteX89" fmla="*/ 306661 w 2287861"/>
                <a:gd name="connsiteY89" fmla="*/ 244475 h 2152650"/>
                <a:gd name="connsiteX90" fmla="*/ 268561 w 2287861"/>
                <a:gd name="connsiteY90" fmla="*/ 215900 h 2152650"/>
                <a:gd name="connsiteX91" fmla="*/ 224111 w 2287861"/>
                <a:gd name="connsiteY91" fmla="*/ 212725 h 2152650"/>
                <a:gd name="connsiteX92" fmla="*/ 201886 w 2287861"/>
                <a:gd name="connsiteY92" fmla="*/ 269875 h 2152650"/>
                <a:gd name="connsiteX93" fmla="*/ 192361 w 2287861"/>
                <a:gd name="connsiteY93" fmla="*/ 349250 h 2152650"/>
                <a:gd name="connsiteX94" fmla="*/ 138386 w 2287861"/>
                <a:gd name="connsiteY94" fmla="*/ 361950 h 2152650"/>
                <a:gd name="connsiteX95" fmla="*/ 132036 w 2287861"/>
                <a:gd name="connsiteY95" fmla="*/ 393700 h 2152650"/>
                <a:gd name="connsiteX96" fmla="*/ 141561 w 2287861"/>
                <a:gd name="connsiteY96" fmla="*/ 419100 h 2152650"/>
                <a:gd name="connsiteX97" fmla="*/ 116161 w 2287861"/>
                <a:gd name="connsiteY97" fmla="*/ 425450 h 2152650"/>
                <a:gd name="connsiteX98" fmla="*/ 93936 w 2287861"/>
                <a:gd name="connsiteY98" fmla="*/ 412750 h 2152650"/>
                <a:gd name="connsiteX99" fmla="*/ 78061 w 2287861"/>
                <a:gd name="connsiteY99" fmla="*/ 482600 h 2152650"/>
                <a:gd name="connsiteX100" fmla="*/ 135211 w 2287861"/>
                <a:gd name="connsiteY100" fmla="*/ 495300 h 2152650"/>
                <a:gd name="connsiteX101" fmla="*/ 163786 w 2287861"/>
                <a:gd name="connsiteY101" fmla="*/ 498475 h 2152650"/>
                <a:gd name="connsiteX102" fmla="*/ 195536 w 2287861"/>
                <a:gd name="connsiteY102" fmla="*/ 492125 h 2152650"/>
                <a:gd name="connsiteX103" fmla="*/ 186011 w 2287861"/>
                <a:gd name="connsiteY103" fmla="*/ 514350 h 2152650"/>
                <a:gd name="connsiteX104" fmla="*/ 163786 w 2287861"/>
                <a:gd name="connsiteY104" fmla="*/ 539750 h 2152650"/>
                <a:gd name="connsiteX105" fmla="*/ 211411 w 2287861"/>
                <a:gd name="connsiteY105" fmla="*/ 590550 h 2152650"/>
                <a:gd name="connsiteX106" fmla="*/ 230461 w 2287861"/>
                <a:gd name="connsiteY106" fmla="*/ 628650 h 2152650"/>
                <a:gd name="connsiteX107" fmla="*/ 265386 w 2287861"/>
                <a:gd name="connsiteY107" fmla="*/ 679450 h 2152650"/>
                <a:gd name="connsiteX108" fmla="*/ 325711 w 2287861"/>
                <a:gd name="connsiteY108" fmla="*/ 695325 h 2152650"/>
                <a:gd name="connsiteX109" fmla="*/ 284436 w 2287861"/>
                <a:gd name="connsiteY109" fmla="*/ 717550 h 2152650"/>
                <a:gd name="connsiteX110" fmla="*/ 316186 w 2287861"/>
                <a:gd name="connsiteY110" fmla="*/ 733425 h 2152650"/>
                <a:gd name="connsiteX111" fmla="*/ 284436 w 2287861"/>
                <a:gd name="connsiteY111" fmla="*/ 784225 h 2152650"/>
                <a:gd name="connsiteX112" fmla="*/ 255861 w 2287861"/>
                <a:gd name="connsiteY112" fmla="*/ 781050 h 2152650"/>
                <a:gd name="connsiteX113" fmla="*/ 274911 w 2287861"/>
                <a:gd name="connsiteY113" fmla="*/ 819150 h 2152650"/>
                <a:gd name="connsiteX114" fmla="*/ 233636 w 2287861"/>
                <a:gd name="connsiteY114" fmla="*/ 819150 h 2152650"/>
                <a:gd name="connsiteX115" fmla="*/ 224111 w 2287861"/>
                <a:gd name="connsiteY115" fmla="*/ 777875 h 2152650"/>
                <a:gd name="connsiteX116" fmla="*/ 236811 w 2287861"/>
                <a:gd name="connsiteY116" fmla="*/ 762000 h 2152650"/>
                <a:gd name="connsiteX117" fmla="*/ 211411 w 2287861"/>
                <a:gd name="connsiteY117" fmla="*/ 711200 h 2152650"/>
                <a:gd name="connsiteX118" fmla="*/ 192361 w 2287861"/>
                <a:gd name="connsiteY118" fmla="*/ 755650 h 2152650"/>
                <a:gd name="connsiteX119" fmla="*/ 173311 w 2287861"/>
                <a:gd name="connsiteY119" fmla="*/ 733425 h 2152650"/>
                <a:gd name="connsiteX120" fmla="*/ 151086 w 2287861"/>
                <a:gd name="connsiteY120" fmla="*/ 714375 h 2152650"/>
                <a:gd name="connsiteX121" fmla="*/ 138386 w 2287861"/>
                <a:gd name="connsiteY121" fmla="*/ 736600 h 2152650"/>
                <a:gd name="connsiteX122" fmla="*/ 147911 w 2287861"/>
                <a:gd name="connsiteY122" fmla="*/ 768350 h 2152650"/>
                <a:gd name="connsiteX123" fmla="*/ 154261 w 2287861"/>
                <a:gd name="connsiteY123" fmla="*/ 790575 h 2152650"/>
                <a:gd name="connsiteX124" fmla="*/ 208236 w 2287861"/>
                <a:gd name="connsiteY124" fmla="*/ 784225 h 2152650"/>
                <a:gd name="connsiteX125" fmla="*/ 217761 w 2287861"/>
                <a:gd name="connsiteY125" fmla="*/ 819150 h 2152650"/>
                <a:gd name="connsiteX126" fmla="*/ 160611 w 2287861"/>
                <a:gd name="connsiteY126" fmla="*/ 869950 h 2152650"/>
                <a:gd name="connsiteX127" fmla="*/ 125686 w 2287861"/>
                <a:gd name="connsiteY127" fmla="*/ 873125 h 2152650"/>
                <a:gd name="connsiteX128" fmla="*/ 154261 w 2287861"/>
                <a:gd name="connsiteY128" fmla="*/ 895350 h 2152650"/>
                <a:gd name="connsiteX129" fmla="*/ 122511 w 2287861"/>
                <a:gd name="connsiteY129" fmla="*/ 911225 h 2152650"/>
                <a:gd name="connsiteX130" fmla="*/ 84411 w 2287861"/>
                <a:gd name="connsiteY130" fmla="*/ 885825 h 2152650"/>
                <a:gd name="connsiteX131" fmla="*/ 71711 w 2287861"/>
                <a:gd name="connsiteY131" fmla="*/ 914400 h 2152650"/>
                <a:gd name="connsiteX132" fmla="*/ 93936 w 2287861"/>
                <a:gd name="connsiteY132" fmla="*/ 962025 h 2152650"/>
                <a:gd name="connsiteX133" fmla="*/ 90761 w 2287861"/>
                <a:gd name="connsiteY133" fmla="*/ 984250 h 2152650"/>
                <a:gd name="connsiteX134" fmla="*/ 116161 w 2287861"/>
                <a:gd name="connsiteY134" fmla="*/ 993775 h 2152650"/>
                <a:gd name="connsiteX135" fmla="*/ 147911 w 2287861"/>
                <a:gd name="connsiteY135" fmla="*/ 1019175 h 2152650"/>
                <a:gd name="connsiteX136" fmla="*/ 170136 w 2287861"/>
                <a:gd name="connsiteY136" fmla="*/ 1009650 h 2152650"/>
                <a:gd name="connsiteX137" fmla="*/ 186011 w 2287861"/>
                <a:gd name="connsiteY137" fmla="*/ 946150 h 2152650"/>
                <a:gd name="connsiteX138" fmla="*/ 166961 w 2287861"/>
                <a:gd name="connsiteY138" fmla="*/ 908050 h 2152650"/>
                <a:gd name="connsiteX139" fmla="*/ 189186 w 2287861"/>
                <a:gd name="connsiteY139" fmla="*/ 898525 h 2152650"/>
                <a:gd name="connsiteX140" fmla="*/ 211411 w 2287861"/>
                <a:gd name="connsiteY140" fmla="*/ 946150 h 2152650"/>
                <a:gd name="connsiteX141" fmla="*/ 211411 w 2287861"/>
                <a:gd name="connsiteY141" fmla="*/ 984250 h 2152650"/>
                <a:gd name="connsiteX142" fmla="*/ 230461 w 2287861"/>
                <a:gd name="connsiteY142" fmla="*/ 1009650 h 2152650"/>
                <a:gd name="connsiteX143" fmla="*/ 230461 w 2287861"/>
                <a:gd name="connsiteY143" fmla="*/ 1038225 h 2152650"/>
                <a:gd name="connsiteX144" fmla="*/ 208236 w 2287861"/>
                <a:gd name="connsiteY144" fmla="*/ 1060450 h 2152650"/>
                <a:gd name="connsiteX145" fmla="*/ 233636 w 2287861"/>
                <a:gd name="connsiteY145" fmla="*/ 1152525 h 2152650"/>
                <a:gd name="connsiteX146" fmla="*/ 192361 w 2287861"/>
                <a:gd name="connsiteY146" fmla="*/ 1181100 h 2152650"/>
                <a:gd name="connsiteX147" fmla="*/ 170136 w 2287861"/>
                <a:gd name="connsiteY147" fmla="*/ 1250950 h 2152650"/>
                <a:gd name="connsiteX148" fmla="*/ 186011 w 2287861"/>
                <a:gd name="connsiteY148" fmla="*/ 1270000 h 2152650"/>
                <a:gd name="connsiteX149" fmla="*/ 230461 w 2287861"/>
                <a:gd name="connsiteY149" fmla="*/ 1241425 h 2152650"/>
                <a:gd name="connsiteX150" fmla="*/ 255861 w 2287861"/>
                <a:gd name="connsiteY150" fmla="*/ 1241425 h 2152650"/>
                <a:gd name="connsiteX151" fmla="*/ 284436 w 2287861"/>
                <a:gd name="connsiteY151" fmla="*/ 1231900 h 2152650"/>
                <a:gd name="connsiteX152" fmla="*/ 300311 w 2287861"/>
                <a:gd name="connsiteY152" fmla="*/ 1266825 h 2152650"/>
                <a:gd name="connsiteX153" fmla="*/ 255861 w 2287861"/>
                <a:gd name="connsiteY153" fmla="*/ 1282700 h 2152650"/>
                <a:gd name="connsiteX154" fmla="*/ 195536 w 2287861"/>
                <a:gd name="connsiteY154" fmla="*/ 1282700 h 2152650"/>
                <a:gd name="connsiteX155" fmla="*/ 198711 w 2287861"/>
                <a:gd name="connsiteY155" fmla="*/ 1304925 h 2152650"/>
                <a:gd name="connsiteX156" fmla="*/ 170136 w 2287861"/>
                <a:gd name="connsiteY156" fmla="*/ 1336675 h 2152650"/>
                <a:gd name="connsiteX157" fmla="*/ 201886 w 2287861"/>
                <a:gd name="connsiteY157" fmla="*/ 1352550 h 2152650"/>
                <a:gd name="connsiteX158" fmla="*/ 179661 w 2287861"/>
                <a:gd name="connsiteY158" fmla="*/ 1387475 h 2152650"/>
                <a:gd name="connsiteX159" fmla="*/ 186011 w 2287861"/>
                <a:gd name="connsiteY159" fmla="*/ 1416050 h 2152650"/>
                <a:gd name="connsiteX160" fmla="*/ 151086 w 2287861"/>
                <a:gd name="connsiteY160" fmla="*/ 1422400 h 2152650"/>
                <a:gd name="connsiteX161" fmla="*/ 141561 w 2287861"/>
                <a:gd name="connsiteY161" fmla="*/ 1387475 h 2152650"/>
                <a:gd name="connsiteX162" fmla="*/ 122511 w 2287861"/>
                <a:gd name="connsiteY162" fmla="*/ 1374775 h 2152650"/>
                <a:gd name="connsiteX163" fmla="*/ 106636 w 2287861"/>
                <a:gd name="connsiteY163" fmla="*/ 1327150 h 2152650"/>
                <a:gd name="connsiteX164" fmla="*/ 81236 w 2287861"/>
                <a:gd name="connsiteY164" fmla="*/ 1314450 h 2152650"/>
                <a:gd name="connsiteX165" fmla="*/ 74886 w 2287861"/>
                <a:gd name="connsiteY165" fmla="*/ 1298575 h 2152650"/>
                <a:gd name="connsiteX166" fmla="*/ 55836 w 2287861"/>
                <a:gd name="connsiteY166" fmla="*/ 1304925 h 2152650"/>
                <a:gd name="connsiteX167" fmla="*/ 36786 w 2287861"/>
                <a:gd name="connsiteY167" fmla="*/ 1358900 h 2152650"/>
                <a:gd name="connsiteX168" fmla="*/ 36786 w 2287861"/>
                <a:gd name="connsiteY168" fmla="*/ 1406525 h 2152650"/>
                <a:gd name="connsiteX169" fmla="*/ 11386 w 2287861"/>
                <a:gd name="connsiteY169" fmla="*/ 1387475 h 2152650"/>
                <a:gd name="connsiteX170" fmla="*/ 14561 w 2287861"/>
                <a:gd name="connsiteY170" fmla="*/ 1444625 h 2152650"/>
                <a:gd name="connsiteX171" fmla="*/ 27261 w 2287861"/>
                <a:gd name="connsiteY171" fmla="*/ 1517650 h 2152650"/>
                <a:gd name="connsiteX172" fmla="*/ 49486 w 2287861"/>
                <a:gd name="connsiteY172" fmla="*/ 1533525 h 2152650"/>
                <a:gd name="connsiteX173" fmla="*/ 52661 w 2287861"/>
                <a:gd name="connsiteY173" fmla="*/ 1536700 h 2152650"/>
                <a:gd name="connsiteX174" fmla="*/ 49486 w 2287861"/>
                <a:gd name="connsiteY174" fmla="*/ 1558925 h 2152650"/>
                <a:gd name="connsiteX175" fmla="*/ 52661 w 2287861"/>
                <a:gd name="connsiteY175" fmla="*/ 1606550 h 2152650"/>
                <a:gd name="connsiteX176" fmla="*/ 87586 w 2287861"/>
                <a:gd name="connsiteY176" fmla="*/ 1619250 h 2152650"/>
                <a:gd name="connsiteX177" fmla="*/ 87586 w 2287861"/>
                <a:gd name="connsiteY177" fmla="*/ 1641475 h 2152650"/>
                <a:gd name="connsiteX178" fmla="*/ 122511 w 2287861"/>
                <a:gd name="connsiteY178" fmla="*/ 1651000 h 2152650"/>
                <a:gd name="connsiteX179" fmla="*/ 128861 w 2287861"/>
                <a:gd name="connsiteY179" fmla="*/ 1644650 h 2152650"/>
                <a:gd name="connsiteX180" fmla="*/ 163786 w 2287861"/>
                <a:gd name="connsiteY180" fmla="*/ 1654175 h 2152650"/>
                <a:gd name="connsiteX181" fmla="*/ 192361 w 2287861"/>
                <a:gd name="connsiteY181" fmla="*/ 1660525 h 2152650"/>
                <a:gd name="connsiteX182" fmla="*/ 205061 w 2287861"/>
                <a:gd name="connsiteY182" fmla="*/ 1676400 h 2152650"/>
                <a:gd name="connsiteX183" fmla="*/ 201886 w 2287861"/>
                <a:gd name="connsiteY183" fmla="*/ 1701800 h 2152650"/>
                <a:gd name="connsiteX184" fmla="*/ 224111 w 2287861"/>
                <a:gd name="connsiteY184" fmla="*/ 1695450 h 2152650"/>
                <a:gd name="connsiteX185" fmla="*/ 246336 w 2287861"/>
                <a:gd name="connsiteY185" fmla="*/ 1676400 h 2152650"/>
                <a:gd name="connsiteX186" fmla="*/ 246336 w 2287861"/>
                <a:gd name="connsiteY186" fmla="*/ 1676400 h 2152650"/>
                <a:gd name="connsiteX187" fmla="*/ 278086 w 2287861"/>
                <a:gd name="connsiteY187" fmla="*/ 1676400 h 2152650"/>
                <a:gd name="connsiteX188" fmla="*/ 278086 w 2287861"/>
                <a:gd name="connsiteY188" fmla="*/ 1704975 h 2152650"/>
                <a:gd name="connsiteX189" fmla="*/ 303486 w 2287861"/>
                <a:gd name="connsiteY189" fmla="*/ 1704975 h 2152650"/>
                <a:gd name="connsiteX190" fmla="*/ 287611 w 2287861"/>
                <a:gd name="connsiteY190" fmla="*/ 1727200 h 2152650"/>
                <a:gd name="connsiteX191" fmla="*/ 316186 w 2287861"/>
                <a:gd name="connsiteY191" fmla="*/ 1746250 h 2152650"/>
                <a:gd name="connsiteX192" fmla="*/ 306661 w 2287861"/>
                <a:gd name="connsiteY192" fmla="*/ 1774825 h 2152650"/>
                <a:gd name="connsiteX193" fmla="*/ 303486 w 2287861"/>
                <a:gd name="connsiteY193" fmla="*/ 1809750 h 2152650"/>
                <a:gd name="connsiteX194" fmla="*/ 322536 w 2287861"/>
                <a:gd name="connsiteY194" fmla="*/ 1838325 h 2152650"/>
                <a:gd name="connsiteX195" fmla="*/ 306661 w 2287861"/>
                <a:gd name="connsiteY195" fmla="*/ 1873250 h 2152650"/>
                <a:gd name="connsiteX196" fmla="*/ 332061 w 2287861"/>
                <a:gd name="connsiteY196" fmla="*/ 1898650 h 2152650"/>
                <a:gd name="connsiteX197" fmla="*/ 376511 w 2287861"/>
                <a:gd name="connsiteY197" fmla="*/ 1889125 h 2152650"/>
                <a:gd name="connsiteX198" fmla="*/ 386036 w 2287861"/>
                <a:gd name="connsiteY198" fmla="*/ 1930400 h 2152650"/>
                <a:gd name="connsiteX199" fmla="*/ 360636 w 2287861"/>
                <a:gd name="connsiteY199" fmla="*/ 1946275 h 2152650"/>
                <a:gd name="connsiteX200" fmla="*/ 354286 w 2287861"/>
                <a:gd name="connsiteY200" fmla="*/ 1974850 h 2152650"/>
                <a:gd name="connsiteX201" fmla="*/ 325711 w 2287861"/>
                <a:gd name="connsiteY201" fmla="*/ 1990725 h 2152650"/>
                <a:gd name="connsiteX202" fmla="*/ 332061 w 2287861"/>
                <a:gd name="connsiteY202" fmla="*/ 2019300 h 2152650"/>
                <a:gd name="connsiteX203" fmla="*/ 325711 w 2287861"/>
                <a:gd name="connsiteY203" fmla="*/ 2041525 h 2152650"/>
                <a:gd name="connsiteX204" fmla="*/ 386036 w 2287861"/>
                <a:gd name="connsiteY204" fmla="*/ 2022475 h 2152650"/>
                <a:gd name="connsiteX205" fmla="*/ 401911 w 2287861"/>
                <a:gd name="connsiteY205" fmla="*/ 2066925 h 2152650"/>
                <a:gd name="connsiteX206" fmla="*/ 395561 w 2287861"/>
                <a:gd name="connsiteY206" fmla="*/ 2098675 h 2152650"/>
                <a:gd name="connsiteX207" fmla="*/ 398736 w 2287861"/>
                <a:gd name="connsiteY207" fmla="*/ 2152650 h 2152650"/>
                <a:gd name="connsiteX208" fmla="*/ 420961 w 2287861"/>
                <a:gd name="connsiteY208" fmla="*/ 2124075 h 2152650"/>
                <a:gd name="connsiteX209" fmla="*/ 459061 w 2287861"/>
                <a:gd name="connsiteY209" fmla="*/ 2098675 h 2152650"/>
                <a:gd name="connsiteX210" fmla="*/ 516211 w 2287861"/>
                <a:gd name="connsiteY210" fmla="*/ 2111375 h 2152650"/>
                <a:gd name="connsiteX211" fmla="*/ 519386 w 2287861"/>
                <a:gd name="connsiteY211" fmla="*/ 2070100 h 2152650"/>
                <a:gd name="connsiteX212" fmla="*/ 538436 w 2287861"/>
                <a:gd name="connsiteY212" fmla="*/ 2038350 h 2152650"/>
                <a:gd name="connsiteX213" fmla="*/ 544786 w 2287861"/>
                <a:gd name="connsiteY213" fmla="*/ 2000250 h 2152650"/>
                <a:gd name="connsiteX214" fmla="*/ 532086 w 2287861"/>
                <a:gd name="connsiteY214" fmla="*/ 1978025 h 2152650"/>
                <a:gd name="connsiteX215" fmla="*/ 547961 w 2287861"/>
                <a:gd name="connsiteY215" fmla="*/ 1952625 h 2152650"/>
                <a:gd name="connsiteX216" fmla="*/ 595586 w 2287861"/>
                <a:gd name="connsiteY216" fmla="*/ 1927225 h 2152650"/>
                <a:gd name="connsiteX217" fmla="*/ 598761 w 2287861"/>
                <a:gd name="connsiteY217" fmla="*/ 1901825 h 2152650"/>
                <a:gd name="connsiteX218" fmla="*/ 620986 w 2287861"/>
                <a:gd name="connsiteY218" fmla="*/ 1914525 h 2152650"/>
                <a:gd name="connsiteX219" fmla="*/ 649561 w 2287861"/>
                <a:gd name="connsiteY219" fmla="*/ 1908175 h 2152650"/>
                <a:gd name="connsiteX220" fmla="*/ 630511 w 2287861"/>
                <a:gd name="connsiteY220" fmla="*/ 1882775 h 2152650"/>
                <a:gd name="connsiteX221" fmla="*/ 649561 w 2287861"/>
                <a:gd name="connsiteY221" fmla="*/ 1863725 h 2152650"/>
                <a:gd name="connsiteX222" fmla="*/ 684486 w 2287861"/>
                <a:gd name="connsiteY222" fmla="*/ 1889125 h 2152650"/>
                <a:gd name="connsiteX223" fmla="*/ 722586 w 2287861"/>
                <a:gd name="connsiteY223" fmla="*/ 1854200 h 2152650"/>
                <a:gd name="connsiteX224" fmla="*/ 738461 w 2287861"/>
                <a:gd name="connsiteY224" fmla="*/ 1806575 h 2152650"/>
                <a:gd name="connsiteX225" fmla="*/ 732111 w 2287861"/>
                <a:gd name="connsiteY225" fmla="*/ 1797050 h 2152650"/>
                <a:gd name="connsiteX226" fmla="*/ 757511 w 2287861"/>
                <a:gd name="connsiteY226" fmla="*/ 1784350 h 2152650"/>
                <a:gd name="connsiteX227" fmla="*/ 767036 w 2287861"/>
                <a:gd name="connsiteY227" fmla="*/ 1724025 h 2152650"/>
                <a:gd name="connsiteX228" fmla="*/ 763861 w 2287861"/>
                <a:gd name="connsiteY228" fmla="*/ 1670050 h 2152650"/>
                <a:gd name="connsiteX229" fmla="*/ 773386 w 2287861"/>
                <a:gd name="connsiteY229" fmla="*/ 1622425 h 2152650"/>
                <a:gd name="connsiteX230" fmla="*/ 776561 w 2287861"/>
                <a:gd name="connsiteY230" fmla="*/ 1609725 h 2152650"/>
                <a:gd name="connsiteX231" fmla="*/ 795611 w 2287861"/>
                <a:gd name="connsiteY231" fmla="*/ 1612900 h 2152650"/>
                <a:gd name="connsiteX232" fmla="*/ 805136 w 2287861"/>
                <a:gd name="connsiteY232" fmla="*/ 1657350 h 2152650"/>
                <a:gd name="connsiteX233" fmla="*/ 811486 w 2287861"/>
                <a:gd name="connsiteY233" fmla="*/ 1689100 h 2152650"/>
                <a:gd name="connsiteX234" fmla="*/ 805136 w 2287861"/>
                <a:gd name="connsiteY234" fmla="*/ 1736725 h 2152650"/>
                <a:gd name="connsiteX235" fmla="*/ 805136 w 2287861"/>
                <a:gd name="connsiteY235" fmla="*/ 1806575 h 2152650"/>
                <a:gd name="connsiteX236" fmla="*/ 805136 w 2287861"/>
                <a:gd name="connsiteY236" fmla="*/ 1835150 h 2152650"/>
                <a:gd name="connsiteX237" fmla="*/ 824186 w 2287861"/>
                <a:gd name="connsiteY237" fmla="*/ 1838325 h 2152650"/>
                <a:gd name="connsiteX238" fmla="*/ 821011 w 2287861"/>
                <a:gd name="connsiteY238" fmla="*/ 1863725 h 2152650"/>
                <a:gd name="connsiteX239" fmla="*/ 881336 w 2287861"/>
                <a:gd name="connsiteY239" fmla="*/ 1870075 h 2152650"/>
                <a:gd name="connsiteX240" fmla="*/ 928961 w 2287861"/>
                <a:gd name="connsiteY240" fmla="*/ 1895475 h 2152650"/>
                <a:gd name="connsiteX241" fmla="*/ 951186 w 2287861"/>
                <a:gd name="connsiteY241" fmla="*/ 1914525 h 2152650"/>
                <a:gd name="connsiteX242" fmla="*/ 928961 w 2287861"/>
                <a:gd name="connsiteY242" fmla="*/ 1857375 h 2152650"/>
                <a:gd name="connsiteX243" fmla="*/ 1001986 w 2287861"/>
                <a:gd name="connsiteY243" fmla="*/ 1860550 h 2152650"/>
                <a:gd name="connsiteX244" fmla="*/ 1017861 w 2287861"/>
                <a:gd name="connsiteY244" fmla="*/ 1870075 h 2152650"/>
                <a:gd name="connsiteX245" fmla="*/ 1033736 w 2287861"/>
                <a:gd name="connsiteY245" fmla="*/ 1851025 h 2152650"/>
                <a:gd name="connsiteX246" fmla="*/ 1024211 w 2287861"/>
                <a:gd name="connsiteY246" fmla="*/ 1809750 h 2152650"/>
                <a:gd name="connsiteX247" fmla="*/ 1046436 w 2287861"/>
                <a:gd name="connsiteY247" fmla="*/ 1825625 h 2152650"/>
                <a:gd name="connsiteX248" fmla="*/ 1094061 w 2287861"/>
                <a:gd name="connsiteY248" fmla="*/ 1825625 h 2152650"/>
                <a:gd name="connsiteX249" fmla="*/ 1068661 w 2287861"/>
                <a:gd name="connsiteY249" fmla="*/ 1797050 h 2152650"/>
                <a:gd name="connsiteX250" fmla="*/ 1062311 w 2287861"/>
                <a:gd name="connsiteY250" fmla="*/ 1768475 h 2152650"/>
                <a:gd name="connsiteX251" fmla="*/ 1075011 w 2287861"/>
                <a:gd name="connsiteY251" fmla="*/ 1758950 h 2152650"/>
                <a:gd name="connsiteX252" fmla="*/ 1075011 w 2287861"/>
                <a:gd name="connsiteY252" fmla="*/ 1727200 h 2152650"/>
                <a:gd name="connsiteX253" fmla="*/ 1062311 w 2287861"/>
                <a:gd name="connsiteY253" fmla="*/ 1727200 h 2152650"/>
                <a:gd name="connsiteX254" fmla="*/ 1075011 w 2287861"/>
                <a:gd name="connsiteY254" fmla="*/ 1701800 h 2152650"/>
                <a:gd name="connsiteX255" fmla="*/ 1094061 w 2287861"/>
                <a:gd name="connsiteY255" fmla="*/ 1708150 h 2152650"/>
                <a:gd name="connsiteX256" fmla="*/ 1103586 w 2287861"/>
                <a:gd name="connsiteY256" fmla="*/ 1666875 h 2152650"/>
                <a:gd name="connsiteX257" fmla="*/ 1097236 w 2287861"/>
                <a:gd name="connsiteY257" fmla="*/ 1647825 h 2152650"/>
                <a:gd name="connsiteX258" fmla="*/ 1103586 w 2287861"/>
                <a:gd name="connsiteY258" fmla="*/ 1612900 h 2152650"/>
                <a:gd name="connsiteX259" fmla="*/ 1132161 w 2287861"/>
                <a:gd name="connsiteY259" fmla="*/ 1577975 h 2152650"/>
                <a:gd name="connsiteX260" fmla="*/ 1113111 w 2287861"/>
                <a:gd name="connsiteY260" fmla="*/ 1571625 h 2152650"/>
                <a:gd name="connsiteX261" fmla="*/ 1116286 w 2287861"/>
                <a:gd name="connsiteY261" fmla="*/ 1546225 h 2152650"/>
                <a:gd name="connsiteX262" fmla="*/ 1148036 w 2287861"/>
                <a:gd name="connsiteY262" fmla="*/ 1546225 h 2152650"/>
                <a:gd name="connsiteX263" fmla="*/ 1189311 w 2287861"/>
                <a:gd name="connsiteY263" fmla="*/ 1530350 h 2152650"/>
                <a:gd name="connsiteX264" fmla="*/ 1205186 w 2287861"/>
                <a:gd name="connsiteY264" fmla="*/ 1511300 h 2152650"/>
                <a:gd name="connsiteX265" fmla="*/ 1227411 w 2287861"/>
                <a:gd name="connsiteY265" fmla="*/ 1479550 h 2152650"/>
                <a:gd name="connsiteX266" fmla="*/ 1275036 w 2287861"/>
                <a:gd name="connsiteY266" fmla="*/ 1460500 h 2152650"/>
                <a:gd name="connsiteX267" fmla="*/ 1306786 w 2287861"/>
                <a:gd name="connsiteY267" fmla="*/ 1409700 h 2152650"/>
                <a:gd name="connsiteX268" fmla="*/ 1354411 w 2287861"/>
                <a:gd name="connsiteY268" fmla="*/ 1431925 h 2152650"/>
                <a:gd name="connsiteX269" fmla="*/ 1392511 w 2287861"/>
                <a:gd name="connsiteY269" fmla="*/ 1425575 h 2152650"/>
                <a:gd name="connsiteX270" fmla="*/ 1440136 w 2287861"/>
                <a:gd name="connsiteY270" fmla="*/ 1358900 h 2152650"/>
                <a:gd name="connsiteX271" fmla="*/ 1440136 w 2287861"/>
                <a:gd name="connsiteY271" fmla="*/ 1339850 h 2152650"/>
                <a:gd name="connsiteX272" fmla="*/ 1481411 w 2287861"/>
                <a:gd name="connsiteY272" fmla="*/ 1298575 h 2152650"/>
                <a:gd name="connsiteX273" fmla="*/ 1500461 w 2287861"/>
                <a:gd name="connsiteY273" fmla="*/ 1349375 h 2152650"/>
                <a:gd name="connsiteX274" fmla="*/ 1509986 w 2287861"/>
                <a:gd name="connsiteY274" fmla="*/ 1355725 h 2152650"/>
                <a:gd name="connsiteX275" fmla="*/ 1522686 w 2287861"/>
                <a:gd name="connsiteY275" fmla="*/ 1339850 h 2152650"/>
                <a:gd name="connsiteX276" fmla="*/ 1557611 w 2287861"/>
                <a:gd name="connsiteY276" fmla="*/ 1352550 h 2152650"/>
                <a:gd name="connsiteX277" fmla="*/ 1563961 w 2287861"/>
                <a:gd name="connsiteY277" fmla="*/ 1330325 h 2152650"/>
                <a:gd name="connsiteX278" fmla="*/ 1605236 w 2287861"/>
                <a:gd name="connsiteY278" fmla="*/ 1317625 h 2152650"/>
                <a:gd name="connsiteX279" fmla="*/ 1605236 w 2287861"/>
                <a:gd name="connsiteY279" fmla="*/ 1317625 h 2152650"/>
                <a:gd name="connsiteX280" fmla="*/ 1608411 w 2287861"/>
                <a:gd name="connsiteY280" fmla="*/ 1377950 h 2152650"/>
                <a:gd name="connsiteX281" fmla="*/ 1624286 w 2287861"/>
                <a:gd name="connsiteY281" fmla="*/ 1403350 h 2152650"/>
                <a:gd name="connsiteX282" fmla="*/ 1602061 w 2287861"/>
                <a:gd name="connsiteY282" fmla="*/ 1428750 h 2152650"/>
                <a:gd name="connsiteX283" fmla="*/ 1598886 w 2287861"/>
                <a:gd name="connsiteY283" fmla="*/ 1473200 h 2152650"/>
                <a:gd name="connsiteX284" fmla="*/ 1551261 w 2287861"/>
                <a:gd name="connsiteY284" fmla="*/ 1479550 h 2152650"/>
                <a:gd name="connsiteX285" fmla="*/ 1541736 w 2287861"/>
                <a:gd name="connsiteY285" fmla="*/ 1470025 h 2152650"/>
                <a:gd name="connsiteX286" fmla="*/ 1538561 w 2287861"/>
                <a:gd name="connsiteY286" fmla="*/ 1444625 h 2152650"/>
                <a:gd name="connsiteX287" fmla="*/ 1541736 w 2287861"/>
                <a:gd name="connsiteY287" fmla="*/ 1416050 h 2152650"/>
                <a:gd name="connsiteX288" fmla="*/ 1525861 w 2287861"/>
                <a:gd name="connsiteY288" fmla="*/ 1387475 h 2152650"/>
                <a:gd name="connsiteX289" fmla="*/ 1497286 w 2287861"/>
                <a:gd name="connsiteY289" fmla="*/ 1387475 h 2152650"/>
                <a:gd name="connsiteX290" fmla="*/ 1468711 w 2287861"/>
                <a:gd name="connsiteY290" fmla="*/ 1425575 h 2152650"/>
                <a:gd name="connsiteX291" fmla="*/ 1481411 w 2287861"/>
                <a:gd name="connsiteY291" fmla="*/ 1450975 h 2152650"/>
                <a:gd name="connsiteX292" fmla="*/ 1462361 w 2287861"/>
                <a:gd name="connsiteY292" fmla="*/ 1543844 h 2152650"/>
                <a:gd name="connsiteX293" fmla="*/ 1459186 w 2287861"/>
                <a:gd name="connsiteY293" fmla="*/ 1489075 h 2152650"/>
                <a:gd name="connsiteX294" fmla="*/ 1443311 w 2287861"/>
                <a:gd name="connsiteY294" fmla="*/ 1501775 h 2152650"/>
                <a:gd name="connsiteX295" fmla="*/ 1408386 w 2287861"/>
                <a:gd name="connsiteY295" fmla="*/ 1511300 h 2152650"/>
                <a:gd name="connsiteX296" fmla="*/ 1373461 w 2287861"/>
                <a:gd name="connsiteY296" fmla="*/ 1546225 h 2152650"/>
                <a:gd name="connsiteX297" fmla="*/ 1367111 w 2287861"/>
                <a:gd name="connsiteY297" fmla="*/ 1612900 h 2152650"/>
                <a:gd name="connsiteX298" fmla="*/ 1348061 w 2287861"/>
                <a:gd name="connsiteY298" fmla="*/ 1619250 h 2152650"/>
                <a:gd name="connsiteX299" fmla="*/ 1338536 w 2287861"/>
                <a:gd name="connsiteY299" fmla="*/ 1606550 h 2152650"/>
                <a:gd name="connsiteX300" fmla="*/ 1294086 w 2287861"/>
                <a:gd name="connsiteY300" fmla="*/ 1660525 h 2152650"/>
                <a:gd name="connsiteX301" fmla="*/ 1287736 w 2287861"/>
                <a:gd name="connsiteY301" fmla="*/ 1695450 h 2152650"/>
                <a:gd name="connsiteX302" fmla="*/ 1309961 w 2287861"/>
                <a:gd name="connsiteY302" fmla="*/ 1730375 h 2152650"/>
                <a:gd name="connsiteX303" fmla="*/ 1360761 w 2287861"/>
                <a:gd name="connsiteY303" fmla="*/ 1743075 h 2152650"/>
                <a:gd name="connsiteX304" fmla="*/ 1405211 w 2287861"/>
                <a:gd name="connsiteY304" fmla="*/ 1724025 h 2152650"/>
                <a:gd name="connsiteX305" fmla="*/ 1417911 w 2287861"/>
                <a:gd name="connsiteY305" fmla="*/ 1746250 h 2152650"/>
                <a:gd name="connsiteX306" fmla="*/ 1456011 w 2287861"/>
                <a:gd name="connsiteY306" fmla="*/ 1733550 h 2152650"/>
                <a:gd name="connsiteX307" fmla="*/ 1494111 w 2287861"/>
                <a:gd name="connsiteY307" fmla="*/ 1746250 h 2152650"/>
                <a:gd name="connsiteX308" fmla="*/ 1535386 w 2287861"/>
                <a:gd name="connsiteY308" fmla="*/ 1781175 h 2152650"/>
                <a:gd name="connsiteX309" fmla="*/ 1525861 w 2287861"/>
                <a:gd name="connsiteY309" fmla="*/ 1809750 h 2152650"/>
                <a:gd name="connsiteX310" fmla="*/ 1567136 w 2287861"/>
                <a:gd name="connsiteY310" fmla="*/ 1847850 h 2152650"/>
                <a:gd name="connsiteX311" fmla="*/ 1598886 w 2287861"/>
                <a:gd name="connsiteY311" fmla="*/ 1885950 h 2152650"/>
                <a:gd name="connsiteX312" fmla="*/ 1624286 w 2287861"/>
                <a:gd name="connsiteY312" fmla="*/ 1860550 h 2152650"/>
                <a:gd name="connsiteX313" fmla="*/ 1611586 w 2287861"/>
                <a:gd name="connsiteY313" fmla="*/ 1822450 h 2152650"/>
                <a:gd name="connsiteX314" fmla="*/ 1630636 w 2287861"/>
                <a:gd name="connsiteY314" fmla="*/ 1806575 h 2152650"/>
                <a:gd name="connsiteX315" fmla="*/ 1668736 w 2287861"/>
                <a:gd name="connsiteY315" fmla="*/ 1803400 h 2152650"/>
                <a:gd name="connsiteX316" fmla="*/ 1697311 w 2287861"/>
                <a:gd name="connsiteY316" fmla="*/ 1809750 h 2152650"/>
                <a:gd name="connsiteX317" fmla="*/ 1687786 w 2287861"/>
                <a:gd name="connsiteY317" fmla="*/ 1771650 h 2152650"/>
                <a:gd name="connsiteX318" fmla="*/ 1716361 w 2287861"/>
                <a:gd name="connsiteY318" fmla="*/ 1758950 h 2152650"/>
                <a:gd name="connsiteX319" fmla="*/ 1744936 w 2287861"/>
                <a:gd name="connsiteY319" fmla="*/ 1752600 h 2152650"/>
                <a:gd name="connsiteX320" fmla="*/ 1757636 w 2287861"/>
                <a:gd name="connsiteY320" fmla="*/ 1720850 h 2152650"/>
                <a:gd name="connsiteX321" fmla="*/ 1767161 w 2287861"/>
                <a:gd name="connsiteY321" fmla="*/ 1689100 h 2152650"/>
                <a:gd name="connsiteX322" fmla="*/ 1710011 w 2287861"/>
                <a:gd name="connsiteY322" fmla="*/ 1670050 h 2152650"/>
                <a:gd name="connsiteX323" fmla="*/ 1722711 w 2287861"/>
                <a:gd name="connsiteY323" fmla="*/ 1625600 h 2152650"/>
                <a:gd name="connsiteX324" fmla="*/ 1732236 w 2287861"/>
                <a:gd name="connsiteY324" fmla="*/ 1609725 h 2152650"/>
                <a:gd name="connsiteX325" fmla="*/ 1760811 w 2287861"/>
                <a:gd name="connsiteY325" fmla="*/ 1622425 h 2152650"/>
                <a:gd name="connsiteX326" fmla="*/ 1789386 w 2287861"/>
                <a:gd name="connsiteY326" fmla="*/ 1638300 h 2152650"/>
                <a:gd name="connsiteX327" fmla="*/ 1811611 w 2287861"/>
                <a:gd name="connsiteY327" fmla="*/ 1622425 h 2152650"/>
                <a:gd name="connsiteX328" fmla="*/ 1837011 w 2287861"/>
                <a:gd name="connsiteY328" fmla="*/ 1644650 h 2152650"/>
                <a:gd name="connsiteX329" fmla="*/ 1875111 w 2287861"/>
                <a:gd name="connsiteY329" fmla="*/ 1606550 h 2152650"/>
                <a:gd name="connsiteX330" fmla="*/ 1862411 w 2287861"/>
                <a:gd name="connsiteY330" fmla="*/ 1546225 h 2152650"/>
                <a:gd name="connsiteX331" fmla="*/ 1814786 w 2287861"/>
                <a:gd name="connsiteY331" fmla="*/ 1524000 h 2152650"/>
                <a:gd name="connsiteX332" fmla="*/ 1849711 w 2287861"/>
                <a:gd name="connsiteY332" fmla="*/ 1514475 h 2152650"/>
                <a:gd name="connsiteX333" fmla="*/ 1817961 w 2287861"/>
                <a:gd name="connsiteY333" fmla="*/ 1479550 h 2152650"/>
                <a:gd name="connsiteX334" fmla="*/ 1783036 w 2287861"/>
                <a:gd name="connsiteY334" fmla="*/ 1473200 h 2152650"/>
                <a:gd name="connsiteX335" fmla="*/ 1760811 w 2287861"/>
                <a:gd name="connsiteY335" fmla="*/ 1444625 h 2152650"/>
                <a:gd name="connsiteX336" fmla="*/ 1706836 w 2287861"/>
                <a:gd name="connsiteY336" fmla="*/ 1400175 h 2152650"/>
                <a:gd name="connsiteX337" fmla="*/ 1681436 w 2287861"/>
                <a:gd name="connsiteY337" fmla="*/ 1384300 h 2152650"/>
                <a:gd name="connsiteX338" fmla="*/ 1687786 w 2287861"/>
                <a:gd name="connsiteY338" fmla="*/ 1355725 h 2152650"/>
                <a:gd name="connsiteX339" fmla="*/ 1681436 w 2287861"/>
                <a:gd name="connsiteY339" fmla="*/ 1333500 h 2152650"/>
                <a:gd name="connsiteX340" fmla="*/ 1722711 w 2287861"/>
                <a:gd name="connsiteY340" fmla="*/ 1295400 h 2152650"/>
                <a:gd name="connsiteX341" fmla="*/ 1690961 w 2287861"/>
                <a:gd name="connsiteY341" fmla="*/ 1270000 h 2152650"/>
                <a:gd name="connsiteX342" fmla="*/ 1710011 w 2287861"/>
                <a:gd name="connsiteY342" fmla="*/ 1247775 h 2152650"/>
                <a:gd name="connsiteX343" fmla="*/ 1757636 w 2287861"/>
                <a:gd name="connsiteY343" fmla="*/ 1216025 h 2152650"/>
                <a:gd name="connsiteX344" fmla="*/ 1757636 w 2287861"/>
                <a:gd name="connsiteY344" fmla="*/ 1177925 h 2152650"/>
                <a:gd name="connsiteX345" fmla="*/ 1798911 w 2287861"/>
                <a:gd name="connsiteY345" fmla="*/ 1158875 h 2152650"/>
                <a:gd name="connsiteX346" fmla="*/ 1852886 w 2287861"/>
                <a:gd name="connsiteY346" fmla="*/ 1155700 h 2152650"/>
                <a:gd name="connsiteX347" fmla="*/ 1913211 w 2287861"/>
                <a:gd name="connsiteY347" fmla="*/ 1155700 h 2152650"/>
                <a:gd name="connsiteX348" fmla="*/ 1925911 w 2287861"/>
                <a:gd name="connsiteY348" fmla="*/ 1168400 h 2152650"/>
                <a:gd name="connsiteX349" fmla="*/ 1910036 w 2287861"/>
                <a:gd name="connsiteY349" fmla="*/ 1196975 h 2152650"/>
                <a:gd name="connsiteX350" fmla="*/ 1903686 w 2287861"/>
                <a:gd name="connsiteY350" fmla="*/ 1212850 h 2152650"/>
                <a:gd name="connsiteX351" fmla="*/ 1935436 w 2287861"/>
                <a:gd name="connsiteY351" fmla="*/ 1222375 h 2152650"/>
                <a:gd name="connsiteX352" fmla="*/ 1954486 w 2287861"/>
                <a:gd name="connsiteY352" fmla="*/ 1231900 h 2152650"/>
                <a:gd name="connsiteX353" fmla="*/ 1973536 w 2287861"/>
                <a:gd name="connsiteY353" fmla="*/ 1273175 h 2152650"/>
                <a:gd name="connsiteX354" fmla="*/ 1967186 w 2287861"/>
                <a:gd name="connsiteY354" fmla="*/ 1295400 h 2152650"/>
                <a:gd name="connsiteX355" fmla="*/ 1998936 w 2287861"/>
                <a:gd name="connsiteY355" fmla="*/ 1311275 h 2152650"/>
                <a:gd name="connsiteX356" fmla="*/ 1995761 w 2287861"/>
                <a:gd name="connsiteY356" fmla="*/ 1346200 h 2152650"/>
                <a:gd name="connsiteX357" fmla="*/ 1957661 w 2287861"/>
                <a:gd name="connsiteY357" fmla="*/ 1368425 h 2152650"/>
                <a:gd name="connsiteX358" fmla="*/ 1938611 w 2287861"/>
                <a:gd name="connsiteY358" fmla="*/ 1393825 h 2152650"/>
                <a:gd name="connsiteX359" fmla="*/ 1948136 w 2287861"/>
                <a:gd name="connsiteY359" fmla="*/ 1431925 h 2152650"/>
                <a:gd name="connsiteX360" fmla="*/ 1948136 w 2287861"/>
                <a:gd name="connsiteY360" fmla="*/ 1454150 h 2152650"/>
                <a:gd name="connsiteX361" fmla="*/ 1941786 w 2287861"/>
                <a:gd name="connsiteY361" fmla="*/ 1482725 h 2152650"/>
                <a:gd name="connsiteX362" fmla="*/ 1944961 w 2287861"/>
                <a:gd name="connsiteY362" fmla="*/ 1492250 h 2152650"/>
                <a:gd name="connsiteX363" fmla="*/ 1976711 w 2287861"/>
                <a:gd name="connsiteY363" fmla="*/ 1520825 h 2152650"/>
                <a:gd name="connsiteX364" fmla="*/ 1995761 w 2287861"/>
                <a:gd name="connsiteY364" fmla="*/ 1514475 h 2152650"/>
                <a:gd name="connsiteX365" fmla="*/ 2059261 w 2287861"/>
                <a:gd name="connsiteY365" fmla="*/ 1539875 h 2152650"/>
                <a:gd name="connsiteX366" fmla="*/ 2078311 w 2287861"/>
                <a:gd name="connsiteY366" fmla="*/ 1520825 h 2152650"/>
                <a:gd name="connsiteX367" fmla="*/ 2059261 w 2287861"/>
                <a:gd name="connsiteY367" fmla="*/ 1479550 h 2152650"/>
                <a:gd name="connsiteX368" fmla="*/ 2059261 w 2287861"/>
                <a:gd name="connsiteY368" fmla="*/ 1444625 h 2152650"/>
                <a:gd name="connsiteX369" fmla="*/ 2040211 w 2287861"/>
                <a:gd name="connsiteY369" fmla="*/ 1416050 h 2152650"/>
                <a:gd name="connsiteX370" fmla="*/ 2056086 w 2287861"/>
                <a:gd name="connsiteY370" fmla="*/ 1400175 h 2152650"/>
                <a:gd name="connsiteX371" fmla="*/ 2081486 w 2287861"/>
                <a:gd name="connsiteY371" fmla="*/ 1371600 h 2152650"/>
                <a:gd name="connsiteX372" fmla="*/ 2110061 w 2287861"/>
                <a:gd name="connsiteY372" fmla="*/ 1323975 h 2152650"/>
                <a:gd name="connsiteX373" fmla="*/ 2167211 w 2287861"/>
                <a:gd name="connsiteY373" fmla="*/ 1371600 h 2152650"/>
                <a:gd name="connsiteX374" fmla="*/ 2230711 w 2287861"/>
                <a:gd name="connsiteY374" fmla="*/ 1355725 h 2152650"/>
                <a:gd name="connsiteX375" fmla="*/ 2249761 w 2287861"/>
                <a:gd name="connsiteY375" fmla="*/ 1346200 h 2152650"/>
                <a:gd name="connsiteX376" fmla="*/ 2243411 w 2287861"/>
                <a:gd name="connsiteY376" fmla="*/ 1323975 h 2152650"/>
                <a:gd name="connsiteX377" fmla="*/ 2246586 w 2287861"/>
                <a:gd name="connsiteY377" fmla="*/ 1295400 h 2152650"/>
                <a:gd name="connsiteX378" fmla="*/ 2227536 w 2287861"/>
                <a:gd name="connsiteY378" fmla="*/ 1273175 h 2152650"/>
                <a:gd name="connsiteX379" fmla="*/ 2256111 w 2287861"/>
                <a:gd name="connsiteY379" fmla="*/ 1238250 h 2152650"/>
                <a:gd name="connsiteX380" fmla="*/ 2271986 w 2287861"/>
                <a:gd name="connsiteY380" fmla="*/ 1216025 h 2152650"/>
                <a:gd name="connsiteX381" fmla="*/ 2265636 w 2287861"/>
                <a:gd name="connsiteY381" fmla="*/ 1174750 h 2152650"/>
                <a:gd name="connsiteX382" fmla="*/ 2275161 w 2287861"/>
                <a:gd name="connsiteY382" fmla="*/ 1136650 h 2152650"/>
                <a:gd name="connsiteX383" fmla="*/ 2246586 w 2287861"/>
                <a:gd name="connsiteY383" fmla="*/ 1120775 h 2152650"/>
                <a:gd name="connsiteX384" fmla="*/ 2224361 w 2287861"/>
                <a:gd name="connsiteY384" fmla="*/ 1146175 h 2152650"/>
                <a:gd name="connsiteX385" fmla="*/ 2195786 w 2287861"/>
                <a:gd name="connsiteY385" fmla="*/ 1133475 h 2152650"/>
                <a:gd name="connsiteX386" fmla="*/ 2170386 w 2287861"/>
                <a:gd name="connsiteY386" fmla="*/ 1136650 h 2152650"/>
                <a:gd name="connsiteX387" fmla="*/ 2129111 w 2287861"/>
                <a:gd name="connsiteY387" fmla="*/ 1171575 h 2152650"/>
                <a:gd name="connsiteX388" fmla="*/ 2103711 w 2287861"/>
                <a:gd name="connsiteY388" fmla="*/ 1184275 h 2152650"/>
                <a:gd name="connsiteX389" fmla="*/ 2065611 w 2287861"/>
                <a:gd name="connsiteY389" fmla="*/ 1184275 h 2152650"/>
                <a:gd name="connsiteX390" fmla="*/ 2062436 w 2287861"/>
                <a:gd name="connsiteY390" fmla="*/ 1181100 h 2152650"/>
                <a:gd name="connsiteX391" fmla="*/ 2068786 w 2287861"/>
                <a:gd name="connsiteY391" fmla="*/ 1155700 h 2152650"/>
                <a:gd name="connsiteX392" fmla="*/ 2033861 w 2287861"/>
                <a:gd name="connsiteY392" fmla="*/ 1143000 h 2152650"/>
                <a:gd name="connsiteX393" fmla="*/ 2011636 w 2287861"/>
                <a:gd name="connsiteY393" fmla="*/ 1136650 h 2152650"/>
                <a:gd name="connsiteX394" fmla="*/ 1995761 w 2287861"/>
                <a:gd name="connsiteY394" fmla="*/ 1089025 h 2152650"/>
                <a:gd name="connsiteX395" fmla="*/ 1983061 w 2287861"/>
                <a:gd name="connsiteY395" fmla="*/ 1060450 h 2152650"/>
                <a:gd name="connsiteX396" fmla="*/ 1989411 w 2287861"/>
                <a:gd name="connsiteY396" fmla="*/ 1041400 h 2152650"/>
                <a:gd name="connsiteX397" fmla="*/ 1989411 w 2287861"/>
                <a:gd name="connsiteY397" fmla="*/ 1016000 h 2152650"/>
                <a:gd name="connsiteX398" fmla="*/ 2021161 w 2287861"/>
                <a:gd name="connsiteY398" fmla="*/ 1009650 h 2152650"/>
                <a:gd name="connsiteX399" fmla="*/ 2062436 w 2287861"/>
                <a:gd name="connsiteY399" fmla="*/ 1057275 h 2152650"/>
                <a:gd name="connsiteX400" fmla="*/ 2081486 w 2287861"/>
                <a:gd name="connsiteY400" fmla="*/ 1082675 h 2152650"/>
                <a:gd name="connsiteX401" fmla="*/ 2141811 w 2287861"/>
                <a:gd name="connsiteY401" fmla="*/ 1031875 h 2152650"/>
                <a:gd name="connsiteX402" fmla="*/ 2160861 w 2287861"/>
                <a:gd name="connsiteY402" fmla="*/ 1000125 h 2152650"/>
                <a:gd name="connsiteX403" fmla="*/ 2198961 w 2287861"/>
                <a:gd name="connsiteY403" fmla="*/ 958850 h 2152650"/>
                <a:gd name="connsiteX404" fmla="*/ 2249761 w 2287861"/>
                <a:gd name="connsiteY404" fmla="*/ 939800 h 2152650"/>
                <a:gd name="connsiteX405" fmla="*/ 2262461 w 2287861"/>
                <a:gd name="connsiteY405" fmla="*/ 920750 h 2152650"/>
                <a:gd name="connsiteX406" fmla="*/ 2287861 w 2287861"/>
                <a:gd name="connsiteY406" fmla="*/ 876300 h 2152650"/>
                <a:gd name="connsiteX407" fmla="*/ 2278336 w 2287861"/>
                <a:gd name="connsiteY407" fmla="*/ 822325 h 2152650"/>
                <a:gd name="connsiteX408" fmla="*/ 2252936 w 2287861"/>
                <a:gd name="connsiteY408" fmla="*/ 774700 h 2152650"/>
                <a:gd name="connsiteX409" fmla="*/ 2205311 w 2287861"/>
                <a:gd name="connsiteY409" fmla="*/ 739775 h 2152650"/>
                <a:gd name="connsiteX410" fmla="*/ 2157686 w 2287861"/>
                <a:gd name="connsiteY410" fmla="*/ 682625 h 2152650"/>
                <a:gd name="connsiteX411" fmla="*/ 2148161 w 2287861"/>
                <a:gd name="connsiteY411" fmla="*/ 641350 h 2152650"/>
                <a:gd name="connsiteX412" fmla="*/ 2091011 w 2287861"/>
                <a:gd name="connsiteY412" fmla="*/ 584200 h 2152650"/>
                <a:gd name="connsiteX413" fmla="*/ 2075136 w 2287861"/>
                <a:gd name="connsiteY413" fmla="*/ 568325 h 2152650"/>
                <a:gd name="connsiteX414" fmla="*/ 2043386 w 2287861"/>
                <a:gd name="connsiteY414" fmla="*/ 530225 h 2152650"/>
                <a:gd name="connsiteX415" fmla="*/ 2037036 w 2287861"/>
                <a:gd name="connsiteY415" fmla="*/ 438150 h 2152650"/>
                <a:gd name="connsiteX416" fmla="*/ 2024336 w 2287861"/>
                <a:gd name="connsiteY416" fmla="*/ 406400 h 2152650"/>
                <a:gd name="connsiteX417" fmla="*/ 1992586 w 2287861"/>
                <a:gd name="connsiteY417" fmla="*/ 368300 h 2152650"/>
                <a:gd name="connsiteX418" fmla="*/ 1979886 w 2287861"/>
                <a:gd name="connsiteY418" fmla="*/ 317500 h 2152650"/>
                <a:gd name="connsiteX419" fmla="*/ 1951311 w 2287861"/>
                <a:gd name="connsiteY419" fmla="*/ 295275 h 2152650"/>
                <a:gd name="connsiteX420" fmla="*/ 1875111 w 2287861"/>
                <a:gd name="connsiteY420" fmla="*/ 238125 h 215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</a:cxnLst>
              <a:rect l="l" t="t" r="r" b="b"/>
              <a:pathLst>
                <a:path w="2287861" h="2152650">
                  <a:moveTo>
                    <a:pt x="1875111" y="238125"/>
                  </a:moveTo>
                  <a:cubicBezTo>
                    <a:pt x="1842022" y="221581"/>
                    <a:pt x="1851728" y="213883"/>
                    <a:pt x="1840186" y="225425"/>
                  </a:cubicBezTo>
                  <a:lnTo>
                    <a:pt x="1798911" y="215900"/>
                  </a:lnTo>
                  <a:lnTo>
                    <a:pt x="1751286" y="238125"/>
                  </a:lnTo>
                  <a:lnTo>
                    <a:pt x="1722711" y="282575"/>
                  </a:lnTo>
                  <a:cubicBezTo>
                    <a:pt x="1717419" y="295275"/>
                    <a:pt x="1714047" y="308958"/>
                    <a:pt x="1706836" y="320675"/>
                  </a:cubicBezTo>
                  <a:cubicBezTo>
                    <a:pt x="1705082" y="323525"/>
                    <a:pt x="1701544" y="326496"/>
                    <a:pt x="1697311" y="323850"/>
                  </a:cubicBezTo>
                  <a:cubicBezTo>
                    <a:pt x="1670218" y="303530"/>
                    <a:pt x="1681965" y="307446"/>
                    <a:pt x="1665561" y="304800"/>
                  </a:cubicBezTo>
                  <a:cubicBezTo>
                    <a:pt x="1639134" y="298193"/>
                    <a:pt x="1649686" y="294746"/>
                    <a:pt x="1636986" y="298450"/>
                  </a:cubicBezTo>
                  <a:cubicBezTo>
                    <a:pt x="1590545" y="328305"/>
                    <a:pt x="1589361" y="309033"/>
                    <a:pt x="1586186" y="323850"/>
                  </a:cubicBezTo>
                  <a:lnTo>
                    <a:pt x="1557611" y="317500"/>
                  </a:lnTo>
                  <a:cubicBezTo>
                    <a:pt x="1553378" y="314325"/>
                    <a:pt x="1549999" y="309429"/>
                    <a:pt x="1544911" y="307975"/>
                  </a:cubicBezTo>
                  <a:cubicBezTo>
                    <a:pt x="1541693" y="307056"/>
                    <a:pt x="1535386" y="311150"/>
                    <a:pt x="1535386" y="311150"/>
                  </a:cubicBezTo>
                  <a:lnTo>
                    <a:pt x="1500461" y="307975"/>
                  </a:lnTo>
                  <a:cubicBezTo>
                    <a:pt x="1489878" y="299508"/>
                    <a:pt x="1477707" y="286808"/>
                    <a:pt x="1468711" y="282575"/>
                  </a:cubicBezTo>
                  <a:lnTo>
                    <a:pt x="1452836" y="276225"/>
                  </a:lnTo>
                  <a:cubicBezTo>
                    <a:pt x="1448603" y="285750"/>
                    <a:pt x="1447000" y="296956"/>
                    <a:pt x="1440136" y="304800"/>
                  </a:cubicBezTo>
                  <a:cubicBezTo>
                    <a:pt x="1437932" y="307319"/>
                    <a:pt x="1437490" y="305329"/>
                    <a:pt x="1430611" y="301625"/>
                  </a:cubicBezTo>
                  <a:lnTo>
                    <a:pt x="1405211" y="295275"/>
                  </a:lnTo>
                  <a:lnTo>
                    <a:pt x="1395686" y="273050"/>
                  </a:lnTo>
                  <a:lnTo>
                    <a:pt x="1354411" y="292100"/>
                  </a:lnTo>
                  <a:lnTo>
                    <a:pt x="1344886" y="307975"/>
                  </a:lnTo>
                  <a:lnTo>
                    <a:pt x="1332186" y="317500"/>
                  </a:lnTo>
                  <a:lnTo>
                    <a:pt x="1290911" y="336550"/>
                  </a:lnTo>
                  <a:lnTo>
                    <a:pt x="1217886" y="314325"/>
                  </a:lnTo>
                  <a:lnTo>
                    <a:pt x="1195661" y="298450"/>
                  </a:lnTo>
                  <a:lnTo>
                    <a:pt x="1202011" y="260350"/>
                  </a:lnTo>
                  <a:lnTo>
                    <a:pt x="1221061" y="260350"/>
                  </a:lnTo>
                  <a:lnTo>
                    <a:pt x="1224236" y="206375"/>
                  </a:lnTo>
                  <a:lnTo>
                    <a:pt x="1214711" y="180975"/>
                  </a:lnTo>
                  <a:lnTo>
                    <a:pt x="1192486" y="190500"/>
                  </a:lnTo>
                  <a:lnTo>
                    <a:pt x="1157561" y="149225"/>
                  </a:lnTo>
                  <a:lnTo>
                    <a:pt x="1179786" y="152400"/>
                  </a:lnTo>
                  <a:lnTo>
                    <a:pt x="1202011" y="133350"/>
                  </a:lnTo>
                  <a:lnTo>
                    <a:pt x="1202011" y="92075"/>
                  </a:lnTo>
                  <a:lnTo>
                    <a:pt x="1173436" y="85725"/>
                  </a:lnTo>
                  <a:lnTo>
                    <a:pt x="1179786" y="44450"/>
                  </a:lnTo>
                  <a:lnTo>
                    <a:pt x="1154386" y="41275"/>
                  </a:lnTo>
                  <a:lnTo>
                    <a:pt x="1128986" y="41275"/>
                  </a:lnTo>
                  <a:lnTo>
                    <a:pt x="1109936" y="85725"/>
                  </a:lnTo>
                  <a:lnTo>
                    <a:pt x="1084536" y="107950"/>
                  </a:lnTo>
                  <a:lnTo>
                    <a:pt x="1090886" y="155575"/>
                  </a:lnTo>
                  <a:lnTo>
                    <a:pt x="1046436" y="158750"/>
                  </a:lnTo>
                  <a:cubicBezTo>
                    <a:pt x="1019697" y="145381"/>
                    <a:pt x="1027729" y="152743"/>
                    <a:pt x="1017861" y="142875"/>
                  </a:cubicBezTo>
                  <a:cubicBezTo>
                    <a:pt x="997807" y="136190"/>
                    <a:pt x="1005504" y="136525"/>
                    <a:pt x="995636" y="136525"/>
                  </a:cubicBezTo>
                  <a:lnTo>
                    <a:pt x="986111" y="111125"/>
                  </a:lnTo>
                  <a:lnTo>
                    <a:pt x="979761" y="69850"/>
                  </a:lnTo>
                  <a:lnTo>
                    <a:pt x="944836" y="44450"/>
                  </a:lnTo>
                  <a:lnTo>
                    <a:pt x="919436" y="31750"/>
                  </a:lnTo>
                  <a:lnTo>
                    <a:pt x="887686" y="31750"/>
                  </a:lnTo>
                  <a:lnTo>
                    <a:pt x="887686" y="6350"/>
                  </a:lnTo>
                  <a:lnTo>
                    <a:pt x="852761" y="0"/>
                  </a:lnTo>
                  <a:lnTo>
                    <a:pt x="849586" y="22225"/>
                  </a:lnTo>
                  <a:lnTo>
                    <a:pt x="801961" y="28575"/>
                  </a:lnTo>
                  <a:lnTo>
                    <a:pt x="760686" y="44450"/>
                  </a:lnTo>
                  <a:lnTo>
                    <a:pt x="741636" y="66675"/>
                  </a:lnTo>
                  <a:lnTo>
                    <a:pt x="754336" y="95250"/>
                  </a:lnTo>
                  <a:lnTo>
                    <a:pt x="760686" y="117475"/>
                  </a:lnTo>
                  <a:lnTo>
                    <a:pt x="728936" y="142875"/>
                  </a:lnTo>
                  <a:lnTo>
                    <a:pt x="719411" y="158750"/>
                  </a:lnTo>
                  <a:lnTo>
                    <a:pt x="728936" y="177800"/>
                  </a:lnTo>
                  <a:lnTo>
                    <a:pt x="713061" y="212725"/>
                  </a:lnTo>
                  <a:lnTo>
                    <a:pt x="694011" y="215900"/>
                  </a:lnTo>
                  <a:lnTo>
                    <a:pt x="681311" y="231775"/>
                  </a:lnTo>
                  <a:cubicBezTo>
                    <a:pt x="657858" y="247410"/>
                    <a:pt x="669893" y="244475"/>
                    <a:pt x="646386" y="244475"/>
                  </a:cubicBezTo>
                  <a:lnTo>
                    <a:pt x="636861" y="244475"/>
                  </a:lnTo>
                  <a:lnTo>
                    <a:pt x="627336" y="241300"/>
                  </a:lnTo>
                  <a:lnTo>
                    <a:pt x="601936" y="288925"/>
                  </a:lnTo>
                  <a:cubicBezTo>
                    <a:pt x="575520" y="292699"/>
                    <a:pt x="580769" y="296333"/>
                    <a:pt x="567011" y="292100"/>
                  </a:cubicBezTo>
                  <a:lnTo>
                    <a:pt x="544786" y="269875"/>
                  </a:lnTo>
                  <a:lnTo>
                    <a:pt x="509861" y="279400"/>
                  </a:lnTo>
                  <a:lnTo>
                    <a:pt x="513036" y="292100"/>
                  </a:lnTo>
                  <a:lnTo>
                    <a:pt x="519386" y="314325"/>
                  </a:lnTo>
                  <a:lnTo>
                    <a:pt x="506686" y="323850"/>
                  </a:lnTo>
                  <a:lnTo>
                    <a:pt x="474936" y="307975"/>
                  </a:lnTo>
                  <a:lnTo>
                    <a:pt x="449536" y="304800"/>
                  </a:lnTo>
                  <a:lnTo>
                    <a:pt x="424136" y="314325"/>
                  </a:lnTo>
                  <a:lnTo>
                    <a:pt x="405086" y="279400"/>
                  </a:lnTo>
                  <a:lnTo>
                    <a:pt x="411436" y="244475"/>
                  </a:lnTo>
                  <a:lnTo>
                    <a:pt x="392386" y="219075"/>
                  </a:lnTo>
                  <a:lnTo>
                    <a:pt x="373336" y="234950"/>
                  </a:lnTo>
                  <a:lnTo>
                    <a:pt x="373336" y="200025"/>
                  </a:lnTo>
                  <a:lnTo>
                    <a:pt x="360636" y="171450"/>
                  </a:lnTo>
                  <a:lnTo>
                    <a:pt x="373336" y="123825"/>
                  </a:lnTo>
                  <a:lnTo>
                    <a:pt x="354286" y="95250"/>
                  </a:lnTo>
                  <a:lnTo>
                    <a:pt x="274911" y="95250"/>
                  </a:lnTo>
                  <a:lnTo>
                    <a:pt x="239986" y="136525"/>
                  </a:lnTo>
                  <a:lnTo>
                    <a:pt x="246336" y="171450"/>
                  </a:lnTo>
                  <a:cubicBezTo>
                    <a:pt x="277035" y="205560"/>
                    <a:pt x="260673" y="203200"/>
                    <a:pt x="284436" y="203200"/>
                  </a:cubicBezTo>
                  <a:lnTo>
                    <a:pt x="306661" y="244475"/>
                  </a:lnTo>
                  <a:lnTo>
                    <a:pt x="268561" y="215900"/>
                  </a:lnTo>
                  <a:lnTo>
                    <a:pt x="224111" y="212725"/>
                  </a:lnTo>
                  <a:lnTo>
                    <a:pt x="201886" y="269875"/>
                  </a:lnTo>
                  <a:lnTo>
                    <a:pt x="192361" y="349250"/>
                  </a:lnTo>
                  <a:lnTo>
                    <a:pt x="138386" y="361950"/>
                  </a:lnTo>
                  <a:cubicBezTo>
                    <a:pt x="131806" y="391558"/>
                    <a:pt x="132036" y="380768"/>
                    <a:pt x="132036" y="393700"/>
                  </a:cubicBezTo>
                  <a:lnTo>
                    <a:pt x="141561" y="419100"/>
                  </a:lnTo>
                  <a:lnTo>
                    <a:pt x="116161" y="425450"/>
                  </a:lnTo>
                  <a:lnTo>
                    <a:pt x="93936" y="412750"/>
                  </a:lnTo>
                  <a:lnTo>
                    <a:pt x="78061" y="482600"/>
                  </a:lnTo>
                  <a:lnTo>
                    <a:pt x="135211" y="495300"/>
                  </a:lnTo>
                  <a:lnTo>
                    <a:pt x="163786" y="498475"/>
                  </a:lnTo>
                  <a:lnTo>
                    <a:pt x="195536" y="492125"/>
                  </a:lnTo>
                  <a:lnTo>
                    <a:pt x="186011" y="514350"/>
                  </a:lnTo>
                  <a:lnTo>
                    <a:pt x="163786" y="539750"/>
                  </a:lnTo>
                  <a:lnTo>
                    <a:pt x="211411" y="590550"/>
                  </a:lnTo>
                  <a:lnTo>
                    <a:pt x="230461" y="628650"/>
                  </a:lnTo>
                  <a:cubicBezTo>
                    <a:pt x="265961" y="683514"/>
                    <a:pt x="265386" y="704055"/>
                    <a:pt x="265386" y="679450"/>
                  </a:cubicBezTo>
                  <a:lnTo>
                    <a:pt x="325711" y="695325"/>
                  </a:lnTo>
                  <a:lnTo>
                    <a:pt x="284436" y="717550"/>
                  </a:lnTo>
                  <a:lnTo>
                    <a:pt x="316186" y="733425"/>
                  </a:lnTo>
                  <a:lnTo>
                    <a:pt x="284436" y="784225"/>
                  </a:lnTo>
                  <a:lnTo>
                    <a:pt x="255861" y="781050"/>
                  </a:lnTo>
                  <a:lnTo>
                    <a:pt x="274911" y="819150"/>
                  </a:lnTo>
                  <a:lnTo>
                    <a:pt x="233636" y="819150"/>
                  </a:lnTo>
                  <a:lnTo>
                    <a:pt x="224111" y="777875"/>
                  </a:lnTo>
                  <a:lnTo>
                    <a:pt x="236811" y="762000"/>
                  </a:lnTo>
                  <a:lnTo>
                    <a:pt x="211411" y="711200"/>
                  </a:lnTo>
                  <a:cubicBezTo>
                    <a:pt x="191917" y="753436"/>
                    <a:pt x="192361" y="737322"/>
                    <a:pt x="192361" y="755650"/>
                  </a:cubicBezTo>
                  <a:lnTo>
                    <a:pt x="173311" y="733425"/>
                  </a:lnTo>
                  <a:lnTo>
                    <a:pt x="151086" y="714375"/>
                  </a:lnTo>
                  <a:lnTo>
                    <a:pt x="138386" y="736600"/>
                  </a:lnTo>
                  <a:lnTo>
                    <a:pt x="147911" y="768350"/>
                  </a:lnTo>
                  <a:lnTo>
                    <a:pt x="154261" y="790575"/>
                  </a:lnTo>
                  <a:lnTo>
                    <a:pt x="208236" y="784225"/>
                  </a:lnTo>
                  <a:lnTo>
                    <a:pt x="217761" y="819150"/>
                  </a:lnTo>
                  <a:lnTo>
                    <a:pt x="160611" y="869950"/>
                  </a:lnTo>
                  <a:lnTo>
                    <a:pt x="125686" y="873125"/>
                  </a:lnTo>
                  <a:lnTo>
                    <a:pt x="154261" y="895350"/>
                  </a:lnTo>
                  <a:cubicBezTo>
                    <a:pt x="124318" y="908658"/>
                    <a:pt x="133056" y="900680"/>
                    <a:pt x="122511" y="911225"/>
                  </a:cubicBezTo>
                  <a:lnTo>
                    <a:pt x="84411" y="885825"/>
                  </a:lnTo>
                  <a:lnTo>
                    <a:pt x="71711" y="914400"/>
                  </a:lnTo>
                  <a:lnTo>
                    <a:pt x="93936" y="962025"/>
                  </a:lnTo>
                  <a:lnTo>
                    <a:pt x="90761" y="984250"/>
                  </a:lnTo>
                  <a:lnTo>
                    <a:pt x="116161" y="993775"/>
                  </a:lnTo>
                  <a:lnTo>
                    <a:pt x="147911" y="1019175"/>
                  </a:lnTo>
                  <a:lnTo>
                    <a:pt x="170136" y="1009650"/>
                  </a:lnTo>
                  <a:lnTo>
                    <a:pt x="186011" y="946150"/>
                  </a:lnTo>
                  <a:lnTo>
                    <a:pt x="166961" y="908050"/>
                  </a:lnTo>
                  <a:cubicBezTo>
                    <a:pt x="190908" y="890945"/>
                    <a:pt x="189186" y="883071"/>
                    <a:pt x="189186" y="898525"/>
                  </a:cubicBezTo>
                  <a:lnTo>
                    <a:pt x="211411" y="946150"/>
                  </a:lnTo>
                  <a:lnTo>
                    <a:pt x="211411" y="984250"/>
                  </a:lnTo>
                  <a:lnTo>
                    <a:pt x="230461" y="1009650"/>
                  </a:lnTo>
                  <a:lnTo>
                    <a:pt x="230461" y="1038225"/>
                  </a:lnTo>
                  <a:lnTo>
                    <a:pt x="208236" y="1060450"/>
                  </a:lnTo>
                  <a:lnTo>
                    <a:pt x="233636" y="1152525"/>
                  </a:lnTo>
                  <a:lnTo>
                    <a:pt x="192361" y="1181100"/>
                  </a:lnTo>
                  <a:cubicBezTo>
                    <a:pt x="168602" y="1242195"/>
                    <a:pt x="170136" y="1217810"/>
                    <a:pt x="170136" y="1250950"/>
                  </a:cubicBezTo>
                  <a:lnTo>
                    <a:pt x="186011" y="1270000"/>
                  </a:lnTo>
                  <a:lnTo>
                    <a:pt x="230461" y="1241425"/>
                  </a:lnTo>
                  <a:lnTo>
                    <a:pt x="255861" y="1241425"/>
                  </a:lnTo>
                  <a:lnTo>
                    <a:pt x="284436" y="1231900"/>
                  </a:lnTo>
                  <a:lnTo>
                    <a:pt x="300311" y="1266825"/>
                  </a:lnTo>
                  <a:lnTo>
                    <a:pt x="255861" y="1282700"/>
                  </a:lnTo>
                  <a:lnTo>
                    <a:pt x="195536" y="1282700"/>
                  </a:lnTo>
                  <a:lnTo>
                    <a:pt x="198711" y="1304925"/>
                  </a:lnTo>
                  <a:lnTo>
                    <a:pt x="170136" y="1336675"/>
                  </a:lnTo>
                  <a:lnTo>
                    <a:pt x="201886" y="1352550"/>
                  </a:lnTo>
                  <a:lnTo>
                    <a:pt x="179661" y="1387475"/>
                  </a:lnTo>
                  <a:lnTo>
                    <a:pt x="186011" y="1416050"/>
                  </a:lnTo>
                  <a:cubicBezTo>
                    <a:pt x="153223" y="1422608"/>
                    <a:pt x="165054" y="1422400"/>
                    <a:pt x="151086" y="1422400"/>
                  </a:cubicBezTo>
                  <a:lnTo>
                    <a:pt x="141561" y="1387475"/>
                  </a:lnTo>
                  <a:lnTo>
                    <a:pt x="122511" y="1374775"/>
                  </a:lnTo>
                  <a:lnTo>
                    <a:pt x="106636" y="1327150"/>
                  </a:lnTo>
                  <a:lnTo>
                    <a:pt x="81236" y="1314450"/>
                  </a:lnTo>
                  <a:lnTo>
                    <a:pt x="74886" y="1298575"/>
                  </a:lnTo>
                  <a:lnTo>
                    <a:pt x="55836" y="1304925"/>
                  </a:lnTo>
                  <a:lnTo>
                    <a:pt x="36786" y="1358900"/>
                  </a:lnTo>
                  <a:lnTo>
                    <a:pt x="36786" y="1406525"/>
                  </a:lnTo>
                  <a:cubicBezTo>
                    <a:pt x="13757" y="1386786"/>
                    <a:pt x="24318" y="1387475"/>
                    <a:pt x="11386" y="1387475"/>
                  </a:cubicBezTo>
                  <a:lnTo>
                    <a:pt x="14561" y="1444625"/>
                  </a:lnTo>
                  <a:cubicBezTo>
                    <a:pt x="21125" y="1516832"/>
                    <a:pt x="0" y="1504019"/>
                    <a:pt x="27261" y="1517650"/>
                  </a:cubicBezTo>
                  <a:lnTo>
                    <a:pt x="49486" y="1533525"/>
                  </a:lnTo>
                  <a:lnTo>
                    <a:pt x="52661" y="1536700"/>
                  </a:lnTo>
                  <a:cubicBezTo>
                    <a:pt x="49071" y="1554651"/>
                    <a:pt x="43665" y="1544638"/>
                    <a:pt x="49486" y="1558925"/>
                  </a:cubicBezTo>
                  <a:lnTo>
                    <a:pt x="52661" y="1606550"/>
                  </a:lnTo>
                  <a:cubicBezTo>
                    <a:pt x="86732" y="1613364"/>
                    <a:pt x="79584" y="1603247"/>
                    <a:pt x="87586" y="1619250"/>
                  </a:cubicBezTo>
                  <a:cubicBezTo>
                    <a:pt x="84165" y="1639776"/>
                    <a:pt x="79859" y="1633748"/>
                    <a:pt x="87586" y="1641475"/>
                  </a:cubicBezTo>
                  <a:lnTo>
                    <a:pt x="122511" y="1651000"/>
                  </a:lnTo>
                  <a:lnTo>
                    <a:pt x="128861" y="1644650"/>
                  </a:lnTo>
                  <a:lnTo>
                    <a:pt x="163786" y="1654175"/>
                  </a:lnTo>
                  <a:lnTo>
                    <a:pt x="192361" y="1660525"/>
                  </a:lnTo>
                  <a:lnTo>
                    <a:pt x="205061" y="1676400"/>
                  </a:lnTo>
                  <a:lnTo>
                    <a:pt x="201886" y="1701800"/>
                  </a:lnTo>
                  <a:lnTo>
                    <a:pt x="224111" y="1695450"/>
                  </a:lnTo>
                  <a:cubicBezTo>
                    <a:pt x="250406" y="1687937"/>
                    <a:pt x="246336" y="1696805"/>
                    <a:pt x="246336" y="1676400"/>
                  </a:cubicBezTo>
                  <a:lnTo>
                    <a:pt x="246336" y="1676400"/>
                  </a:lnTo>
                  <a:lnTo>
                    <a:pt x="278086" y="1676400"/>
                  </a:lnTo>
                  <a:lnTo>
                    <a:pt x="278086" y="1704975"/>
                  </a:lnTo>
                  <a:lnTo>
                    <a:pt x="303486" y="1704975"/>
                  </a:lnTo>
                  <a:cubicBezTo>
                    <a:pt x="283747" y="1728004"/>
                    <a:pt x="274679" y="1727200"/>
                    <a:pt x="287611" y="1727200"/>
                  </a:cubicBezTo>
                  <a:lnTo>
                    <a:pt x="316186" y="1746250"/>
                  </a:lnTo>
                  <a:lnTo>
                    <a:pt x="306661" y="1774825"/>
                  </a:lnTo>
                  <a:cubicBezTo>
                    <a:pt x="300122" y="1810791"/>
                    <a:pt x="288478" y="1809750"/>
                    <a:pt x="303486" y="1809750"/>
                  </a:cubicBezTo>
                  <a:lnTo>
                    <a:pt x="322536" y="1838325"/>
                  </a:lnTo>
                  <a:lnTo>
                    <a:pt x="306661" y="1873250"/>
                  </a:lnTo>
                  <a:lnTo>
                    <a:pt x="332061" y="1898650"/>
                  </a:lnTo>
                  <a:lnTo>
                    <a:pt x="376511" y="1889125"/>
                  </a:lnTo>
                  <a:lnTo>
                    <a:pt x="386036" y="1930400"/>
                  </a:lnTo>
                  <a:lnTo>
                    <a:pt x="360636" y="1946275"/>
                  </a:lnTo>
                  <a:lnTo>
                    <a:pt x="354286" y="1974850"/>
                  </a:lnTo>
                  <a:lnTo>
                    <a:pt x="325711" y="1990725"/>
                  </a:lnTo>
                  <a:cubicBezTo>
                    <a:pt x="335571" y="2020304"/>
                    <a:pt x="345276" y="2019300"/>
                    <a:pt x="332061" y="2019300"/>
                  </a:cubicBezTo>
                  <a:lnTo>
                    <a:pt x="325711" y="2041525"/>
                  </a:lnTo>
                  <a:lnTo>
                    <a:pt x="386036" y="2022475"/>
                  </a:lnTo>
                  <a:cubicBezTo>
                    <a:pt x="402291" y="2064738"/>
                    <a:pt x="401911" y="2049009"/>
                    <a:pt x="401911" y="2066925"/>
                  </a:cubicBezTo>
                  <a:cubicBezTo>
                    <a:pt x="395331" y="2096533"/>
                    <a:pt x="395561" y="2085743"/>
                    <a:pt x="395561" y="2098675"/>
                  </a:cubicBezTo>
                  <a:lnTo>
                    <a:pt x="398736" y="2152650"/>
                  </a:lnTo>
                  <a:lnTo>
                    <a:pt x="420961" y="2124075"/>
                  </a:lnTo>
                  <a:lnTo>
                    <a:pt x="459061" y="2098675"/>
                  </a:lnTo>
                  <a:lnTo>
                    <a:pt x="516211" y="2111375"/>
                  </a:lnTo>
                  <a:lnTo>
                    <a:pt x="519386" y="2070100"/>
                  </a:lnTo>
                  <a:cubicBezTo>
                    <a:pt x="535734" y="2037403"/>
                    <a:pt x="523428" y="2038350"/>
                    <a:pt x="538436" y="2038350"/>
                  </a:cubicBezTo>
                  <a:lnTo>
                    <a:pt x="544786" y="2000250"/>
                  </a:lnTo>
                  <a:lnTo>
                    <a:pt x="532086" y="1978025"/>
                  </a:lnTo>
                  <a:lnTo>
                    <a:pt x="547961" y="1952625"/>
                  </a:lnTo>
                  <a:lnTo>
                    <a:pt x="595586" y="1927225"/>
                  </a:lnTo>
                  <a:cubicBezTo>
                    <a:pt x="598911" y="1903952"/>
                    <a:pt x="598761" y="1912484"/>
                    <a:pt x="598761" y="1901825"/>
                  </a:cubicBezTo>
                  <a:lnTo>
                    <a:pt x="620986" y="1914525"/>
                  </a:lnTo>
                  <a:lnTo>
                    <a:pt x="649561" y="1908175"/>
                  </a:lnTo>
                  <a:lnTo>
                    <a:pt x="630511" y="1882775"/>
                  </a:lnTo>
                  <a:lnTo>
                    <a:pt x="649561" y="1863725"/>
                  </a:lnTo>
                  <a:lnTo>
                    <a:pt x="684486" y="1889125"/>
                  </a:lnTo>
                  <a:lnTo>
                    <a:pt x="722586" y="1854200"/>
                  </a:lnTo>
                  <a:cubicBezTo>
                    <a:pt x="740828" y="1817717"/>
                    <a:pt x="738461" y="1834283"/>
                    <a:pt x="738461" y="1806575"/>
                  </a:cubicBezTo>
                  <a:lnTo>
                    <a:pt x="732111" y="1797050"/>
                  </a:lnTo>
                  <a:lnTo>
                    <a:pt x="757511" y="1784350"/>
                  </a:lnTo>
                  <a:lnTo>
                    <a:pt x="767036" y="1724025"/>
                  </a:lnTo>
                  <a:lnTo>
                    <a:pt x="763861" y="1670050"/>
                  </a:lnTo>
                  <a:lnTo>
                    <a:pt x="773386" y="1622425"/>
                  </a:lnTo>
                  <a:lnTo>
                    <a:pt x="776561" y="1609725"/>
                  </a:lnTo>
                  <a:cubicBezTo>
                    <a:pt x="793474" y="1613108"/>
                    <a:pt x="787040" y="1612900"/>
                    <a:pt x="795611" y="1612900"/>
                  </a:cubicBezTo>
                  <a:lnTo>
                    <a:pt x="805136" y="1657350"/>
                  </a:lnTo>
                  <a:lnTo>
                    <a:pt x="811486" y="1689100"/>
                  </a:lnTo>
                  <a:lnTo>
                    <a:pt x="805136" y="1736725"/>
                  </a:lnTo>
                  <a:lnTo>
                    <a:pt x="805136" y="1806575"/>
                  </a:lnTo>
                  <a:lnTo>
                    <a:pt x="805136" y="1835150"/>
                  </a:lnTo>
                  <a:lnTo>
                    <a:pt x="824186" y="1838325"/>
                  </a:lnTo>
                  <a:lnTo>
                    <a:pt x="821011" y="1863725"/>
                  </a:lnTo>
                  <a:lnTo>
                    <a:pt x="881336" y="1870075"/>
                  </a:lnTo>
                  <a:lnTo>
                    <a:pt x="928961" y="1895475"/>
                  </a:lnTo>
                  <a:lnTo>
                    <a:pt x="951186" y="1914525"/>
                  </a:lnTo>
                  <a:lnTo>
                    <a:pt x="928961" y="1857375"/>
                  </a:lnTo>
                  <a:lnTo>
                    <a:pt x="1001986" y="1860550"/>
                  </a:lnTo>
                  <a:cubicBezTo>
                    <a:pt x="1015533" y="1870710"/>
                    <a:pt x="1009394" y="1870075"/>
                    <a:pt x="1017861" y="1870075"/>
                  </a:cubicBezTo>
                  <a:lnTo>
                    <a:pt x="1033736" y="1851025"/>
                  </a:lnTo>
                  <a:lnTo>
                    <a:pt x="1024211" y="1809750"/>
                  </a:lnTo>
                  <a:lnTo>
                    <a:pt x="1046436" y="1825625"/>
                  </a:lnTo>
                  <a:lnTo>
                    <a:pt x="1094061" y="1825625"/>
                  </a:lnTo>
                  <a:lnTo>
                    <a:pt x="1068661" y="1797050"/>
                  </a:lnTo>
                  <a:lnTo>
                    <a:pt x="1062311" y="1768475"/>
                  </a:lnTo>
                  <a:lnTo>
                    <a:pt x="1075011" y="1758950"/>
                  </a:lnTo>
                  <a:lnTo>
                    <a:pt x="1075011" y="1727200"/>
                  </a:lnTo>
                  <a:lnTo>
                    <a:pt x="1062311" y="1727200"/>
                  </a:lnTo>
                  <a:lnTo>
                    <a:pt x="1075011" y="1701800"/>
                  </a:lnTo>
                  <a:lnTo>
                    <a:pt x="1094061" y="1708150"/>
                  </a:lnTo>
                  <a:lnTo>
                    <a:pt x="1103586" y="1666875"/>
                  </a:lnTo>
                  <a:lnTo>
                    <a:pt x="1097236" y="1647825"/>
                  </a:lnTo>
                  <a:lnTo>
                    <a:pt x="1103586" y="1612900"/>
                  </a:lnTo>
                  <a:lnTo>
                    <a:pt x="1132161" y="1577975"/>
                  </a:lnTo>
                  <a:lnTo>
                    <a:pt x="1113111" y="1571625"/>
                  </a:lnTo>
                  <a:lnTo>
                    <a:pt x="1116286" y="1546225"/>
                  </a:lnTo>
                  <a:lnTo>
                    <a:pt x="1148036" y="1546225"/>
                  </a:lnTo>
                  <a:lnTo>
                    <a:pt x="1189311" y="1530350"/>
                  </a:lnTo>
                  <a:lnTo>
                    <a:pt x="1205186" y="1511300"/>
                  </a:lnTo>
                  <a:lnTo>
                    <a:pt x="1227411" y="1479550"/>
                  </a:lnTo>
                  <a:lnTo>
                    <a:pt x="1275036" y="1460500"/>
                  </a:lnTo>
                  <a:cubicBezTo>
                    <a:pt x="1307814" y="1401500"/>
                    <a:pt x="1288265" y="1417108"/>
                    <a:pt x="1306786" y="1409700"/>
                  </a:cubicBezTo>
                  <a:cubicBezTo>
                    <a:pt x="1349925" y="1432929"/>
                    <a:pt x="1332435" y="1431925"/>
                    <a:pt x="1354411" y="1431925"/>
                  </a:cubicBezTo>
                  <a:cubicBezTo>
                    <a:pt x="1390827" y="1428614"/>
                    <a:pt x="1377165" y="1439333"/>
                    <a:pt x="1392511" y="1425575"/>
                  </a:cubicBezTo>
                  <a:lnTo>
                    <a:pt x="1440136" y="1358900"/>
                  </a:lnTo>
                  <a:lnTo>
                    <a:pt x="1440136" y="1339850"/>
                  </a:lnTo>
                  <a:lnTo>
                    <a:pt x="1481411" y="1298575"/>
                  </a:lnTo>
                  <a:cubicBezTo>
                    <a:pt x="1500813" y="1353548"/>
                    <a:pt x="1491994" y="1343025"/>
                    <a:pt x="1500461" y="1349375"/>
                  </a:cubicBezTo>
                  <a:lnTo>
                    <a:pt x="1509986" y="1355725"/>
                  </a:lnTo>
                  <a:cubicBezTo>
                    <a:pt x="1523273" y="1335794"/>
                    <a:pt x="1522686" y="1329043"/>
                    <a:pt x="1522686" y="1339850"/>
                  </a:cubicBezTo>
                  <a:cubicBezTo>
                    <a:pt x="1560290" y="1363780"/>
                    <a:pt x="1557611" y="1375874"/>
                    <a:pt x="1557611" y="1352550"/>
                  </a:cubicBezTo>
                  <a:lnTo>
                    <a:pt x="1563961" y="1330325"/>
                  </a:lnTo>
                  <a:lnTo>
                    <a:pt x="1605236" y="1317625"/>
                  </a:lnTo>
                  <a:lnTo>
                    <a:pt x="1605236" y="1317625"/>
                  </a:lnTo>
                  <a:lnTo>
                    <a:pt x="1608411" y="1377950"/>
                  </a:lnTo>
                  <a:lnTo>
                    <a:pt x="1624286" y="1403350"/>
                  </a:lnTo>
                  <a:lnTo>
                    <a:pt x="1602061" y="1428750"/>
                  </a:lnTo>
                  <a:lnTo>
                    <a:pt x="1598886" y="1473200"/>
                  </a:lnTo>
                  <a:lnTo>
                    <a:pt x="1551261" y="1479550"/>
                  </a:lnTo>
                  <a:lnTo>
                    <a:pt x="1541736" y="1470025"/>
                  </a:lnTo>
                  <a:lnTo>
                    <a:pt x="1538561" y="1444625"/>
                  </a:lnTo>
                  <a:cubicBezTo>
                    <a:pt x="1541867" y="1418175"/>
                    <a:pt x="1541736" y="1427758"/>
                    <a:pt x="1541736" y="1416050"/>
                  </a:cubicBezTo>
                  <a:lnTo>
                    <a:pt x="1525861" y="1387475"/>
                  </a:lnTo>
                  <a:lnTo>
                    <a:pt x="1497286" y="1387475"/>
                  </a:lnTo>
                  <a:lnTo>
                    <a:pt x="1468711" y="1425575"/>
                  </a:lnTo>
                  <a:lnTo>
                    <a:pt x="1481411" y="1450975"/>
                  </a:lnTo>
                  <a:cubicBezTo>
                    <a:pt x="1461480" y="1464262"/>
                    <a:pt x="1462361" y="1554651"/>
                    <a:pt x="1462361" y="1543844"/>
                  </a:cubicBezTo>
                  <a:lnTo>
                    <a:pt x="1459186" y="1489075"/>
                  </a:lnTo>
                  <a:lnTo>
                    <a:pt x="1443311" y="1501775"/>
                  </a:lnTo>
                  <a:lnTo>
                    <a:pt x="1408386" y="1511300"/>
                  </a:lnTo>
                  <a:lnTo>
                    <a:pt x="1373461" y="1546225"/>
                  </a:lnTo>
                  <a:lnTo>
                    <a:pt x="1367111" y="1612900"/>
                  </a:lnTo>
                  <a:lnTo>
                    <a:pt x="1348061" y="1619250"/>
                  </a:lnTo>
                  <a:lnTo>
                    <a:pt x="1338536" y="1606550"/>
                  </a:lnTo>
                  <a:lnTo>
                    <a:pt x="1294086" y="1660525"/>
                  </a:lnTo>
                  <a:lnTo>
                    <a:pt x="1287736" y="1695450"/>
                  </a:lnTo>
                  <a:cubicBezTo>
                    <a:pt x="1301521" y="1733359"/>
                    <a:pt x="1288049" y="1730375"/>
                    <a:pt x="1309961" y="1730375"/>
                  </a:cubicBezTo>
                  <a:lnTo>
                    <a:pt x="1360761" y="1743075"/>
                  </a:lnTo>
                  <a:lnTo>
                    <a:pt x="1405211" y="1724025"/>
                  </a:lnTo>
                  <a:lnTo>
                    <a:pt x="1417911" y="1746250"/>
                  </a:lnTo>
                  <a:cubicBezTo>
                    <a:pt x="1451778" y="1729317"/>
                    <a:pt x="1442782" y="1731963"/>
                    <a:pt x="1456011" y="1733550"/>
                  </a:cubicBezTo>
                  <a:cubicBezTo>
                    <a:pt x="1468711" y="1737783"/>
                    <a:pt x="1482998" y="1734079"/>
                    <a:pt x="1494111" y="1746250"/>
                  </a:cubicBezTo>
                  <a:lnTo>
                    <a:pt x="1535386" y="1781175"/>
                  </a:lnTo>
                  <a:cubicBezTo>
                    <a:pt x="1522256" y="1810717"/>
                    <a:pt x="1513161" y="1785408"/>
                    <a:pt x="1525861" y="1809750"/>
                  </a:cubicBezTo>
                  <a:lnTo>
                    <a:pt x="1567136" y="1847850"/>
                  </a:lnTo>
                  <a:lnTo>
                    <a:pt x="1598886" y="1885950"/>
                  </a:lnTo>
                  <a:cubicBezTo>
                    <a:pt x="1629430" y="1865587"/>
                    <a:pt x="1632581" y="1877139"/>
                    <a:pt x="1624286" y="1860550"/>
                  </a:cubicBezTo>
                  <a:lnTo>
                    <a:pt x="1611586" y="1822450"/>
                  </a:lnTo>
                  <a:lnTo>
                    <a:pt x="1630636" y="1806575"/>
                  </a:lnTo>
                  <a:lnTo>
                    <a:pt x="1668736" y="1803400"/>
                  </a:lnTo>
                  <a:lnTo>
                    <a:pt x="1697311" y="1809750"/>
                  </a:lnTo>
                  <a:lnTo>
                    <a:pt x="1687786" y="1771650"/>
                  </a:lnTo>
                  <a:lnTo>
                    <a:pt x="1716361" y="1758950"/>
                  </a:lnTo>
                  <a:lnTo>
                    <a:pt x="1744936" y="1752600"/>
                  </a:lnTo>
                  <a:lnTo>
                    <a:pt x="1757636" y="1720850"/>
                  </a:lnTo>
                  <a:cubicBezTo>
                    <a:pt x="1774458" y="1687207"/>
                    <a:pt x="1785344" y="1689100"/>
                    <a:pt x="1767161" y="1689100"/>
                  </a:cubicBezTo>
                  <a:lnTo>
                    <a:pt x="1710011" y="1670050"/>
                  </a:lnTo>
                  <a:lnTo>
                    <a:pt x="1722711" y="1625600"/>
                  </a:lnTo>
                  <a:cubicBezTo>
                    <a:pt x="1729711" y="1601100"/>
                    <a:pt x="1725615" y="1596484"/>
                    <a:pt x="1732236" y="1609725"/>
                  </a:cubicBezTo>
                  <a:cubicBezTo>
                    <a:pt x="1751417" y="1625070"/>
                    <a:pt x="1741334" y="1622425"/>
                    <a:pt x="1760811" y="1622425"/>
                  </a:cubicBezTo>
                  <a:cubicBezTo>
                    <a:pt x="1790267" y="1642062"/>
                    <a:pt x="1789386" y="1652923"/>
                    <a:pt x="1789386" y="1638300"/>
                  </a:cubicBezTo>
                  <a:lnTo>
                    <a:pt x="1811611" y="1622425"/>
                  </a:lnTo>
                  <a:lnTo>
                    <a:pt x="1837011" y="1644650"/>
                  </a:lnTo>
                  <a:lnTo>
                    <a:pt x="1875111" y="1606550"/>
                  </a:lnTo>
                  <a:lnTo>
                    <a:pt x="1862411" y="1546225"/>
                  </a:lnTo>
                  <a:lnTo>
                    <a:pt x="1814786" y="1524000"/>
                  </a:lnTo>
                  <a:cubicBezTo>
                    <a:pt x="1854306" y="1510827"/>
                    <a:pt x="1862352" y="1501834"/>
                    <a:pt x="1849711" y="1514475"/>
                  </a:cubicBezTo>
                  <a:cubicBezTo>
                    <a:pt x="1823066" y="1477838"/>
                    <a:pt x="1838706" y="1479550"/>
                    <a:pt x="1817961" y="1479550"/>
                  </a:cubicBezTo>
                  <a:lnTo>
                    <a:pt x="1783036" y="1473200"/>
                  </a:lnTo>
                  <a:lnTo>
                    <a:pt x="1760811" y="1444625"/>
                  </a:lnTo>
                  <a:cubicBezTo>
                    <a:pt x="1711639" y="1398731"/>
                    <a:pt x="1734901" y="1400175"/>
                    <a:pt x="1706836" y="1400175"/>
                  </a:cubicBezTo>
                  <a:lnTo>
                    <a:pt x="1681436" y="1384300"/>
                  </a:lnTo>
                  <a:lnTo>
                    <a:pt x="1687786" y="1355725"/>
                  </a:lnTo>
                  <a:lnTo>
                    <a:pt x="1681436" y="1333500"/>
                  </a:lnTo>
                  <a:lnTo>
                    <a:pt x="1722711" y="1295400"/>
                  </a:lnTo>
                  <a:lnTo>
                    <a:pt x="1690961" y="1270000"/>
                  </a:lnTo>
                  <a:lnTo>
                    <a:pt x="1710011" y="1247775"/>
                  </a:lnTo>
                  <a:lnTo>
                    <a:pt x="1757636" y="1216025"/>
                  </a:lnTo>
                  <a:lnTo>
                    <a:pt x="1757636" y="1177925"/>
                  </a:lnTo>
                  <a:lnTo>
                    <a:pt x="1798911" y="1158875"/>
                  </a:lnTo>
                  <a:lnTo>
                    <a:pt x="1852886" y="1155700"/>
                  </a:lnTo>
                  <a:lnTo>
                    <a:pt x="1913211" y="1155700"/>
                  </a:lnTo>
                  <a:lnTo>
                    <a:pt x="1925911" y="1168400"/>
                  </a:lnTo>
                  <a:lnTo>
                    <a:pt x="1910036" y="1196975"/>
                  </a:lnTo>
                  <a:lnTo>
                    <a:pt x="1903686" y="1212850"/>
                  </a:lnTo>
                  <a:lnTo>
                    <a:pt x="1935436" y="1222375"/>
                  </a:lnTo>
                  <a:lnTo>
                    <a:pt x="1954486" y="1231900"/>
                  </a:lnTo>
                  <a:lnTo>
                    <a:pt x="1973536" y="1273175"/>
                  </a:lnTo>
                  <a:lnTo>
                    <a:pt x="1967186" y="1295400"/>
                  </a:lnTo>
                  <a:lnTo>
                    <a:pt x="1998936" y="1311275"/>
                  </a:lnTo>
                  <a:lnTo>
                    <a:pt x="1995761" y="1346200"/>
                  </a:lnTo>
                  <a:lnTo>
                    <a:pt x="1957661" y="1368425"/>
                  </a:lnTo>
                  <a:cubicBezTo>
                    <a:pt x="1930480" y="1392208"/>
                    <a:pt x="1922198" y="1385619"/>
                    <a:pt x="1938611" y="1393825"/>
                  </a:cubicBezTo>
                  <a:cubicBezTo>
                    <a:pt x="1951646" y="1432929"/>
                    <a:pt x="1945490" y="1415521"/>
                    <a:pt x="1948136" y="1431925"/>
                  </a:cubicBezTo>
                  <a:lnTo>
                    <a:pt x="1948136" y="1454150"/>
                  </a:lnTo>
                  <a:cubicBezTo>
                    <a:pt x="1946019" y="1463675"/>
                    <a:pt x="1942596" y="1473001"/>
                    <a:pt x="1941786" y="1482725"/>
                  </a:cubicBezTo>
                  <a:cubicBezTo>
                    <a:pt x="1941508" y="1486060"/>
                    <a:pt x="1944961" y="1492250"/>
                    <a:pt x="1944961" y="1492250"/>
                  </a:cubicBezTo>
                  <a:lnTo>
                    <a:pt x="1976711" y="1520825"/>
                  </a:lnTo>
                  <a:cubicBezTo>
                    <a:pt x="1993869" y="1510530"/>
                    <a:pt x="1988222" y="1506936"/>
                    <a:pt x="1995761" y="1514475"/>
                  </a:cubicBezTo>
                  <a:lnTo>
                    <a:pt x="2059261" y="1539875"/>
                  </a:lnTo>
                  <a:lnTo>
                    <a:pt x="2078311" y="1520825"/>
                  </a:lnTo>
                  <a:cubicBezTo>
                    <a:pt x="2061457" y="1483746"/>
                    <a:pt x="2068155" y="1497338"/>
                    <a:pt x="2059261" y="1479550"/>
                  </a:cubicBezTo>
                  <a:lnTo>
                    <a:pt x="2059261" y="1444625"/>
                  </a:lnTo>
                  <a:lnTo>
                    <a:pt x="2040211" y="1416050"/>
                  </a:lnTo>
                  <a:lnTo>
                    <a:pt x="2056086" y="1400175"/>
                  </a:lnTo>
                  <a:lnTo>
                    <a:pt x="2081486" y="1371600"/>
                  </a:lnTo>
                  <a:lnTo>
                    <a:pt x="2110061" y="1323975"/>
                  </a:lnTo>
                  <a:lnTo>
                    <a:pt x="2167211" y="1371600"/>
                  </a:lnTo>
                  <a:cubicBezTo>
                    <a:pt x="2228559" y="1355456"/>
                    <a:pt x="2206743" y="1355725"/>
                    <a:pt x="2230711" y="1355725"/>
                  </a:cubicBezTo>
                  <a:cubicBezTo>
                    <a:pt x="2253909" y="1345783"/>
                    <a:pt x="2260996" y="1346200"/>
                    <a:pt x="2249761" y="1346200"/>
                  </a:cubicBezTo>
                  <a:lnTo>
                    <a:pt x="2243411" y="1323975"/>
                  </a:lnTo>
                  <a:lnTo>
                    <a:pt x="2246586" y="1295400"/>
                  </a:lnTo>
                  <a:lnTo>
                    <a:pt x="2227536" y="1273175"/>
                  </a:lnTo>
                  <a:lnTo>
                    <a:pt x="2256111" y="1238250"/>
                  </a:lnTo>
                  <a:lnTo>
                    <a:pt x="2271986" y="1216025"/>
                  </a:lnTo>
                  <a:lnTo>
                    <a:pt x="2265636" y="1174750"/>
                  </a:lnTo>
                  <a:cubicBezTo>
                    <a:pt x="2275769" y="1140973"/>
                    <a:pt x="2275161" y="1154049"/>
                    <a:pt x="2275161" y="1136650"/>
                  </a:cubicBezTo>
                  <a:lnTo>
                    <a:pt x="2246586" y="1120775"/>
                  </a:lnTo>
                  <a:lnTo>
                    <a:pt x="2224361" y="1146175"/>
                  </a:lnTo>
                  <a:lnTo>
                    <a:pt x="2195786" y="1133475"/>
                  </a:lnTo>
                  <a:lnTo>
                    <a:pt x="2170386" y="1136650"/>
                  </a:lnTo>
                  <a:lnTo>
                    <a:pt x="2129111" y="1171575"/>
                  </a:lnTo>
                  <a:lnTo>
                    <a:pt x="2103711" y="1184275"/>
                  </a:lnTo>
                  <a:lnTo>
                    <a:pt x="2065611" y="1184275"/>
                  </a:lnTo>
                  <a:lnTo>
                    <a:pt x="2062436" y="1181100"/>
                  </a:lnTo>
                  <a:lnTo>
                    <a:pt x="2068786" y="1155700"/>
                  </a:lnTo>
                  <a:cubicBezTo>
                    <a:pt x="2036053" y="1142607"/>
                    <a:pt x="2048435" y="1143000"/>
                    <a:pt x="2033861" y="1143000"/>
                  </a:cubicBezTo>
                  <a:lnTo>
                    <a:pt x="2011636" y="1136650"/>
                  </a:lnTo>
                  <a:lnTo>
                    <a:pt x="1995761" y="1089025"/>
                  </a:lnTo>
                  <a:lnTo>
                    <a:pt x="1983061" y="1060450"/>
                  </a:lnTo>
                  <a:lnTo>
                    <a:pt x="1989411" y="1041400"/>
                  </a:lnTo>
                  <a:lnTo>
                    <a:pt x="1989411" y="1016000"/>
                  </a:lnTo>
                  <a:lnTo>
                    <a:pt x="2021161" y="1009650"/>
                  </a:lnTo>
                  <a:lnTo>
                    <a:pt x="2062436" y="1057275"/>
                  </a:lnTo>
                  <a:cubicBezTo>
                    <a:pt x="2078872" y="1083572"/>
                    <a:pt x="2068327" y="1082675"/>
                    <a:pt x="2081486" y="1082675"/>
                  </a:cubicBezTo>
                  <a:lnTo>
                    <a:pt x="2141811" y="1031875"/>
                  </a:lnTo>
                  <a:lnTo>
                    <a:pt x="2160861" y="1000125"/>
                  </a:lnTo>
                  <a:lnTo>
                    <a:pt x="2198961" y="958850"/>
                  </a:lnTo>
                  <a:lnTo>
                    <a:pt x="2249761" y="939800"/>
                  </a:lnTo>
                  <a:lnTo>
                    <a:pt x="2262461" y="920750"/>
                  </a:lnTo>
                  <a:lnTo>
                    <a:pt x="2287861" y="876300"/>
                  </a:lnTo>
                  <a:lnTo>
                    <a:pt x="2278336" y="822325"/>
                  </a:lnTo>
                  <a:lnTo>
                    <a:pt x="2252936" y="774700"/>
                  </a:lnTo>
                  <a:lnTo>
                    <a:pt x="2205311" y="739775"/>
                  </a:lnTo>
                  <a:cubicBezTo>
                    <a:pt x="2162148" y="686652"/>
                    <a:pt x="2179464" y="704403"/>
                    <a:pt x="2157686" y="682625"/>
                  </a:cubicBezTo>
                  <a:cubicBezTo>
                    <a:pt x="2147904" y="643498"/>
                    <a:pt x="2148161" y="657616"/>
                    <a:pt x="2148161" y="641350"/>
                  </a:cubicBezTo>
                  <a:cubicBezTo>
                    <a:pt x="2115563" y="597887"/>
                    <a:pt x="2106886" y="600604"/>
                    <a:pt x="2091011" y="584200"/>
                  </a:cubicBezTo>
                  <a:cubicBezTo>
                    <a:pt x="2084108" y="570394"/>
                    <a:pt x="2083074" y="577321"/>
                    <a:pt x="2075136" y="568325"/>
                  </a:cubicBezTo>
                  <a:lnTo>
                    <a:pt x="2043386" y="530225"/>
                  </a:lnTo>
                  <a:lnTo>
                    <a:pt x="2037036" y="438150"/>
                  </a:lnTo>
                  <a:cubicBezTo>
                    <a:pt x="2027207" y="405386"/>
                    <a:pt x="2038560" y="406400"/>
                    <a:pt x="2024336" y="406400"/>
                  </a:cubicBezTo>
                  <a:lnTo>
                    <a:pt x="1992586" y="368300"/>
                  </a:lnTo>
                  <a:lnTo>
                    <a:pt x="1979886" y="317500"/>
                  </a:lnTo>
                  <a:lnTo>
                    <a:pt x="1951311" y="295275"/>
                  </a:lnTo>
                  <a:lnTo>
                    <a:pt x="1875111" y="238125"/>
                  </a:lnTo>
                  <a:close/>
                </a:path>
              </a:pathLst>
            </a:cu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자유형 72"/>
            <p:cNvSpPr/>
            <p:nvPr/>
          </p:nvSpPr>
          <p:spPr>
            <a:xfrm>
              <a:off x="-712787" y="6403150"/>
              <a:ext cx="555354" cy="376238"/>
            </a:xfrm>
            <a:custGeom>
              <a:avLst/>
              <a:gdLst>
                <a:gd name="connsiteX0" fmla="*/ 226219 w 555354"/>
                <a:gd name="connsiteY0" fmla="*/ 73819 h 376238"/>
                <a:gd name="connsiteX1" fmla="*/ 226219 w 555354"/>
                <a:gd name="connsiteY1" fmla="*/ 73819 h 376238"/>
                <a:gd name="connsiteX2" fmla="*/ 161925 w 555354"/>
                <a:gd name="connsiteY2" fmla="*/ 50007 h 376238"/>
                <a:gd name="connsiteX3" fmla="*/ 164306 w 555354"/>
                <a:gd name="connsiteY3" fmla="*/ 23813 h 376238"/>
                <a:gd name="connsiteX4" fmla="*/ 166688 w 555354"/>
                <a:gd name="connsiteY4" fmla="*/ 0 h 376238"/>
                <a:gd name="connsiteX5" fmla="*/ 128588 w 555354"/>
                <a:gd name="connsiteY5" fmla="*/ 19050 h 376238"/>
                <a:gd name="connsiteX6" fmla="*/ 102394 w 555354"/>
                <a:gd name="connsiteY6" fmla="*/ 80963 h 376238"/>
                <a:gd name="connsiteX7" fmla="*/ 90488 w 555354"/>
                <a:gd name="connsiteY7" fmla="*/ 90488 h 376238"/>
                <a:gd name="connsiteX8" fmla="*/ 73819 w 555354"/>
                <a:gd name="connsiteY8" fmla="*/ 90488 h 376238"/>
                <a:gd name="connsiteX9" fmla="*/ 59531 w 555354"/>
                <a:gd name="connsiteY9" fmla="*/ 85725 h 376238"/>
                <a:gd name="connsiteX10" fmla="*/ 33338 w 555354"/>
                <a:gd name="connsiteY10" fmla="*/ 123825 h 376238"/>
                <a:gd name="connsiteX11" fmla="*/ 11906 w 555354"/>
                <a:gd name="connsiteY11" fmla="*/ 121444 h 376238"/>
                <a:gd name="connsiteX12" fmla="*/ 30956 w 555354"/>
                <a:gd name="connsiteY12" fmla="*/ 154782 h 376238"/>
                <a:gd name="connsiteX13" fmla="*/ 16669 w 555354"/>
                <a:gd name="connsiteY13" fmla="*/ 169069 h 376238"/>
                <a:gd name="connsiteX14" fmla="*/ 0 w 555354"/>
                <a:gd name="connsiteY14" fmla="*/ 195263 h 376238"/>
                <a:gd name="connsiteX15" fmla="*/ 7144 w 555354"/>
                <a:gd name="connsiteY15" fmla="*/ 233363 h 376238"/>
                <a:gd name="connsiteX16" fmla="*/ 4763 w 555354"/>
                <a:gd name="connsiteY16" fmla="*/ 259557 h 376238"/>
                <a:gd name="connsiteX17" fmla="*/ 26194 w 555354"/>
                <a:gd name="connsiteY17" fmla="*/ 276225 h 376238"/>
                <a:gd name="connsiteX18" fmla="*/ 42863 w 555354"/>
                <a:gd name="connsiteY18" fmla="*/ 280988 h 376238"/>
                <a:gd name="connsiteX19" fmla="*/ 54769 w 555354"/>
                <a:gd name="connsiteY19" fmla="*/ 273844 h 376238"/>
                <a:gd name="connsiteX20" fmla="*/ 104775 w 555354"/>
                <a:gd name="connsiteY20" fmla="*/ 273844 h 376238"/>
                <a:gd name="connsiteX21" fmla="*/ 121444 w 555354"/>
                <a:gd name="connsiteY21" fmla="*/ 271463 h 376238"/>
                <a:gd name="connsiteX22" fmla="*/ 173831 w 555354"/>
                <a:gd name="connsiteY22" fmla="*/ 316707 h 376238"/>
                <a:gd name="connsiteX23" fmla="*/ 178594 w 555354"/>
                <a:gd name="connsiteY23" fmla="*/ 335757 h 376238"/>
                <a:gd name="connsiteX24" fmla="*/ 157163 w 555354"/>
                <a:gd name="connsiteY24" fmla="*/ 357188 h 376238"/>
                <a:gd name="connsiteX25" fmla="*/ 180975 w 555354"/>
                <a:gd name="connsiteY25" fmla="*/ 364332 h 376238"/>
                <a:gd name="connsiteX26" fmla="*/ 188119 w 555354"/>
                <a:gd name="connsiteY26" fmla="*/ 376238 h 376238"/>
                <a:gd name="connsiteX27" fmla="*/ 211931 w 555354"/>
                <a:gd name="connsiteY27" fmla="*/ 364332 h 376238"/>
                <a:gd name="connsiteX28" fmla="*/ 238125 w 555354"/>
                <a:gd name="connsiteY28" fmla="*/ 373857 h 376238"/>
                <a:gd name="connsiteX29" fmla="*/ 311944 w 555354"/>
                <a:gd name="connsiteY29" fmla="*/ 333375 h 376238"/>
                <a:gd name="connsiteX30" fmla="*/ 340519 w 555354"/>
                <a:gd name="connsiteY30" fmla="*/ 335757 h 376238"/>
                <a:gd name="connsiteX31" fmla="*/ 376238 w 555354"/>
                <a:gd name="connsiteY31" fmla="*/ 323850 h 376238"/>
                <a:gd name="connsiteX32" fmla="*/ 397669 w 555354"/>
                <a:gd name="connsiteY32" fmla="*/ 309563 h 376238"/>
                <a:gd name="connsiteX33" fmla="*/ 440531 w 555354"/>
                <a:gd name="connsiteY33" fmla="*/ 340519 h 376238"/>
                <a:gd name="connsiteX34" fmla="*/ 457200 w 555354"/>
                <a:gd name="connsiteY34" fmla="*/ 330994 h 376238"/>
                <a:gd name="connsiteX35" fmla="*/ 476250 w 555354"/>
                <a:gd name="connsiteY35" fmla="*/ 311944 h 376238"/>
                <a:gd name="connsiteX36" fmla="*/ 502444 w 555354"/>
                <a:gd name="connsiteY36" fmla="*/ 295275 h 376238"/>
                <a:gd name="connsiteX37" fmla="*/ 509588 w 555354"/>
                <a:gd name="connsiteY37" fmla="*/ 269082 h 376238"/>
                <a:gd name="connsiteX38" fmla="*/ 531019 w 555354"/>
                <a:gd name="connsiteY38" fmla="*/ 252413 h 376238"/>
                <a:gd name="connsiteX39" fmla="*/ 538163 w 555354"/>
                <a:gd name="connsiteY39" fmla="*/ 228600 h 376238"/>
                <a:gd name="connsiteX40" fmla="*/ 538163 w 555354"/>
                <a:gd name="connsiteY40" fmla="*/ 180975 h 376238"/>
                <a:gd name="connsiteX41" fmla="*/ 554831 w 555354"/>
                <a:gd name="connsiteY41" fmla="*/ 164307 h 376238"/>
                <a:gd name="connsiteX42" fmla="*/ 519113 w 555354"/>
                <a:gd name="connsiteY42" fmla="*/ 133350 h 376238"/>
                <a:gd name="connsiteX43" fmla="*/ 481013 w 555354"/>
                <a:gd name="connsiteY43" fmla="*/ 138113 h 376238"/>
                <a:gd name="connsiteX44" fmla="*/ 476250 w 555354"/>
                <a:gd name="connsiteY44" fmla="*/ 138113 h 376238"/>
                <a:gd name="connsiteX45" fmla="*/ 464344 w 555354"/>
                <a:gd name="connsiteY45" fmla="*/ 126207 h 376238"/>
                <a:gd name="connsiteX46" fmla="*/ 466725 w 555354"/>
                <a:gd name="connsiteY46" fmla="*/ 104775 h 376238"/>
                <a:gd name="connsiteX47" fmla="*/ 450056 w 555354"/>
                <a:gd name="connsiteY47" fmla="*/ 78582 h 376238"/>
                <a:gd name="connsiteX48" fmla="*/ 450056 w 555354"/>
                <a:gd name="connsiteY48" fmla="*/ 69057 h 376238"/>
                <a:gd name="connsiteX49" fmla="*/ 423863 w 555354"/>
                <a:gd name="connsiteY49" fmla="*/ 38100 h 376238"/>
                <a:gd name="connsiteX50" fmla="*/ 421481 w 555354"/>
                <a:gd name="connsiteY50" fmla="*/ 14288 h 376238"/>
                <a:gd name="connsiteX51" fmla="*/ 385763 w 555354"/>
                <a:gd name="connsiteY51" fmla="*/ 7144 h 376238"/>
                <a:gd name="connsiteX52" fmla="*/ 347663 w 555354"/>
                <a:gd name="connsiteY52" fmla="*/ 23813 h 376238"/>
                <a:gd name="connsiteX53" fmla="*/ 321469 w 555354"/>
                <a:gd name="connsiteY53" fmla="*/ 28575 h 376238"/>
                <a:gd name="connsiteX54" fmla="*/ 283369 w 555354"/>
                <a:gd name="connsiteY54" fmla="*/ 57150 h 376238"/>
                <a:gd name="connsiteX55" fmla="*/ 226219 w 555354"/>
                <a:gd name="connsiteY55" fmla="*/ 73819 h 37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55354" h="376238">
                  <a:moveTo>
                    <a:pt x="226219" y="73819"/>
                  </a:moveTo>
                  <a:lnTo>
                    <a:pt x="226219" y="73819"/>
                  </a:lnTo>
                  <a:lnTo>
                    <a:pt x="161925" y="50007"/>
                  </a:lnTo>
                  <a:lnTo>
                    <a:pt x="164306" y="23813"/>
                  </a:lnTo>
                  <a:lnTo>
                    <a:pt x="166688" y="0"/>
                  </a:lnTo>
                  <a:lnTo>
                    <a:pt x="128588" y="19050"/>
                  </a:lnTo>
                  <a:lnTo>
                    <a:pt x="102394" y="80963"/>
                  </a:lnTo>
                  <a:cubicBezTo>
                    <a:pt x="94298" y="91758"/>
                    <a:pt x="99219" y="90488"/>
                    <a:pt x="90488" y="90488"/>
                  </a:cubicBezTo>
                  <a:lnTo>
                    <a:pt x="73819" y="90488"/>
                  </a:lnTo>
                  <a:lnTo>
                    <a:pt x="59531" y="85725"/>
                  </a:lnTo>
                  <a:lnTo>
                    <a:pt x="33338" y="123825"/>
                  </a:lnTo>
                  <a:lnTo>
                    <a:pt x="11906" y="121444"/>
                  </a:lnTo>
                  <a:lnTo>
                    <a:pt x="30956" y="154782"/>
                  </a:lnTo>
                  <a:lnTo>
                    <a:pt x="16669" y="169069"/>
                  </a:lnTo>
                  <a:lnTo>
                    <a:pt x="0" y="195263"/>
                  </a:lnTo>
                  <a:lnTo>
                    <a:pt x="7144" y="233363"/>
                  </a:lnTo>
                  <a:lnTo>
                    <a:pt x="4763" y="259557"/>
                  </a:lnTo>
                  <a:lnTo>
                    <a:pt x="26194" y="276225"/>
                  </a:lnTo>
                  <a:lnTo>
                    <a:pt x="42863" y="280988"/>
                  </a:lnTo>
                  <a:lnTo>
                    <a:pt x="54769" y="273844"/>
                  </a:lnTo>
                  <a:lnTo>
                    <a:pt x="104775" y="273844"/>
                  </a:lnTo>
                  <a:lnTo>
                    <a:pt x="121444" y="271463"/>
                  </a:lnTo>
                  <a:lnTo>
                    <a:pt x="173831" y="316707"/>
                  </a:lnTo>
                  <a:lnTo>
                    <a:pt x="178594" y="335757"/>
                  </a:lnTo>
                  <a:cubicBezTo>
                    <a:pt x="150506" y="353630"/>
                    <a:pt x="145082" y="345107"/>
                    <a:pt x="157163" y="357188"/>
                  </a:cubicBezTo>
                  <a:lnTo>
                    <a:pt x="180975" y="364332"/>
                  </a:lnTo>
                  <a:lnTo>
                    <a:pt x="188119" y="376238"/>
                  </a:lnTo>
                  <a:cubicBezTo>
                    <a:pt x="208515" y="363491"/>
                    <a:pt x="201612" y="365523"/>
                    <a:pt x="211931" y="364332"/>
                  </a:cubicBezTo>
                  <a:lnTo>
                    <a:pt x="238125" y="373857"/>
                  </a:lnTo>
                  <a:lnTo>
                    <a:pt x="311944" y="333375"/>
                  </a:lnTo>
                  <a:cubicBezTo>
                    <a:pt x="338928" y="335829"/>
                    <a:pt x="329371" y="335757"/>
                    <a:pt x="340519" y="335757"/>
                  </a:cubicBezTo>
                  <a:lnTo>
                    <a:pt x="376238" y="323850"/>
                  </a:lnTo>
                  <a:lnTo>
                    <a:pt x="397669" y="309563"/>
                  </a:lnTo>
                  <a:cubicBezTo>
                    <a:pt x="437105" y="344069"/>
                    <a:pt x="425053" y="338138"/>
                    <a:pt x="440531" y="340519"/>
                  </a:cubicBezTo>
                  <a:lnTo>
                    <a:pt x="457200" y="330994"/>
                  </a:lnTo>
                  <a:lnTo>
                    <a:pt x="476250" y="311944"/>
                  </a:lnTo>
                  <a:lnTo>
                    <a:pt x="502444" y="295275"/>
                  </a:lnTo>
                  <a:lnTo>
                    <a:pt x="509588" y="269082"/>
                  </a:lnTo>
                  <a:lnTo>
                    <a:pt x="531019" y="252413"/>
                  </a:lnTo>
                  <a:lnTo>
                    <a:pt x="538163" y="228600"/>
                  </a:lnTo>
                  <a:lnTo>
                    <a:pt x="538163" y="180975"/>
                  </a:lnTo>
                  <a:cubicBezTo>
                    <a:pt x="555354" y="161327"/>
                    <a:pt x="554831" y="153487"/>
                    <a:pt x="554831" y="164307"/>
                  </a:cubicBezTo>
                  <a:lnTo>
                    <a:pt x="519113" y="133350"/>
                  </a:lnTo>
                  <a:lnTo>
                    <a:pt x="481013" y="138113"/>
                  </a:lnTo>
                  <a:lnTo>
                    <a:pt x="476250" y="138113"/>
                  </a:lnTo>
                  <a:lnTo>
                    <a:pt x="464344" y="126207"/>
                  </a:lnTo>
                  <a:lnTo>
                    <a:pt x="466725" y="104775"/>
                  </a:lnTo>
                  <a:cubicBezTo>
                    <a:pt x="449081" y="82091"/>
                    <a:pt x="450056" y="92394"/>
                    <a:pt x="450056" y="78582"/>
                  </a:cubicBezTo>
                  <a:lnTo>
                    <a:pt x="450056" y="69057"/>
                  </a:lnTo>
                  <a:lnTo>
                    <a:pt x="423863" y="38100"/>
                  </a:lnTo>
                  <a:lnTo>
                    <a:pt x="421481" y="14288"/>
                  </a:lnTo>
                  <a:lnTo>
                    <a:pt x="385763" y="7144"/>
                  </a:lnTo>
                  <a:lnTo>
                    <a:pt x="347663" y="23813"/>
                  </a:lnTo>
                  <a:lnTo>
                    <a:pt x="321469" y="28575"/>
                  </a:lnTo>
                  <a:lnTo>
                    <a:pt x="283369" y="57150"/>
                  </a:lnTo>
                  <a:lnTo>
                    <a:pt x="226219" y="73819"/>
                  </a:lnTo>
                  <a:close/>
                </a:path>
              </a:pathLst>
            </a:cu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자유형 12"/>
          <p:cNvSpPr/>
          <p:nvPr/>
        </p:nvSpPr>
        <p:spPr>
          <a:xfrm>
            <a:off x="2995613" y="6403150"/>
            <a:ext cx="555354" cy="376238"/>
          </a:xfrm>
          <a:custGeom>
            <a:avLst/>
            <a:gdLst>
              <a:gd name="connsiteX0" fmla="*/ 226219 w 555354"/>
              <a:gd name="connsiteY0" fmla="*/ 73819 h 376238"/>
              <a:gd name="connsiteX1" fmla="*/ 226219 w 555354"/>
              <a:gd name="connsiteY1" fmla="*/ 73819 h 376238"/>
              <a:gd name="connsiteX2" fmla="*/ 161925 w 555354"/>
              <a:gd name="connsiteY2" fmla="*/ 50007 h 376238"/>
              <a:gd name="connsiteX3" fmla="*/ 164306 w 555354"/>
              <a:gd name="connsiteY3" fmla="*/ 23813 h 376238"/>
              <a:gd name="connsiteX4" fmla="*/ 166688 w 555354"/>
              <a:gd name="connsiteY4" fmla="*/ 0 h 376238"/>
              <a:gd name="connsiteX5" fmla="*/ 128588 w 555354"/>
              <a:gd name="connsiteY5" fmla="*/ 19050 h 376238"/>
              <a:gd name="connsiteX6" fmla="*/ 102394 w 555354"/>
              <a:gd name="connsiteY6" fmla="*/ 80963 h 376238"/>
              <a:gd name="connsiteX7" fmla="*/ 90488 w 555354"/>
              <a:gd name="connsiteY7" fmla="*/ 90488 h 376238"/>
              <a:gd name="connsiteX8" fmla="*/ 73819 w 555354"/>
              <a:gd name="connsiteY8" fmla="*/ 90488 h 376238"/>
              <a:gd name="connsiteX9" fmla="*/ 59531 w 555354"/>
              <a:gd name="connsiteY9" fmla="*/ 85725 h 376238"/>
              <a:gd name="connsiteX10" fmla="*/ 33338 w 555354"/>
              <a:gd name="connsiteY10" fmla="*/ 123825 h 376238"/>
              <a:gd name="connsiteX11" fmla="*/ 11906 w 555354"/>
              <a:gd name="connsiteY11" fmla="*/ 121444 h 376238"/>
              <a:gd name="connsiteX12" fmla="*/ 30956 w 555354"/>
              <a:gd name="connsiteY12" fmla="*/ 154782 h 376238"/>
              <a:gd name="connsiteX13" fmla="*/ 16669 w 555354"/>
              <a:gd name="connsiteY13" fmla="*/ 169069 h 376238"/>
              <a:gd name="connsiteX14" fmla="*/ 0 w 555354"/>
              <a:gd name="connsiteY14" fmla="*/ 195263 h 376238"/>
              <a:gd name="connsiteX15" fmla="*/ 7144 w 555354"/>
              <a:gd name="connsiteY15" fmla="*/ 233363 h 376238"/>
              <a:gd name="connsiteX16" fmla="*/ 4763 w 555354"/>
              <a:gd name="connsiteY16" fmla="*/ 259557 h 376238"/>
              <a:gd name="connsiteX17" fmla="*/ 26194 w 555354"/>
              <a:gd name="connsiteY17" fmla="*/ 276225 h 376238"/>
              <a:gd name="connsiteX18" fmla="*/ 42863 w 555354"/>
              <a:gd name="connsiteY18" fmla="*/ 280988 h 376238"/>
              <a:gd name="connsiteX19" fmla="*/ 54769 w 555354"/>
              <a:gd name="connsiteY19" fmla="*/ 273844 h 376238"/>
              <a:gd name="connsiteX20" fmla="*/ 104775 w 555354"/>
              <a:gd name="connsiteY20" fmla="*/ 273844 h 376238"/>
              <a:gd name="connsiteX21" fmla="*/ 121444 w 555354"/>
              <a:gd name="connsiteY21" fmla="*/ 271463 h 376238"/>
              <a:gd name="connsiteX22" fmla="*/ 173831 w 555354"/>
              <a:gd name="connsiteY22" fmla="*/ 316707 h 376238"/>
              <a:gd name="connsiteX23" fmla="*/ 178594 w 555354"/>
              <a:gd name="connsiteY23" fmla="*/ 335757 h 376238"/>
              <a:gd name="connsiteX24" fmla="*/ 157163 w 555354"/>
              <a:gd name="connsiteY24" fmla="*/ 357188 h 376238"/>
              <a:gd name="connsiteX25" fmla="*/ 180975 w 555354"/>
              <a:gd name="connsiteY25" fmla="*/ 364332 h 376238"/>
              <a:gd name="connsiteX26" fmla="*/ 188119 w 555354"/>
              <a:gd name="connsiteY26" fmla="*/ 376238 h 376238"/>
              <a:gd name="connsiteX27" fmla="*/ 211931 w 555354"/>
              <a:gd name="connsiteY27" fmla="*/ 364332 h 376238"/>
              <a:gd name="connsiteX28" fmla="*/ 238125 w 555354"/>
              <a:gd name="connsiteY28" fmla="*/ 373857 h 376238"/>
              <a:gd name="connsiteX29" fmla="*/ 311944 w 555354"/>
              <a:gd name="connsiteY29" fmla="*/ 333375 h 376238"/>
              <a:gd name="connsiteX30" fmla="*/ 340519 w 555354"/>
              <a:gd name="connsiteY30" fmla="*/ 335757 h 376238"/>
              <a:gd name="connsiteX31" fmla="*/ 376238 w 555354"/>
              <a:gd name="connsiteY31" fmla="*/ 323850 h 376238"/>
              <a:gd name="connsiteX32" fmla="*/ 397669 w 555354"/>
              <a:gd name="connsiteY32" fmla="*/ 309563 h 376238"/>
              <a:gd name="connsiteX33" fmla="*/ 440531 w 555354"/>
              <a:gd name="connsiteY33" fmla="*/ 340519 h 376238"/>
              <a:gd name="connsiteX34" fmla="*/ 457200 w 555354"/>
              <a:gd name="connsiteY34" fmla="*/ 330994 h 376238"/>
              <a:gd name="connsiteX35" fmla="*/ 476250 w 555354"/>
              <a:gd name="connsiteY35" fmla="*/ 311944 h 376238"/>
              <a:gd name="connsiteX36" fmla="*/ 502444 w 555354"/>
              <a:gd name="connsiteY36" fmla="*/ 295275 h 376238"/>
              <a:gd name="connsiteX37" fmla="*/ 509588 w 555354"/>
              <a:gd name="connsiteY37" fmla="*/ 269082 h 376238"/>
              <a:gd name="connsiteX38" fmla="*/ 531019 w 555354"/>
              <a:gd name="connsiteY38" fmla="*/ 252413 h 376238"/>
              <a:gd name="connsiteX39" fmla="*/ 538163 w 555354"/>
              <a:gd name="connsiteY39" fmla="*/ 228600 h 376238"/>
              <a:gd name="connsiteX40" fmla="*/ 538163 w 555354"/>
              <a:gd name="connsiteY40" fmla="*/ 180975 h 376238"/>
              <a:gd name="connsiteX41" fmla="*/ 554831 w 555354"/>
              <a:gd name="connsiteY41" fmla="*/ 164307 h 376238"/>
              <a:gd name="connsiteX42" fmla="*/ 519113 w 555354"/>
              <a:gd name="connsiteY42" fmla="*/ 133350 h 376238"/>
              <a:gd name="connsiteX43" fmla="*/ 481013 w 555354"/>
              <a:gd name="connsiteY43" fmla="*/ 138113 h 376238"/>
              <a:gd name="connsiteX44" fmla="*/ 476250 w 555354"/>
              <a:gd name="connsiteY44" fmla="*/ 138113 h 376238"/>
              <a:gd name="connsiteX45" fmla="*/ 464344 w 555354"/>
              <a:gd name="connsiteY45" fmla="*/ 126207 h 376238"/>
              <a:gd name="connsiteX46" fmla="*/ 466725 w 555354"/>
              <a:gd name="connsiteY46" fmla="*/ 104775 h 376238"/>
              <a:gd name="connsiteX47" fmla="*/ 450056 w 555354"/>
              <a:gd name="connsiteY47" fmla="*/ 78582 h 376238"/>
              <a:gd name="connsiteX48" fmla="*/ 450056 w 555354"/>
              <a:gd name="connsiteY48" fmla="*/ 69057 h 376238"/>
              <a:gd name="connsiteX49" fmla="*/ 423863 w 555354"/>
              <a:gd name="connsiteY49" fmla="*/ 38100 h 376238"/>
              <a:gd name="connsiteX50" fmla="*/ 421481 w 555354"/>
              <a:gd name="connsiteY50" fmla="*/ 14288 h 376238"/>
              <a:gd name="connsiteX51" fmla="*/ 385763 w 555354"/>
              <a:gd name="connsiteY51" fmla="*/ 7144 h 376238"/>
              <a:gd name="connsiteX52" fmla="*/ 347663 w 555354"/>
              <a:gd name="connsiteY52" fmla="*/ 23813 h 376238"/>
              <a:gd name="connsiteX53" fmla="*/ 321469 w 555354"/>
              <a:gd name="connsiteY53" fmla="*/ 28575 h 376238"/>
              <a:gd name="connsiteX54" fmla="*/ 283369 w 555354"/>
              <a:gd name="connsiteY54" fmla="*/ 57150 h 376238"/>
              <a:gd name="connsiteX55" fmla="*/ 226219 w 555354"/>
              <a:gd name="connsiteY55" fmla="*/ 73819 h 37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55354" h="376238">
                <a:moveTo>
                  <a:pt x="226219" y="73819"/>
                </a:moveTo>
                <a:lnTo>
                  <a:pt x="226219" y="73819"/>
                </a:lnTo>
                <a:lnTo>
                  <a:pt x="161925" y="50007"/>
                </a:lnTo>
                <a:lnTo>
                  <a:pt x="164306" y="23813"/>
                </a:lnTo>
                <a:lnTo>
                  <a:pt x="166688" y="0"/>
                </a:lnTo>
                <a:lnTo>
                  <a:pt x="128588" y="19050"/>
                </a:lnTo>
                <a:lnTo>
                  <a:pt x="102394" y="80963"/>
                </a:lnTo>
                <a:cubicBezTo>
                  <a:pt x="94298" y="91758"/>
                  <a:pt x="99219" y="90488"/>
                  <a:pt x="90488" y="90488"/>
                </a:cubicBezTo>
                <a:lnTo>
                  <a:pt x="73819" y="90488"/>
                </a:lnTo>
                <a:lnTo>
                  <a:pt x="59531" y="85725"/>
                </a:lnTo>
                <a:lnTo>
                  <a:pt x="33338" y="123825"/>
                </a:lnTo>
                <a:lnTo>
                  <a:pt x="11906" y="121444"/>
                </a:lnTo>
                <a:lnTo>
                  <a:pt x="30956" y="154782"/>
                </a:lnTo>
                <a:lnTo>
                  <a:pt x="16669" y="169069"/>
                </a:lnTo>
                <a:lnTo>
                  <a:pt x="0" y="195263"/>
                </a:lnTo>
                <a:lnTo>
                  <a:pt x="7144" y="233363"/>
                </a:lnTo>
                <a:lnTo>
                  <a:pt x="4763" y="259557"/>
                </a:lnTo>
                <a:lnTo>
                  <a:pt x="26194" y="276225"/>
                </a:lnTo>
                <a:lnTo>
                  <a:pt x="42863" y="280988"/>
                </a:lnTo>
                <a:lnTo>
                  <a:pt x="54769" y="273844"/>
                </a:lnTo>
                <a:lnTo>
                  <a:pt x="104775" y="273844"/>
                </a:lnTo>
                <a:lnTo>
                  <a:pt x="121444" y="271463"/>
                </a:lnTo>
                <a:lnTo>
                  <a:pt x="173831" y="316707"/>
                </a:lnTo>
                <a:lnTo>
                  <a:pt x="178594" y="335757"/>
                </a:lnTo>
                <a:cubicBezTo>
                  <a:pt x="150506" y="353630"/>
                  <a:pt x="145082" y="345107"/>
                  <a:pt x="157163" y="357188"/>
                </a:cubicBezTo>
                <a:lnTo>
                  <a:pt x="180975" y="364332"/>
                </a:lnTo>
                <a:lnTo>
                  <a:pt x="188119" y="376238"/>
                </a:lnTo>
                <a:cubicBezTo>
                  <a:pt x="208515" y="363491"/>
                  <a:pt x="201612" y="365523"/>
                  <a:pt x="211931" y="364332"/>
                </a:cubicBezTo>
                <a:lnTo>
                  <a:pt x="238125" y="373857"/>
                </a:lnTo>
                <a:lnTo>
                  <a:pt x="311944" y="333375"/>
                </a:lnTo>
                <a:cubicBezTo>
                  <a:pt x="338928" y="335829"/>
                  <a:pt x="329371" y="335757"/>
                  <a:pt x="340519" y="335757"/>
                </a:cubicBezTo>
                <a:lnTo>
                  <a:pt x="376238" y="323850"/>
                </a:lnTo>
                <a:lnTo>
                  <a:pt x="397669" y="309563"/>
                </a:lnTo>
                <a:cubicBezTo>
                  <a:pt x="437105" y="344069"/>
                  <a:pt x="425053" y="338138"/>
                  <a:pt x="440531" y="340519"/>
                </a:cubicBezTo>
                <a:lnTo>
                  <a:pt x="457200" y="330994"/>
                </a:lnTo>
                <a:lnTo>
                  <a:pt x="476250" y="311944"/>
                </a:lnTo>
                <a:lnTo>
                  <a:pt x="502444" y="295275"/>
                </a:lnTo>
                <a:lnTo>
                  <a:pt x="509588" y="269082"/>
                </a:lnTo>
                <a:lnTo>
                  <a:pt x="531019" y="252413"/>
                </a:lnTo>
                <a:lnTo>
                  <a:pt x="538163" y="228600"/>
                </a:lnTo>
                <a:lnTo>
                  <a:pt x="538163" y="180975"/>
                </a:lnTo>
                <a:cubicBezTo>
                  <a:pt x="555354" y="161327"/>
                  <a:pt x="554831" y="153487"/>
                  <a:pt x="554831" y="164307"/>
                </a:cubicBezTo>
                <a:lnTo>
                  <a:pt x="519113" y="133350"/>
                </a:lnTo>
                <a:lnTo>
                  <a:pt x="481013" y="138113"/>
                </a:lnTo>
                <a:lnTo>
                  <a:pt x="476250" y="138113"/>
                </a:lnTo>
                <a:lnTo>
                  <a:pt x="464344" y="126207"/>
                </a:lnTo>
                <a:lnTo>
                  <a:pt x="466725" y="104775"/>
                </a:lnTo>
                <a:cubicBezTo>
                  <a:pt x="449081" y="82091"/>
                  <a:pt x="450056" y="92394"/>
                  <a:pt x="450056" y="78582"/>
                </a:cubicBezTo>
                <a:lnTo>
                  <a:pt x="450056" y="69057"/>
                </a:lnTo>
                <a:lnTo>
                  <a:pt x="423863" y="38100"/>
                </a:lnTo>
                <a:lnTo>
                  <a:pt x="421481" y="14288"/>
                </a:lnTo>
                <a:lnTo>
                  <a:pt x="385763" y="7144"/>
                </a:lnTo>
                <a:lnTo>
                  <a:pt x="347663" y="23813"/>
                </a:lnTo>
                <a:lnTo>
                  <a:pt x="321469" y="28575"/>
                </a:lnTo>
                <a:lnTo>
                  <a:pt x="283369" y="57150"/>
                </a:lnTo>
                <a:lnTo>
                  <a:pt x="226219" y="73819"/>
                </a:lnTo>
                <a:close/>
              </a:path>
            </a:pathLst>
          </a:cu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641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테마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698</TotalTime>
  <Words>0</Words>
  <Application>Microsoft Office PowerPoint</Application>
  <PresentationFormat>사용자 지정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김혜지</dc:creator>
  <cp:lastModifiedBy>user</cp:lastModifiedBy>
  <cp:revision>120</cp:revision>
  <dcterms:created xsi:type="dcterms:W3CDTF">2024-10-17T03:59:57Z</dcterms:created>
  <dcterms:modified xsi:type="dcterms:W3CDTF">2025-12-16T00:45:00Z</dcterms:modified>
</cp:coreProperties>
</file>