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10691813" cy="7559675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>
          <p15:clr>
            <a:srgbClr val="A4A3A4"/>
          </p15:clr>
        </p15:guide>
        <p15:guide id="2" pos="336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8" autoAdjust="0"/>
    <p:restoredTop sz="94560" autoAdjust="0"/>
  </p:normalViewPr>
  <p:slideViewPr>
    <p:cSldViewPr snapToGrid="0">
      <p:cViewPr varScale="1">
        <p:scale>
          <a:sx n="97" d="100"/>
          <a:sy n="97" d="100"/>
        </p:scale>
        <p:origin x="1512" y="96"/>
      </p:cViewPr>
      <p:guideLst>
        <p:guide orient="horz" pos="2381"/>
        <p:guide pos="33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도표, 스케치, 지도이(가) 표시된 사진&#10;&#10;자동 생성된 설명">
            <a:extLst>
              <a:ext uri="{FF2B5EF4-FFF2-40B4-BE49-F238E27FC236}">
                <a16:creationId xmlns:a16="http://schemas.microsoft.com/office/drawing/2014/main" id="{1366F7A6-C479-123C-217F-DDF9C5BA775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" y="0"/>
            <a:ext cx="10688973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5413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DA1B3-F16B-4A49-9BD0-45A6871F47C1}" type="datetimeFigureOut">
              <a:rPr lang="ko-KR" altLang="en-US" smtClean="0"/>
              <a:pPr/>
              <a:t>25-12-16 Tue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67CFB-0F08-4E0B-943E-09AA3EB89B8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345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DA1B3-F16B-4A49-9BD0-45A6871F47C1}" type="datetimeFigureOut">
              <a:rPr lang="ko-KR" altLang="en-US" smtClean="0"/>
              <a:pPr/>
              <a:t>25-12-16 Tue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67CFB-0F08-4E0B-943E-09AA3EB89B8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2287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13DA1B3-F16B-4A49-9BD0-45A6871F47C1}" type="datetimeFigureOut">
              <a:rPr lang="ko-KR" altLang="en-US" smtClean="0"/>
              <a:pPr/>
              <a:t>25-12-16 Tue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7A67CFB-0F08-4E0B-943E-09AA3EB89B8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1241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6" r:id="rId3"/>
  </p:sldLayoutIdLst>
  <p:txStyles>
    <p:titleStyle>
      <a:lvl1pPr algn="l" defTabSz="1007943" rtl="0" eaLnBrk="1" latinLnBrk="1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1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자유형 5"/>
          <p:cNvSpPr/>
          <p:nvPr/>
        </p:nvSpPr>
        <p:spPr>
          <a:xfrm>
            <a:off x="503873" y="2556479"/>
            <a:ext cx="1968103" cy="2382234"/>
          </a:xfrm>
          <a:custGeom>
            <a:avLst/>
            <a:gdLst>
              <a:gd name="connsiteX0" fmla="*/ 1780540 w 1968103"/>
              <a:gd name="connsiteY0" fmla="*/ 1156684 h 2382234"/>
              <a:gd name="connsiteX1" fmla="*/ 1847215 w 1968103"/>
              <a:gd name="connsiteY1" fmla="*/ 1105884 h 2382234"/>
              <a:gd name="connsiteX2" fmla="*/ 1875790 w 1968103"/>
              <a:gd name="connsiteY2" fmla="*/ 1061434 h 2382234"/>
              <a:gd name="connsiteX3" fmla="*/ 1910715 w 1968103"/>
              <a:gd name="connsiteY3" fmla="*/ 991584 h 2382234"/>
              <a:gd name="connsiteX4" fmla="*/ 1939290 w 1968103"/>
              <a:gd name="connsiteY4" fmla="*/ 940784 h 2382234"/>
              <a:gd name="connsiteX5" fmla="*/ 1958340 w 1968103"/>
              <a:gd name="connsiteY5" fmla="*/ 902684 h 2382234"/>
              <a:gd name="connsiteX6" fmla="*/ 1967865 w 1968103"/>
              <a:gd name="connsiteY6" fmla="*/ 858234 h 2382234"/>
              <a:gd name="connsiteX7" fmla="*/ 1951990 w 1968103"/>
              <a:gd name="connsiteY7" fmla="*/ 842359 h 2382234"/>
              <a:gd name="connsiteX8" fmla="*/ 1917065 w 1968103"/>
              <a:gd name="connsiteY8" fmla="*/ 858234 h 2382234"/>
              <a:gd name="connsiteX9" fmla="*/ 1872615 w 1968103"/>
              <a:gd name="connsiteY9" fmla="*/ 864584 h 2382234"/>
              <a:gd name="connsiteX10" fmla="*/ 1831340 w 1968103"/>
              <a:gd name="connsiteY10" fmla="*/ 883634 h 2382234"/>
              <a:gd name="connsiteX11" fmla="*/ 1786890 w 1968103"/>
              <a:gd name="connsiteY11" fmla="*/ 886809 h 2382234"/>
              <a:gd name="connsiteX12" fmla="*/ 1758315 w 1968103"/>
              <a:gd name="connsiteY12" fmla="*/ 886809 h 2382234"/>
              <a:gd name="connsiteX13" fmla="*/ 1732915 w 1968103"/>
              <a:gd name="connsiteY13" fmla="*/ 861409 h 2382234"/>
              <a:gd name="connsiteX14" fmla="*/ 1732915 w 1968103"/>
              <a:gd name="connsiteY14" fmla="*/ 839184 h 2382234"/>
              <a:gd name="connsiteX15" fmla="*/ 1736090 w 1968103"/>
              <a:gd name="connsiteY15" fmla="*/ 820134 h 2382234"/>
              <a:gd name="connsiteX16" fmla="*/ 1713865 w 1968103"/>
              <a:gd name="connsiteY16" fmla="*/ 804259 h 2382234"/>
              <a:gd name="connsiteX17" fmla="*/ 1691640 w 1968103"/>
              <a:gd name="connsiteY17" fmla="*/ 747109 h 2382234"/>
              <a:gd name="connsiteX18" fmla="*/ 1663065 w 1968103"/>
              <a:gd name="connsiteY18" fmla="*/ 740759 h 2382234"/>
              <a:gd name="connsiteX19" fmla="*/ 1634490 w 1968103"/>
              <a:gd name="connsiteY19" fmla="*/ 705834 h 2382234"/>
              <a:gd name="connsiteX20" fmla="*/ 1621790 w 1968103"/>
              <a:gd name="connsiteY20" fmla="*/ 635984 h 2382234"/>
              <a:gd name="connsiteX21" fmla="*/ 1596390 w 1968103"/>
              <a:gd name="connsiteY21" fmla="*/ 601059 h 2382234"/>
              <a:gd name="connsiteX22" fmla="*/ 1599565 w 1968103"/>
              <a:gd name="connsiteY22" fmla="*/ 550259 h 2382234"/>
              <a:gd name="connsiteX23" fmla="*/ 1590040 w 1968103"/>
              <a:gd name="connsiteY23" fmla="*/ 493109 h 2382234"/>
              <a:gd name="connsiteX24" fmla="*/ 1586865 w 1968103"/>
              <a:gd name="connsiteY24" fmla="*/ 489934 h 2382234"/>
              <a:gd name="connsiteX25" fmla="*/ 1574165 w 1968103"/>
              <a:gd name="connsiteY25" fmla="*/ 458184 h 2382234"/>
              <a:gd name="connsiteX26" fmla="*/ 1570990 w 1968103"/>
              <a:gd name="connsiteY26" fmla="*/ 448659 h 2382234"/>
              <a:gd name="connsiteX27" fmla="*/ 1564640 w 1968103"/>
              <a:gd name="connsiteY27" fmla="*/ 416909 h 2382234"/>
              <a:gd name="connsiteX28" fmla="*/ 1555115 w 1968103"/>
              <a:gd name="connsiteY28" fmla="*/ 343884 h 2382234"/>
              <a:gd name="connsiteX29" fmla="*/ 1536065 w 1968103"/>
              <a:gd name="connsiteY29" fmla="*/ 277209 h 2382234"/>
              <a:gd name="connsiteX30" fmla="*/ 1532890 w 1968103"/>
              <a:gd name="connsiteY30" fmla="*/ 239109 h 2382234"/>
              <a:gd name="connsiteX31" fmla="*/ 1539240 w 1968103"/>
              <a:gd name="connsiteY31" fmla="*/ 197834 h 2382234"/>
              <a:gd name="connsiteX32" fmla="*/ 1504315 w 1968103"/>
              <a:gd name="connsiteY32" fmla="*/ 197834 h 2382234"/>
              <a:gd name="connsiteX33" fmla="*/ 1466215 w 1968103"/>
              <a:gd name="connsiteY33" fmla="*/ 210534 h 2382234"/>
              <a:gd name="connsiteX34" fmla="*/ 1434465 w 1968103"/>
              <a:gd name="connsiteY34" fmla="*/ 213709 h 2382234"/>
              <a:gd name="connsiteX35" fmla="*/ 1336040 w 1968103"/>
              <a:gd name="connsiteY35" fmla="*/ 185134 h 2382234"/>
              <a:gd name="connsiteX36" fmla="*/ 1323340 w 1968103"/>
              <a:gd name="connsiteY36" fmla="*/ 178784 h 2382234"/>
              <a:gd name="connsiteX37" fmla="*/ 1304290 w 1968103"/>
              <a:gd name="connsiteY37" fmla="*/ 156559 h 2382234"/>
              <a:gd name="connsiteX38" fmla="*/ 1297940 w 1968103"/>
              <a:gd name="connsiteY38" fmla="*/ 156559 h 2382234"/>
              <a:gd name="connsiteX39" fmla="*/ 1250315 w 1968103"/>
              <a:gd name="connsiteY39" fmla="*/ 153384 h 2382234"/>
              <a:gd name="connsiteX40" fmla="*/ 1221740 w 1968103"/>
              <a:gd name="connsiteY40" fmla="*/ 169259 h 2382234"/>
              <a:gd name="connsiteX41" fmla="*/ 1205865 w 1968103"/>
              <a:gd name="connsiteY41" fmla="*/ 185134 h 2382234"/>
              <a:gd name="connsiteX42" fmla="*/ 1196340 w 1968103"/>
              <a:gd name="connsiteY42" fmla="*/ 216884 h 2382234"/>
              <a:gd name="connsiteX43" fmla="*/ 1177290 w 1968103"/>
              <a:gd name="connsiteY43" fmla="*/ 223234 h 2382234"/>
              <a:gd name="connsiteX44" fmla="*/ 1151890 w 1968103"/>
              <a:gd name="connsiteY44" fmla="*/ 216884 h 2382234"/>
              <a:gd name="connsiteX45" fmla="*/ 1151890 w 1968103"/>
              <a:gd name="connsiteY45" fmla="*/ 213709 h 2382234"/>
              <a:gd name="connsiteX46" fmla="*/ 1110615 w 1968103"/>
              <a:gd name="connsiteY46" fmla="*/ 204184 h 2382234"/>
              <a:gd name="connsiteX47" fmla="*/ 1091565 w 1968103"/>
              <a:gd name="connsiteY47" fmla="*/ 201009 h 2382234"/>
              <a:gd name="connsiteX48" fmla="*/ 1085215 w 1968103"/>
              <a:gd name="connsiteY48" fmla="*/ 191484 h 2382234"/>
              <a:gd name="connsiteX49" fmla="*/ 1075690 w 1968103"/>
              <a:gd name="connsiteY49" fmla="*/ 162909 h 2382234"/>
              <a:gd name="connsiteX50" fmla="*/ 1015365 w 1968103"/>
              <a:gd name="connsiteY50" fmla="*/ 143859 h 2382234"/>
              <a:gd name="connsiteX51" fmla="*/ 989965 w 1968103"/>
              <a:gd name="connsiteY51" fmla="*/ 137509 h 2382234"/>
              <a:gd name="connsiteX52" fmla="*/ 980440 w 1968103"/>
              <a:gd name="connsiteY52" fmla="*/ 127984 h 2382234"/>
              <a:gd name="connsiteX53" fmla="*/ 977265 w 1968103"/>
              <a:gd name="connsiteY53" fmla="*/ 108934 h 2382234"/>
              <a:gd name="connsiteX54" fmla="*/ 986790 w 1968103"/>
              <a:gd name="connsiteY54" fmla="*/ 105759 h 2382234"/>
              <a:gd name="connsiteX55" fmla="*/ 1005840 w 1968103"/>
              <a:gd name="connsiteY55" fmla="*/ 89884 h 2382234"/>
              <a:gd name="connsiteX56" fmla="*/ 1009015 w 1968103"/>
              <a:gd name="connsiteY56" fmla="*/ 58134 h 2382234"/>
              <a:gd name="connsiteX57" fmla="*/ 1015365 w 1968103"/>
              <a:gd name="connsiteY57" fmla="*/ 48609 h 2382234"/>
              <a:gd name="connsiteX58" fmla="*/ 1024890 w 1968103"/>
              <a:gd name="connsiteY58" fmla="*/ 29559 h 2382234"/>
              <a:gd name="connsiteX59" fmla="*/ 999490 w 1968103"/>
              <a:gd name="connsiteY59" fmla="*/ 7334 h 2382234"/>
              <a:gd name="connsiteX60" fmla="*/ 951865 w 1968103"/>
              <a:gd name="connsiteY60" fmla="*/ 16859 h 2382234"/>
              <a:gd name="connsiteX61" fmla="*/ 942340 w 1968103"/>
              <a:gd name="connsiteY61" fmla="*/ 10509 h 2382234"/>
              <a:gd name="connsiteX62" fmla="*/ 913765 w 1968103"/>
              <a:gd name="connsiteY62" fmla="*/ 13684 h 2382234"/>
              <a:gd name="connsiteX63" fmla="*/ 897890 w 1968103"/>
              <a:gd name="connsiteY63" fmla="*/ 20034 h 2382234"/>
              <a:gd name="connsiteX64" fmla="*/ 878840 w 1968103"/>
              <a:gd name="connsiteY64" fmla="*/ 26384 h 2382234"/>
              <a:gd name="connsiteX65" fmla="*/ 859790 w 1968103"/>
              <a:gd name="connsiteY65" fmla="*/ 23209 h 2382234"/>
              <a:gd name="connsiteX66" fmla="*/ 840740 w 1968103"/>
              <a:gd name="connsiteY66" fmla="*/ 16859 h 2382234"/>
              <a:gd name="connsiteX67" fmla="*/ 786765 w 1968103"/>
              <a:gd name="connsiteY67" fmla="*/ 26384 h 2382234"/>
              <a:gd name="connsiteX68" fmla="*/ 761365 w 1968103"/>
              <a:gd name="connsiteY68" fmla="*/ 32734 h 2382234"/>
              <a:gd name="connsiteX69" fmla="*/ 678815 w 1968103"/>
              <a:gd name="connsiteY69" fmla="*/ 70834 h 2382234"/>
              <a:gd name="connsiteX70" fmla="*/ 669290 w 1968103"/>
              <a:gd name="connsiteY70" fmla="*/ 74009 h 2382234"/>
              <a:gd name="connsiteX71" fmla="*/ 647065 w 1968103"/>
              <a:gd name="connsiteY71" fmla="*/ 77184 h 2382234"/>
              <a:gd name="connsiteX72" fmla="*/ 586740 w 1968103"/>
              <a:gd name="connsiteY72" fmla="*/ 74009 h 2382234"/>
              <a:gd name="connsiteX73" fmla="*/ 577215 w 1968103"/>
              <a:gd name="connsiteY73" fmla="*/ 70834 h 2382234"/>
              <a:gd name="connsiteX74" fmla="*/ 567690 w 1968103"/>
              <a:gd name="connsiteY74" fmla="*/ 64484 h 2382234"/>
              <a:gd name="connsiteX75" fmla="*/ 561340 w 1968103"/>
              <a:gd name="connsiteY75" fmla="*/ 54959 h 2382234"/>
              <a:gd name="connsiteX76" fmla="*/ 545465 w 1968103"/>
              <a:gd name="connsiteY76" fmla="*/ 61309 h 2382234"/>
              <a:gd name="connsiteX77" fmla="*/ 535940 w 1968103"/>
              <a:gd name="connsiteY77" fmla="*/ 70834 h 2382234"/>
              <a:gd name="connsiteX78" fmla="*/ 507365 w 1968103"/>
              <a:gd name="connsiteY78" fmla="*/ 112109 h 2382234"/>
              <a:gd name="connsiteX79" fmla="*/ 497840 w 1968103"/>
              <a:gd name="connsiteY79" fmla="*/ 121634 h 2382234"/>
              <a:gd name="connsiteX80" fmla="*/ 478790 w 1968103"/>
              <a:gd name="connsiteY80" fmla="*/ 124809 h 2382234"/>
              <a:gd name="connsiteX81" fmla="*/ 469265 w 1968103"/>
              <a:gd name="connsiteY81" fmla="*/ 127984 h 2382234"/>
              <a:gd name="connsiteX82" fmla="*/ 450215 w 1968103"/>
              <a:gd name="connsiteY82" fmla="*/ 131159 h 2382234"/>
              <a:gd name="connsiteX83" fmla="*/ 440690 w 1968103"/>
              <a:gd name="connsiteY83" fmla="*/ 137509 h 2382234"/>
              <a:gd name="connsiteX84" fmla="*/ 421640 w 1968103"/>
              <a:gd name="connsiteY84" fmla="*/ 143859 h 2382234"/>
              <a:gd name="connsiteX85" fmla="*/ 402590 w 1968103"/>
              <a:gd name="connsiteY85" fmla="*/ 159734 h 2382234"/>
              <a:gd name="connsiteX86" fmla="*/ 389890 w 1968103"/>
              <a:gd name="connsiteY86" fmla="*/ 175609 h 2382234"/>
              <a:gd name="connsiteX87" fmla="*/ 377190 w 1968103"/>
              <a:gd name="connsiteY87" fmla="*/ 194659 h 2382234"/>
              <a:gd name="connsiteX88" fmla="*/ 370840 w 1968103"/>
              <a:gd name="connsiteY88" fmla="*/ 204184 h 2382234"/>
              <a:gd name="connsiteX89" fmla="*/ 361315 w 1968103"/>
              <a:gd name="connsiteY89" fmla="*/ 213709 h 2382234"/>
              <a:gd name="connsiteX90" fmla="*/ 354965 w 1968103"/>
              <a:gd name="connsiteY90" fmla="*/ 232759 h 2382234"/>
              <a:gd name="connsiteX91" fmla="*/ 323215 w 1968103"/>
              <a:gd name="connsiteY91" fmla="*/ 283559 h 2382234"/>
              <a:gd name="connsiteX92" fmla="*/ 307340 w 1968103"/>
              <a:gd name="connsiteY92" fmla="*/ 293084 h 2382234"/>
              <a:gd name="connsiteX93" fmla="*/ 294640 w 1968103"/>
              <a:gd name="connsiteY93" fmla="*/ 296259 h 2382234"/>
              <a:gd name="connsiteX94" fmla="*/ 269240 w 1968103"/>
              <a:gd name="connsiteY94" fmla="*/ 308959 h 2382234"/>
              <a:gd name="connsiteX95" fmla="*/ 234315 w 1968103"/>
              <a:gd name="connsiteY95" fmla="*/ 318484 h 2382234"/>
              <a:gd name="connsiteX96" fmla="*/ 212090 w 1968103"/>
              <a:gd name="connsiteY96" fmla="*/ 334359 h 2382234"/>
              <a:gd name="connsiteX97" fmla="*/ 199390 w 1968103"/>
              <a:gd name="connsiteY97" fmla="*/ 356584 h 2382234"/>
              <a:gd name="connsiteX98" fmla="*/ 158115 w 1968103"/>
              <a:gd name="connsiteY98" fmla="*/ 394684 h 2382234"/>
              <a:gd name="connsiteX99" fmla="*/ 110490 w 1968103"/>
              <a:gd name="connsiteY99" fmla="*/ 448659 h 2382234"/>
              <a:gd name="connsiteX100" fmla="*/ 72390 w 1968103"/>
              <a:gd name="connsiteY100" fmla="*/ 493109 h 2382234"/>
              <a:gd name="connsiteX101" fmla="*/ 53340 w 1968103"/>
              <a:gd name="connsiteY101" fmla="*/ 528034 h 2382234"/>
              <a:gd name="connsiteX102" fmla="*/ 56515 w 1968103"/>
              <a:gd name="connsiteY102" fmla="*/ 537559 h 2382234"/>
              <a:gd name="connsiteX103" fmla="*/ 59690 w 1968103"/>
              <a:gd name="connsiteY103" fmla="*/ 550259 h 2382234"/>
              <a:gd name="connsiteX104" fmla="*/ 66040 w 1968103"/>
              <a:gd name="connsiteY104" fmla="*/ 569309 h 2382234"/>
              <a:gd name="connsiteX105" fmla="*/ 59690 w 1968103"/>
              <a:gd name="connsiteY105" fmla="*/ 597884 h 2382234"/>
              <a:gd name="connsiteX106" fmla="*/ 50165 w 1968103"/>
              <a:gd name="connsiteY106" fmla="*/ 616934 h 2382234"/>
              <a:gd name="connsiteX107" fmla="*/ 46990 w 1968103"/>
              <a:gd name="connsiteY107" fmla="*/ 651859 h 2382234"/>
              <a:gd name="connsiteX108" fmla="*/ 40640 w 1968103"/>
              <a:gd name="connsiteY108" fmla="*/ 670909 h 2382234"/>
              <a:gd name="connsiteX109" fmla="*/ 37465 w 1968103"/>
              <a:gd name="connsiteY109" fmla="*/ 680434 h 2382234"/>
              <a:gd name="connsiteX110" fmla="*/ 34290 w 1968103"/>
              <a:gd name="connsiteY110" fmla="*/ 689959 h 2382234"/>
              <a:gd name="connsiteX111" fmla="*/ 31115 w 1968103"/>
              <a:gd name="connsiteY111" fmla="*/ 699484 h 2382234"/>
              <a:gd name="connsiteX112" fmla="*/ 21590 w 1968103"/>
              <a:gd name="connsiteY112" fmla="*/ 718534 h 2382234"/>
              <a:gd name="connsiteX113" fmla="*/ 12065 w 1968103"/>
              <a:gd name="connsiteY113" fmla="*/ 737584 h 2382234"/>
              <a:gd name="connsiteX114" fmla="*/ 2540 w 1968103"/>
              <a:gd name="connsiteY114" fmla="*/ 762984 h 2382234"/>
              <a:gd name="connsiteX115" fmla="*/ 8890 w 1968103"/>
              <a:gd name="connsiteY115" fmla="*/ 820134 h 2382234"/>
              <a:gd name="connsiteX116" fmla="*/ 24765 w 1968103"/>
              <a:gd name="connsiteY116" fmla="*/ 842359 h 2382234"/>
              <a:gd name="connsiteX117" fmla="*/ 31115 w 1968103"/>
              <a:gd name="connsiteY117" fmla="*/ 861409 h 2382234"/>
              <a:gd name="connsiteX118" fmla="*/ 34290 w 1968103"/>
              <a:gd name="connsiteY118" fmla="*/ 870934 h 2382234"/>
              <a:gd name="connsiteX119" fmla="*/ 53340 w 1968103"/>
              <a:gd name="connsiteY119" fmla="*/ 889984 h 2382234"/>
              <a:gd name="connsiteX120" fmla="*/ 56515 w 1968103"/>
              <a:gd name="connsiteY120" fmla="*/ 899509 h 2382234"/>
              <a:gd name="connsiteX121" fmla="*/ 69215 w 1968103"/>
              <a:gd name="connsiteY121" fmla="*/ 918559 h 2382234"/>
              <a:gd name="connsiteX122" fmla="*/ 72390 w 1968103"/>
              <a:gd name="connsiteY122" fmla="*/ 928084 h 2382234"/>
              <a:gd name="connsiteX123" fmla="*/ 88265 w 1968103"/>
              <a:gd name="connsiteY123" fmla="*/ 950309 h 2382234"/>
              <a:gd name="connsiteX124" fmla="*/ 91440 w 1968103"/>
              <a:gd name="connsiteY124" fmla="*/ 959834 h 2382234"/>
              <a:gd name="connsiteX125" fmla="*/ 100965 w 1968103"/>
              <a:gd name="connsiteY125" fmla="*/ 985234 h 2382234"/>
              <a:gd name="connsiteX126" fmla="*/ 110490 w 1968103"/>
              <a:gd name="connsiteY126" fmla="*/ 988409 h 2382234"/>
              <a:gd name="connsiteX127" fmla="*/ 116840 w 1968103"/>
              <a:gd name="connsiteY127" fmla="*/ 997934 h 2382234"/>
              <a:gd name="connsiteX128" fmla="*/ 126365 w 1968103"/>
              <a:gd name="connsiteY128" fmla="*/ 1016984 h 2382234"/>
              <a:gd name="connsiteX129" fmla="*/ 135890 w 1968103"/>
              <a:gd name="connsiteY129" fmla="*/ 1023334 h 2382234"/>
              <a:gd name="connsiteX130" fmla="*/ 154940 w 1968103"/>
              <a:gd name="connsiteY130" fmla="*/ 1029684 h 2382234"/>
              <a:gd name="connsiteX131" fmla="*/ 161290 w 1968103"/>
              <a:gd name="connsiteY131" fmla="*/ 1039209 h 2382234"/>
              <a:gd name="connsiteX132" fmla="*/ 224790 w 1968103"/>
              <a:gd name="connsiteY132" fmla="*/ 1083659 h 2382234"/>
              <a:gd name="connsiteX133" fmla="*/ 266065 w 1968103"/>
              <a:gd name="connsiteY133" fmla="*/ 1086834 h 2382234"/>
              <a:gd name="connsiteX134" fmla="*/ 285115 w 1968103"/>
              <a:gd name="connsiteY134" fmla="*/ 1074134 h 2382234"/>
              <a:gd name="connsiteX135" fmla="*/ 316865 w 1968103"/>
              <a:gd name="connsiteY135" fmla="*/ 1064609 h 2382234"/>
              <a:gd name="connsiteX136" fmla="*/ 377190 w 1968103"/>
              <a:gd name="connsiteY136" fmla="*/ 1067784 h 2382234"/>
              <a:gd name="connsiteX137" fmla="*/ 383540 w 1968103"/>
              <a:gd name="connsiteY137" fmla="*/ 1077309 h 2382234"/>
              <a:gd name="connsiteX138" fmla="*/ 393065 w 1968103"/>
              <a:gd name="connsiteY138" fmla="*/ 1080484 h 2382234"/>
              <a:gd name="connsiteX139" fmla="*/ 427990 w 1968103"/>
              <a:gd name="connsiteY139" fmla="*/ 1074134 h 2382234"/>
              <a:gd name="connsiteX140" fmla="*/ 437515 w 1968103"/>
              <a:gd name="connsiteY140" fmla="*/ 1064609 h 2382234"/>
              <a:gd name="connsiteX141" fmla="*/ 456565 w 1968103"/>
              <a:gd name="connsiteY141" fmla="*/ 1058259 h 2382234"/>
              <a:gd name="connsiteX142" fmla="*/ 478790 w 1968103"/>
              <a:gd name="connsiteY142" fmla="*/ 1051909 h 2382234"/>
              <a:gd name="connsiteX143" fmla="*/ 497840 w 1968103"/>
              <a:gd name="connsiteY143" fmla="*/ 1045559 h 2382234"/>
              <a:gd name="connsiteX144" fmla="*/ 507365 w 1968103"/>
              <a:gd name="connsiteY144" fmla="*/ 1042384 h 2382234"/>
              <a:gd name="connsiteX145" fmla="*/ 529590 w 1968103"/>
              <a:gd name="connsiteY145" fmla="*/ 1029684 h 2382234"/>
              <a:gd name="connsiteX146" fmla="*/ 558165 w 1968103"/>
              <a:gd name="connsiteY146" fmla="*/ 1026509 h 2382234"/>
              <a:gd name="connsiteX147" fmla="*/ 599440 w 1968103"/>
              <a:gd name="connsiteY147" fmla="*/ 1029684 h 2382234"/>
              <a:gd name="connsiteX148" fmla="*/ 608965 w 1968103"/>
              <a:gd name="connsiteY148" fmla="*/ 1032859 h 2382234"/>
              <a:gd name="connsiteX149" fmla="*/ 618490 w 1968103"/>
              <a:gd name="connsiteY149" fmla="*/ 1042384 h 2382234"/>
              <a:gd name="connsiteX150" fmla="*/ 624840 w 1968103"/>
              <a:gd name="connsiteY150" fmla="*/ 1051909 h 2382234"/>
              <a:gd name="connsiteX151" fmla="*/ 628015 w 1968103"/>
              <a:gd name="connsiteY151" fmla="*/ 1061434 h 2382234"/>
              <a:gd name="connsiteX152" fmla="*/ 628015 w 1968103"/>
              <a:gd name="connsiteY152" fmla="*/ 1086834 h 2382234"/>
              <a:gd name="connsiteX153" fmla="*/ 637540 w 1968103"/>
              <a:gd name="connsiteY153" fmla="*/ 1090009 h 2382234"/>
              <a:gd name="connsiteX154" fmla="*/ 669290 w 1968103"/>
              <a:gd name="connsiteY154" fmla="*/ 1083659 h 2382234"/>
              <a:gd name="connsiteX155" fmla="*/ 688340 w 1968103"/>
              <a:gd name="connsiteY155" fmla="*/ 1077309 h 2382234"/>
              <a:gd name="connsiteX156" fmla="*/ 704215 w 1968103"/>
              <a:gd name="connsiteY156" fmla="*/ 1080484 h 2382234"/>
              <a:gd name="connsiteX157" fmla="*/ 723265 w 1968103"/>
              <a:gd name="connsiteY157" fmla="*/ 1083659 h 2382234"/>
              <a:gd name="connsiteX158" fmla="*/ 726440 w 1968103"/>
              <a:gd name="connsiteY158" fmla="*/ 1093184 h 2382234"/>
              <a:gd name="connsiteX159" fmla="*/ 732790 w 1968103"/>
              <a:gd name="connsiteY159" fmla="*/ 1102709 h 2382234"/>
              <a:gd name="connsiteX160" fmla="*/ 735965 w 1968103"/>
              <a:gd name="connsiteY160" fmla="*/ 1118584 h 2382234"/>
              <a:gd name="connsiteX161" fmla="*/ 739140 w 1968103"/>
              <a:gd name="connsiteY161" fmla="*/ 1131284 h 2382234"/>
              <a:gd name="connsiteX162" fmla="*/ 739140 w 1968103"/>
              <a:gd name="connsiteY162" fmla="*/ 1143984 h 2382234"/>
              <a:gd name="connsiteX163" fmla="*/ 739140 w 1968103"/>
              <a:gd name="connsiteY163" fmla="*/ 1182084 h 2382234"/>
              <a:gd name="connsiteX164" fmla="*/ 729615 w 1968103"/>
              <a:gd name="connsiteY164" fmla="*/ 1191609 h 2382234"/>
              <a:gd name="connsiteX165" fmla="*/ 739140 w 1968103"/>
              <a:gd name="connsiteY165" fmla="*/ 1217009 h 2382234"/>
              <a:gd name="connsiteX166" fmla="*/ 735965 w 1968103"/>
              <a:gd name="connsiteY166" fmla="*/ 1226534 h 2382234"/>
              <a:gd name="connsiteX167" fmla="*/ 723265 w 1968103"/>
              <a:gd name="connsiteY167" fmla="*/ 1245584 h 2382234"/>
              <a:gd name="connsiteX168" fmla="*/ 716915 w 1968103"/>
              <a:gd name="connsiteY168" fmla="*/ 1264634 h 2382234"/>
              <a:gd name="connsiteX169" fmla="*/ 713740 w 1968103"/>
              <a:gd name="connsiteY169" fmla="*/ 1274159 h 2382234"/>
              <a:gd name="connsiteX170" fmla="*/ 723265 w 1968103"/>
              <a:gd name="connsiteY170" fmla="*/ 1286859 h 2382234"/>
              <a:gd name="connsiteX171" fmla="*/ 729615 w 1968103"/>
              <a:gd name="connsiteY171" fmla="*/ 1296384 h 2382234"/>
              <a:gd name="connsiteX172" fmla="*/ 739140 w 1968103"/>
              <a:gd name="connsiteY172" fmla="*/ 1305909 h 2382234"/>
              <a:gd name="connsiteX173" fmla="*/ 751840 w 1968103"/>
              <a:gd name="connsiteY173" fmla="*/ 1324959 h 2382234"/>
              <a:gd name="connsiteX174" fmla="*/ 764540 w 1968103"/>
              <a:gd name="connsiteY174" fmla="*/ 1334484 h 2382234"/>
              <a:gd name="connsiteX175" fmla="*/ 774065 w 1968103"/>
              <a:gd name="connsiteY175" fmla="*/ 1353534 h 2382234"/>
              <a:gd name="connsiteX176" fmla="*/ 783590 w 1968103"/>
              <a:gd name="connsiteY176" fmla="*/ 1363059 h 2382234"/>
              <a:gd name="connsiteX177" fmla="*/ 786765 w 1968103"/>
              <a:gd name="connsiteY177" fmla="*/ 1375759 h 2382234"/>
              <a:gd name="connsiteX178" fmla="*/ 796290 w 1968103"/>
              <a:gd name="connsiteY178" fmla="*/ 1382109 h 2382234"/>
              <a:gd name="connsiteX179" fmla="*/ 805815 w 1968103"/>
              <a:gd name="connsiteY179" fmla="*/ 1391634 h 2382234"/>
              <a:gd name="connsiteX180" fmla="*/ 812165 w 1968103"/>
              <a:gd name="connsiteY180" fmla="*/ 1404334 h 2382234"/>
              <a:gd name="connsiteX181" fmla="*/ 843915 w 1968103"/>
              <a:gd name="connsiteY181" fmla="*/ 1471009 h 2382234"/>
              <a:gd name="connsiteX182" fmla="*/ 859790 w 1968103"/>
              <a:gd name="connsiteY182" fmla="*/ 1499584 h 2382234"/>
              <a:gd name="connsiteX183" fmla="*/ 862965 w 1968103"/>
              <a:gd name="connsiteY183" fmla="*/ 1509109 h 2382234"/>
              <a:gd name="connsiteX184" fmla="*/ 859790 w 1968103"/>
              <a:gd name="connsiteY184" fmla="*/ 1524984 h 2382234"/>
              <a:gd name="connsiteX185" fmla="*/ 856615 w 1968103"/>
              <a:gd name="connsiteY185" fmla="*/ 1534509 h 2382234"/>
              <a:gd name="connsiteX186" fmla="*/ 859790 w 1968103"/>
              <a:gd name="connsiteY186" fmla="*/ 1556734 h 2382234"/>
              <a:gd name="connsiteX187" fmla="*/ 862965 w 1968103"/>
              <a:gd name="connsiteY187" fmla="*/ 1566259 h 2382234"/>
              <a:gd name="connsiteX188" fmla="*/ 872490 w 1968103"/>
              <a:gd name="connsiteY188" fmla="*/ 1572609 h 2382234"/>
              <a:gd name="connsiteX189" fmla="*/ 875665 w 1968103"/>
              <a:gd name="connsiteY189" fmla="*/ 1585309 h 2382234"/>
              <a:gd name="connsiteX190" fmla="*/ 882015 w 1968103"/>
              <a:gd name="connsiteY190" fmla="*/ 1604359 h 2382234"/>
              <a:gd name="connsiteX191" fmla="*/ 875665 w 1968103"/>
              <a:gd name="connsiteY191" fmla="*/ 1632934 h 2382234"/>
              <a:gd name="connsiteX192" fmla="*/ 869315 w 1968103"/>
              <a:gd name="connsiteY192" fmla="*/ 1642459 h 2382234"/>
              <a:gd name="connsiteX193" fmla="*/ 866140 w 1968103"/>
              <a:gd name="connsiteY193" fmla="*/ 1658334 h 2382234"/>
              <a:gd name="connsiteX194" fmla="*/ 850265 w 1968103"/>
              <a:gd name="connsiteY194" fmla="*/ 1791684 h 2382234"/>
              <a:gd name="connsiteX195" fmla="*/ 856615 w 1968103"/>
              <a:gd name="connsiteY195" fmla="*/ 1810734 h 2382234"/>
              <a:gd name="connsiteX196" fmla="*/ 862965 w 1968103"/>
              <a:gd name="connsiteY196" fmla="*/ 1823434 h 2382234"/>
              <a:gd name="connsiteX197" fmla="*/ 888365 w 1968103"/>
              <a:gd name="connsiteY197" fmla="*/ 1861534 h 2382234"/>
              <a:gd name="connsiteX198" fmla="*/ 894715 w 1968103"/>
              <a:gd name="connsiteY198" fmla="*/ 1871059 h 2382234"/>
              <a:gd name="connsiteX199" fmla="*/ 904240 w 1968103"/>
              <a:gd name="connsiteY199" fmla="*/ 1890109 h 2382234"/>
              <a:gd name="connsiteX200" fmla="*/ 907415 w 1968103"/>
              <a:gd name="connsiteY200" fmla="*/ 1899634 h 2382234"/>
              <a:gd name="connsiteX201" fmla="*/ 913765 w 1968103"/>
              <a:gd name="connsiteY201" fmla="*/ 1909159 h 2382234"/>
              <a:gd name="connsiteX202" fmla="*/ 916940 w 1968103"/>
              <a:gd name="connsiteY202" fmla="*/ 1918684 h 2382234"/>
              <a:gd name="connsiteX203" fmla="*/ 926465 w 1968103"/>
              <a:gd name="connsiteY203" fmla="*/ 1925034 h 2382234"/>
              <a:gd name="connsiteX204" fmla="*/ 932815 w 1968103"/>
              <a:gd name="connsiteY204" fmla="*/ 1934559 h 2382234"/>
              <a:gd name="connsiteX205" fmla="*/ 942340 w 1968103"/>
              <a:gd name="connsiteY205" fmla="*/ 1937734 h 2382234"/>
              <a:gd name="connsiteX206" fmla="*/ 955040 w 1968103"/>
              <a:gd name="connsiteY206" fmla="*/ 1956784 h 2382234"/>
              <a:gd name="connsiteX207" fmla="*/ 964565 w 1968103"/>
              <a:gd name="connsiteY207" fmla="*/ 1966309 h 2382234"/>
              <a:gd name="connsiteX208" fmla="*/ 974090 w 1968103"/>
              <a:gd name="connsiteY208" fmla="*/ 2045684 h 2382234"/>
              <a:gd name="connsiteX209" fmla="*/ 983615 w 1968103"/>
              <a:gd name="connsiteY209" fmla="*/ 2055209 h 2382234"/>
              <a:gd name="connsiteX210" fmla="*/ 989965 w 1968103"/>
              <a:gd name="connsiteY210" fmla="*/ 2064734 h 2382234"/>
              <a:gd name="connsiteX211" fmla="*/ 996315 w 1968103"/>
              <a:gd name="connsiteY211" fmla="*/ 2083784 h 2382234"/>
              <a:gd name="connsiteX212" fmla="*/ 999490 w 1968103"/>
              <a:gd name="connsiteY212" fmla="*/ 2093309 h 2382234"/>
              <a:gd name="connsiteX213" fmla="*/ 1009015 w 1968103"/>
              <a:gd name="connsiteY213" fmla="*/ 2102834 h 2382234"/>
              <a:gd name="connsiteX214" fmla="*/ 1024890 w 1968103"/>
              <a:gd name="connsiteY214" fmla="*/ 2121884 h 2382234"/>
              <a:gd name="connsiteX215" fmla="*/ 1028065 w 1968103"/>
              <a:gd name="connsiteY215" fmla="*/ 2131409 h 2382234"/>
              <a:gd name="connsiteX216" fmla="*/ 1047115 w 1968103"/>
              <a:gd name="connsiteY216" fmla="*/ 2144109 h 2382234"/>
              <a:gd name="connsiteX217" fmla="*/ 1062990 w 1968103"/>
              <a:gd name="connsiteY217" fmla="*/ 2163159 h 2382234"/>
              <a:gd name="connsiteX218" fmla="*/ 1085215 w 1968103"/>
              <a:gd name="connsiteY218" fmla="*/ 2191734 h 2382234"/>
              <a:gd name="connsiteX219" fmla="*/ 1088390 w 1968103"/>
              <a:gd name="connsiteY219" fmla="*/ 2201259 h 2382234"/>
              <a:gd name="connsiteX220" fmla="*/ 1107440 w 1968103"/>
              <a:gd name="connsiteY220" fmla="*/ 2217134 h 2382234"/>
              <a:gd name="connsiteX221" fmla="*/ 1116965 w 1968103"/>
              <a:gd name="connsiteY221" fmla="*/ 2226659 h 2382234"/>
              <a:gd name="connsiteX222" fmla="*/ 1161415 w 1968103"/>
              <a:gd name="connsiteY222" fmla="*/ 2280634 h 2382234"/>
              <a:gd name="connsiteX223" fmla="*/ 1174115 w 1968103"/>
              <a:gd name="connsiteY223" fmla="*/ 2315559 h 2382234"/>
              <a:gd name="connsiteX224" fmla="*/ 1180465 w 1968103"/>
              <a:gd name="connsiteY224" fmla="*/ 2325084 h 2382234"/>
              <a:gd name="connsiteX225" fmla="*/ 1183640 w 1968103"/>
              <a:gd name="connsiteY225" fmla="*/ 2344134 h 2382234"/>
              <a:gd name="connsiteX226" fmla="*/ 1193165 w 1968103"/>
              <a:gd name="connsiteY226" fmla="*/ 2347309 h 2382234"/>
              <a:gd name="connsiteX227" fmla="*/ 1202690 w 1968103"/>
              <a:gd name="connsiteY227" fmla="*/ 2353659 h 2382234"/>
              <a:gd name="connsiteX228" fmla="*/ 1209040 w 1968103"/>
              <a:gd name="connsiteY228" fmla="*/ 2363184 h 2382234"/>
              <a:gd name="connsiteX229" fmla="*/ 1221740 w 1968103"/>
              <a:gd name="connsiteY229" fmla="*/ 2379059 h 2382234"/>
              <a:gd name="connsiteX230" fmla="*/ 1237615 w 1968103"/>
              <a:gd name="connsiteY230" fmla="*/ 2382234 h 2382234"/>
              <a:gd name="connsiteX231" fmla="*/ 1380490 w 1968103"/>
              <a:gd name="connsiteY231" fmla="*/ 2360009 h 2382234"/>
              <a:gd name="connsiteX232" fmla="*/ 1393190 w 1968103"/>
              <a:gd name="connsiteY232" fmla="*/ 2356834 h 2382234"/>
              <a:gd name="connsiteX233" fmla="*/ 1412240 w 1968103"/>
              <a:gd name="connsiteY233" fmla="*/ 2350484 h 2382234"/>
              <a:gd name="connsiteX234" fmla="*/ 1469390 w 1968103"/>
              <a:gd name="connsiteY234" fmla="*/ 2296509 h 2382234"/>
              <a:gd name="connsiteX235" fmla="*/ 1485265 w 1968103"/>
              <a:gd name="connsiteY235" fmla="*/ 2261584 h 2382234"/>
              <a:gd name="connsiteX236" fmla="*/ 1488440 w 1968103"/>
              <a:gd name="connsiteY236" fmla="*/ 2245709 h 2382234"/>
              <a:gd name="connsiteX237" fmla="*/ 1491615 w 1968103"/>
              <a:gd name="connsiteY237" fmla="*/ 2236184 h 2382234"/>
              <a:gd name="connsiteX238" fmla="*/ 1497965 w 1968103"/>
              <a:gd name="connsiteY238" fmla="*/ 2220309 h 2382234"/>
              <a:gd name="connsiteX239" fmla="*/ 1501140 w 1968103"/>
              <a:gd name="connsiteY239" fmla="*/ 2210784 h 2382234"/>
              <a:gd name="connsiteX240" fmla="*/ 1513840 w 1968103"/>
              <a:gd name="connsiteY240" fmla="*/ 2191734 h 2382234"/>
              <a:gd name="connsiteX241" fmla="*/ 1517015 w 1968103"/>
              <a:gd name="connsiteY241" fmla="*/ 2175859 h 2382234"/>
              <a:gd name="connsiteX242" fmla="*/ 1520190 w 1968103"/>
              <a:gd name="connsiteY242" fmla="*/ 2163159 h 2382234"/>
              <a:gd name="connsiteX243" fmla="*/ 1526540 w 1968103"/>
              <a:gd name="connsiteY243" fmla="*/ 2131409 h 2382234"/>
              <a:gd name="connsiteX244" fmla="*/ 1523365 w 1968103"/>
              <a:gd name="connsiteY244" fmla="*/ 2121884 h 2382234"/>
              <a:gd name="connsiteX245" fmla="*/ 1517015 w 1968103"/>
              <a:gd name="connsiteY245" fmla="*/ 2109184 h 2382234"/>
              <a:gd name="connsiteX246" fmla="*/ 1513840 w 1968103"/>
              <a:gd name="connsiteY246" fmla="*/ 2093309 h 2382234"/>
              <a:gd name="connsiteX247" fmla="*/ 1517015 w 1968103"/>
              <a:gd name="connsiteY247" fmla="*/ 2080609 h 2382234"/>
              <a:gd name="connsiteX248" fmla="*/ 1539240 w 1968103"/>
              <a:gd name="connsiteY248" fmla="*/ 2071084 h 2382234"/>
              <a:gd name="connsiteX249" fmla="*/ 1558290 w 1968103"/>
              <a:gd name="connsiteY249" fmla="*/ 2055209 h 2382234"/>
              <a:gd name="connsiteX250" fmla="*/ 1570990 w 1968103"/>
              <a:gd name="connsiteY250" fmla="*/ 2036159 h 2382234"/>
              <a:gd name="connsiteX251" fmla="*/ 1574165 w 1968103"/>
              <a:gd name="connsiteY251" fmla="*/ 2026634 h 2382234"/>
              <a:gd name="connsiteX252" fmla="*/ 1558290 w 1968103"/>
              <a:gd name="connsiteY252" fmla="*/ 1972659 h 2382234"/>
              <a:gd name="connsiteX253" fmla="*/ 1555115 w 1968103"/>
              <a:gd name="connsiteY253" fmla="*/ 1963134 h 2382234"/>
              <a:gd name="connsiteX254" fmla="*/ 1548765 w 1968103"/>
              <a:gd name="connsiteY254" fmla="*/ 1953609 h 2382234"/>
              <a:gd name="connsiteX255" fmla="*/ 1545590 w 1968103"/>
              <a:gd name="connsiteY255" fmla="*/ 1915509 h 2382234"/>
              <a:gd name="connsiteX256" fmla="*/ 1536065 w 1968103"/>
              <a:gd name="connsiteY256" fmla="*/ 1893284 h 2382234"/>
              <a:gd name="connsiteX257" fmla="*/ 1532890 w 1968103"/>
              <a:gd name="connsiteY257" fmla="*/ 1883759 h 2382234"/>
              <a:gd name="connsiteX258" fmla="*/ 1542415 w 1968103"/>
              <a:gd name="connsiteY258" fmla="*/ 1877409 h 2382234"/>
              <a:gd name="connsiteX259" fmla="*/ 1555115 w 1968103"/>
              <a:gd name="connsiteY259" fmla="*/ 1874234 h 2382234"/>
              <a:gd name="connsiteX260" fmla="*/ 1561465 w 1968103"/>
              <a:gd name="connsiteY260" fmla="*/ 1864709 h 2382234"/>
              <a:gd name="connsiteX261" fmla="*/ 1570990 w 1968103"/>
              <a:gd name="connsiteY261" fmla="*/ 1852009 h 2382234"/>
              <a:gd name="connsiteX262" fmla="*/ 1593215 w 1968103"/>
              <a:gd name="connsiteY262" fmla="*/ 1836134 h 2382234"/>
              <a:gd name="connsiteX263" fmla="*/ 1605915 w 1968103"/>
              <a:gd name="connsiteY263" fmla="*/ 1820259 h 2382234"/>
              <a:gd name="connsiteX264" fmla="*/ 1612265 w 1968103"/>
              <a:gd name="connsiteY264" fmla="*/ 1810734 h 2382234"/>
              <a:gd name="connsiteX265" fmla="*/ 1640840 w 1968103"/>
              <a:gd name="connsiteY265" fmla="*/ 1791684 h 2382234"/>
              <a:gd name="connsiteX266" fmla="*/ 1650365 w 1968103"/>
              <a:gd name="connsiteY266" fmla="*/ 1785334 h 2382234"/>
              <a:gd name="connsiteX267" fmla="*/ 1666240 w 1968103"/>
              <a:gd name="connsiteY267" fmla="*/ 1766284 h 2382234"/>
              <a:gd name="connsiteX268" fmla="*/ 1675765 w 1968103"/>
              <a:gd name="connsiteY268" fmla="*/ 1756759 h 2382234"/>
              <a:gd name="connsiteX269" fmla="*/ 1678940 w 1968103"/>
              <a:gd name="connsiteY269" fmla="*/ 1747234 h 2382234"/>
              <a:gd name="connsiteX270" fmla="*/ 1663065 w 1968103"/>
              <a:gd name="connsiteY270" fmla="*/ 1674209 h 2382234"/>
              <a:gd name="connsiteX271" fmla="*/ 1659890 w 1968103"/>
              <a:gd name="connsiteY271" fmla="*/ 1664684 h 2382234"/>
              <a:gd name="connsiteX272" fmla="*/ 1656715 w 1968103"/>
              <a:gd name="connsiteY272" fmla="*/ 1651984 h 2382234"/>
              <a:gd name="connsiteX273" fmla="*/ 1650365 w 1968103"/>
              <a:gd name="connsiteY273" fmla="*/ 1632934 h 2382234"/>
              <a:gd name="connsiteX274" fmla="*/ 1647190 w 1968103"/>
              <a:gd name="connsiteY274" fmla="*/ 1588484 h 2382234"/>
              <a:gd name="connsiteX275" fmla="*/ 1644015 w 1968103"/>
              <a:gd name="connsiteY275" fmla="*/ 1575784 h 2382234"/>
              <a:gd name="connsiteX276" fmla="*/ 1634490 w 1968103"/>
              <a:gd name="connsiteY276" fmla="*/ 1566259 h 2382234"/>
              <a:gd name="connsiteX277" fmla="*/ 1624965 w 1968103"/>
              <a:gd name="connsiteY277" fmla="*/ 1547209 h 2382234"/>
              <a:gd name="connsiteX278" fmla="*/ 1621790 w 1968103"/>
              <a:gd name="connsiteY278" fmla="*/ 1502759 h 2382234"/>
              <a:gd name="connsiteX279" fmla="*/ 1612265 w 1968103"/>
              <a:gd name="connsiteY279" fmla="*/ 1471009 h 2382234"/>
              <a:gd name="connsiteX280" fmla="*/ 1609090 w 1968103"/>
              <a:gd name="connsiteY280" fmla="*/ 1461484 h 2382234"/>
              <a:gd name="connsiteX281" fmla="*/ 1599565 w 1968103"/>
              <a:gd name="connsiteY281" fmla="*/ 1442434 h 2382234"/>
              <a:gd name="connsiteX282" fmla="*/ 1605915 w 1968103"/>
              <a:gd name="connsiteY282" fmla="*/ 1420209 h 2382234"/>
              <a:gd name="connsiteX283" fmla="*/ 1609090 w 1968103"/>
              <a:gd name="connsiteY283" fmla="*/ 1388459 h 2382234"/>
              <a:gd name="connsiteX284" fmla="*/ 1612265 w 1968103"/>
              <a:gd name="connsiteY284" fmla="*/ 1378934 h 2382234"/>
              <a:gd name="connsiteX285" fmla="*/ 1621790 w 1968103"/>
              <a:gd name="connsiteY285" fmla="*/ 1347184 h 2382234"/>
              <a:gd name="connsiteX286" fmla="*/ 1624965 w 1968103"/>
              <a:gd name="connsiteY286" fmla="*/ 1334484 h 2382234"/>
              <a:gd name="connsiteX287" fmla="*/ 1640840 w 1968103"/>
              <a:gd name="connsiteY287" fmla="*/ 1315434 h 2382234"/>
              <a:gd name="connsiteX288" fmla="*/ 1659890 w 1968103"/>
              <a:gd name="connsiteY288" fmla="*/ 1302734 h 2382234"/>
              <a:gd name="connsiteX289" fmla="*/ 1666240 w 1968103"/>
              <a:gd name="connsiteY289" fmla="*/ 1293209 h 2382234"/>
              <a:gd name="connsiteX290" fmla="*/ 1675765 w 1968103"/>
              <a:gd name="connsiteY290" fmla="*/ 1283684 h 2382234"/>
              <a:gd name="connsiteX291" fmla="*/ 1682115 w 1968103"/>
              <a:gd name="connsiteY291" fmla="*/ 1264634 h 2382234"/>
              <a:gd name="connsiteX292" fmla="*/ 1688465 w 1968103"/>
              <a:gd name="connsiteY292" fmla="*/ 1255109 h 2382234"/>
              <a:gd name="connsiteX293" fmla="*/ 1707515 w 1968103"/>
              <a:gd name="connsiteY293" fmla="*/ 1239234 h 2382234"/>
              <a:gd name="connsiteX294" fmla="*/ 1723390 w 1968103"/>
              <a:gd name="connsiteY294" fmla="*/ 1220184 h 2382234"/>
              <a:gd name="connsiteX295" fmla="*/ 1729740 w 1968103"/>
              <a:gd name="connsiteY295" fmla="*/ 1210659 h 2382234"/>
              <a:gd name="connsiteX296" fmla="*/ 1739265 w 1968103"/>
              <a:gd name="connsiteY296" fmla="*/ 1201134 h 2382234"/>
              <a:gd name="connsiteX297" fmla="*/ 1745615 w 1968103"/>
              <a:gd name="connsiteY297" fmla="*/ 1191609 h 2382234"/>
              <a:gd name="connsiteX298" fmla="*/ 1764665 w 1968103"/>
              <a:gd name="connsiteY298" fmla="*/ 1178909 h 2382234"/>
              <a:gd name="connsiteX299" fmla="*/ 1774190 w 1968103"/>
              <a:gd name="connsiteY299" fmla="*/ 1169384 h 2382234"/>
              <a:gd name="connsiteX300" fmla="*/ 1780540 w 1968103"/>
              <a:gd name="connsiteY300" fmla="*/ 1156684 h 2382234"/>
              <a:gd name="connsiteX0" fmla="*/ 1780540 w 1968103"/>
              <a:gd name="connsiteY0" fmla="*/ 1156684 h 2382234"/>
              <a:gd name="connsiteX1" fmla="*/ 1847215 w 1968103"/>
              <a:gd name="connsiteY1" fmla="*/ 1105884 h 2382234"/>
              <a:gd name="connsiteX2" fmla="*/ 1875790 w 1968103"/>
              <a:gd name="connsiteY2" fmla="*/ 1061434 h 2382234"/>
              <a:gd name="connsiteX3" fmla="*/ 1910715 w 1968103"/>
              <a:gd name="connsiteY3" fmla="*/ 991584 h 2382234"/>
              <a:gd name="connsiteX4" fmla="*/ 1939290 w 1968103"/>
              <a:gd name="connsiteY4" fmla="*/ 940784 h 2382234"/>
              <a:gd name="connsiteX5" fmla="*/ 1958340 w 1968103"/>
              <a:gd name="connsiteY5" fmla="*/ 902684 h 2382234"/>
              <a:gd name="connsiteX6" fmla="*/ 1967865 w 1968103"/>
              <a:gd name="connsiteY6" fmla="*/ 858234 h 2382234"/>
              <a:gd name="connsiteX7" fmla="*/ 1951990 w 1968103"/>
              <a:gd name="connsiteY7" fmla="*/ 842359 h 2382234"/>
              <a:gd name="connsiteX8" fmla="*/ 1917065 w 1968103"/>
              <a:gd name="connsiteY8" fmla="*/ 858234 h 2382234"/>
              <a:gd name="connsiteX9" fmla="*/ 1872615 w 1968103"/>
              <a:gd name="connsiteY9" fmla="*/ 864584 h 2382234"/>
              <a:gd name="connsiteX10" fmla="*/ 1831340 w 1968103"/>
              <a:gd name="connsiteY10" fmla="*/ 883634 h 2382234"/>
              <a:gd name="connsiteX11" fmla="*/ 1786890 w 1968103"/>
              <a:gd name="connsiteY11" fmla="*/ 886809 h 2382234"/>
              <a:gd name="connsiteX12" fmla="*/ 1758315 w 1968103"/>
              <a:gd name="connsiteY12" fmla="*/ 886809 h 2382234"/>
              <a:gd name="connsiteX13" fmla="*/ 1732915 w 1968103"/>
              <a:gd name="connsiteY13" fmla="*/ 861409 h 2382234"/>
              <a:gd name="connsiteX14" fmla="*/ 1732915 w 1968103"/>
              <a:gd name="connsiteY14" fmla="*/ 839184 h 2382234"/>
              <a:gd name="connsiteX15" fmla="*/ 1736090 w 1968103"/>
              <a:gd name="connsiteY15" fmla="*/ 820134 h 2382234"/>
              <a:gd name="connsiteX16" fmla="*/ 1713865 w 1968103"/>
              <a:gd name="connsiteY16" fmla="*/ 804259 h 2382234"/>
              <a:gd name="connsiteX17" fmla="*/ 1691640 w 1968103"/>
              <a:gd name="connsiteY17" fmla="*/ 747109 h 2382234"/>
              <a:gd name="connsiteX18" fmla="*/ 1663065 w 1968103"/>
              <a:gd name="connsiteY18" fmla="*/ 740759 h 2382234"/>
              <a:gd name="connsiteX19" fmla="*/ 1634490 w 1968103"/>
              <a:gd name="connsiteY19" fmla="*/ 705834 h 2382234"/>
              <a:gd name="connsiteX20" fmla="*/ 1621790 w 1968103"/>
              <a:gd name="connsiteY20" fmla="*/ 635984 h 2382234"/>
              <a:gd name="connsiteX21" fmla="*/ 1596390 w 1968103"/>
              <a:gd name="connsiteY21" fmla="*/ 601059 h 2382234"/>
              <a:gd name="connsiteX22" fmla="*/ 1599565 w 1968103"/>
              <a:gd name="connsiteY22" fmla="*/ 550259 h 2382234"/>
              <a:gd name="connsiteX23" fmla="*/ 1590040 w 1968103"/>
              <a:gd name="connsiteY23" fmla="*/ 493109 h 2382234"/>
              <a:gd name="connsiteX24" fmla="*/ 1586865 w 1968103"/>
              <a:gd name="connsiteY24" fmla="*/ 489934 h 2382234"/>
              <a:gd name="connsiteX25" fmla="*/ 1574165 w 1968103"/>
              <a:gd name="connsiteY25" fmla="*/ 458184 h 2382234"/>
              <a:gd name="connsiteX26" fmla="*/ 1570990 w 1968103"/>
              <a:gd name="connsiteY26" fmla="*/ 448659 h 2382234"/>
              <a:gd name="connsiteX27" fmla="*/ 1564640 w 1968103"/>
              <a:gd name="connsiteY27" fmla="*/ 416909 h 2382234"/>
              <a:gd name="connsiteX28" fmla="*/ 1555115 w 1968103"/>
              <a:gd name="connsiteY28" fmla="*/ 343884 h 2382234"/>
              <a:gd name="connsiteX29" fmla="*/ 1536065 w 1968103"/>
              <a:gd name="connsiteY29" fmla="*/ 277209 h 2382234"/>
              <a:gd name="connsiteX30" fmla="*/ 1532890 w 1968103"/>
              <a:gd name="connsiteY30" fmla="*/ 239109 h 2382234"/>
              <a:gd name="connsiteX31" fmla="*/ 1539240 w 1968103"/>
              <a:gd name="connsiteY31" fmla="*/ 197834 h 2382234"/>
              <a:gd name="connsiteX32" fmla="*/ 1504315 w 1968103"/>
              <a:gd name="connsiteY32" fmla="*/ 197834 h 2382234"/>
              <a:gd name="connsiteX33" fmla="*/ 1466215 w 1968103"/>
              <a:gd name="connsiteY33" fmla="*/ 210534 h 2382234"/>
              <a:gd name="connsiteX34" fmla="*/ 1434465 w 1968103"/>
              <a:gd name="connsiteY34" fmla="*/ 213709 h 2382234"/>
              <a:gd name="connsiteX35" fmla="*/ 1336040 w 1968103"/>
              <a:gd name="connsiteY35" fmla="*/ 185134 h 2382234"/>
              <a:gd name="connsiteX36" fmla="*/ 1323340 w 1968103"/>
              <a:gd name="connsiteY36" fmla="*/ 178784 h 2382234"/>
              <a:gd name="connsiteX37" fmla="*/ 1304290 w 1968103"/>
              <a:gd name="connsiteY37" fmla="*/ 156559 h 2382234"/>
              <a:gd name="connsiteX38" fmla="*/ 1297940 w 1968103"/>
              <a:gd name="connsiteY38" fmla="*/ 156559 h 2382234"/>
              <a:gd name="connsiteX39" fmla="*/ 1250315 w 1968103"/>
              <a:gd name="connsiteY39" fmla="*/ 153384 h 2382234"/>
              <a:gd name="connsiteX40" fmla="*/ 1221740 w 1968103"/>
              <a:gd name="connsiteY40" fmla="*/ 169259 h 2382234"/>
              <a:gd name="connsiteX41" fmla="*/ 1205865 w 1968103"/>
              <a:gd name="connsiteY41" fmla="*/ 185134 h 2382234"/>
              <a:gd name="connsiteX42" fmla="*/ 1196340 w 1968103"/>
              <a:gd name="connsiteY42" fmla="*/ 216884 h 2382234"/>
              <a:gd name="connsiteX43" fmla="*/ 1177290 w 1968103"/>
              <a:gd name="connsiteY43" fmla="*/ 223234 h 2382234"/>
              <a:gd name="connsiteX44" fmla="*/ 1151890 w 1968103"/>
              <a:gd name="connsiteY44" fmla="*/ 216884 h 2382234"/>
              <a:gd name="connsiteX45" fmla="*/ 1151890 w 1968103"/>
              <a:gd name="connsiteY45" fmla="*/ 213709 h 2382234"/>
              <a:gd name="connsiteX46" fmla="*/ 1110615 w 1968103"/>
              <a:gd name="connsiteY46" fmla="*/ 204184 h 2382234"/>
              <a:gd name="connsiteX47" fmla="*/ 1091565 w 1968103"/>
              <a:gd name="connsiteY47" fmla="*/ 201009 h 2382234"/>
              <a:gd name="connsiteX48" fmla="*/ 1085215 w 1968103"/>
              <a:gd name="connsiteY48" fmla="*/ 191484 h 2382234"/>
              <a:gd name="connsiteX49" fmla="*/ 1075690 w 1968103"/>
              <a:gd name="connsiteY49" fmla="*/ 162909 h 2382234"/>
              <a:gd name="connsiteX50" fmla="*/ 1015365 w 1968103"/>
              <a:gd name="connsiteY50" fmla="*/ 143859 h 2382234"/>
              <a:gd name="connsiteX51" fmla="*/ 989965 w 1968103"/>
              <a:gd name="connsiteY51" fmla="*/ 137509 h 2382234"/>
              <a:gd name="connsiteX52" fmla="*/ 980440 w 1968103"/>
              <a:gd name="connsiteY52" fmla="*/ 127984 h 2382234"/>
              <a:gd name="connsiteX53" fmla="*/ 977265 w 1968103"/>
              <a:gd name="connsiteY53" fmla="*/ 108934 h 2382234"/>
              <a:gd name="connsiteX54" fmla="*/ 986790 w 1968103"/>
              <a:gd name="connsiteY54" fmla="*/ 105759 h 2382234"/>
              <a:gd name="connsiteX55" fmla="*/ 1005840 w 1968103"/>
              <a:gd name="connsiteY55" fmla="*/ 89884 h 2382234"/>
              <a:gd name="connsiteX56" fmla="*/ 1009015 w 1968103"/>
              <a:gd name="connsiteY56" fmla="*/ 58134 h 2382234"/>
              <a:gd name="connsiteX57" fmla="*/ 1015365 w 1968103"/>
              <a:gd name="connsiteY57" fmla="*/ 48609 h 2382234"/>
              <a:gd name="connsiteX58" fmla="*/ 1024890 w 1968103"/>
              <a:gd name="connsiteY58" fmla="*/ 29559 h 2382234"/>
              <a:gd name="connsiteX59" fmla="*/ 999490 w 1968103"/>
              <a:gd name="connsiteY59" fmla="*/ 7334 h 2382234"/>
              <a:gd name="connsiteX60" fmla="*/ 951865 w 1968103"/>
              <a:gd name="connsiteY60" fmla="*/ 16859 h 2382234"/>
              <a:gd name="connsiteX61" fmla="*/ 942340 w 1968103"/>
              <a:gd name="connsiteY61" fmla="*/ 10509 h 2382234"/>
              <a:gd name="connsiteX62" fmla="*/ 913765 w 1968103"/>
              <a:gd name="connsiteY62" fmla="*/ 13684 h 2382234"/>
              <a:gd name="connsiteX63" fmla="*/ 897890 w 1968103"/>
              <a:gd name="connsiteY63" fmla="*/ 20034 h 2382234"/>
              <a:gd name="connsiteX64" fmla="*/ 878840 w 1968103"/>
              <a:gd name="connsiteY64" fmla="*/ 26384 h 2382234"/>
              <a:gd name="connsiteX65" fmla="*/ 859790 w 1968103"/>
              <a:gd name="connsiteY65" fmla="*/ 23209 h 2382234"/>
              <a:gd name="connsiteX66" fmla="*/ 840740 w 1968103"/>
              <a:gd name="connsiteY66" fmla="*/ 16859 h 2382234"/>
              <a:gd name="connsiteX67" fmla="*/ 786765 w 1968103"/>
              <a:gd name="connsiteY67" fmla="*/ 26384 h 2382234"/>
              <a:gd name="connsiteX68" fmla="*/ 761365 w 1968103"/>
              <a:gd name="connsiteY68" fmla="*/ 32734 h 2382234"/>
              <a:gd name="connsiteX69" fmla="*/ 678815 w 1968103"/>
              <a:gd name="connsiteY69" fmla="*/ 70834 h 2382234"/>
              <a:gd name="connsiteX70" fmla="*/ 669290 w 1968103"/>
              <a:gd name="connsiteY70" fmla="*/ 74009 h 2382234"/>
              <a:gd name="connsiteX71" fmla="*/ 647065 w 1968103"/>
              <a:gd name="connsiteY71" fmla="*/ 77184 h 2382234"/>
              <a:gd name="connsiteX72" fmla="*/ 586740 w 1968103"/>
              <a:gd name="connsiteY72" fmla="*/ 74009 h 2382234"/>
              <a:gd name="connsiteX73" fmla="*/ 577215 w 1968103"/>
              <a:gd name="connsiteY73" fmla="*/ 70834 h 2382234"/>
              <a:gd name="connsiteX74" fmla="*/ 567690 w 1968103"/>
              <a:gd name="connsiteY74" fmla="*/ 64484 h 2382234"/>
              <a:gd name="connsiteX75" fmla="*/ 561340 w 1968103"/>
              <a:gd name="connsiteY75" fmla="*/ 54959 h 2382234"/>
              <a:gd name="connsiteX76" fmla="*/ 545465 w 1968103"/>
              <a:gd name="connsiteY76" fmla="*/ 61309 h 2382234"/>
              <a:gd name="connsiteX77" fmla="*/ 535940 w 1968103"/>
              <a:gd name="connsiteY77" fmla="*/ 70834 h 2382234"/>
              <a:gd name="connsiteX78" fmla="*/ 507365 w 1968103"/>
              <a:gd name="connsiteY78" fmla="*/ 112109 h 2382234"/>
              <a:gd name="connsiteX79" fmla="*/ 497840 w 1968103"/>
              <a:gd name="connsiteY79" fmla="*/ 121634 h 2382234"/>
              <a:gd name="connsiteX80" fmla="*/ 478790 w 1968103"/>
              <a:gd name="connsiteY80" fmla="*/ 124809 h 2382234"/>
              <a:gd name="connsiteX81" fmla="*/ 469265 w 1968103"/>
              <a:gd name="connsiteY81" fmla="*/ 127984 h 2382234"/>
              <a:gd name="connsiteX82" fmla="*/ 450215 w 1968103"/>
              <a:gd name="connsiteY82" fmla="*/ 131159 h 2382234"/>
              <a:gd name="connsiteX83" fmla="*/ 440690 w 1968103"/>
              <a:gd name="connsiteY83" fmla="*/ 137509 h 2382234"/>
              <a:gd name="connsiteX84" fmla="*/ 421640 w 1968103"/>
              <a:gd name="connsiteY84" fmla="*/ 143859 h 2382234"/>
              <a:gd name="connsiteX85" fmla="*/ 402590 w 1968103"/>
              <a:gd name="connsiteY85" fmla="*/ 159734 h 2382234"/>
              <a:gd name="connsiteX86" fmla="*/ 389890 w 1968103"/>
              <a:gd name="connsiteY86" fmla="*/ 175609 h 2382234"/>
              <a:gd name="connsiteX87" fmla="*/ 377190 w 1968103"/>
              <a:gd name="connsiteY87" fmla="*/ 194659 h 2382234"/>
              <a:gd name="connsiteX88" fmla="*/ 370840 w 1968103"/>
              <a:gd name="connsiteY88" fmla="*/ 204184 h 2382234"/>
              <a:gd name="connsiteX89" fmla="*/ 361315 w 1968103"/>
              <a:gd name="connsiteY89" fmla="*/ 213709 h 2382234"/>
              <a:gd name="connsiteX90" fmla="*/ 354965 w 1968103"/>
              <a:gd name="connsiteY90" fmla="*/ 232759 h 2382234"/>
              <a:gd name="connsiteX91" fmla="*/ 323215 w 1968103"/>
              <a:gd name="connsiteY91" fmla="*/ 283559 h 2382234"/>
              <a:gd name="connsiteX92" fmla="*/ 307340 w 1968103"/>
              <a:gd name="connsiteY92" fmla="*/ 293084 h 2382234"/>
              <a:gd name="connsiteX93" fmla="*/ 294640 w 1968103"/>
              <a:gd name="connsiteY93" fmla="*/ 296259 h 2382234"/>
              <a:gd name="connsiteX94" fmla="*/ 269240 w 1968103"/>
              <a:gd name="connsiteY94" fmla="*/ 308959 h 2382234"/>
              <a:gd name="connsiteX95" fmla="*/ 234315 w 1968103"/>
              <a:gd name="connsiteY95" fmla="*/ 318484 h 2382234"/>
              <a:gd name="connsiteX96" fmla="*/ 212090 w 1968103"/>
              <a:gd name="connsiteY96" fmla="*/ 334359 h 2382234"/>
              <a:gd name="connsiteX97" fmla="*/ 199390 w 1968103"/>
              <a:gd name="connsiteY97" fmla="*/ 356584 h 2382234"/>
              <a:gd name="connsiteX98" fmla="*/ 158115 w 1968103"/>
              <a:gd name="connsiteY98" fmla="*/ 394684 h 2382234"/>
              <a:gd name="connsiteX99" fmla="*/ 110490 w 1968103"/>
              <a:gd name="connsiteY99" fmla="*/ 448659 h 2382234"/>
              <a:gd name="connsiteX100" fmla="*/ 72390 w 1968103"/>
              <a:gd name="connsiteY100" fmla="*/ 493109 h 2382234"/>
              <a:gd name="connsiteX101" fmla="*/ 53340 w 1968103"/>
              <a:gd name="connsiteY101" fmla="*/ 528034 h 2382234"/>
              <a:gd name="connsiteX102" fmla="*/ 56515 w 1968103"/>
              <a:gd name="connsiteY102" fmla="*/ 537559 h 2382234"/>
              <a:gd name="connsiteX103" fmla="*/ 59690 w 1968103"/>
              <a:gd name="connsiteY103" fmla="*/ 550259 h 2382234"/>
              <a:gd name="connsiteX104" fmla="*/ 66040 w 1968103"/>
              <a:gd name="connsiteY104" fmla="*/ 569309 h 2382234"/>
              <a:gd name="connsiteX105" fmla="*/ 59690 w 1968103"/>
              <a:gd name="connsiteY105" fmla="*/ 597884 h 2382234"/>
              <a:gd name="connsiteX106" fmla="*/ 50165 w 1968103"/>
              <a:gd name="connsiteY106" fmla="*/ 616934 h 2382234"/>
              <a:gd name="connsiteX107" fmla="*/ 46990 w 1968103"/>
              <a:gd name="connsiteY107" fmla="*/ 651859 h 2382234"/>
              <a:gd name="connsiteX108" fmla="*/ 40640 w 1968103"/>
              <a:gd name="connsiteY108" fmla="*/ 670909 h 2382234"/>
              <a:gd name="connsiteX109" fmla="*/ 37465 w 1968103"/>
              <a:gd name="connsiteY109" fmla="*/ 680434 h 2382234"/>
              <a:gd name="connsiteX110" fmla="*/ 34290 w 1968103"/>
              <a:gd name="connsiteY110" fmla="*/ 689959 h 2382234"/>
              <a:gd name="connsiteX111" fmla="*/ 31115 w 1968103"/>
              <a:gd name="connsiteY111" fmla="*/ 699484 h 2382234"/>
              <a:gd name="connsiteX112" fmla="*/ 21590 w 1968103"/>
              <a:gd name="connsiteY112" fmla="*/ 718534 h 2382234"/>
              <a:gd name="connsiteX113" fmla="*/ 12065 w 1968103"/>
              <a:gd name="connsiteY113" fmla="*/ 737584 h 2382234"/>
              <a:gd name="connsiteX114" fmla="*/ 2540 w 1968103"/>
              <a:gd name="connsiteY114" fmla="*/ 762984 h 2382234"/>
              <a:gd name="connsiteX115" fmla="*/ 8890 w 1968103"/>
              <a:gd name="connsiteY115" fmla="*/ 820134 h 2382234"/>
              <a:gd name="connsiteX116" fmla="*/ 24765 w 1968103"/>
              <a:gd name="connsiteY116" fmla="*/ 842359 h 2382234"/>
              <a:gd name="connsiteX117" fmla="*/ 31115 w 1968103"/>
              <a:gd name="connsiteY117" fmla="*/ 861409 h 2382234"/>
              <a:gd name="connsiteX118" fmla="*/ 34290 w 1968103"/>
              <a:gd name="connsiteY118" fmla="*/ 870934 h 2382234"/>
              <a:gd name="connsiteX119" fmla="*/ 53340 w 1968103"/>
              <a:gd name="connsiteY119" fmla="*/ 889984 h 2382234"/>
              <a:gd name="connsiteX120" fmla="*/ 56515 w 1968103"/>
              <a:gd name="connsiteY120" fmla="*/ 899509 h 2382234"/>
              <a:gd name="connsiteX121" fmla="*/ 69215 w 1968103"/>
              <a:gd name="connsiteY121" fmla="*/ 918559 h 2382234"/>
              <a:gd name="connsiteX122" fmla="*/ 72390 w 1968103"/>
              <a:gd name="connsiteY122" fmla="*/ 928084 h 2382234"/>
              <a:gd name="connsiteX123" fmla="*/ 88265 w 1968103"/>
              <a:gd name="connsiteY123" fmla="*/ 950309 h 2382234"/>
              <a:gd name="connsiteX124" fmla="*/ 91440 w 1968103"/>
              <a:gd name="connsiteY124" fmla="*/ 959834 h 2382234"/>
              <a:gd name="connsiteX125" fmla="*/ 100965 w 1968103"/>
              <a:gd name="connsiteY125" fmla="*/ 985234 h 2382234"/>
              <a:gd name="connsiteX126" fmla="*/ 110490 w 1968103"/>
              <a:gd name="connsiteY126" fmla="*/ 988409 h 2382234"/>
              <a:gd name="connsiteX127" fmla="*/ 116840 w 1968103"/>
              <a:gd name="connsiteY127" fmla="*/ 997934 h 2382234"/>
              <a:gd name="connsiteX128" fmla="*/ 126365 w 1968103"/>
              <a:gd name="connsiteY128" fmla="*/ 1016984 h 2382234"/>
              <a:gd name="connsiteX129" fmla="*/ 135890 w 1968103"/>
              <a:gd name="connsiteY129" fmla="*/ 1023334 h 2382234"/>
              <a:gd name="connsiteX130" fmla="*/ 154940 w 1968103"/>
              <a:gd name="connsiteY130" fmla="*/ 1029684 h 2382234"/>
              <a:gd name="connsiteX131" fmla="*/ 161290 w 1968103"/>
              <a:gd name="connsiteY131" fmla="*/ 1039209 h 2382234"/>
              <a:gd name="connsiteX132" fmla="*/ 224790 w 1968103"/>
              <a:gd name="connsiteY132" fmla="*/ 1083659 h 2382234"/>
              <a:gd name="connsiteX133" fmla="*/ 266065 w 1968103"/>
              <a:gd name="connsiteY133" fmla="*/ 1086834 h 2382234"/>
              <a:gd name="connsiteX134" fmla="*/ 285115 w 1968103"/>
              <a:gd name="connsiteY134" fmla="*/ 1074134 h 2382234"/>
              <a:gd name="connsiteX135" fmla="*/ 316865 w 1968103"/>
              <a:gd name="connsiteY135" fmla="*/ 1064609 h 2382234"/>
              <a:gd name="connsiteX136" fmla="*/ 377190 w 1968103"/>
              <a:gd name="connsiteY136" fmla="*/ 1067784 h 2382234"/>
              <a:gd name="connsiteX137" fmla="*/ 383540 w 1968103"/>
              <a:gd name="connsiteY137" fmla="*/ 1077309 h 2382234"/>
              <a:gd name="connsiteX138" fmla="*/ 393065 w 1968103"/>
              <a:gd name="connsiteY138" fmla="*/ 1080484 h 2382234"/>
              <a:gd name="connsiteX139" fmla="*/ 427990 w 1968103"/>
              <a:gd name="connsiteY139" fmla="*/ 1074134 h 2382234"/>
              <a:gd name="connsiteX140" fmla="*/ 437515 w 1968103"/>
              <a:gd name="connsiteY140" fmla="*/ 1064609 h 2382234"/>
              <a:gd name="connsiteX141" fmla="*/ 456565 w 1968103"/>
              <a:gd name="connsiteY141" fmla="*/ 1058259 h 2382234"/>
              <a:gd name="connsiteX142" fmla="*/ 478790 w 1968103"/>
              <a:gd name="connsiteY142" fmla="*/ 1051909 h 2382234"/>
              <a:gd name="connsiteX143" fmla="*/ 497840 w 1968103"/>
              <a:gd name="connsiteY143" fmla="*/ 1045559 h 2382234"/>
              <a:gd name="connsiteX144" fmla="*/ 507365 w 1968103"/>
              <a:gd name="connsiteY144" fmla="*/ 1042384 h 2382234"/>
              <a:gd name="connsiteX145" fmla="*/ 529590 w 1968103"/>
              <a:gd name="connsiteY145" fmla="*/ 1029684 h 2382234"/>
              <a:gd name="connsiteX146" fmla="*/ 558165 w 1968103"/>
              <a:gd name="connsiteY146" fmla="*/ 1026509 h 2382234"/>
              <a:gd name="connsiteX147" fmla="*/ 599440 w 1968103"/>
              <a:gd name="connsiteY147" fmla="*/ 1029684 h 2382234"/>
              <a:gd name="connsiteX148" fmla="*/ 608965 w 1968103"/>
              <a:gd name="connsiteY148" fmla="*/ 1032859 h 2382234"/>
              <a:gd name="connsiteX149" fmla="*/ 618490 w 1968103"/>
              <a:gd name="connsiteY149" fmla="*/ 1042384 h 2382234"/>
              <a:gd name="connsiteX150" fmla="*/ 624840 w 1968103"/>
              <a:gd name="connsiteY150" fmla="*/ 1051909 h 2382234"/>
              <a:gd name="connsiteX151" fmla="*/ 628015 w 1968103"/>
              <a:gd name="connsiteY151" fmla="*/ 1061434 h 2382234"/>
              <a:gd name="connsiteX152" fmla="*/ 628015 w 1968103"/>
              <a:gd name="connsiteY152" fmla="*/ 1086834 h 2382234"/>
              <a:gd name="connsiteX153" fmla="*/ 637540 w 1968103"/>
              <a:gd name="connsiteY153" fmla="*/ 1090009 h 2382234"/>
              <a:gd name="connsiteX154" fmla="*/ 669290 w 1968103"/>
              <a:gd name="connsiteY154" fmla="*/ 1083659 h 2382234"/>
              <a:gd name="connsiteX155" fmla="*/ 688340 w 1968103"/>
              <a:gd name="connsiteY155" fmla="*/ 1077309 h 2382234"/>
              <a:gd name="connsiteX156" fmla="*/ 704215 w 1968103"/>
              <a:gd name="connsiteY156" fmla="*/ 1080484 h 2382234"/>
              <a:gd name="connsiteX157" fmla="*/ 723265 w 1968103"/>
              <a:gd name="connsiteY157" fmla="*/ 1083659 h 2382234"/>
              <a:gd name="connsiteX158" fmla="*/ 726440 w 1968103"/>
              <a:gd name="connsiteY158" fmla="*/ 1093184 h 2382234"/>
              <a:gd name="connsiteX159" fmla="*/ 732790 w 1968103"/>
              <a:gd name="connsiteY159" fmla="*/ 1102709 h 2382234"/>
              <a:gd name="connsiteX160" fmla="*/ 735965 w 1968103"/>
              <a:gd name="connsiteY160" fmla="*/ 1118584 h 2382234"/>
              <a:gd name="connsiteX161" fmla="*/ 739140 w 1968103"/>
              <a:gd name="connsiteY161" fmla="*/ 1131284 h 2382234"/>
              <a:gd name="connsiteX162" fmla="*/ 739140 w 1968103"/>
              <a:gd name="connsiteY162" fmla="*/ 1143984 h 2382234"/>
              <a:gd name="connsiteX163" fmla="*/ 739140 w 1968103"/>
              <a:gd name="connsiteY163" fmla="*/ 1182084 h 2382234"/>
              <a:gd name="connsiteX164" fmla="*/ 729615 w 1968103"/>
              <a:gd name="connsiteY164" fmla="*/ 1191609 h 2382234"/>
              <a:gd name="connsiteX165" fmla="*/ 739140 w 1968103"/>
              <a:gd name="connsiteY165" fmla="*/ 1217009 h 2382234"/>
              <a:gd name="connsiteX166" fmla="*/ 735965 w 1968103"/>
              <a:gd name="connsiteY166" fmla="*/ 1226534 h 2382234"/>
              <a:gd name="connsiteX167" fmla="*/ 723265 w 1968103"/>
              <a:gd name="connsiteY167" fmla="*/ 1245584 h 2382234"/>
              <a:gd name="connsiteX168" fmla="*/ 716915 w 1968103"/>
              <a:gd name="connsiteY168" fmla="*/ 1264634 h 2382234"/>
              <a:gd name="connsiteX169" fmla="*/ 713740 w 1968103"/>
              <a:gd name="connsiteY169" fmla="*/ 1274159 h 2382234"/>
              <a:gd name="connsiteX170" fmla="*/ 723265 w 1968103"/>
              <a:gd name="connsiteY170" fmla="*/ 1286859 h 2382234"/>
              <a:gd name="connsiteX171" fmla="*/ 729615 w 1968103"/>
              <a:gd name="connsiteY171" fmla="*/ 1296384 h 2382234"/>
              <a:gd name="connsiteX172" fmla="*/ 739140 w 1968103"/>
              <a:gd name="connsiteY172" fmla="*/ 1305909 h 2382234"/>
              <a:gd name="connsiteX173" fmla="*/ 751840 w 1968103"/>
              <a:gd name="connsiteY173" fmla="*/ 1324959 h 2382234"/>
              <a:gd name="connsiteX174" fmla="*/ 764540 w 1968103"/>
              <a:gd name="connsiteY174" fmla="*/ 1334484 h 2382234"/>
              <a:gd name="connsiteX175" fmla="*/ 774065 w 1968103"/>
              <a:gd name="connsiteY175" fmla="*/ 1353534 h 2382234"/>
              <a:gd name="connsiteX176" fmla="*/ 783590 w 1968103"/>
              <a:gd name="connsiteY176" fmla="*/ 1363059 h 2382234"/>
              <a:gd name="connsiteX177" fmla="*/ 786765 w 1968103"/>
              <a:gd name="connsiteY177" fmla="*/ 1375759 h 2382234"/>
              <a:gd name="connsiteX178" fmla="*/ 796290 w 1968103"/>
              <a:gd name="connsiteY178" fmla="*/ 1382109 h 2382234"/>
              <a:gd name="connsiteX179" fmla="*/ 805815 w 1968103"/>
              <a:gd name="connsiteY179" fmla="*/ 1391634 h 2382234"/>
              <a:gd name="connsiteX180" fmla="*/ 812165 w 1968103"/>
              <a:gd name="connsiteY180" fmla="*/ 1404334 h 2382234"/>
              <a:gd name="connsiteX181" fmla="*/ 843915 w 1968103"/>
              <a:gd name="connsiteY181" fmla="*/ 1471009 h 2382234"/>
              <a:gd name="connsiteX182" fmla="*/ 859790 w 1968103"/>
              <a:gd name="connsiteY182" fmla="*/ 1499584 h 2382234"/>
              <a:gd name="connsiteX183" fmla="*/ 862965 w 1968103"/>
              <a:gd name="connsiteY183" fmla="*/ 1509109 h 2382234"/>
              <a:gd name="connsiteX184" fmla="*/ 859790 w 1968103"/>
              <a:gd name="connsiteY184" fmla="*/ 1524984 h 2382234"/>
              <a:gd name="connsiteX185" fmla="*/ 856615 w 1968103"/>
              <a:gd name="connsiteY185" fmla="*/ 1534509 h 2382234"/>
              <a:gd name="connsiteX186" fmla="*/ 859790 w 1968103"/>
              <a:gd name="connsiteY186" fmla="*/ 1556734 h 2382234"/>
              <a:gd name="connsiteX187" fmla="*/ 862965 w 1968103"/>
              <a:gd name="connsiteY187" fmla="*/ 1566259 h 2382234"/>
              <a:gd name="connsiteX188" fmla="*/ 872490 w 1968103"/>
              <a:gd name="connsiteY188" fmla="*/ 1572609 h 2382234"/>
              <a:gd name="connsiteX189" fmla="*/ 875665 w 1968103"/>
              <a:gd name="connsiteY189" fmla="*/ 1585309 h 2382234"/>
              <a:gd name="connsiteX190" fmla="*/ 882015 w 1968103"/>
              <a:gd name="connsiteY190" fmla="*/ 1604359 h 2382234"/>
              <a:gd name="connsiteX191" fmla="*/ 875665 w 1968103"/>
              <a:gd name="connsiteY191" fmla="*/ 1632934 h 2382234"/>
              <a:gd name="connsiteX192" fmla="*/ 869315 w 1968103"/>
              <a:gd name="connsiteY192" fmla="*/ 1642459 h 2382234"/>
              <a:gd name="connsiteX193" fmla="*/ 866140 w 1968103"/>
              <a:gd name="connsiteY193" fmla="*/ 1658334 h 2382234"/>
              <a:gd name="connsiteX194" fmla="*/ 850265 w 1968103"/>
              <a:gd name="connsiteY194" fmla="*/ 1791684 h 2382234"/>
              <a:gd name="connsiteX195" fmla="*/ 856615 w 1968103"/>
              <a:gd name="connsiteY195" fmla="*/ 1810734 h 2382234"/>
              <a:gd name="connsiteX196" fmla="*/ 862965 w 1968103"/>
              <a:gd name="connsiteY196" fmla="*/ 1823434 h 2382234"/>
              <a:gd name="connsiteX197" fmla="*/ 888365 w 1968103"/>
              <a:gd name="connsiteY197" fmla="*/ 1861534 h 2382234"/>
              <a:gd name="connsiteX198" fmla="*/ 894715 w 1968103"/>
              <a:gd name="connsiteY198" fmla="*/ 1871059 h 2382234"/>
              <a:gd name="connsiteX199" fmla="*/ 904240 w 1968103"/>
              <a:gd name="connsiteY199" fmla="*/ 1890109 h 2382234"/>
              <a:gd name="connsiteX200" fmla="*/ 907415 w 1968103"/>
              <a:gd name="connsiteY200" fmla="*/ 1899634 h 2382234"/>
              <a:gd name="connsiteX201" fmla="*/ 913765 w 1968103"/>
              <a:gd name="connsiteY201" fmla="*/ 1909159 h 2382234"/>
              <a:gd name="connsiteX202" fmla="*/ 916940 w 1968103"/>
              <a:gd name="connsiteY202" fmla="*/ 1918684 h 2382234"/>
              <a:gd name="connsiteX203" fmla="*/ 926465 w 1968103"/>
              <a:gd name="connsiteY203" fmla="*/ 1925034 h 2382234"/>
              <a:gd name="connsiteX204" fmla="*/ 932815 w 1968103"/>
              <a:gd name="connsiteY204" fmla="*/ 1934559 h 2382234"/>
              <a:gd name="connsiteX205" fmla="*/ 942340 w 1968103"/>
              <a:gd name="connsiteY205" fmla="*/ 1937734 h 2382234"/>
              <a:gd name="connsiteX206" fmla="*/ 955040 w 1968103"/>
              <a:gd name="connsiteY206" fmla="*/ 1956784 h 2382234"/>
              <a:gd name="connsiteX207" fmla="*/ 964565 w 1968103"/>
              <a:gd name="connsiteY207" fmla="*/ 1966309 h 2382234"/>
              <a:gd name="connsiteX208" fmla="*/ 974090 w 1968103"/>
              <a:gd name="connsiteY208" fmla="*/ 2045684 h 2382234"/>
              <a:gd name="connsiteX209" fmla="*/ 983615 w 1968103"/>
              <a:gd name="connsiteY209" fmla="*/ 2055209 h 2382234"/>
              <a:gd name="connsiteX210" fmla="*/ 989965 w 1968103"/>
              <a:gd name="connsiteY210" fmla="*/ 2064734 h 2382234"/>
              <a:gd name="connsiteX211" fmla="*/ 996315 w 1968103"/>
              <a:gd name="connsiteY211" fmla="*/ 2083784 h 2382234"/>
              <a:gd name="connsiteX212" fmla="*/ 999490 w 1968103"/>
              <a:gd name="connsiteY212" fmla="*/ 2093309 h 2382234"/>
              <a:gd name="connsiteX213" fmla="*/ 1009015 w 1968103"/>
              <a:gd name="connsiteY213" fmla="*/ 2102834 h 2382234"/>
              <a:gd name="connsiteX214" fmla="*/ 1024890 w 1968103"/>
              <a:gd name="connsiteY214" fmla="*/ 2121884 h 2382234"/>
              <a:gd name="connsiteX215" fmla="*/ 1028065 w 1968103"/>
              <a:gd name="connsiteY215" fmla="*/ 2131409 h 2382234"/>
              <a:gd name="connsiteX216" fmla="*/ 1047115 w 1968103"/>
              <a:gd name="connsiteY216" fmla="*/ 2144109 h 2382234"/>
              <a:gd name="connsiteX217" fmla="*/ 1062990 w 1968103"/>
              <a:gd name="connsiteY217" fmla="*/ 2163159 h 2382234"/>
              <a:gd name="connsiteX218" fmla="*/ 1085215 w 1968103"/>
              <a:gd name="connsiteY218" fmla="*/ 2191734 h 2382234"/>
              <a:gd name="connsiteX219" fmla="*/ 1088390 w 1968103"/>
              <a:gd name="connsiteY219" fmla="*/ 2201259 h 2382234"/>
              <a:gd name="connsiteX220" fmla="*/ 1107440 w 1968103"/>
              <a:gd name="connsiteY220" fmla="*/ 2217134 h 2382234"/>
              <a:gd name="connsiteX221" fmla="*/ 1116965 w 1968103"/>
              <a:gd name="connsiteY221" fmla="*/ 2226659 h 2382234"/>
              <a:gd name="connsiteX222" fmla="*/ 1161415 w 1968103"/>
              <a:gd name="connsiteY222" fmla="*/ 2280634 h 2382234"/>
              <a:gd name="connsiteX223" fmla="*/ 1174115 w 1968103"/>
              <a:gd name="connsiteY223" fmla="*/ 2315559 h 2382234"/>
              <a:gd name="connsiteX224" fmla="*/ 1180465 w 1968103"/>
              <a:gd name="connsiteY224" fmla="*/ 2325084 h 2382234"/>
              <a:gd name="connsiteX225" fmla="*/ 1183640 w 1968103"/>
              <a:gd name="connsiteY225" fmla="*/ 2344134 h 2382234"/>
              <a:gd name="connsiteX226" fmla="*/ 1193165 w 1968103"/>
              <a:gd name="connsiteY226" fmla="*/ 2347309 h 2382234"/>
              <a:gd name="connsiteX227" fmla="*/ 1202690 w 1968103"/>
              <a:gd name="connsiteY227" fmla="*/ 2353659 h 2382234"/>
              <a:gd name="connsiteX228" fmla="*/ 1209040 w 1968103"/>
              <a:gd name="connsiteY228" fmla="*/ 2363184 h 2382234"/>
              <a:gd name="connsiteX229" fmla="*/ 1221740 w 1968103"/>
              <a:gd name="connsiteY229" fmla="*/ 2379059 h 2382234"/>
              <a:gd name="connsiteX230" fmla="*/ 1237615 w 1968103"/>
              <a:gd name="connsiteY230" fmla="*/ 2382234 h 2382234"/>
              <a:gd name="connsiteX231" fmla="*/ 1380490 w 1968103"/>
              <a:gd name="connsiteY231" fmla="*/ 2360009 h 2382234"/>
              <a:gd name="connsiteX232" fmla="*/ 1393190 w 1968103"/>
              <a:gd name="connsiteY232" fmla="*/ 2356834 h 2382234"/>
              <a:gd name="connsiteX233" fmla="*/ 1412240 w 1968103"/>
              <a:gd name="connsiteY233" fmla="*/ 2350484 h 2382234"/>
              <a:gd name="connsiteX234" fmla="*/ 1469390 w 1968103"/>
              <a:gd name="connsiteY234" fmla="*/ 2296509 h 2382234"/>
              <a:gd name="connsiteX235" fmla="*/ 1485265 w 1968103"/>
              <a:gd name="connsiteY235" fmla="*/ 2261584 h 2382234"/>
              <a:gd name="connsiteX236" fmla="*/ 1488440 w 1968103"/>
              <a:gd name="connsiteY236" fmla="*/ 2245709 h 2382234"/>
              <a:gd name="connsiteX237" fmla="*/ 1491615 w 1968103"/>
              <a:gd name="connsiteY237" fmla="*/ 2236184 h 2382234"/>
              <a:gd name="connsiteX238" fmla="*/ 1497965 w 1968103"/>
              <a:gd name="connsiteY238" fmla="*/ 2220309 h 2382234"/>
              <a:gd name="connsiteX239" fmla="*/ 1501140 w 1968103"/>
              <a:gd name="connsiteY239" fmla="*/ 2210784 h 2382234"/>
              <a:gd name="connsiteX240" fmla="*/ 1513840 w 1968103"/>
              <a:gd name="connsiteY240" fmla="*/ 2191734 h 2382234"/>
              <a:gd name="connsiteX241" fmla="*/ 1517015 w 1968103"/>
              <a:gd name="connsiteY241" fmla="*/ 2175859 h 2382234"/>
              <a:gd name="connsiteX242" fmla="*/ 1520190 w 1968103"/>
              <a:gd name="connsiteY242" fmla="*/ 2163159 h 2382234"/>
              <a:gd name="connsiteX243" fmla="*/ 1526540 w 1968103"/>
              <a:gd name="connsiteY243" fmla="*/ 2131409 h 2382234"/>
              <a:gd name="connsiteX244" fmla="*/ 1523365 w 1968103"/>
              <a:gd name="connsiteY244" fmla="*/ 2121884 h 2382234"/>
              <a:gd name="connsiteX245" fmla="*/ 1517015 w 1968103"/>
              <a:gd name="connsiteY245" fmla="*/ 2109184 h 2382234"/>
              <a:gd name="connsiteX246" fmla="*/ 1513840 w 1968103"/>
              <a:gd name="connsiteY246" fmla="*/ 2093309 h 2382234"/>
              <a:gd name="connsiteX247" fmla="*/ 1517015 w 1968103"/>
              <a:gd name="connsiteY247" fmla="*/ 2080609 h 2382234"/>
              <a:gd name="connsiteX248" fmla="*/ 1539240 w 1968103"/>
              <a:gd name="connsiteY248" fmla="*/ 2071084 h 2382234"/>
              <a:gd name="connsiteX249" fmla="*/ 1558290 w 1968103"/>
              <a:gd name="connsiteY249" fmla="*/ 2055209 h 2382234"/>
              <a:gd name="connsiteX250" fmla="*/ 1570990 w 1968103"/>
              <a:gd name="connsiteY250" fmla="*/ 2036159 h 2382234"/>
              <a:gd name="connsiteX251" fmla="*/ 1574165 w 1968103"/>
              <a:gd name="connsiteY251" fmla="*/ 2026634 h 2382234"/>
              <a:gd name="connsiteX252" fmla="*/ 1558290 w 1968103"/>
              <a:gd name="connsiteY252" fmla="*/ 1972659 h 2382234"/>
              <a:gd name="connsiteX253" fmla="*/ 1555115 w 1968103"/>
              <a:gd name="connsiteY253" fmla="*/ 1963134 h 2382234"/>
              <a:gd name="connsiteX254" fmla="*/ 1548765 w 1968103"/>
              <a:gd name="connsiteY254" fmla="*/ 1953609 h 2382234"/>
              <a:gd name="connsiteX255" fmla="*/ 1545590 w 1968103"/>
              <a:gd name="connsiteY255" fmla="*/ 1915509 h 2382234"/>
              <a:gd name="connsiteX256" fmla="*/ 1536065 w 1968103"/>
              <a:gd name="connsiteY256" fmla="*/ 1893284 h 2382234"/>
              <a:gd name="connsiteX257" fmla="*/ 1532890 w 1968103"/>
              <a:gd name="connsiteY257" fmla="*/ 1883759 h 2382234"/>
              <a:gd name="connsiteX258" fmla="*/ 1542415 w 1968103"/>
              <a:gd name="connsiteY258" fmla="*/ 1877409 h 2382234"/>
              <a:gd name="connsiteX259" fmla="*/ 1555115 w 1968103"/>
              <a:gd name="connsiteY259" fmla="*/ 1874234 h 2382234"/>
              <a:gd name="connsiteX260" fmla="*/ 1561465 w 1968103"/>
              <a:gd name="connsiteY260" fmla="*/ 1864709 h 2382234"/>
              <a:gd name="connsiteX261" fmla="*/ 1570990 w 1968103"/>
              <a:gd name="connsiteY261" fmla="*/ 1852009 h 2382234"/>
              <a:gd name="connsiteX262" fmla="*/ 1593215 w 1968103"/>
              <a:gd name="connsiteY262" fmla="*/ 1836134 h 2382234"/>
              <a:gd name="connsiteX263" fmla="*/ 1605915 w 1968103"/>
              <a:gd name="connsiteY263" fmla="*/ 1820259 h 2382234"/>
              <a:gd name="connsiteX264" fmla="*/ 1612265 w 1968103"/>
              <a:gd name="connsiteY264" fmla="*/ 1810734 h 2382234"/>
              <a:gd name="connsiteX265" fmla="*/ 1640840 w 1968103"/>
              <a:gd name="connsiteY265" fmla="*/ 1791684 h 2382234"/>
              <a:gd name="connsiteX266" fmla="*/ 1650365 w 1968103"/>
              <a:gd name="connsiteY266" fmla="*/ 1785334 h 2382234"/>
              <a:gd name="connsiteX267" fmla="*/ 1666240 w 1968103"/>
              <a:gd name="connsiteY267" fmla="*/ 1766284 h 2382234"/>
              <a:gd name="connsiteX268" fmla="*/ 1637665 w 1968103"/>
              <a:gd name="connsiteY268" fmla="*/ 1756759 h 2382234"/>
              <a:gd name="connsiteX269" fmla="*/ 1678940 w 1968103"/>
              <a:gd name="connsiteY269" fmla="*/ 1747234 h 2382234"/>
              <a:gd name="connsiteX270" fmla="*/ 1663065 w 1968103"/>
              <a:gd name="connsiteY270" fmla="*/ 1674209 h 2382234"/>
              <a:gd name="connsiteX271" fmla="*/ 1659890 w 1968103"/>
              <a:gd name="connsiteY271" fmla="*/ 1664684 h 2382234"/>
              <a:gd name="connsiteX272" fmla="*/ 1656715 w 1968103"/>
              <a:gd name="connsiteY272" fmla="*/ 1651984 h 2382234"/>
              <a:gd name="connsiteX273" fmla="*/ 1650365 w 1968103"/>
              <a:gd name="connsiteY273" fmla="*/ 1632934 h 2382234"/>
              <a:gd name="connsiteX274" fmla="*/ 1647190 w 1968103"/>
              <a:gd name="connsiteY274" fmla="*/ 1588484 h 2382234"/>
              <a:gd name="connsiteX275" fmla="*/ 1644015 w 1968103"/>
              <a:gd name="connsiteY275" fmla="*/ 1575784 h 2382234"/>
              <a:gd name="connsiteX276" fmla="*/ 1634490 w 1968103"/>
              <a:gd name="connsiteY276" fmla="*/ 1566259 h 2382234"/>
              <a:gd name="connsiteX277" fmla="*/ 1624965 w 1968103"/>
              <a:gd name="connsiteY277" fmla="*/ 1547209 h 2382234"/>
              <a:gd name="connsiteX278" fmla="*/ 1621790 w 1968103"/>
              <a:gd name="connsiteY278" fmla="*/ 1502759 h 2382234"/>
              <a:gd name="connsiteX279" fmla="*/ 1612265 w 1968103"/>
              <a:gd name="connsiteY279" fmla="*/ 1471009 h 2382234"/>
              <a:gd name="connsiteX280" fmla="*/ 1609090 w 1968103"/>
              <a:gd name="connsiteY280" fmla="*/ 1461484 h 2382234"/>
              <a:gd name="connsiteX281" fmla="*/ 1599565 w 1968103"/>
              <a:gd name="connsiteY281" fmla="*/ 1442434 h 2382234"/>
              <a:gd name="connsiteX282" fmla="*/ 1605915 w 1968103"/>
              <a:gd name="connsiteY282" fmla="*/ 1420209 h 2382234"/>
              <a:gd name="connsiteX283" fmla="*/ 1609090 w 1968103"/>
              <a:gd name="connsiteY283" fmla="*/ 1388459 h 2382234"/>
              <a:gd name="connsiteX284" fmla="*/ 1612265 w 1968103"/>
              <a:gd name="connsiteY284" fmla="*/ 1378934 h 2382234"/>
              <a:gd name="connsiteX285" fmla="*/ 1621790 w 1968103"/>
              <a:gd name="connsiteY285" fmla="*/ 1347184 h 2382234"/>
              <a:gd name="connsiteX286" fmla="*/ 1624965 w 1968103"/>
              <a:gd name="connsiteY286" fmla="*/ 1334484 h 2382234"/>
              <a:gd name="connsiteX287" fmla="*/ 1640840 w 1968103"/>
              <a:gd name="connsiteY287" fmla="*/ 1315434 h 2382234"/>
              <a:gd name="connsiteX288" fmla="*/ 1659890 w 1968103"/>
              <a:gd name="connsiteY288" fmla="*/ 1302734 h 2382234"/>
              <a:gd name="connsiteX289" fmla="*/ 1666240 w 1968103"/>
              <a:gd name="connsiteY289" fmla="*/ 1293209 h 2382234"/>
              <a:gd name="connsiteX290" fmla="*/ 1675765 w 1968103"/>
              <a:gd name="connsiteY290" fmla="*/ 1283684 h 2382234"/>
              <a:gd name="connsiteX291" fmla="*/ 1682115 w 1968103"/>
              <a:gd name="connsiteY291" fmla="*/ 1264634 h 2382234"/>
              <a:gd name="connsiteX292" fmla="*/ 1688465 w 1968103"/>
              <a:gd name="connsiteY292" fmla="*/ 1255109 h 2382234"/>
              <a:gd name="connsiteX293" fmla="*/ 1707515 w 1968103"/>
              <a:gd name="connsiteY293" fmla="*/ 1239234 h 2382234"/>
              <a:gd name="connsiteX294" fmla="*/ 1723390 w 1968103"/>
              <a:gd name="connsiteY294" fmla="*/ 1220184 h 2382234"/>
              <a:gd name="connsiteX295" fmla="*/ 1729740 w 1968103"/>
              <a:gd name="connsiteY295" fmla="*/ 1210659 h 2382234"/>
              <a:gd name="connsiteX296" fmla="*/ 1739265 w 1968103"/>
              <a:gd name="connsiteY296" fmla="*/ 1201134 h 2382234"/>
              <a:gd name="connsiteX297" fmla="*/ 1745615 w 1968103"/>
              <a:gd name="connsiteY297" fmla="*/ 1191609 h 2382234"/>
              <a:gd name="connsiteX298" fmla="*/ 1764665 w 1968103"/>
              <a:gd name="connsiteY298" fmla="*/ 1178909 h 2382234"/>
              <a:gd name="connsiteX299" fmla="*/ 1774190 w 1968103"/>
              <a:gd name="connsiteY299" fmla="*/ 1169384 h 2382234"/>
              <a:gd name="connsiteX300" fmla="*/ 1780540 w 1968103"/>
              <a:gd name="connsiteY300" fmla="*/ 1156684 h 2382234"/>
              <a:gd name="connsiteX0" fmla="*/ 1780540 w 1968103"/>
              <a:gd name="connsiteY0" fmla="*/ 1156684 h 2382234"/>
              <a:gd name="connsiteX1" fmla="*/ 1847215 w 1968103"/>
              <a:gd name="connsiteY1" fmla="*/ 1105884 h 2382234"/>
              <a:gd name="connsiteX2" fmla="*/ 1875790 w 1968103"/>
              <a:gd name="connsiteY2" fmla="*/ 1061434 h 2382234"/>
              <a:gd name="connsiteX3" fmla="*/ 1910715 w 1968103"/>
              <a:gd name="connsiteY3" fmla="*/ 991584 h 2382234"/>
              <a:gd name="connsiteX4" fmla="*/ 1939290 w 1968103"/>
              <a:gd name="connsiteY4" fmla="*/ 940784 h 2382234"/>
              <a:gd name="connsiteX5" fmla="*/ 1958340 w 1968103"/>
              <a:gd name="connsiteY5" fmla="*/ 902684 h 2382234"/>
              <a:gd name="connsiteX6" fmla="*/ 1967865 w 1968103"/>
              <a:gd name="connsiteY6" fmla="*/ 858234 h 2382234"/>
              <a:gd name="connsiteX7" fmla="*/ 1951990 w 1968103"/>
              <a:gd name="connsiteY7" fmla="*/ 842359 h 2382234"/>
              <a:gd name="connsiteX8" fmla="*/ 1917065 w 1968103"/>
              <a:gd name="connsiteY8" fmla="*/ 858234 h 2382234"/>
              <a:gd name="connsiteX9" fmla="*/ 1872615 w 1968103"/>
              <a:gd name="connsiteY9" fmla="*/ 864584 h 2382234"/>
              <a:gd name="connsiteX10" fmla="*/ 1831340 w 1968103"/>
              <a:gd name="connsiteY10" fmla="*/ 883634 h 2382234"/>
              <a:gd name="connsiteX11" fmla="*/ 1786890 w 1968103"/>
              <a:gd name="connsiteY11" fmla="*/ 886809 h 2382234"/>
              <a:gd name="connsiteX12" fmla="*/ 1758315 w 1968103"/>
              <a:gd name="connsiteY12" fmla="*/ 886809 h 2382234"/>
              <a:gd name="connsiteX13" fmla="*/ 1732915 w 1968103"/>
              <a:gd name="connsiteY13" fmla="*/ 861409 h 2382234"/>
              <a:gd name="connsiteX14" fmla="*/ 1732915 w 1968103"/>
              <a:gd name="connsiteY14" fmla="*/ 839184 h 2382234"/>
              <a:gd name="connsiteX15" fmla="*/ 1736090 w 1968103"/>
              <a:gd name="connsiteY15" fmla="*/ 820134 h 2382234"/>
              <a:gd name="connsiteX16" fmla="*/ 1713865 w 1968103"/>
              <a:gd name="connsiteY16" fmla="*/ 804259 h 2382234"/>
              <a:gd name="connsiteX17" fmla="*/ 1691640 w 1968103"/>
              <a:gd name="connsiteY17" fmla="*/ 747109 h 2382234"/>
              <a:gd name="connsiteX18" fmla="*/ 1663065 w 1968103"/>
              <a:gd name="connsiteY18" fmla="*/ 740759 h 2382234"/>
              <a:gd name="connsiteX19" fmla="*/ 1634490 w 1968103"/>
              <a:gd name="connsiteY19" fmla="*/ 705834 h 2382234"/>
              <a:gd name="connsiteX20" fmla="*/ 1621790 w 1968103"/>
              <a:gd name="connsiteY20" fmla="*/ 635984 h 2382234"/>
              <a:gd name="connsiteX21" fmla="*/ 1596390 w 1968103"/>
              <a:gd name="connsiteY21" fmla="*/ 601059 h 2382234"/>
              <a:gd name="connsiteX22" fmla="*/ 1599565 w 1968103"/>
              <a:gd name="connsiteY22" fmla="*/ 550259 h 2382234"/>
              <a:gd name="connsiteX23" fmla="*/ 1590040 w 1968103"/>
              <a:gd name="connsiteY23" fmla="*/ 493109 h 2382234"/>
              <a:gd name="connsiteX24" fmla="*/ 1586865 w 1968103"/>
              <a:gd name="connsiteY24" fmla="*/ 489934 h 2382234"/>
              <a:gd name="connsiteX25" fmla="*/ 1574165 w 1968103"/>
              <a:gd name="connsiteY25" fmla="*/ 458184 h 2382234"/>
              <a:gd name="connsiteX26" fmla="*/ 1570990 w 1968103"/>
              <a:gd name="connsiteY26" fmla="*/ 448659 h 2382234"/>
              <a:gd name="connsiteX27" fmla="*/ 1564640 w 1968103"/>
              <a:gd name="connsiteY27" fmla="*/ 416909 h 2382234"/>
              <a:gd name="connsiteX28" fmla="*/ 1555115 w 1968103"/>
              <a:gd name="connsiteY28" fmla="*/ 343884 h 2382234"/>
              <a:gd name="connsiteX29" fmla="*/ 1536065 w 1968103"/>
              <a:gd name="connsiteY29" fmla="*/ 277209 h 2382234"/>
              <a:gd name="connsiteX30" fmla="*/ 1532890 w 1968103"/>
              <a:gd name="connsiteY30" fmla="*/ 239109 h 2382234"/>
              <a:gd name="connsiteX31" fmla="*/ 1539240 w 1968103"/>
              <a:gd name="connsiteY31" fmla="*/ 197834 h 2382234"/>
              <a:gd name="connsiteX32" fmla="*/ 1504315 w 1968103"/>
              <a:gd name="connsiteY32" fmla="*/ 197834 h 2382234"/>
              <a:gd name="connsiteX33" fmla="*/ 1466215 w 1968103"/>
              <a:gd name="connsiteY33" fmla="*/ 210534 h 2382234"/>
              <a:gd name="connsiteX34" fmla="*/ 1434465 w 1968103"/>
              <a:gd name="connsiteY34" fmla="*/ 213709 h 2382234"/>
              <a:gd name="connsiteX35" fmla="*/ 1336040 w 1968103"/>
              <a:gd name="connsiteY35" fmla="*/ 185134 h 2382234"/>
              <a:gd name="connsiteX36" fmla="*/ 1323340 w 1968103"/>
              <a:gd name="connsiteY36" fmla="*/ 178784 h 2382234"/>
              <a:gd name="connsiteX37" fmla="*/ 1304290 w 1968103"/>
              <a:gd name="connsiteY37" fmla="*/ 156559 h 2382234"/>
              <a:gd name="connsiteX38" fmla="*/ 1297940 w 1968103"/>
              <a:gd name="connsiteY38" fmla="*/ 156559 h 2382234"/>
              <a:gd name="connsiteX39" fmla="*/ 1250315 w 1968103"/>
              <a:gd name="connsiteY39" fmla="*/ 153384 h 2382234"/>
              <a:gd name="connsiteX40" fmla="*/ 1221740 w 1968103"/>
              <a:gd name="connsiteY40" fmla="*/ 169259 h 2382234"/>
              <a:gd name="connsiteX41" fmla="*/ 1205865 w 1968103"/>
              <a:gd name="connsiteY41" fmla="*/ 185134 h 2382234"/>
              <a:gd name="connsiteX42" fmla="*/ 1196340 w 1968103"/>
              <a:gd name="connsiteY42" fmla="*/ 216884 h 2382234"/>
              <a:gd name="connsiteX43" fmla="*/ 1177290 w 1968103"/>
              <a:gd name="connsiteY43" fmla="*/ 223234 h 2382234"/>
              <a:gd name="connsiteX44" fmla="*/ 1151890 w 1968103"/>
              <a:gd name="connsiteY44" fmla="*/ 216884 h 2382234"/>
              <a:gd name="connsiteX45" fmla="*/ 1151890 w 1968103"/>
              <a:gd name="connsiteY45" fmla="*/ 213709 h 2382234"/>
              <a:gd name="connsiteX46" fmla="*/ 1110615 w 1968103"/>
              <a:gd name="connsiteY46" fmla="*/ 204184 h 2382234"/>
              <a:gd name="connsiteX47" fmla="*/ 1091565 w 1968103"/>
              <a:gd name="connsiteY47" fmla="*/ 201009 h 2382234"/>
              <a:gd name="connsiteX48" fmla="*/ 1085215 w 1968103"/>
              <a:gd name="connsiteY48" fmla="*/ 191484 h 2382234"/>
              <a:gd name="connsiteX49" fmla="*/ 1075690 w 1968103"/>
              <a:gd name="connsiteY49" fmla="*/ 162909 h 2382234"/>
              <a:gd name="connsiteX50" fmla="*/ 1015365 w 1968103"/>
              <a:gd name="connsiteY50" fmla="*/ 143859 h 2382234"/>
              <a:gd name="connsiteX51" fmla="*/ 989965 w 1968103"/>
              <a:gd name="connsiteY51" fmla="*/ 137509 h 2382234"/>
              <a:gd name="connsiteX52" fmla="*/ 980440 w 1968103"/>
              <a:gd name="connsiteY52" fmla="*/ 127984 h 2382234"/>
              <a:gd name="connsiteX53" fmla="*/ 977265 w 1968103"/>
              <a:gd name="connsiteY53" fmla="*/ 108934 h 2382234"/>
              <a:gd name="connsiteX54" fmla="*/ 986790 w 1968103"/>
              <a:gd name="connsiteY54" fmla="*/ 105759 h 2382234"/>
              <a:gd name="connsiteX55" fmla="*/ 1005840 w 1968103"/>
              <a:gd name="connsiteY55" fmla="*/ 89884 h 2382234"/>
              <a:gd name="connsiteX56" fmla="*/ 1009015 w 1968103"/>
              <a:gd name="connsiteY56" fmla="*/ 58134 h 2382234"/>
              <a:gd name="connsiteX57" fmla="*/ 1015365 w 1968103"/>
              <a:gd name="connsiteY57" fmla="*/ 48609 h 2382234"/>
              <a:gd name="connsiteX58" fmla="*/ 1024890 w 1968103"/>
              <a:gd name="connsiteY58" fmla="*/ 29559 h 2382234"/>
              <a:gd name="connsiteX59" fmla="*/ 999490 w 1968103"/>
              <a:gd name="connsiteY59" fmla="*/ 7334 h 2382234"/>
              <a:gd name="connsiteX60" fmla="*/ 951865 w 1968103"/>
              <a:gd name="connsiteY60" fmla="*/ 16859 h 2382234"/>
              <a:gd name="connsiteX61" fmla="*/ 942340 w 1968103"/>
              <a:gd name="connsiteY61" fmla="*/ 10509 h 2382234"/>
              <a:gd name="connsiteX62" fmla="*/ 913765 w 1968103"/>
              <a:gd name="connsiteY62" fmla="*/ 13684 h 2382234"/>
              <a:gd name="connsiteX63" fmla="*/ 897890 w 1968103"/>
              <a:gd name="connsiteY63" fmla="*/ 20034 h 2382234"/>
              <a:gd name="connsiteX64" fmla="*/ 878840 w 1968103"/>
              <a:gd name="connsiteY64" fmla="*/ 26384 h 2382234"/>
              <a:gd name="connsiteX65" fmla="*/ 859790 w 1968103"/>
              <a:gd name="connsiteY65" fmla="*/ 23209 h 2382234"/>
              <a:gd name="connsiteX66" fmla="*/ 840740 w 1968103"/>
              <a:gd name="connsiteY66" fmla="*/ 16859 h 2382234"/>
              <a:gd name="connsiteX67" fmla="*/ 786765 w 1968103"/>
              <a:gd name="connsiteY67" fmla="*/ 26384 h 2382234"/>
              <a:gd name="connsiteX68" fmla="*/ 761365 w 1968103"/>
              <a:gd name="connsiteY68" fmla="*/ 32734 h 2382234"/>
              <a:gd name="connsiteX69" fmla="*/ 678815 w 1968103"/>
              <a:gd name="connsiteY69" fmla="*/ 70834 h 2382234"/>
              <a:gd name="connsiteX70" fmla="*/ 669290 w 1968103"/>
              <a:gd name="connsiteY70" fmla="*/ 74009 h 2382234"/>
              <a:gd name="connsiteX71" fmla="*/ 647065 w 1968103"/>
              <a:gd name="connsiteY71" fmla="*/ 77184 h 2382234"/>
              <a:gd name="connsiteX72" fmla="*/ 586740 w 1968103"/>
              <a:gd name="connsiteY72" fmla="*/ 74009 h 2382234"/>
              <a:gd name="connsiteX73" fmla="*/ 577215 w 1968103"/>
              <a:gd name="connsiteY73" fmla="*/ 70834 h 2382234"/>
              <a:gd name="connsiteX74" fmla="*/ 567690 w 1968103"/>
              <a:gd name="connsiteY74" fmla="*/ 64484 h 2382234"/>
              <a:gd name="connsiteX75" fmla="*/ 561340 w 1968103"/>
              <a:gd name="connsiteY75" fmla="*/ 54959 h 2382234"/>
              <a:gd name="connsiteX76" fmla="*/ 545465 w 1968103"/>
              <a:gd name="connsiteY76" fmla="*/ 61309 h 2382234"/>
              <a:gd name="connsiteX77" fmla="*/ 535940 w 1968103"/>
              <a:gd name="connsiteY77" fmla="*/ 70834 h 2382234"/>
              <a:gd name="connsiteX78" fmla="*/ 507365 w 1968103"/>
              <a:gd name="connsiteY78" fmla="*/ 112109 h 2382234"/>
              <a:gd name="connsiteX79" fmla="*/ 497840 w 1968103"/>
              <a:gd name="connsiteY79" fmla="*/ 121634 h 2382234"/>
              <a:gd name="connsiteX80" fmla="*/ 478790 w 1968103"/>
              <a:gd name="connsiteY80" fmla="*/ 124809 h 2382234"/>
              <a:gd name="connsiteX81" fmla="*/ 469265 w 1968103"/>
              <a:gd name="connsiteY81" fmla="*/ 127984 h 2382234"/>
              <a:gd name="connsiteX82" fmla="*/ 450215 w 1968103"/>
              <a:gd name="connsiteY82" fmla="*/ 131159 h 2382234"/>
              <a:gd name="connsiteX83" fmla="*/ 440690 w 1968103"/>
              <a:gd name="connsiteY83" fmla="*/ 137509 h 2382234"/>
              <a:gd name="connsiteX84" fmla="*/ 421640 w 1968103"/>
              <a:gd name="connsiteY84" fmla="*/ 143859 h 2382234"/>
              <a:gd name="connsiteX85" fmla="*/ 402590 w 1968103"/>
              <a:gd name="connsiteY85" fmla="*/ 159734 h 2382234"/>
              <a:gd name="connsiteX86" fmla="*/ 389890 w 1968103"/>
              <a:gd name="connsiteY86" fmla="*/ 175609 h 2382234"/>
              <a:gd name="connsiteX87" fmla="*/ 377190 w 1968103"/>
              <a:gd name="connsiteY87" fmla="*/ 194659 h 2382234"/>
              <a:gd name="connsiteX88" fmla="*/ 370840 w 1968103"/>
              <a:gd name="connsiteY88" fmla="*/ 204184 h 2382234"/>
              <a:gd name="connsiteX89" fmla="*/ 361315 w 1968103"/>
              <a:gd name="connsiteY89" fmla="*/ 213709 h 2382234"/>
              <a:gd name="connsiteX90" fmla="*/ 354965 w 1968103"/>
              <a:gd name="connsiteY90" fmla="*/ 232759 h 2382234"/>
              <a:gd name="connsiteX91" fmla="*/ 323215 w 1968103"/>
              <a:gd name="connsiteY91" fmla="*/ 283559 h 2382234"/>
              <a:gd name="connsiteX92" fmla="*/ 307340 w 1968103"/>
              <a:gd name="connsiteY92" fmla="*/ 293084 h 2382234"/>
              <a:gd name="connsiteX93" fmla="*/ 294640 w 1968103"/>
              <a:gd name="connsiteY93" fmla="*/ 296259 h 2382234"/>
              <a:gd name="connsiteX94" fmla="*/ 269240 w 1968103"/>
              <a:gd name="connsiteY94" fmla="*/ 308959 h 2382234"/>
              <a:gd name="connsiteX95" fmla="*/ 234315 w 1968103"/>
              <a:gd name="connsiteY95" fmla="*/ 318484 h 2382234"/>
              <a:gd name="connsiteX96" fmla="*/ 212090 w 1968103"/>
              <a:gd name="connsiteY96" fmla="*/ 334359 h 2382234"/>
              <a:gd name="connsiteX97" fmla="*/ 199390 w 1968103"/>
              <a:gd name="connsiteY97" fmla="*/ 356584 h 2382234"/>
              <a:gd name="connsiteX98" fmla="*/ 158115 w 1968103"/>
              <a:gd name="connsiteY98" fmla="*/ 394684 h 2382234"/>
              <a:gd name="connsiteX99" fmla="*/ 110490 w 1968103"/>
              <a:gd name="connsiteY99" fmla="*/ 448659 h 2382234"/>
              <a:gd name="connsiteX100" fmla="*/ 72390 w 1968103"/>
              <a:gd name="connsiteY100" fmla="*/ 493109 h 2382234"/>
              <a:gd name="connsiteX101" fmla="*/ 53340 w 1968103"/>
              <a:gd name="connsiteY101" fmla="*/ 528034 h 2382234"/>
              <a:gd name="connsiteX102" fmla="*/ 56515 w 1968103"/>
              <a:gd name="connsiteY102" fmla="*/ 537559 h 2382234"/>
              <a:gd name="connsiteX103" fmla="*/ 59690 w 1968103"/>
              <a:gd name="connsiteY103" fmla="*/ 550259 h 2382234"/>
              <a:gd name="connsiteX104" fmla="*/ 66040 w 1968103"/>
              <a:gd name="connsiteY104" fmla="*/ 569309 h 2382234"/>
              <a:gd name="connsiteX105" fmla="*/ 59690 w 1968103"/>
              <a:gd name="connsiteY105" fmla="*/ 597884 h 2382234"/>
              <a:gd name="connsiteX106" fmla="*/ 50165 w 1968103"/>
              <a:gd name="connsiteY106" fmla="*/ 616934 h 2382234"/>
              <a:gd name="connsiteX107" fmla="*/ 46990 w 1968103"/>
              <a:gd name="connsiteY107" fmla="*/ 651859 h 2382234"/>
              <a:gd name="connsiteX108" fmla="*/ 40640 w 1968103"/>
              <a:gd name="connsiteY108" fmla="*/ 670909 h 2382234"/>
              <a:gd name="connsiteX109" fmla="*/ 37465 w 1968103"/>
              <a:gd name="connsiteY109" fmla="*/ 680434 h 2382234"/>
              <a:gd name="connsiteX110" fmla="*/ 34290 w 1968103"/>
              <a:gd name="connsiteY110" fmla="*/ 689959 h 2382234"/>
              <a:gd name="connsiteX111" fmla="*/ 31115 w 1968103"/>
              <a:gd name="connsiteY111" fmla="*/ 699484 h 2382234"/>
              <a:gd name="connsiteX112" fmla="*/ 21590 w 1968103"/>
              <a:gd name="connsiteY112" fmla="*/ 718534 h 2382234"/>
              <a:gd name="connsiteX113" fmla="*/ 12065 w 1968103"/>
              <a:gd name="connsiteY113" fmla="*/ 737584 h 2382234"/>
              <a:gd name="connsiteX114" fmla="*/ 2540 w 1968103"/>
              <a:gd name="connsiteY114" fmla="*/ 762984 h 2382234"/>
              <a:gd name="connsiteX115" fmla="*/ 8890 w 1968103"/>
              <a:gd name="connsiteY115" fmla="*/ 820134 h 2382234"/>
              <a:gd name="connsiteX116" fmla="*/ 24765 w 1968103"/>
              <a:gd name="connsiteY116" fmla="*/ 842359 h 2382234"/>
              <a:gd name="connsiteX117" fmla="*/ 31115 w 1968103"/>
              <a:gd name="connsiteY117" fmla="*/ 861409 h 2382234"/>
              <a:gd name="connsiteX118" fmla="*/ 34290 w 1968103"/>
              <a:gd name="connsiteY118" fmla="*/ 870934 h 2382234"/>
              <a:gd name="connsiteX119" fmla="*/ 53340 w 1968103"/>
              <a:gd name="connsiteY119" fmla="*/ 889984 h 2382234"/>
              <a:gd name="connsiteX120" fmla="*/ 56515 w 1968103"/>
              <a:gd name="connsiteY120" fmla="*/ 899509 h 2382234"/>
              <a:gd name="connsiteX121" fmla="*/ 69215 w 1968103"/>
              <a:gd name="connsiteY121" fmla="*/ 918559 h 2382234"/>
              <a:gd name="connsiteX122" fmla="*/ 72390 w 1968103"/>
              <a:gd name="connsiteY122" fmla="*/ 928084 h 2382234"/>
              <a:gd name="connsiteX123" fmla="*/ 88265 w 1968103"/>
              <a:gd name="connsiteY123" fmla="*/ 950309 h 2382234"/>
              <a:gd name="connsiteX124" fmla="*/ 91440 w 1968103"/>
              <a:gd name="connsiteY124" fmla="*/ 959834 h 2382234"/>
              <a:gd name="connsiteX125" fmla="*/ 100965 w 1968103"/>
              <a:gd name="connsiteY125" fmla="*/ 985234 h 2382234"/>
              <a:gd name="connsiteX126" fmla="*/ 110490 w 1968103"/>
              <a:gd name="connsiteY126" fmla="*/ 988409 h 2382234"/>
              <a:gd name="connsiteX127" fmla="*/ 116840 w 1968103"/>
              <a:gd name="connsiteY127" fmla="*/ 997934 h 2382234"/>
              <a:gd name="connsiteX128" fmla="*/ 126365 w 1968103"/>
              <a:gd name="connsiteY128" fmla="*/ 1016984 h 2382234"/>
              <a:gd name="connsiteX129" fmla="*/ 135890 w 1968103"/>
              <a:gd name="connsiteY129" fmla="*/ 1023334 h 2382234"/>
              <a:gd name="connsiteX130" fmla="*/ 154940 w 1968103"/>
              <a:gd name="connsiteY130" fmla="*/ 1029684 h 2382234"/>
              <a:gd name="connsiteX131" fmla="*/ 161290 w 1968103"/>
              <a:gd name="connsiteY131" fmla="*/ 1039209 h 2382234"/>
              <a:gd name="connsiteX132" fmla="*/ 224790 w 1968103"/>
              <a:gd name="connsiteY132" fmla="*/ 1083659 h 2382234"/>
              <a:gd name="connsiteX133" fmla="*/ 266065 w 1968103"/>
              <a:gd name="connsiteY133" fmla="*/ 1086834 h 2382234"/>
              <a:gd name="connsiteX134" fmla="*/ 285115 w 1968103"/>
              <a:gd name="connsiteY134" fmla="*/ 1074134 h 2382234"/>
              <a:gd name="connsiteX135" fmla="*/ 316865 w 1968103"/>
              <a:gd name="connsiteY135" fmla="*/ 1064609 h 2382234"/>
              <a:gd name="connsiteX136" fmla="*/ 377190 w 1968103"/>
              <a:gd name="connsiteY136" fmla="*/ 1067784 h 2382234"/>
              <a:gd name="connsiteX137" fmla="*/ 383540 w 1968103"/>
              <a:gd name="connsiteY137" fmla="*/ 1077309 h 2382234"/>
              <a:gd name="connsiteX138" fmla="*/ 393065 w 1968103"/>
              <a:gd name="connsiteY138" fmla="*/ 1080484 h 2382234"/>
              <a:gd name="connsiteX139" fmla="*/ 427990 w 1968103"/>
              <a:gd name="connsiteY139" fmla="*/ 1074134 h 2382234"/>
              <a:gd name="connsiteX140" fmla="*/ 437515 w 1968103"/>
              <a:gd name="connsiteY140" fmla="*/ 1064609 h 2382234"/>
              <a:gd name="connsiteX141" fmla="*/ 456565 w 1968103"/>
              <a:gd name="connsiteY141" fmla="*/ 1058259 h 2382234"/>
              <a:gd name="connsiteX142" fmla="*/ 478790 w 1968103"/>
              <a:gd name="connsiteY142" fmla="*/ 1051909 h 2382234"/>
              <a:gd name="connsiteX143" fmla="*/ 497840 w 1968103"/>
              <a:gd name="connsiteY143" fmla="*/ 1045559 h 2382234"/>
              <a:gd name="connsiteX144" fmla="*/ 507365 w 1968103"/>
              <a:gd name="connsiteY144" fmla="*/ 1042384 h 2382234"/>
              <a:gd name="connsiteX145" fmla="*/ 529590 w 1968103"/>
              <a:gd name="connsiteY145" fmla="*/ 1029684 h 2382234"/>
              <a:gd name="connsiteX146" fmla="*/ 558165 w 1968103"/>
              <a:gd name="connsiteY146" fmla="*/ 1026509 h 2382234"/>
              <a:gd name="connsiteX147" fmla="*/ 599440 w 1968103"/>
              <a:gd name="connsiteY147" fmla="*/ 1029684 h 2382234"/>
              <a:gd name="connsiteX148" fmla="*/ 608965 w 1968103"/>
              <a:gd name="connsiteY148" fmla="*/ 1032859 h 2382234"/>
              <a:gd name="connsiteX149" fmla="*/ 618490 w 1968103"/>
              <a:gd name="connsiteY149" fmla="*/ 1042384 h 2382234"/>
              <a:gd name="connsiteX150" fmla="*/ 624840 w 1968103"/>
              <a:gd name="connsiteY150" fmla="*/ 1051909 h 2382234"/>
              <a:gd name="connsiteX151" fmla="*/ 628015 w 1968103"/>
              <a:gd name="connsiteY151" fmla="*/ 1061434 h 2382234"/>
              <a:gd name="connsiteX152" fmla="*/ 628015 w 1968103"/>
              <a:gd name="connsiteY152" fmla="*/ 1086834 h 2382234"/>
              <a:gd name="connsiteX153" fmla="*/ 637540 w 1968103"/>
              <a:gd name="connsiteY153" fmla="*/ 1090009 h 2382234"/>
              <a:gd name="connsiteX154" fmla="*/ 669290 w 1968103"/>
              <a:gd name="connsiteY154" fmla="*/ 1083659 h 2382234"/>
              <a:gd name="connsiteX155" fmla="*/ 688340 w 1968103"/>
              <a:gd name="connsiteY155" fmla="*/ 1077309 h 2382234"/>
              <a:gd name="connsiteX156" fmla="*/ 704215 w 1968103"/>
              <a:gd name="connsiteY156" fmla="*/ 1080484 h 2382234"/>
              <a:gd name="connsiteX157" fmla="*/ 723265 w 1968103"/>
              <a:gd name="connsiteY157" fmla="*/ 1083659 h 2382234"/>
              <a:gd name="connsiteX158" fmla="*/ 726440 w 1968103"/>
              <a:gd name="connsiteY158" fmla="*/ 1093184 h 2382234"/>
              <a:gd name="connsiteX159" fmla="*/ 732790 w 1968103"/>
              <a:gd name="connsiteY159" fmla="*/ 1102709 h 2382234"/>
              <a:gd name="connsiteX160" fmla="*/ 735965 w 1968103"/>
              <a:gd name="connsiteY160" fmla="*/ 1118584 h 2382234"/>
              <a:gd name="connsiteX161" fmla="*/ 739140 w 1968103"/>
              <a:gd name="connsiteY161" fmla="*/ 1131284 h 2382234"/>
              <a:gd name="connsiteX162" fmla="*/ 739140 w 1968103"/>
              <a:gd name="connsiteY162" fmla="*/ 1143984 h 2382234"/>
              <a:gd name="connsiteX163" fmla="*/ 739140 w 1968103"/>
              <a:gd name="connsiteY163" fmla="*/ 1182084 h 2382234"/>
              <a:gd name="connsiteX164" fmla="*/ 729615 w 1968103"/>
              <a:gd name="connsiteY164" fmla="*/ 1191609 h 2382234"/>
              <a:gd name="connsiteX165" fmla="*/ 739140 w 1968103"/>
              <a:gd name="connsiteY165" fmla="*/ 1217009 h 2382234"/>
              <a:gd name="connsiteX166" fmla="*/ 735965 w 1968103"/>
              <a:gd name="connsiteY166" fmla="*/ 1226534 h 2382234"/>
              <a:gd name="connsiteX167" fmla="*/ 723265 w 1968103"/>
              <a:gd name="connsiteY167" fmla="*/ 1245584 h 2382234"/>
              <a:gd name="connsiteX168" fmla="*/ 716915 w 1968103"/>
              <a:gd name="connsiteY168" fmla="*/ 1264634 h 2382234"/>
              <a:gd name="connsiteX169" fmla="*/ 713740 w 1968103"/>
              <a:gd name="connsiteY169" fmla="*/ 1274159 h 2382234"/>
              <a:gd name="connsiteX170" fmla="*/ 723265 w 1968103"/>
              <a:gd name="connsiteY170" fmla="*/ 1286859 h 2382234"/>
              <a:gd name="connsiteX171" fmla="*/ 729615 w 1968103"/>
              <a:gd name="connsiteY171" fmla="*/ 1296384 h 2382234"/>
              <a:gd name="connsiteX172" fmla="*/ 739140 w 1968103"/>
              <a:gd name="connsiteY172" fmla="*/ 1305909 h 2382234"/>
              <a:gd name="connsiteX173" fmla="*/ 751840 w 1968103"/>
              <a:gd name="connsiteY173" fmla="*/ 1324959 h 2382234"/>
              <a:gd name="connsiteX174" fmla="*/ 764540 w 1968103"/>
              <a:gd name="connsiteY174" fmla="*/ 1334484 h 2382234"/>
              <a:gd name="connsiteX175" fmla="*/ 774065 w 1968103"/>
              <a:gd name="connsiteY175" fmla="*/ 1353534 h 2382234"/>
              <a:gd name="connsiteX176" fmla="*/ 783590 w 1968103"/>
              <a:gd name="connsiteY176" fmla="*/ 1363059 h 2382234"/>
              <a:gd name="connsiteX177" fmla="*/ 786765 w 1968103"/>
              <a:gd name="connsiteY177" fmla="*/ 1375759 h 2382234"/>
              <a:gd name="connsiteX178" fmla="*/ 796290 w 1968103"/>
              <a:gd name="connsiteY178" fmla="*/ 1382109 h 2382234"/>
              <a:gd name="connsiteX179" fmla="*/ 805815 w 1968103"/>
              <a:gd name="connsiteY179" fmla="*/ 1391634 h 2382234"/>
              <a:gd name="connsiteX180" fmla="*/ 812165 w 1968103"/>
              <a:gd name="connsiteY180" fmla="*/ 1404334 h 2382234"/>
              <a:gd name="connsiteX181" fmla="*/ 843915 w 1968103"/>
              <a:gd name="connsiteY181" fmla="*/ 1471009 h 2382234"/>
              <a:gd name="connsiteX182" fmla="*/ 859790 w 1968103"/>
              <a:gd name="connsiteY182" fmla="*/ 1499584 h 2382234"/>
              <a:gd name="connsiteX183" fmla="*/ 862965 w 1968103"/>
              <a:gd name="connsiteY183" fmla="*/ 1509109 h 2382234"/>
              <a:gd name="connsiteX184" fmla="*/ 859790 w 1968103"/>
              <a:gd name="connsiteY184" fmla="*/ 1524984 h 2382234"/>
              <a:gd name="connsiteX185" fmla="*/ 856615 w 1968103"/>
              <a:gd name="connsiteY185" fmla="*/ 1534509 h 2382234"/>
              <a:gd name="connsiteX186" fmla="*/ 859790 w 1968103"/>
              <a:gd name="connsiteY186" fmla="*/ 1556734 h 2382234"/>
              <a:gd name="connsiteX187" fmla="*/ 862965 w 1968103"/>
              <a:gd name="connsiteY187" fmla="*/ 1566259 h 2382234"/>
              <a:gd name="connsiteX188" fmla="*/ 872490 w 1968103"/>
              <a:gd name="connsiteY188" fmla="*/ 1572609 h 2382234"/>
              <a:gd name="connsiteX189" fmla="*/ 875665 w 1968103"/>
              <a:gd name="connsiteY189" fmla="*/ 1585309 h 2382234"/>
              <a:gd name="connsiteX190" fmla="*/ 882015 w 1968103"/>
              <a:gd name="connsiteY190" fmla="*/ 1604359 h 2382234"/>
              <a:gd name="connsiteX191" fmla="*/ 875665 w 1968103"/>
              <a:gd name="connsiteY191" fmla="*/ 1632934 h 2382234"/>
              <a:gd name="connsiteX192" fmla="*/ 869315 w 1968103"/>
              <a:gd name="connsiteY192" fmla="*/ 1642459 h 2382234"/>
              <a:gd name="connsiteX193" fmla="*/ 866140 w 1968103"/>
              <a:gd name="connsiteY193" fmla="*/ 1658334 h 2382234"/>
              <a:gd name="connsiteX194" fmla="*/ 850265 w 1968103"/>
              <a:gd name="connsiteY194" fmla="*/ 1791684 h 2382234"/>
              <a:gd name="connsiteX195" fmla="*/ 856615 w 1968103"/>
              <a:gd name="connsiteY195" fmla="*/ 1810734 h 2382234"/>
              <a:gd name="connsiteX196" fmla="*/ 862965 w 1968103"/>
              <a:gd name="connsiteY196" fmla="*/ 1823434 h 2382234"/>
              <a:gd name="connsiteX197" fmla="*/ 888365 w 1968103"/>
              <a:gd name="connsiteY197" fmla="*/ 1861534 h 2382234"/>
              <a:gd name="connsiteX198" fmla="*/ 894715 w 1968103"/>
              <a:gd name="connsiteY198" fmla="*/ 1871059 h 2382234"/>
              <a:gd name="connsiteX199" fmla="*/ 904240 w 1968103"/>
              <a:gd name="connsiteY199" fmla="*/ 1890109 h 2382234"/>
              <a:gd name="connsiteX200" fmla="*/ 907415 w 1968103"/>
              <a:gd name="connsiteY200" fmla="*/ 1899634 h 2382234"/>
              <a:gd name="connsiteX201" fmla="*/ 913765 w 1968103"/>
              <a:gd name="connsiteY201" fmla="*/ 1909159 h 2382234"/>
              <a:gd name="connsiteX202" fmla="*/ 916940 w 1968103"/>
              <a:gd name="connsiteY202" fmla="*/ 1918684 h 2382234"/>
              <a:gd name="connsiteX203" fmla="*/ 926465 w 1968103"/>
              <a:gd name="connsiteY203" fmla="*/ 1925034 h 2382234"/>
              <a:gd name="connsiteX204" fmla="*/ 932815 w 1968103"/>
              <a:gd name="connsiteY204" fmla="*/ 1934559 h 2382234"/>
              <a:gd name="connsiteX205" fmla="*/ 942340 w 1968103"/>
              <a:gd name="connsiteY205" fmla="*/ 1937734 h 2382234"/>
              <a:gd name="connsiteX206" fmla="*/ 955040 w 1968103"/>
              <a:gd name="connsiteY206" fmla="*/ 1956784 h 2382234"/>
              <a:gd name="connsiteX207" fmla="*/ 964565 w 1968103"/>
              <a:gd name="connsiteY207" fmla="*/ 1966309 h 2382234"/>
              <a:gd name="connsiteX208" fmla="*/ 974090 w 1968103"/>
              <a:gd name="connsiteY208" fmla="*/ 2045684 h 2382234"/>
              <a:gd name="connsiteX209" fmla="*/ 983615 w 1968103"/>
              <a:gd name="connsiteY209" fmla="*/ 2055209 h 2382234"/>
              <a:gd name="connsiteX210" fmla="*/ 989965 w 1968103"/>
              <a:gd name="connsiteY210" fmla="*/ 2064734 h 2382234"/>
              <a:gd name="connsiteX211" fmla="*/ 996315 w 1968103"/>
              <a:gd name="connsiteY211" fmla="*/ 2083784 h 2382234"/>
              <a:gd name="connsiteX212" fmla="*/ 999490 w 1968103"/>
              <a:gd name="connsiteY212" fmla="*/ 2093309 h 2382234"/>
              <a:gd name="connsiteX213" fmla="*/ 1009015 w 1968103"/>
              <a:gd name="connsiteY213" fmla="*/ 2102834 h 2382234"/>
              <a:gd name="connsiteX214" fmla="*/ 1024890 w 1968103"/>
              <a:gd name="connsiteY214" fmla="*/ 2121884 h 2382234"/>
              <a:gd name="connsiteX215" fmla="*/ 1028065 w 1968103"/>
              <a:gd name="connsiteY215" fmla="*/ 2131409 h 2382234"/>
              <a:gd name="connsiteX216" fmla="*/ 1047115 w 1968103"/>
              <a:gd name="connsiteY216" fmla="*/ 2144109 h 2382234"/>
              <a:gd name="connsiteX217" fmla="*/ 1062990 w 1968103"/>
              <a:gd name="connsiteY217" fmla="*/ 2163159 h 2382234"/>
              <a:gd name="connsiteX218" fmla="*/ 1085215 w 1968103"/>
              <a:gd name="connsiteY218" fmla="*/ 2191734 h 2382234"/>
              <a:gd name="connsiteX219" fmla="*/ 1088390 w 1968103"/>
              <a:gd name="connsiteY219" fmla="*/ 2201259 h 2382234"/>
              <a:gd name="connsiteX220" fmla="*/ 1107440 w 1968103"/>
              <a:gd name="connsiteY220" fmla="*/ 2217134 h 2382234"/>
              <a:gd name="connsiteX221" fmla="*/ 1116965 w 1968103"/>
              <a:gd name="connsiteY221" fmla="*/ 2226659 h 2382234"/>
              <a:gd name="connsiteX222" fmla="*/ 1161415 w 1968103"/>
              <a:gd name="connsiteY222" fmla="*/ 2280634 h 2382234"/>
              <a:gd name="connsiteX223" fmla="*/ 1174115 w 1968103"/>
              <a:gd name="connsiteY223" fmla="*/ 2315559 h 2382234"/>
              <a:gd name="connsiteX224" fmla="*/ 1180465 w 1968103"/>
              <a:gd name="connsiteY224" fmla="*/ 2325084 h 2382234"/>
              <a:gd name="connsiteX225" fmla="*/ 1183640 w 1968103"/>
              <a:gd name="connsiteY225" fmla="*/ 2344134 h 2382234"/>
              <a:gd name="connsiteX226" fmla="*/ 1193165 w 1968103"/>
              <a:gd name="connsiteY226" fmla="*/ 2347309 h 2382234"/>
              <a:gd name="connsiteX227" fmla="*/ 1202690 w 1968103"/>
              <a:gd name="connsiteY227" fmla="*/ 2353659 h 2382234"/>
              <a:gd name="connsiteX228" fmla="*/ 1209040 w 1968103"/>
              <a:gd name="connsiteY228" fmla="*/ 2363184 h 2382234"/>
              <a:gd name="connsiteX229" fmla="*/ 1221740 w 1968103"/>
              <a:gd name="connsiteY229" fmla="*/ 2379059 h 2382234"/>
              <a:gd name="connsiteX230" fmla="*/ 1237615 w 1968103"/>
              <a:gd name="connsiteY230" fmla="*/ 2382234 h 2382234"/>
              <a:gd name="connsiteX231" fmla="*/ 1380490 w 1968103"/>
              <a:gd name="connsiteY231" fmla="*/ 2360009 h 2382234"/>
              <a:gd name="connsiteX232" fmla="*/ 1393190 w 1968103"/>
              <a:gd name="connsiteY232" fmla="*/ 2356834 h 2382234"/>
              <a:gd name="connsiteX233" fmla="*/ 1412240 w 1968103"/>
              <a:gd name="connsiteY233" fmla="*/ 2350484 h 2382234"/>
              <a:gd name="connsiteX234" fmla="*/ 1469390 w 1968103"/>
              <a:gd name="connsiteY234" fmla="*/ 2296509 h 2382234"/>
              <a:gd name="connsiteX235" fmla="*/ 1485265 w 1968103"/>
              <a:gd name="connsiteY235" fmla="*/ 2261584 h 2382234"/>
              <a:gd name="connsiteX236" fmla="*/ 1488440 w 1968103"/>
              <a:gd name="connsiteY236" fmla="*/ 2245709 h 2382234"/>
              <a:gd name="connsiteX237" fmla="*/ 1491615 w 1968103"/>
              <a:gd name="connsiteY237" fmla="*/ 2236184 h 2382234"/>
              <a:gd name="connsiteX238" fmla="*/ 1497965 w 1968103"/>
              <a:gd name="connsiteY238" fmla="*/ 2220309 h 2382234"/>
              <a:gd name="connsiteX239" fmla="*/ 1501140 w 1968103"/>
              <a:gd name="connsiteY239" fmla="*/ 2210784 h 2382234"/>
              <a:gd name="connsiteX240" fmla="*/ 1513840 w 1968103"/>
              <a:gd name="connsiteY240" fmla="*/ 2191734 h 2382234"/>
              <a:gd name="connsiteX241" fmla="*/ 1517015 w 1968103"/>
              <a:gd name="connsiteY241" fmla="*/ 2175859 h 2382234"/>
              <a:gd name="connsiteX242" fmla="*/ 1520190 w 1968103"/>
              <a:gd name="connsiteY242" fmla="*/ 2163159 h 2382234"/>
              <a:gd name="connsiteX243" fmla="*/ 1526540 w 1968103"/>
              <a:gd name="connsiteY243" fmla="*/ 2131409 h 2382234"/>
              <a:gd name="connsiteX244" fmla="*/ 1523365 w 1968103"/>
              <a:gd name="connsiteY244" fmla="*/ 2121884 h 2382234"/>
              <a:gd name="connsiteX245" fmla="*/ 1517015 w 1968103"/>
              <a:gd name="connsiteY245" fmla="*/ 2109184 h 2382234"/>
              <a:gd name="connsiteX246" fmla="*/ 1513840 w 1968103"/>
              <a:gd name="connsiteY246" fmla="*/ 2093309 h 2382234"/>
              <a:gd name="connsiteX247" fmla="*/ 1517015 w 1968103"/>
              <a:gd name="connsiteY247" fmla="*/ 2080609 h 2382234"/>
              <a:gd name="connsiteX248" fmla="*/ 1539240 w 1968103"/>
              <a:gd name="connsiteY248" fmla="*/ 2071084 h 2382234"/>
              <a:gd name="connsiteX249" fmla="*/ 1558290 w 1968103"/>
              <a:gd name="connsiteY249" fmla="*/ 2055209 h 2382234"/>
              <a:gd name="connsiteX250" fmla="*/ 1570990 w 1968103"/>
              <a:gd name="connsiteY250" fmla="*/ 2036159 h 2382234"/>
              <a:gd name="connsiteX251" fmla="*/ 1574165 w 1968103"/>
              <a:gd name="connsiteY251" fmla="*/ 2026634 h 2382234"/>
              <a:gd name="connsiteX252" fmla="*/ 1558290 w 1968103"/>
              <a:gd name="connsiteY252" fmla="*/ 1972659 h 2382234"/>
              <a:gd name="connsiteX253" fmla="*/ 1555115 w 1968103"/>
              <a:gd name="connsiteY253" fmla="*/ 1963134 h 2382234"/>
              <a:gd name="connsiteX254" fmla="*/ 1548765 w 1968103"/>
              <a:gd name="connsiteY254" fmla="*/ 1953609 h 2382234"/>
              <a:gd name="connsiteX255" fmla="*/ 1545590 w 1968103"/>
              <a:gd name="connsiteY255" fmla="*/ 1915509 h 2382234"/>
              <a:gd name="connsiteX256" fmla="*/ 1536065 w 1968103"/>
              <a:gd name="connsiteY256" fmla="*/ 1893284 h 2382234"/>
              <a:gd name="connsiteX257" fmla="*/ 1532890 w 1968103"/>
              <a:gd name="connsiteY257" fmla="*/ 1883759 h 2382234"/>
              <a:gd name="connsiteX258" fmla="*/ 1542415 w 1968103"/>
              <a:gd name="connsiteY258" fmla="*/ 1877409 h 2382234"/>
              <a:gd name="connsiteX259" fmla="*/ 1555115 w 1968103"/>
              <a:gd name="connsiteY259" fmla="*/ 1874234 h 2382234"/>
              <a:gd name="connsiteX260" fmla="*/ 1561465 w 1968103"/>
              <a:gd name="connsiteY260" fmla="*/ 1864709 h 2382234"/>
              <a:gd name="connsiteX261" fmla="*/ 1570990 w 1968103"/>
              <a:gd name="connsiteY261" fmla="*/ 1852009 h 2382234"/>
              <a:gd name="connsiteX262" fmla="*/ 1593215 w 1968103"/>
              <a:gd name="connsiteY262" fmla="*/ 1836134 h 2382234"/>
              <a:gd name="connsiteX263" fmla="*/ 1605915 w 1968103"/>
              <a:gd name="connsiteY263" fmla="*/ 1820259 h 2382234"/>
              <a:gd name="connsiteX264" fmla="*/ 1612265 w 1968103"/>
              <a:gd name="connsiteY264" fmla="*/ 1810734 h 2382234"/>
              <a:gd name="connsiteX265" fmla="*/ 1640840 w 1968103"/>
              <a:gd name="connsiteY265" fmla="*/ 1791684 h 2382234"/>
              <a:gd name="connsiteX266" fmla="*/ 1650365 w 1968103"/>
              <a:gd name="connsiteY266" fmla="*/ 1785334 h 2382234"/>
              <a:gd name="connsiteX267" fmla="*/ 1666240 w 1968103"/>
              <a:gd name="connsiteY267" fmla="*/ 1766284 h 2382234"/>
              <a:gd name="connsiteX268" fmla="*/ 1637665 w 1968103"/>
              <a:gd name="connsiteY268" fmla="*/ 1756759 h 2382234"/>
              <a:gd name="connsiteX269" fmla="*/ 1678940 w 1968103"/>
              <a:gd name="connsiteY269" fmla="*/ 1747234 h 2382234"/>
              <a:gd name="connsiteX270" fmla="*/ 1663065 w 1968103"/>
              <a:gd name="connsiteY270" fmla="*/ 1674209 h 2382234"/>
              <a:gd name="connsiteX271" fmla="*/ 1659890 w 1968103"/>
              <a:gd name="connsiteY271" fmla="*/ 1664684 h 2382234"/>
              <a:gd name="connsiteX272" fmla="*/ 1656715 w 1968103"/>
              <a:gd name="connsiteY272" fmla="*/ 1651984 h 2382234"/>
              <a:gd name="connsiteX273" fmla="*/ 1650365 w 1968103"/>
              <a:gd name="connsiteY273" fmla="*/ 1632934 h 2382234"/>
              <a:gd name="connsiteX274" fmla="*/ 1647190 w 1968103"/>
              <a:gd name="connsiteY274" fmla="*/ 1588484 h 2382234"/>
              <a:gd name="connsiteX275" fmla="*/ 1644015 w 1968103"/>
              <a:gd name="connsiteY275" fmla="*/ 1575784 h 2382234"/>
              <a:gd name="connsiteX276" fmla="*/ 1634490 w 1968103"/>
              <a:gd name="connsiteY276" fmla="*/ 1566259 h 2382234"/>
              <a:gd name="connsiteX277" fmla="*/ 1624965 w 1968103"/>
              <a:gd name="connsiteY277" fmla="*/ 1547209 h 2382234"/>
              <a:gd name="connsiteX278" fmla="*/ 1621790 w 1968103"/>
              <a:gd name="connsiteY278" fmla="*/ 1502759 h 2382234"/>
              <a:gd name="connsiteX279" fmla="*/ 1612265 w 1968103"/>
              <a:gd name="connsiteY279" fmla="*/ 1471009 h 2382234"/>
              <a:gd name="connsiteX280" fmla="*/ 1609090 w 1968103"/>
              <a:gd name="connsiteY280" fmla="*/ 1461484 h 2382234"/>
              <a:gd name="connsiteX281" fmla="*/ 1599565 w 1968103"/>
              <a:gd name="connsiteY281" fmla="*/ 1442434 h 2382234"/>
              <a:gd name="connsiteX282" fmla="*/ 1605915 w 1968103"/>
              <a:gd name="connsiteY282" fmla="*/ 1420209 h 2382234"/>
              <a:gd name="connsiteX283" fmla="*/ 1609090 w 1968103"/>
              <a:gd name="connsiteY283" fmla="*/ 1388459 h 2382234"/>
              <a:gd name="connsiteX284" fmla="*/ 1612265 w 1968103"/>
              <a:gd name="connsiteY284" fmla="*/ 1378934 h 2382234"/>
              <a:gd name="connsiteX285" fmla="*/ 1621790 w 1968103"/>
              <a:gd name="connsiteY285" fmla="*/ 1347184 h 2382234"/>
              <a:gd name="connsiteX286" fmla="*/ 1624965 w 1968103"/>
              <a:gd name="connsiteY286" fmla="*/ 1334484 h 2382234"/>
              <a:gd name="connsiteX287" fmla="*/ 1640840 w 1968103"/>
              <a:gd name="connsiteY287" fmla="*/ 1315434 h 2382234"/>
              <a:gd name="connsiteX288" fmla="*/ 1659890 w 1968103"/>
              <a:gd name="connsiteY288" fmla="*/ 1302734 h 2382234"/>
              <a:gd name="connsiteX289" fmla="*/ 1666240 w 1968103"/>
              <a:gd name="connsiteY289" fmla="*/ 1293209 h 2382234"/>
              <a:gd name="connsiteX290" fmla="*/ 1675765 w 1968103"/>
              <a:gd name="connsiteY290" fmla="*/ 1283684 h 2382234"/>
              <a:gd name="connsiteX291" fmla="*/ 1682115 w 1968103"/>
              <a:gd name="connsiteY291" fmla="*/ 1264634 h 2382234"/>
              <a:gd name="connsiteX292" fmla="*/ 1688465 w 1968103"/>
              <a:gd name="connsiteY292" fmla="*/ 1255109 h 2382234"/>
              <a:gd name="connsiteX293" fmla="*/ 1707515 w 1968103"/>
              <a:gd name="connsiteY293" fmla="*/ 1239234 h 2382234"/>
              <a:gd name="connsiteX294" fmla="*/ 1723390 w 1968103"/>
              <a:gd name="connsiteY294" fmla="*/ 1220184 h 2382234"/>
              <a:gd name="connsiteX295" fmla="*/ 1729740 w 1968103"/>
              <a:gd name="connsiteY295" fmla="*/ 1210659 h 2382234"/>
              <a:gd name="connsiteX296" fmla="*/ 1739265 w 1968103"/>
              <a:gd name="connsiteY296" fmla="*/ 1201134 h 2382234"/>
              <a:gd name="connsiteX297" fmla="*/ 1745615 w 1968103"/>
              <a:gd name="connsiteY297" fmla="*/ 1191609 h 2382234"/>
              <a:gd name="connsiteX298" fmla="*/ 1764665 w 1968103"/>
              <a:gd name="connsiteY298" fmla="*/ 1178909 h 2382234"/>
              <a:gd name="connsiteX299" fmla="*/ 1774190 w 1968103"/>
              <a:gd name="connsiteY299" fmla="*/ 1169384 h 2382234"/>
              <a:gd name="connsiteX300" fmla="*/ 1780540 w 1968103"/>
              <a:gd name="connsiteY300" fmla="*/ 1156684 h 2382234"/>
              <a:gd name="connsiteX0" fmla="*/ 1780540 w 1968103"/>
              <a:gd name="connsiteY0" fmla="*/ 1156684 h 2382234"/>
              <a:gd name="connsiteX1" fmla="*/ 1847215 w 1968103"/>
              <a:gd name="connsiteY1" fmla="*/ 1105884 h 2382234"/>
              <a:gd name="connsiteX2" fmla="*/ 1875790 w 1968103"/>
              <a:gd name="connsiteY2" fmla="*/ 1061434 h 2382234"/>
              <a:gd name="connsiteX3" fmla="*/ 1910715 w 1968103"/>
              <a:gd name="connsiteY3" fmla="*/ 991584 h 2382234"/>
              <a:gd name="connsiteX4" fmla="*/ 1939290 w 1968103"/>
              <a:gd name="connsiteY4" fmla="*/ 940784 h 2382234"/>
              <a:gd name="connsiteX5" fmla="*/ 1958340 w 1968103"/>
              <a:gd name="connsiteY5" fmla="*/ 902684 h 2382234"/>
              <a:gd name="connsiteX6" fmla="*/ 1967865 w 1968103"/>
              <a:gd name="connsiteY6" fmla="*/ 858234 h 2382234"/>
              <a:gd name="connsiteX7" fmla="*/ 1951990 w 1968103"/>
              <a:gd name="connsiteY7" fmla="*/ 842359 h 2382234"/>
              <a:gd name="connsiteX8" fmla="*/ 1917065 w 1968103"/>
              <a:gd name="connsiteY8" fmla="*/ 858234 h 2382234"/>
              <a:gd name="connsiteX9" fmla="*/ 1872615 w 1968103"/>
              <a:gd name="connsiteY9" fmla="*/ 864584 h 2382234"/>
              <a:gd name="connsiteX10" fmla="*/ 1831340 w 1968103"/>
              <a:gd name="connsiteY10" fmla="*/ 883634 h 2382234"/>
              <a:gd name="connsiteX11" fmla="*/ 1786890 w 1968103"/>
              <a:gd name="connsiteY11" fmla="*/ 886809 h 2382234"/>
              <a:gd name="connsiteX12" fmla="*/ 1758315 w 1968103"/>
              <a:gd name="connsiteY12" fmla="*/ 886809 h 2382234"/>
              <a:gd name="connsiteX13" fmla="*/ 1732915 w 1968103"/>
              <a:gd name="connsiteY13" fmla="*/ 861409 h 2382234"/>
              <a:gd name="connsiteX14" fmla="*/ 1732915 w 1968103"/>
              <a:gd name="connsiteY14" fmla="*/ 839184 h 2382234"/>
              <a:gd name="connsiteX15" fmla="*/ 1736090 w 1968103"/>
              <a:gd name="connsiteY15" fmla="*/ 820134 h 2382234"/>
              <a:gd name="connsiteX16" fmla="*/ 1713865 w 1968103"/>
              <a:gd name="connsiteY16" fmla="*/ 804259 h 2382234"/>
              <a:gd name="connsiteX17" fmla="*/ 1691640 w 1968103"/>
              <a:gd name="connsiteY17" fmla="*/ 747109 h 2382234"/>
              <a:gd name="connsiteX18" fmla="*/ 1663065 w 1968103"/>
              <a:gd name="connsiteY18" fmla="*/ 740759 h 2382234"/>
              <a:gd name="connsiteX19" fmla="*/ 1634490 w 1968103"/>
              <a:gd name="connsiteY19" fmla="*/ 705834 h 2382234"/>
              <a:gd name="connsiteX20" fmla="*/ 1621790 w 1968103"/>
              <a:gd name="connsiteY20" fmla="*/ 635984 h 2382234"/>
              <a:gd name="connsiteX21" fmla="*/ 1596390 w 1968103"/>
              <a:gd name="connsiteY21" fmla="*/ 601059 h 2382234"/>
              <a:gd name="connsiteX22" fmla="*/ 1599565 w 1968103"/>
              <a:gd name="connsiteY22" fmla="*/ 550259 h 2382234"/>
              <a:gd name="connsiteX23" fmla="*/ 1590040 w 1968103"/>
              <a:gd name="connsiteY23" fmla="*/ 493109 h 2382234"/>
              <a:gd name="connsiteX24" fmla="*/ 1586865 w 1968103"/>
              <a:gd name="connsiteY24" fmla="*/ 489934 h 2382234"/>
              <a:gd name="connsiteX25" fmla="*/ 1574165 w 1968103"/>
              <a:gd name="connsiteY25" fmla="*/ 458184 h 2382234"/>
              <a:gd name="connsiteX26" fmla="*/ 1570990 w 1968103"/>
              <a:gd name="connsiteY26" fmla="*/ 448659 h 2382234"/>
              <a:gd name="connsiteX27" fmla="*/ 1564640 w 1968103"/>
              <a:gd name="connsiteY27" fmla="*/ 416909 h 2382234"/>
              <a:gd name="connsiteX28" fmla="*/ 1555115 w 1968103"/>
              <a:gd name="connsiteY28" fmla="*/ 343884 h 2382234"/>
              <a:gd name="connsiteX29" fmla="*/ 1536065 w 1968103"/>
              <a:gd name="connsiteY29" fmla="*/ 277209 h 2382234"/>
              <a:gd name="connsiteX30" fmla="*/ 1532890 w 1968103"/>
              <a:gd name="connsiteY30" fmla="*/ 239109 h 2382234"/>
              <a:gd name="connsiteX31" fmla="*/ 1539240 w 1968103"/>
              <a:gd name="connsiteY31" fmla="*/ 197834 h 2382234"/>
              <a:gd name="connsiteX32" fmla="*/ 1504315 w 1968103"/>
              <a:gd name="connsiteY32" fmla="*/ 197834 h 2382234"/>
              <a:gd name="connsiteX33" fmla="*/ 1466215 w 1968103"/>
              <a:gd name="connsiteY33" fmla="*/ 210534 h 2382234"/>
              <a:gd name="connsiteX34" fmla="*/ 1434465 w 1968103"/>
              <a:gd name="connsiteY34" fmla="*/ 213709 h 2382234"/>
              <a:gd name="connsiteX35" fmla="*/ 1336040 w 1968103"/>
              <a:gd name="connsiteY35" fmla="*/ 185134 h 2382234"/>
              <a:gd name="connsiteX36" fmla="*/ 1323340 w 1968103"/>
              <a:gd name="connsiteY36" fmla="*/ 178784 h 2382234"/>
              <a:gd name="connsiteX37" fmla="*/ 1304290 w 1968103"/>
              <a:gd name="connsiteY37" fmla="*/ 156559 h 2382234"/>
              <a:gd name="connsiteX38" fmla="*/ 1297940 w 1968103"/>
              <a:gd name="connsiteY38" fmla="*/ 156559 h 2382234"/>
              <a:gd name="connsiteX39" fmla="*/ 1250315 w 1968103"/>
              <a:gd name="connsiteY39" fmla="*/ 153384 h 2382234"/>
              <a:gd name="connsiteX40" fmla="*/ 1221740 w 1968103"/>
              <a:gd name="connsiteY40" fmla="*/ 169259 h 2382234"/>
              <a:gd name="connsiteX41" fmla="*/ 1205865 w 1968103"/>
              <a:gd name="connsiteY41" fmla="*/ 185134 h 2382234"/>
              <a:gd name="connsiteX42" fmla="*/ 1196340 w 1968103"/>
              <a:gd name="connsiteY42" fmla="*/ 216884 h 2382234"/>
              <a:gd name="connsiteX43" fmla="*/ 1177290 w 1968103"/>
              <a:gd name="connsiteY43" fmla="*/ 223234 h 2382234"/>
              <a:gd name="connsiteX44" fmla="*/ 1151890 w 1968103"/>
              <a:gd name="connsiteY44" fmla="*/ 216884 h 2382234"/>
              <a:gd name="connsiteX45" fmla="*/ 1151890 w 1968103"/>
              <a:gd name="connsiteY45" fmla="*/ 213709 h 2382234"/>
              <a:gd name="connsiteX46" fmla="*/ 1110615 w 1968103"/>
              <a:gd name="connsiteY46" fmla="*/ 204184 h 2382234"/>
              <a:gd name="connsiteX47" fmla="*/ 1091565 w 1968103"/>
              <a:gd name="connsiteY47" fmla="*/ 201009 h 2382234"/>
              <a:gd name="connsiteX48" fmla="*/ 1085215 w 1968103"/>
              <a:gd name="connsiteY48" fmla="*/ 191484 h 2382234"/>
              <a:gd name="connsiteX49" fmla="*/ 1075690 w 1968103"/>
              <a:gd name="connsiteY49" fmla="*/ 162909 h 2382234"/>
              <a:gd name="connsiteX50" fmla="*/ 1015365 w 1968103"/>
              <a:gd name="connsiteY50" fmla="*/ 143859 h 2382234"/>
              <a:gd name="connsiteX51" fmla="*/ 989965 w 1968103"/>
              <a:gd name="connsiteY51" fmla="*/ 137509 h 2382234"/>
              <a:gd name="connsiteX52" fmla="*/ 980440 w 1968103"/>
              <a:gd name="connsiteY52" fmla="*/ 127984 h 2382234"/>
              <a:gd name="connsiteX53" fmla="*/ 977265 w 1968103"/>
              <a:gd name="connsiteY53" fmla="*/ 108934 h 2382234"/>
              <a:gd name="connsiteX54" fmla="*/ 986790 w 1968103"/>
              <a:gd name="connsiteY54" fmla="*/ 105759 h 2382234"/>
              <a:gd name="connsiteX55" fmla="*/ 1005840 w 1968103"/>
              <a:gd name="connsiteY55" fmla="*/ 89884 h 2382234"/>
              <a:gd name="connsiteX56" fmla="*/ 1009015 w 1968103"/>
              <a:gd name="connsiteY56" fmla="*/ 58134 h 2382234"/>
              <a:gd name="connsiteX57" fmla="*/ 1015365 w 1968103"/>
              <a:gd name="connsiteY57" fmla="*/ 48609 h 2382234"/>
              <a:gd name="connsiteX58" fmla="*/ 1024890 w 1968103"/>
              <a:gd name="connsiteY58" fmla="*/ 29559 h 2382234"/>
              <a:gd name="connsiteX59" fmla="*/ 999490 w 1968103"/>
              <a:gd name="connsiteY59" fmla="*/ 7334 h 2382234"/>
              <a:gd name="connsiteX60" fmla="*/ 951865 w 1968103"/>
              <a:gd name="connsiteY60" fmla="*/ 16859 h 2382234"/>
              <a:gd name="connsiteX61" fmla="*/ 942340 w 1968103"/>
              <a:gd name="connsiteY61" fmla="*/ 10509 h 2382234"/>
              <a:gd name="connsiteX62" fmla="*/ 913765 w 1968103"/>
              <a:gd name="connsiteY62" fmla="*/ 13684 h 2382234"/>
              <a:gd name="connsiteX63" fmla="*/ 897890 w 1968103"/>
              <a:gd name="connsiteY63" fmla="*/ 20034 h 2382234"/>
              <a:gd name="connsiteX64" fmla="*/ 878840 w 1968103"/>
              <a:gd name="connsiteY64" fmla="*/ 26384 h 2382234"/>
              <a:gd name="connsiteX65" fmla="*/ 859790 w 1968103"/>
              <a:gd name="connsiteY65" fmla="*/ 23209 h 2382234"/>
              <a:gd name="connsiteX66" fmla="*/ 840740 w 1968103"/>
              <a:gd name="connsiteY66" fmla="*/ 16859 h 2382234"/>
              <a:gd name="connsiteX67" fmla="*/ 786765 w 1968103"/>
              <a:gd name="connsiteY67" fmla="*/ 26384 h 2382234"/>
              <a:gd name="connsiteX68" fmla="*/ 761365 w 1968103"/>
              <a:gd name="connsiteY68" fmla="*/ 32734 h 2382234"/>
              <a:gd name="connsiteX69" fmla="*/ 678815 w 1968103"/>
              <a:gd name="connsiteY69" fmla="*/ 70834 h 2382234"/>
              <a:gd name="connsiteX70" fmla="*/ 669290 w 1968103"/>
              <a:gd name="connsiteY70" fmla="*/ 74009 h 2382234"/>
              <a:gd name="connsiteX71" fmla="*/ 647065 w 1968103"/>
              <a:gd name="connsiteY71" fmla="*/ 77184 h 2382234"/>
              <a:gd name="connsiteX72" fmla="*/ 586740 w 1968103"/>
              <a:gd name="connsiteY72" fmla="*/ 74009 h 2382234"/>
              <a:gd name="connsiteX73" fmla="*/ 577215 w 1968103"/>
              <a:gd name="connsiteY73" fmla="*/ 70834 h 2382234"/>
              <a:gd name="connsiteX74" fmla="*/ 567690 w 1968103"/>
              <a:gd name="connsiteY74" fmla="*/ 64484 h 2382234"/>
              <a:gd name="connsiteX75" fmla="*/ 561340 w 1968103"/>
              <a:gd name="connsiteY75" fmla="*/ 54959 h 2382234"/>
              <a:gd name="connsiteX76" fmla="*/ 545465 w 1968103"/>
              <a:gd name="connsiteY76" fmla="*/ 61309 h 2382234"/>
              <a:gd name="connsiteX77" fmla="*/ 535940 w 1968103"/>
              <a:gd name="connsiteY77" fmla="*/ 70834 h 2382234"/>
              <a:gd name="connsiteX78" fmla="*/ 507365 w 1968103"/>
              <a:gd name="connsiteY78" fmla="*/ 112109 h 2382234"/>
              <a:gd name="connsiteX79" fmla="*/ 497840 w 1968103"/>
              <a:gd name="connsiteY79" fmla="*/ 121634 h 2382234"/>
              <a:gd name="connsiteX80" fmla="*/ 478790 w 1968103"/>
              <a:gd name="connsiteY80" fmla="*/ 124809 h 2382234"/>
              <a:gd name="connsiteX81" fmla="*/ 469265 w 1968103"/>
              <a:gd name="connsiteY81" fmla="*/ 127984 h 2382234"/>
              <a:gd name="connsiteX82" fmla="*/ 450215 w 1968103"/>
              <a:gd name="connsiteY82" fmla="*/ 131159 h 2382234"/>
              <a:gd name="connsiteX83" fmla="*/ 440690 w 1968103"/>
              <a:gd name="connsiteY83" fmla="*/ 137509 h 2382234"/>
              <a:gd name="connsiteX84" fmla="*/ 421640 w 1968103"/>
              <a:gd name="connsiteY84" fmla="*/ 143859 h 2382234"/>
              <a:gd name="connsiteX85" fmla="*/ 402590 w 1968103"/>
              <a:gd name="connsiteY85" fmla="*/ 159734 h 2382234"/>
              <a:gd name="connsiteX86" fmla="*/ 389890 w 1968103"/>
              <a:gd name="connsiteY86" fmla="*/ 175609 h 2382234"/>
              <a:gd name="connsiteX87" fmla="*/ 377190 w 1968103"/>
              <a:gd name="connsiteY87" fmla="*/ 194659 h 2382234"/>
              <a:gd name="connsiteX88" fmla="*/ 370840 w 1968103"/>
              <a:gd name="connsiteY88" fmla="*/ 204184 h 2382234"/>
              <a:gd name="connsiteX89" fmla="*/ 361315 w 1968103"/>
              <a:gd name="connsiteY89" fmla="*/ 213709 h 2382234"/>
              <a:gd name="connsiteX90" fmla="*/ 354965 w 1968103"/>
              <a:gd name="connsiteY90" fmla="*/ 232759 h 2382234"/>
              <a:gd name="connsiteX91" fmla="*/ 323215 w 1968103"/>
              <a:gd name="connsiteY91" fmla="*/ 283559 h 2382234"/>
              <a:gd name="connsiteX92" fmla="*/ 307340 w 1968103"/>
              <a:gd name="connsiteY92" fmla="*/ 293084 h 2382234"/>
              <a:gd name="connsiteX93" fmla="*/ 294640 w 1968103"/>
              <a:gd name="connsiteY93" fmla="*/ 296259 h 2382234"/>
              <a:gd name="connsiteX94" fmla="*/ 269240 w 1968103"/>
              <a:gd name="connsiteY94" fmla="*/ 308959 h 2382234"/>
              <a:gd name="connsiteX95" fmla="*/ 234315 w 1968103"/>
              <a:gd name="connsiteY95" fmla="*/ 318484 h 2382234"/>
              <a:gd name="connsiteX96" fmla="*/ 212090 w 1968103"/>
              <a:gd name="connsiteY96" fmla="*/ 334359 h 2382234"/>
              <a:gd name="connsiteX97" fmla="*/ 199390 w 1968103"/>
              <a:gd name="connsiteY97" fmla="*/ 356584 h 2382234"/>
              <a:gd name="connsiteX98" fmla="*/ 158115 w 1968103"/>
              <a:gd name="connsiteY98" fmla="*/ 394684 h 2382234"/>
              <a:gd name="connsiteX99" fmla="*/ 110490 w 1968103"/>
              <a:gd name="connsiteY99" fmla="*/ 448659 h 2382234"/>
              <a:gd name="connsiteX100" fmla="*/ 72390 w 1968103"/>
              <a:gd name="connsiteY100" fmla="*/ 493109 h 2382234"/>
              <a:gd name="connsiteX101" fmla="*/ 53340 w 1968103"/>
              <a:gd name="connsiteY101" fmla="*/ 528034 h 2382234"/>
              <a:gd name="connsiteX102" fmla="*/ 56515 w 1968103"/>
              <a:gd name="connsiteY102" fmla="*/ 537559 h 2382234"/>
              <a:gd name="connsiteX103" fmla="*/ 59690 w 1968103"/>
              <a:gd name="connsiteY103" fmla="*/ 550259 h 2382234"/>
              <a:gd name="connsiteX104" fmla="*/ 66040 w 1968103"/>
              <a:gd name="connsiteY104" fmla="*/ 569309 h 2382234"/>
              <a:gd name="connsiteX105" fmla="*/ 59690 w 1968103"/>
              <a:gd name="connsiteY105" fmla="*/ 597884 h 2382234"/>
              <a:gd name="connsiteX106" fmla="*/ 50165 w 1968103"/>
              <a:gd name="connsiteY106" fmla="*/ 616934 h 2382234"/>
              <a:gd name="connsiteX107" fmla="*/ 46990 w 1968103"/>
              <a:gd name="connsiteY107" fmla="*/ 651859 h 2382234"/>
              <a:gd name="connsiteX108" fmla="*/ 40640 w 1968103"/>
              <a:gd name="connsiteY108" fmla="*/ 670909 h 2382234"/>
              <a:gd name="connsiteX109" fmla="*/ 37465 w 1968103"/>
              <a:gd name="connsiteY109" fmla="*/ 680434 h 2382234"/>
              <a:gd name="connsiteX110" fmla="*/ 34290 w 1968103"/>
              <a:gd name="connsiteY110" fmla="*/ 689959 h 2382234"/>
              <a:gd name="connsiteX111" fmla="*/ 31115 w 1968103"/>
              <a:gd name="connsiteY111" fmla="*/ 699484 h 2382234"/>
              <a:gd name="connsiteX112" fmla="*/ 21590 w 1968103"/>
              <a:gd name="connsiteY112" fmla="*/ 718534 h 2382234"/>
              <a:gd name="connsiteX113" fmla="*/ 12065 w 1968103"/>
              <a:gd name="connsiteY113" fmla="*/ 737584 h 2382234"/>
              <a:gd name="connsiteX114" fmla="*/ 2540 w 1968103"/>
              <a:gd name="connsiteY114" fmla="*/ 762984 h 2382234"/>
              <a:gd name="connsiteX115" fmla="*/ 8890 w 1968103"/>
              <a:gd name="connsiteY115" fmla="*/ 820134 h 2382234"/>
              <a:gd name="connsiteX116" fmla="*/ 24765 w 1968103"/>
              <a:gd name="connsiteY116" fmla="*/ 842359 h 2382234"/>
              <a:gd name="connsiteX117" fmla="*/ 31115 w 1968103"/>
              <a:gd name="connsiteY117" fmla="*/ 861409 h 2382234"/>
              <a:gd name="connsiteX118" fmla="*/ 34290 w 1968103"/>
              <a:gd name="connsiteY118" fmla="*/ 870934 h 2382234"/>
              <a:gd name="connsiteX119" fmla="*/ 53340 w 1968103"/>
              <a:gd name="connsiteY119" fmla="*/ 889984 h 2382234"/>
              <a:gd name="connsiteX120" fmla="*/ 56515 w 1968103"/>
              <a:gd name="connsiteY120" fmla="*/ 899509 h 2382234"/>
              <a:gd name="connsiteX121" fmla="*/ 69215 w 1968103"/>
              <a:gd name="connsiteY121" fmla="*/ 918559 h 2382234"/>
              <a:gd name="connsiteX122" fmla="*/ 72390 w 1968103"/>
              <a:gd name="connsiteY122" fmla="*/ 928084 h 2382234"/>
              <a:gd name="connsiteX123" fmla="*/ 88265 w 1968103"/>
              <a:gd name="connsiteY123" fmla="*/ 950309 h 2382234"/>
              <a:gd name="connsiteX124" fmla="*/ 91440 w 1968103"/>
              <a:gd name="connsiteY124" fmla="*/ 959834 h 2382234"/>
              <a:gd name="connsiteX125" fmla="*/ 100965 w 1968103"/>
              <a:gd name="connsiteY125" fmla="*/ 985234 h 2382234"/>
              <a:gd name="connsiteX126" fmla="*/ 110490 w 1968103"/>
              <a:gd name="connsiteY126" fmla="*/ 988409 h 2382234"/>
              <a:gd name="connsiteX127" fmla="*/ 116840 w 1968103"/>
              <a:gd name="connsiteY127" fmla="*/ 997934 h 2382234"/>
              <a:gd name="connsiteX128" fmla="*/ 126365 w 1968103"/>
              <a:gd name="connsiteY128" fmla="*/ 1016984 h 2382234"/>
              <a:gd name="connsiteX129" fmla="*/ 135890 w 1968103"/>
              <a:gd name="connsiteY129" fmla="*/ 1023334 h 2382234"/>
              <a:gd name="connsiteX130" fmla="*/ 154940 w 1968103"/>
              <a:gd name="connsiteY130" fmla="*/ 1029684 h 2382234"/>
              <a:gd name="connsiteX131" fmla="*/ 161290 w 1968103"/>
              <a:gd name="connsiteY131" fmla="*/ 1039209 h 2382234"/>
              <a:gd name="connsiteX132" fmla="*/ 224790 w 1968103"/>
              <a:gd name="connsiteY132" fmla="*/ 1083659 h 2382234"/>
              <a:gd name="connsiteX133" fmla="*/ 266065 w 1968103"/>
              <a:gd name="connsiteY133" fmla="*/ 1086834 h 2382234"/>
              <a:gd name="connsiteX134" fmla="*/ 285115 w 1968103"/>
              <a:gd name="connsiteY134" fmla="*/ 1074134 h 2382234"/>
              <a:gd name="connsiteX135" fmla="*/ 316865 w 1968103"/>
              <a:gd name="connsiteY135" fmla="*/ 1064609 h 2382234"/>
              <a:gd name="connsiteX136" fmla="*/ 377190 w 1968103"/>
              <a:gd name="connsiteY136" fmla="*/ 1067784 h 2382234"/>
              <a:gd name="connsiteX137" fmla="*/ 383540 w 1968103"/>
              <a:gd name="connsiteY137" fmla="*/ 1077309 h 2382234"/>
              <a:gd name="connsiteX138" fmla="*/ 393065 w 1968103"/>
              <a:gd name="connsiteY138" fmla="*/ 1080484 h 2382234"/>
              <a:gd name="connsiteX139" fmla="*/ 427990 w 1968103"/>
              <a:gd name="connsiteY139" fmla="*/ 1074134 h 2382234"/>
              <a:gd name="connsiteX140" fmla="*/ 437515 w 1968103"/>
              <a:gd name="connsiteY140" fmla="*/ 1064609 h 2382234"/>
              <a:gd name="connsiteX141" fmla="*/ 456565 w 1968103"/>
              <a:gd name="connsiteY141" fmla="*/ 1058259 h 2382234"/>
              <a:gd name="connsiteX142" fmla="*/ 478790 w 1968103"/>
              <a:gd name="connsiteY142" fmla="*/ 1051909 h 2382234"/>
              <a:gd name="connsiteX143" fmla="*/ 497840 w 1968103"/>
              <a:gd name="connsiteY143" fmla="*/ 1045559 h 2382234"/>
              <a:gd name="connsiteX144" fmla="*/ 507365 w 1968103"/>
              <a:gd name="connsiteY144" fmla="*/ 1042384 h 2382234"/>
              <a:gd name="connsiteX145" fmla="*/ 529590 w 1968103"/>
              <a:gd name="connsiteY145" fmla="*/ 1029684 h 2382234"/>
              <a:gd name="connsiteX146" fmla="*/ 558165 w 1968103"/>
              <a:gd name="connsiteY146" fmla="*/ 1026509 h 2382234"/>
              <a:gd name="connsiteX147" fmla="*/ 599440 w 1968103"/>
              <a:gd name="connsiteY147" fmla="*/ 1029684 h 2382234"/>
              <a:gd name="connsiteX148" fmla="*/ 608965 w 1968103"/>
              <a:gd name="connsiteY148" fmla="*/ 1032859 h 2382234"/>
              <a:gd name="connsiteX149" fmla="*/ 618490 w 1968103"/>
              <a:gd name="connsiteY149" fmla="*/ 1042384 h 2382234"/>
              <a:gd name="connsiteX150" fmla="*/ 624840 w 1968103"/>
              <a:gd name="connsiteY150" fmla="*/ 1051909 h 2382234"/>
              <a:gd name="connsiteX151" fmla="*/ 628015 w 1968103"/>
              <a:gd name="connsiteY151" fmla="*/ 1061434 h 2382234"/>
              <a:gd name="connsiteX152" fmla="*/ 628015 w 1968103"/>
              <a:gd name="connsiteY152" fmla="*/ 1086834 h 2382234"/>
              <a:gd name="connsiteX153" fmla="*/ 637540 w 1968103"/>
              <a:gd name="connsiteY153" fmla="*/ 1090009 h 2382234"/>
              <a:gd name="connsiteX154" fmla="*/ 669290 w 1968103"/>
              <a:gd name="connsiteY154" fmla="*/ 1083659 h 2382234"/>
              <a:gd name="connsiteX155" fmla="*/ 688340 w 1968103"/>
              <a:gd name="connsiteY155" fmla="*/ 1077309 h 2382234"/>
              <a:gd name="connsiteX156" fmla="*/ 704215 w 1968103"/>
              <a:gd name="connsiteY156" fmla="*/ 1080484 h 2382234"/>
              <a:gd name="connsiteX157" fmla="*/ 723265 w 1968103"/>
              <a:gd name="connsiteY157" fmla="*/ 1083659 h 2382234"/>
              <a:gd name="connsiteX158" fmla="*/ 726440 w 1968103"/>
              <a:gd name="connsiteY158" fmla="*/ 1093184 h 2382234"/>
              <a:gd name="connsiteX159" fmla="*/ 732790 w 1968103"/>
              <a:gd name="connsiteY159" fmla="*/ 1102709 h 2382234"/>
              <a:gd name="connsiteX160" fmla="*/ 735965 w 1968103"/>
              <a:gd name="connsiteY160" fmla="*/ 1118584 h 2382234"/>
              <a:gd name="connsiteX161" fmla="*/ 739140 w 1968103"/>
              <a:gd name="connsiteY161" fmla="*/ 1131284 h 2382234"/>
              <a:gd name="connsiteX162" fmla="*/ 739140 w 1968103"/>
              <a:gd name="connsiteY162" fmla="*/ 1143984 h 2382234"/>
              <a:gd name="connsiteX163" fmla="*/ 739140 w 1968103"/>
              <a:gd name="connsiteY163" fmla="*/ 1182084 h 2382234"/>
              <a:gd name="connsiteX164" fmla="*/ 729615 w 1968103"/>
              <a:gd name="connsiteY164" fmla="*/ 1191609 h 2382234"/>
              <a:gd name="connsiteX165" fmla="*/ 739140 w 1968103"/>
              <a:gd name="connsiteY165" fmla="*/ 1217009 h 2382234"/>
              <a:gd name="connsiteX166" fmla="*/ 735965 w 1968103"/>
              <a:gd name="connsiteY166" fmla="*/ 1226534 h 2382234"/>
              <a:gd name="connsiteX167" fmla="*/ 723265 w 1968103"/>
              <a:gd name="connsiteY167" fmla="*/ 1245584 h 2382234"/>
              <a:gd name="connsiteX168" fmla="*/ 716915 w 1968103"/>
              <a:gd name="connsiteY168" fmla="*/ 1264634 h 2382234"/>
              <a:gd name="connsiteX169" fmla="*/ 713740 w 1968103"/>
              <a:gd name="connsiteY169" fmla="*/ 1274159 h 2382234"/>
              <a:gd name="connsiteX170" fmla="*/ 723265 w 1968103"/>
              <a:gd name="connsiteY170" fmla="*/ 1286859 h 2382234"/>
              <a:gd name="connsiteX171" fmla="*/ 729615 w 1968103"/>
              <a:gd name="connsiteY171" fmla="*/ 1296384 h 2382234"/>
              <a:gd name="connsiteX172" fmla="*/ 739140 w 1968103"/>
              <a:gd name="connsiteY172" fmla="*/ 1305909 h 2382234"/>
              <a:gd name="connsiteX173" fmla="*/ 751840 w 1968103"/>
              <a:gd name="connsiteY173" fmla="*/ 1324959 h 2382234"/>
              <a:gd name="connsiteX174" fmla="*/ 764540 w 1968103"/>
              <a:gd name="connsiteY174" fmla="*/ 1334484 h 2382234"/>
              <a:gd name="connsiteX175" fmla="*/ 774065 w 1968103"/>
              <a:gd name="connsiteY175" fmla="*/ 1353534 h 2382234"/>
              <a:gd name="connsiteX176" fmla="*/ 783590 w 1968103"/>
              <a:gd name="connsiteY176" fmla="*/ 1363059 h 2382234"/>
              <a:gd name="connsiteX177" fmla="*/ 786765 w 1968103"/>
              <a:gd name="connsiteY177" fmla="*/ 1375759 h 2382234"/>
              <a:gd name="connsiteX178" fmla="*/ 796290 w 1968103"/>
              <a:gd name="connsiteY178" fmla="*/ 1382109 h 2382234"/>
              <a:gd name="connsiteX179" fmla="*/ 805815 w 1968103"/>
              <a:gd name="connsiteY179" fmla="*/ 1391634 h 2382234"/>
              <a:gd name="connsiteX180" fmla="*/ 812165 w 1968103"/>
              <a:gd name="connsiteY180" fmla="*/ 1404334 h 2382234"/>
              <a:gd name="connsiteX181" fmla="*/ 843915 w 1968103"/>
              <a:gd name="connsiteY181" fmla="*/ 1471009 h 2382234"/>
              <a:gd name="connsiteX182" fmla="*/ 859790 w 1968103"/>
              <a:gd name="connsiteY182" fmla="*/ 1499584 h 2382234"/>
              <a:gd name="connsiteX183" fmla="*/ 862965 w 1968103"/>
              <a:gd name="connsiteY183" fmla="*/ 1509109 h 2382234"/>
              <a:gd name="connsiteX184" fmla="*/ 859790 w 1968103"/>
              <a:gd name="connsiteY184" fmla="*/ 1524984 h 2382234"/>
              <a:gd name="connsiteX185" fmla="*/ 856615 w 1968103"/>
              <a:gd name="connsiteY185" fmla="*/ 1534509 h 2382234"/>
              <a:gd name="connsiteX186" fmla="*/ 859790 w 1968103"/>
              <a:gd name="connsiteY186" fmla="*/ 1556734 h 2382234"/>
              <a:gd name="connsiteX187" fmla="*/ 862965 w 1968103"/>
              <a:gd name="connsiteY187" fmla="*/ 1566259 h 2382234"/>
              <a:gd name="connsiteX188" fmla="*/ 872490 w 1968103"/>
              <a:gd name="connsiteY188" fmla="*/ 1572609 h 2382234"/>
              <a:gd name="connsiteX189" fmla="*/ 875665 w 1968103"/>
              <a:gd name="connsiteY189" fmla="*/ 1585309 h 2382234"/>
              <a:gd name="connsiteX190" fmla="*/ 882015 w 1968103"/>
              <a:gd name="connsiteY190" fmla="*/ 1604359 h 2382234"/>
              <a:gd name="connsiteX191" fmla="*/ 875665 w 1968103"/>
              <a:gd name="connsiteY191" fmla="*/ 1632934 h 2382234"/>
              <a:gd name="connsiteX192" fmla="*/ 869315 w 1968103"/>
              <a:gd name="connsiteY192" fmla="*/ 1642459 h 2382234"/>
              <a:gd name="connsiteX193" fmla="*/ 866140 w 1968103"/>
              <a:gd name="connsiteY193" fmla="*/ 1658334 h 2382234"/>
              <a:gd name="connsiteX194" fmla="*/ 850265 w 1968103"/>
              <a:gd name="connsiteY194" fmla="*/ 1791684 h 2382234"/>
              <a:gd name="connsiteX195" fmla="*/ 856615 w 1968103"/>
              <a:gd name="connsiteY195" fmla="*/ 1810734 h 2382234"/>
              <a:gd name="connsiteX196" fmla="*/ 862965 w 1968103"/>
              <a:gd name="connsiteY196" fmla="*/ 1823434 h 2382234"/>
              <a:gd name="connsiteX197" fmla="*/ 888365 w 1968103"/>
              <a:gd name="connsiteY197" fmla="*/ 1861534 h 2382234"/>
              <a:gd name="connsiteX198" fmla="*/ 894715 w 1968103"/>
              <a:gd name="connsiteY198" fmla="*/ 1871059 h 2382234"/>
              <a:gd name="connsiteX199" fmla="*/ 904240 w 1968103"/>
              <a:gd name="connsiteY199" fmla="*/ 1890109 h 2382234"/>
              <a:gd name="connsiteX200" fmla="*/ 907415 w 1968103"/>
              <a:gd name="connsiteY200" fmla="*/ 1899634 h 2382234"/>
              <a:gd name="connsiteX201" fmla="*/ 913765 w 1968103"/>
              <a:gd name="connsiteY201" fmla="*/ 1909159 h 2382234"/>
              <a:gd name="connsiteX202" fmla="*/ 916940 w 1968103"/>
              <a:gd name="connsiteY202" fmla="*/ 1918684 h 2382234"/>
              <a:gd name="connsiteX203" fmla="*/ 926465 w 1968103"/>
              <a:gd name="connsiteY203" fmla="*/ 1925034 h 2382234"/>
              <a:gd name="connsiteX204" fmla="*/ 932815 w 1968103"/>
              <a:gd name="connsiteY204" fmla="*/ 1934559 h 2382234"/>
              <a:gd name="connsiteX205" fmla="*/ 942340 w 1968103"/>
              <a:gd name="connsiteY205" fmla="*/ 1937734 h 2382234"/>
              <a:gd name="connsiteX206" fmla="*/ 955040 w 1968103"/>
              <a:gd name="connsiteY206" fmla="*/ 1956784 h 2382234"/>
              <a:gd name="connsiteX207" fmla="*/ 964565 w 1968103"/>
              <a:gd name="connsiteY207" fmla="*/ 1966309 h 2382234"/>
              <a:gd name="connsiteX208" fmla="*/ 974090 w 1968103"/>
              <a:gd name="connsiteY208" fmla="*/ 2045684 h 2382234"/>
              <a:gd name="connsiteX209" fmla="*/ 983615 w 1968103"/>
              <a:gd name="connsiteY209" fmla="*/ 2055209 h 2382234"/>
              <a:gd name="connsiteX210" fmla="*/ 989965 w 1968103"/>
              <a:gd name="connsiteY210" fmla="*/ 2064734 h 2382234"/>
              <a:gd name="connsiteX211" fmla="*/ 996315 w 1968103"/>
              <a:gd name="connsiteY211" fmla="*/ 2083784 h 2382234"/>
              <a:gd name="connsiteX212" fmla="*/ 999490 w 1968103"/>
              <a:gd name="connsiteY212" fmla="*/ 2093309 h 2382234"/>
              <a:gd name="connsiteX213" fmla="*/ 1009015 w 1968103"/>
              <a:gd name="connsiteY213" fmla="*/ 2102834 h 2382234"/>
              <a:gd name="connsiteX214" fmla="*/ 1024890 w 1968103"/>
              <a:gd name="connsiteY214" fmla="*/ 2121884 h 2382234"/>
              <a:gd name="connsiteX215" fmla="*/ 1028065 w 1968103"/>
              <a:gd name="connsiteY215" fmla="*/ 2131409 h 2382234"/>
              <a:gd name="connsiteX216" fmla="*/ 1047115 w 1968103"/>
              <a:gd name="connsiteY216" fmla="*/ 2144109 h 2382234"/>
              <a:gd name="connsiteX217" fmla="*/ 1062990 w 1968103"/>
              <a:gd name="connsiteY217" fmla="*/ 2163159 h 2382234"/>
              <a:gd name="connsiteX218" fmla="*/ 1085215 w 1968103"/>
              <a:gd name="connsiteY218" fmla="*/ 2191734 h 2382234"/>
              <a:gd name="connsiteX219" fmla="*/ 1088390 w 1968103"/>
              <a:gd name="connsiteY219" fmla="*/ 2201259 h 2382234"/>
              <a:gd name="connsiteX220" fmla="*/ 1107440 w 1968103"/>
              <a:gd name="connsiteY220" fmla="*/ 2217134 h 2382234"/>
              <a:gd name="connsiteX221" fmla="*/ 1116965 w 1968103"/>
              <a:gd name="connsiteY221" fmla="*/ 2226659 h 2382234"/>
              <a:gd name="connsiteX222" fmla="*/ 1161415 w 1968103"/>
              <a:gd name="connsiteY222" fmla="*/ 2280634 h 2382234"/>
              <a:gd name="connsiteX223" fmla="*/ 1174115 w 1968103"/>
              <a:gd name="connsiteY223" fmla="*/ 2315559 h 2382234"/>
              <a:gd name="connsiteX224" fmla="*/ 1180465 w 1968103"/>
              <a:gd name="connsiteY224" fmla="*/ 2325084 h 2382234"/>
              <a:gd name="connsiteX225" fmla="*/ 1183640 w 1968103"/>
              <a:gd name="connsiteY225" fmla="*/ 2344134 h 2382234"/>
              <a:gd name="connsiteX226" fmla="*/ 1193165 w 1968103"/>
              <a:gd name="connsiteY226" fmla="*/ 2347309 h 2382234"/>
              <a:gd name="connsiteX227" fmla="*/ 1202690 w 1968103"/>
              <a:gd name="connsiteY227" fmla="*/ 2353659 h 2382234"/>
              <a:gd name="connsiteX228" fmla="*/ 1209040 w 1968103"/>
              <a:gd name="connsiteY228" fmla="*/ 2363184 h 2382234"/>
              <a:gd name="connsiteX229" fmla="*/ 1221740 w 1968103"/>
              <a:gd name="connsiteY229" fmla="*/ 2379059 h 2382234"/>
              <a:gd name="connsiteX230" fmla="*/ 1237615 w 1968103"/>
              <a:gd name="connsiteY230" fmla="*/ 2382234 h 2382234"/>
              <a:gd name="connsiteX231" fmla="*/ 1380490 w 1968103"/>
              <a:gd name="connsiteY231" fmla="*/ 2360009 h 2382234"/>
              <a:gd name="connsiteX232" fmla="*/ 1393190 w 1968103"/>
              <a:gd name="connsiteY232" fmla="*/ 2356834 h 2382234"/>
              <a:gd name="connsiteX233" fmla="*/ 1412240 w 1968103"/>
              <a:gd name="connsiteY233" fmla="*/ 2350484 h 2382234"/>
              <a:gd name="connsiteX234" fmla="*/ 1469390 w 1968103"/>
              <a:gd name="connsiteY234" fmla="*/ 2296509 h 2382234"/>
              <a:gd name="connsiteX235" fmla="*/ 1485265 w 1968103"/>
              <a:gd name="connsiteY235" fmla="*/ 2261584 h 2382234"/>
              <a:gd name="connsiteX236" fmla="*/ 1488440 w 1968103"/>
              <a:gd name="connsiteY236" fmla="*/ 2245709 h 2382234"/>
              <a:gd name="connsiteX237" fmla="*/ 1491615 w 1968103"/>
              <a:gd name="connsiteY237" fmla="*/ 2236184 h 2382234"/>
              <a:gd name="connsiteX238" fmla="*/ 1497965 w 1968103"/>
              <a:gd name="connsiteY238" fmla="*/ 2220309 h 2382234"/>
              <a:gd name="connsiteX239" fmla="*/ 1501140 w 1968103"/>
              <a:gd name="connsiteY239" fmla="*/ 2210784 h 2382234"/>
              <a:gd name="connsiteX240" fmla="*/ 1513840 w 1968103"/>
              <a:gd name="connsiteY240" fmla="*/ 2191734 h 2382234"/>
              <a:gd name="connsiteX241" fmla="*/ 1517015 w 1968103"/>
              <a:gd name="connsiteY241" fmla="*/ 2175859 h 2382234"/>
              <a:gd name="connsiteX242" fmla="*/ 1520190 w 1968103"/>
              <a:gd name="connsiteY242" fmla="*/ 2163159 h 2382234"/>
              <a:gd name="connsiteX243" fmla="*/ 1526540 w 1968103"/>
              <a:gd name="connsiteY243" fmla="*/ 2131409 h 2382234"/>
              <a:gd name="connsiteX244" fmla="*/ 1523365 w 1968103"/>
              <a:gd name="connsiteY244" fmla="*/ 2121884 h 2382234"/>
              <a:gd name="connsiteX245" fmla="*/ 1517015 w 1968103"/>
              <a:gd name="connsiteY245" fmla="*/ 2109184 h 2382234"/>
              <a:gd name="connsiteX246" fmla="*/ 1513840 w 1968103"/>
              <a:gd name="connsiteY246" fmla="*/ 2093309 h 2382234"/>
              <a:gd name="connsiteX247" fmla="*/ 1517015 w 1968103"/>
              <a:gd name="connsiteY247" fmla="*/ 2080609 h 2382234"/>
              <a:gd name="connsiteX248" fmla="*/ 1539240 w 1968103"/>
              <a:gd name="connsiteY248" fmla="*/ 2071084 h 2382234"/>
              <a:gd name="connsiteX249" fmla="*/ 1558290 w 1968103"/>
              <a:gd name="connsiteY249" fmla="*/ 2055209 h 2382234"/>
              <a:gd name="connsiteX250" fmla="*/ 1570990 w 1968103"/>
              <a:gd name="connsiteY250" fmla="*/ 2036159 h 2382234"/>
              <a:gd name="connsiteX251" fmla="*/ 1574165 w 1968103"/>
              <a:gd name="connsiteY251" fmla="*/ 2026634 h 2382234"/>
              <a:gd name="connsiteX252" fmla="*/ 1558290 w 1968103"/>
              <a:gd name="connsiteY252" fmla="*/ 1972659 h 2382234"/>
              <a:gd name="connsiteX253" fmla="*/ 1555115 w 1968103"/>
              <a:gd name="connsiteY253" fmla="*/ 1963134 h 2382234"/>
              <a:gd name="connsiteX254" fmla="*/ 1548765 w 1968103"/>
              <a:gd name="connsiteY254" fmla="*/ 1953609 h 2382234"/>
              <a:gd name="connsiteX255" fmla="*/ 1545590 w 1968103"/>
              <a:gd name="connsiteY255" fmla="*/ 1915509 h 2382234"/>
              <a:gd name="connsiteX256" fmla="*/ 1536065 w 1968103"/>
              <a:gd name="connsiteY256" fmla="*/ 1893284 h 2382234"/>
              <a:gd name="connsiteX257" fmla="*/ 1532890 w 1968103"/>
              <a:gd name="connsiteY257" fmla="*/ 1883759 h 2382234"/>
              <a:gd name="connsiteX258" fmla="*/ 1542415 w 1968103"/>
              <a:gd name="connsiteY258" fmla="*/ 1877409 h 2382234"/>
              <a:gd name="connsiteX259" fmla="*/ 1555115 w 1968103"/>
              <a:gd name="connsiteY259" fmla="*/ 1874234 h 2382234"/>
              <a:gd name="connsiteX260" fmla="*/ 1561465 w 1968103"/>
              <a:gd name="connsiteY260" fmla="*/ 1864709 h 2382234"/>
              <a:gd name="connsiteX261" fmla="*/ 1570990 w 1968103"/>
              <a:gd name="connsiteY261" fmla="*/ 1852009 h 2382234"/>
              <a:gd name="connsiteX262" fmla="*/ 1593215 w 1968103"/>
              <a:gd name="connsiteY262" fmla="*/ 1836134 h 2382234"/>
              <a:gd name="connsiteX263" fmla="*/ 1605915 w 1968103"/>
              <a:gd name="connsiteY263" fmla="*/ 1820259 h 2382234"/>
              <a:gd name="connsiteX264" fmla="*/ 1612265 w 1968103"/>
              <a:gd name="connsiteY264" fmla="*/ 1810734 h 2382234"/>
              <a:gd name="connsiteX265" fmla="*/ 1640840 w 1968103"/>
              <a:gd name="connsiteY265" fmla="*/ 1791684 h 2382234"/>
              <a:gd name="connsiteX266" fmla="*/ 1650365 w 1968103"/>
              <a:gd name="connsiteY266" fmla="*/ 1785334 h 2382234"/>
              <a:gd name="connsiteX267" fmla="*/ 1666240 w 1968103"/>
              <a:gd name="connsiteY267" fmla="*/ 1766284 h 2382234"/>
              <a:gd name="connsiteX268" fmla="*/ 1637665 w 1968103"/>
              <a:gd name="connsiteY268" fmla="*/ 1756759 h 2382234"/>
              <a:gd name="connsiteX269" fmla="*/ 1676559 w 1968103"/>
              <a:gd name="connsiteY269" fmla="*/ 1755965 h 2382234"/>
              <a:gd name="connsiteX270" fmla="*/ 1678940 w 1968103"/>
              <a:gd name="connsiteY270" fmla="*/ 1747234 h 2382234"/>
              <a:gd name="connsiteX271" fmla="*/ 1663065 w 1968103"/>
              <a:gd name="connsiteY271" fmla="*/ 1674209 h 2382234"/>
              <a:gd name="connsiteX272" fmla="*/ 1659890 w 1968103"/>
              <a:gd name="connsiteY272" fmla="*/ 1664684 h 2382234"/>
              <a:gd name="connsiteX273" fmla="*/ 1656715 w 1968103"/>
              <a:gd name="connsiteY273" fmla="*/ 1651984 h 2382234"/>
              <a:gd name="connsiteX274" fmla="*/ 1650365 w 1968103"/>
              <a:gd name="connsiteY274" fmla="*/ 1632934 h 2382234"/>
              <a:gd name="connsiteX275" fmla="*/ 1647190 w 1968103"/>
              <a:gd name="connsiteY275" fmla="*/ 1588484 h 2382234"/>
              <a:gd name="connsiteX276" fmla="*/ 1644015 w 1968103"/>
              <a:gd name="connsiteY276" fmla="*/ 1575784 h 2382234"/>
              <a:gd name="connsiteX277" fmla="*/ 1634490 w 1968103"/>
              <a:gd name="connsiteY277" fmla="*/ 1566259 h 2382234"/>
              <a:gd name="connsiteX278" fmla="*/ 1624965 w 1968103"/>
              <a:gd name="connsiteY278" fmla="*/ 1547209 h 2382234"/>
              <a:gd name="connsiteX279" fmla="*/ 1621790 w 1968103"/>
              <a:gd name="connsiteY279" fmla="*/ 1502759 h 2382234"/>
              <a:gd name="connsiteX280" fmla="*/ 1612265 w 1968103"/>
              <a:gd name="connsiteY280" fmla="*/ 1471009 h 2382234"/>
              <a:gd name="connsiteX281" fmla="*/ 1609090 w 1968103"/>
              <a:gd name="connsiteY281" fmla="*/ 1461484 h 2382234"/>
              <a:gd name="connsiteX282" fmla="*/ 1599565 w 1968103"/>
              <a:gd name="connsiteY282" fmla="*/ 1442434 h 2382234"/>
              <a:gd name="connsiteX283" fmla="*/ 1605915 w 1968103"/>
              <a:gd name="connsiteY283" fmla="*/ 1420209 h 2382234"/>
              <a:gd name="connsiteX284" fmla="*/ 1609090 w 1968103"/>
              <a:gd name="connsiteY284" fmla="*/ 1388459 h 2382234"/>
              <a:gd name="connsiteX285" fmla="*/ 1612265 w 1968103"/>
              <a:gd name="connsiteY285" fmla="*/ 1378934 h 2382234"/>
              <a:gd name="connsiteX286" fmla="*/ 1621790 w 1968103"/>
              <a:gd name="connsiteY286" fmla="*/ 1347184 h 2382234"/>
              <a:gd name="connsiteX287" fmla="*/ 1624965 w 1968103"/>
              <a:gd name="connsiteY287" fmla="*/ 1334484 h 2382234"/>
              <a:gd name="connsiteX288" fmla="*/ 1640840 w 1968103"/>
              <a:gd name="connsiteY288" fmla="*/ 1315434 h 2382234"/>
              <a:gd name="connsiteX289" fmla="*/ 1659890 w 1968103"/>
              <a:gd name="connsiteY289" fmla="*/ 1302734 h 2382234"/>
              <a:gd name="connsiteX290" fmla="*/ 1666240 w 1968103"/>
              <a:gd name="connsiteY290" fmla="*/ 1293209 h 2382234"/>
              <a:gd name="connsiteX291" fmla="*/ 1675765 w 1968103"/>
              <a:gd name="connsiteY291" fmla="*/ 1283684 h 2382234"/>
              <a:gd name="connsiteX292" fmla="*/ 1682115 w 1968103"/>
              <a:gd name="connsiteY292" fmla="*/ 1264634 h 2382234"/>
              <a:gd name="connsiteX293" fmla="*/ 1688465 w 1968103"/>
              <a:gd name="connsiteY293" fmla="*/ 1255109 h 2382234"/>
              <a:gd name="connsiteX294" fmla="*/ 1707515 w 1968103"/>
              <a:gd name="connsiteY294" fmla="*/ 1239234 h 2382234"/>
              <a:gd name="connsiteX295" fmla="*/ 1723390 w 1968103"/>
              <a:gd name="connsiteY295" fmla="*/ 1220184 h 2382234"/>
              <a:gd name="connsiteX296" fmla="*/ 1729740 w 1968103"/>
              <a:gd name="connsiteY296" fmla="*/ 1210659 h 2382234"/>
              <a:gd name="connsiteX297" fmla="*/ 1739265 w 1968103"/>
              <a:gd name="connsiteY297" fmla="*/ 1201134 h 2382234"/>
              <a:gd name="connsiteX298" fmla="*/ 1745615 w 1968103"/>
              <a:gd name="connsiteY298" fmla="*/ 1191609 h 2382234"/>
              <a:gd name="connsiteX299" fmla="*/ 1764665 w 1968103"/>
              <a:gd name="connsiteY299" fmla="*/ 1178909 h 2382234"/>
              <a:gd name="connsiteX300" fmla="*/ 1774190 w 1968103"/>
              <a:gd name="connsiteY300" fmla="*/ 1169384 h 2382234"/>
              <a:gd name="connsiteX301" fmla="*/ 1780540 w 1968103"/>
              <a:gd name="connsiteY301" fmla="*/ 1156684 h 2382234"/>
              <a:gd name="connsiteX0" fmla="*/ 1780540 w 1968103"/>
              <a:gd name="connsiteY0" fmla="*/ 1156684 h 2382234"/>
              <a:gd name="connsiteX1" fmla="*/ 1847215 w 1968103"/>
              <a:gd name="connsiteY1" fmla="*/ 1105884 h 2382234"/>
              <a:gd name="connsiteX2" fmla="*/ 1875790 w 1968103"/>
              <a:gd name="connsiteY2" fmla="*/ 1061434 h 2382234"/>
              <a:gd name="connsiteX3" fmla="*/ 1910715 w 1968103"/>
              <a:gd name="connsiteY3" fmla="*/ 991584 h 2382234"/>
              <a:gd name="connsiteX4" fmla="*/ 1939290 w 1968103"/>
              <a:gd name="connsiteY4" fmla="*/ 940784 h 2382234"/>
              <a:gd name="connsiteX5" fmla="*/ 1958340 w 1968103"/>
              <a:gd name="connsiteY5" fmla="*/ 902684 h 2382234"/>
              <a:gd name="connsiteX6" fmla="*/ 1967865 w 1968103"/>
              <a:gd name="connsiteY6" fmla="*/ 858234 h 2382234"/>
              <a:gd name="connsiteX7" fmla="*/ 1951990 w 1968103"/>
              <a:gd name="connsiteY7" fmla="*/ 842359 h 2382234"/>
              <a:gd name="connsiteX8" fmla="*/ 1917065 w 1968103"/>
              <a:gd name="connsiteY8" fmla="*/ 858234 h 2382234"/>
              <a:gd name="connsiteX9" fmla="*/ 1872615 w 1968103"/>
              <a:gd name="connsiteY9" fmla="*/ 864584 h 2382234"/>
              <a:gd name="connsiteX10" fmla="*/ 1831340 w 1968103"/>
              <a:gd name="connsiteY10" fmla="*/ 883634 h 2382234"/>
              <a:gd name="connsiteX11" fmla="*/ 1786890 w 1968103"/>
              <a:gd name="connsiteY11" fmla="*/ 886809 h 2382234"/>
              <a:gd name="connsiteX12" fmla="*/ 1758315 w 1968103"/>
              <a:gd name="connsiteY12" fmla="*/ 886809 h 2382234"/>
              <a:gd name="connsiteX13" fmla="*/ 1732915 w 1968103"/>
              <a:gd name="connsiteY13" fmla="*/ 861409 h 2382234"/>
              <a:gd name="connsiteX14" fmla="*/ 1732915 w 1968103"/>
              <a:gd name="connsiteY14" fmla="*/ 839184 h 2382234"/>
              <a:gd name="connsiteX15" fmla="*/ 1736090 w 1968103"/>
              <a:gd name="connsiteY15" fmla="*/ 820134 h 2382234"/>
              <a:gd name="connsiteX16" fmla="*/ 1713865 w 1968103"/>
              <a:gd name="connsiteY16" fmla="*/ 804259 h 2382234"/>
              <a:gd name="connsiteX17" fmla="*/ 1691640 w 1968103"/>
              <a:gd name="connsiteY17" fmla="*/ 747109 h 2382234"/>
              <a:gd name="connsiteX18" fmla="*/ 1663065 w 1968103"/>
              <a:gd name="connsiteY18" fmla="*/ 740759 h 2382234"/>
              <a:gd name="connsiteX19" fmla="*/ 1634490 w 1968103"/>
              <a:gd name="connsiteY19" fmla="*/ 705834 h 2382234"/>
              <a:gd name="connsiteX20" fmla="*/ 1621790 w 1968103"/>
              <a:gd name="connsiteY20" fmla="*/ 635984 h 2382234"/>
              <a:gd name="connsiteX21" fmla="*/ 1596390 w 1968103"/>
              <a:gd name="connsiteY21" fmla="*/ 601059 h 2382234"/>
              <a:gd name="connsiteX22" fmla="*/ 1599565 w 1968103"/>
              <a:gd name="connsiteY22" fmla="*/ 550259 h 2382234"/>
              <a:gd name="connsiteX23" fmla="*/ 1590040 w 1968103"/>
              <a:gd name="connsiteY23" fmla="*/ 493109 h 2382234"/>
              <a:gd name="connsiteX24" fmla="*/ 1586865 w 1968103"/>
              <a:gd name="connsiteY24" fmla="*/ 489934 h 2382234"/>
              <a:gd name="connsiteX25" fmla="*/ 1574165 w 1968103"/>
              <a:gd name="connsiteY25" fmla="*/ 458184 h 2382234"/>
              <a:gd name="connsiteX26" fmla="*/ 1570990 w 1968103"/>
              <a:gd name="connsiteY26" fmla="*/ 448659 h 2382234"/>
              <a:gd name="connsiteX27" fmla="*/ 1564640 w 1968103"/>
              <a:gd name="connsiteY27" fmla="*/ 416909 h 2382234"/>
              <a:gd name="connsiteX28" fmla="*/ 1555115 w 1968103"/>
              <a:gd name="connsiteY28" fmla="*/ 343884 h 2382234"/>
              <a:gd name="connsiteX29" fmla="*/ 1536065 w 1968103"/>
              <a:gd name="connsiteY29" fmla="*/ 277209 h 2382234"/>
              <a:gd name="connsiteX30" fmla="*/ 1532890 w 1968103"/>
              <a:gd name="connsiteY30" fmla="*/ 239109 h 2382234"/>
              <a:gd name="connsiteX31" fmla="*/ 1539240 w 1968103"/>
              <a:gd name="connsiteY31" fmla="*/ 197834 h 2382234"/>
              <a:gd name="connsiteX32" fmla="*/ 1504315 w 1968103"/>
              <a:gd name="connsiteY32" fmla="*/ 197834 h 2382234"/>
              <a:gd name="connsiteX33" fmla="*/ 1466215 w 1968103"/>
              <a:gd name="connsiteY33" fmla="*/ 210534 h 2382234"/>
              <a:gd name="connsiteX34" fmla="*/ 1434465 w 1968103"/>
              <a:gd name="connsiteY34" fmla="*/ 213709 h 2382234"/>
              <a:gd name="connsiteX35" fmla="*/ 1336040 w 1968103"/>
              <a:gd name="connsiteY35" fmla="*/ 185134 h 2382234"/>
              <a:gd name="connsiteX36" fmla="*/ 1323340 w 1968103"/>
              <a:gd name="connsiteY36" fmla="*/ 178784 h 2382234"/>
              <a:gd name="connsiteX37" fmla="*/ 1304290 w 1968103"/>
              <a:gd name="connsiteY37" fmla="*/ 156559 h 2382234"/>
              <a:gd name="connsiteX38" fmla="*/ 1297940 w 1968103"/>
              <a:gd name="connsiteY38" fmla="*/ 156559 h 2382234"/>
              <a:gd name="connsiteX39" fmla="*/ 1250315 w 1968103"/>
              <a:gd name="connsiteY39" fmla="*/ 153384 h 2382234"/>
              <a:gd name="connsiteX40" fmla="*/ 1221740 w 1968103"/>
              <a:gd name="connsiteY40" fmla="*/ 169259 h 2382234"/>
              <a:gd name="connsiteX41" fmla="*/ 1205865 w 1968103"/>
              <a:gd name="connsiteY41" fmla="*/ 185134 h 2382234"/>
              <a:gd name="connsiteX42" fmla="*/ 1196340 w 1968103"/>
              <a:gd name="connsiteY42" fmla="*/ 216884 h 2382234"/>
              <a:gd name="connsiteX43" fmla="*/ 1177290 w 1968103"/>
              <a:gd name="connsiteY43" fmla="*/ 223234 h 2382234"/>
              <a:gd name="connsiteX44" fmla="*/ 1151890 w 1968103"/>
              <a:gd name="connsiteY44" fmla="*/ 216884 h 2382234"/>
              <a:gd name="connsiteX45" fmla="*/ 1151890 w 1968103"/>
              <a:gd name="connsiteY45" fmla="*/ 213709 h 2382234"/>
              <a:gd name="connsiteX46" fmla="*/ 1110615 w 1968103"/>
              <a:gd name="connsiteY46" fmla="*/ 204184 h 2382234"/>
              <a:gd name="connsiteX47" fmla="*/ 1091565 w 1968103"/>
              <a:gd name="connsiteY47" fmla="*/ 201009 h 2382234"/>
              <a:gd name="connsiteX48" fmla="*/ 1085215 w 1968103"/>
              <a:gd name="connsiteY48" fmla="*/ 191484 h 2382234"/>
              <a:gd name="connsiteX49" fmla="*/ 1075690 w 1968103"/>
              <a:gd name="connsiteY49" fmla="*/ 162909 h 2382234"/>
              <a:gd name="connsiteX50" fmla="*/ 1015365 w 1968103"/>
              <a:gd name="connsiteY50" fmla="*/ 143859 h 2382234"/>
              <a:gd name="connsiteX51" fmla="*/ 989965 w 1968103"/>
              <a:gd name="connsiteY51" fmla="*/ 137509 h 2382234"/>
              <a:gd name="connsiteX52" fmla="*/ 980440 w 1968103"/>
              <a:gd name="connsiteY52" fmla="*/ 127984 h 2382234"/>
              <a:gd name="connsiteX53" fmla="*/ 977265 w 1968103"/>
              <a:gd name="connsiteY53" fmla="*/ 108934 h 2382234"/>
              <a:gd name="connsiteX54" fmla="*/ 986790 w 1968103"/>
              <a:gd name="connsiteY54" fmla="*/ 105759 h 2382234"/>
              <a:gd name="connsiteX55" fmla="*/ 1005840 w 1968103"/>
              <a:gd name="connsiteY55" fmla="*/ 89884 h 2382234"/>
              <a:gd name="connsiteX56" fmla="*/ 1009015 w 1968103"/>
              <a:gd name="connsiteY56" fmla="*/ 58134 h 2382234"/>
              <a:gd name="connsiteX57" fmla="*/ 1015365 w 1968103"/>
              <a:gd name="connsiteY57" fmla="*/ 48609 h 2382234"/>
              <a:gd name="connsiteX58" fmla="*/ 1024890 w 1968103"/>
              <a:gd name="connsiteY58" fmla="*/ 29559 h 2382234"/>
              <a:gd name="connsiteX59" fmla="*/ 999490 w 1968103"/>
              <a:gd name="connsiteY59" fmla="*/ 7334 h 2382234"/>
              <a:gd name="connsiteX60" fmla="*/ 951865 w 1968103"/>
              <a:gd name="connsiteY60" fmla="*/ 16859 h 2382234"/>
              <a:gd name="connsiteX61" fmla="*/ 942340 w 1968103"/>
              <a:gd name="connsiteY61" fmla="*/ 10509 h 2382234"/>
              <a:gd name="connsiteX62" fmla="*/ 913765 w 1968103"/>
              <a:gd name="connsiteY62" fmla="*/ 13684 h 2382234"/>
              <a:gd name="connsiteX63" fmla="*/ 897890 w 1968103"/>
              <a:gd name="connsiteY63" fmla="*/ 20034 h 2382234"/>
              <a:gd name="connsiteX64" fmla="*/ 878840 w 1968103"/>
              <a:gd name="connsiteY64" fmla="*/ 26384 h 2382234"/>
              <a:gd name="connsiteX65" fmla="*/ 859790 w 1968103"/>
              <a:gd name="connsiteY65" fmla="*/ 23209 h 2382234"/>
              <a:gd name="connsiteX66" fmla="*/ 840740 w 1968103"/>
              <a:gd name="connsiteY66" fmla="*/ 16859 h 2382234"/>
              <a:gd name="connsiteX67" fmla="*/ 786765 w 1968103"/>
              <a:gd name="connsiteY67" fmla="*/ 26384 h 2382234"/>
              <a:gd name="connsiteX68" fmla="*/ 761365 w 1968103"/>
              <a:gd name="connsiteY68" fmla="*/ 32734 h 2382234"/>
              <a:gd name="connsiteX69" fmla="*/ 678815 w 1968103"/>
              <a:gd name="connsiteY69" fmla="*/ 70834 h 2382234"/>
              <a:gd name="connsiteX70" fmla="*/ 669290 w 1968103"/>
              <a:gd name="connsiteY70" fmla="*/ 74009 h 2382234"/>
              <a:gd name="connsiteX71" fmla="*/ 647065 w 1968103"/>
              <a:gd name="connsiteY71" fmla="*/ 77184 h 2382234"/>
              <a:gd name="connsiteX72" fmla="*/ 586740 w 1968103"/>
              <a:gd name="connsiteY72" fmla="*/ 74009 h 2382234"/>
              <a:gd name="connsiteX73" fmla="*/ 577215 w 1968103"/>
              <a:gd name="connsiteY73" fmla="*/ 70834 h 2382234"/>
              <a:gd name="connsiteX74" fmla="*/ 567690 w 1968103"/>
              <a:gd name="connsiteY74" fmla="*/ 64484 h 2382234"/>
              <a:gd name="connsiteX75" fmla="*/ 561340 w 1968103"/>
              <a:gd name="connsiteY75" fmla="*/ 54959 h 2382234"/>
              <a:gd name="connsiteX76" fmla="*/ 545465 w 1968103"/>
              <a:gd name="connsiteY76" fmla="*/ 61309 h 2382234"/>
              <a:gd name="connsiteX77" fmla="*/ 535940 w 1968103"/>
              <a:gd name="connsiteY77" fmla="*/ 70834 h 2382234"/>
              <a:gd name="connsiteX78" fmla="*/ 507365 w 1968103"/>
              <a:gd name="connsiteY78" fmla="*/ 112109 h 2382234"/>
              <a:gd name="connsiteX79" fmla="*/ 497840 w 1968103"/>
              <a:gd name="connsiteY79" fmla="*/ 121634 h 2382234"/>
              <a:gd name="connsiteX80" fmla="*/ 478790 w 1968103"/>
              <a:gd name="connsiteY80" fmla="*/ 124809 h 2382234"/>
              <a:gd name="connsiteX81" fmla="*/ 469265 w 1968103"/>
              <a:gd name="connsiteY81" fmla="*/ 127984 h 2382234"/>
              <a:gd name="connsiteX82" fmla="*/ 450215 w 1968103"/>
              <a:gd name="connsiteY82" fmla="*/ 131159 h 2382234"/>
              <a:gd name="connsiteX83" fmla="*/ 440690 w 1968103"/>
              <a:gd name="connsiteY83" fmla="*/ 137509 h 2382234"/>
              <a:gd name="connsiteX84" fmla="*/ 421640 w 1968103"/>
              <a:gd name="connsiteY84" fmla="*/ 143859 h 2382234"/>
              <a:gd name="connsiteX85" fmla="*/ 402590 w 1968103"/>
              <a:gd name="connsiteY85" fmla="*/ 159734 h 2382234"/>
              <a:gd name="connsiteX86" fmla="*/ 389890 w 1968103"/>
              <a:gd name="connsiteY86" fmla="*/ 175609 h 2382234"/>
              <a:gd name="connsiteX87" fmla="*/ 377190 w 1968103"/>
              <a:gd name="connsiteY87" fmla="*/ 194659 h 2382234"/>
              <a:gd name="connsiteX88" fmla="*/ 370840 w 1968103"/>
              <a:gd name="connsiteY88" fmla="*/ 204184 h 2382234"/>
              <a:gd name="connsiteX89" fmla="*/ 361315 w 1968103"/>
              <a:gd name="connsiteY89" fmla="*/ 213709 h 2382234"/>
              <a:gd name="connsiteX90" fmla="*/ 354965 w 1968103"/>
              <a:gd name="connsiteY90" fmla="*/ 232759 h 2382234"/>
              <a:gd name="connsiteX91" fmla="*/ 323215 w 1968103"/>
              <a:gd name="connsiteY91" fmla="*/ 283559 h 2382234"/>
              <a:gd name="connsiteX92" fmla="*/ 307340 w 1968103"/>
              <a:gd name="connsiteY92" fmla="*/ 293084 h 2382234"/>
              <a:gd name="connsiteX93" fmla="*/ 294640 w 1968103"/>
              <a:gd name="connsiteY93" fmla="*/ 296259 h 2382234"/>
              <a:gd name="connsiteX94" fmla="*/ 269240 w 1968103"/>
              <a:gd name="connsiteY94" fmla="*/ 308959 h 2382234"/>
              <a:gd name="connsiteX95" fmla="*/ 234315 w 1968103"/>
              <a:gd name="connsiteY95" fmla="*/ 318484 h 2382234"/>
              <a:gd name="connsiteX96" fmla="*/ 212090 w 1968103"/>
              <a:gd name="connsiteY96" fmla="*/ 334359 h 2382234"/>
              <a:gd name="connsiteX97" fmla="*/ 199390 w 1968103"/>
              <a:gd name="connsiteY97" fmla="*/ 356584 h 2382234"/>
              <a:gd name="connsiteX98" fmla="*/ 158115 w 1968103"/>
              <a:gd name="connsiteY98" fmla="*/ 394684 h 2382234"/>
              <a:gd name="connsiteX99" fmla="*/ 110490 w 1968103"/>
              <a:gd name="connsiteY99" fmla="*/ 448659 h 2382234"/>
              <a:gd name="connsiteX100" fmla="*/ 72390 w 1968103"/>
              <a:gd name="connsiteY100" fmla="*/ 493109 h 2382234"/>
              <a:gd name="connsiteX101" fmla="*/ 53340 w 1968103"/>
              <a:gd name="connsiteY101" fmla="*/ 528034 h 2382234"/>
              <a:gd name="connsiteX102" fmla="*/ 56515 w 1968103"/>
              <a:gd name="connsiteY102" fmla="*/ 537559 h 2382234"/>
              <a:gd name="connsiteX103" fmla="*/ 59690 w 1968103"/>
              <a:gd name="connsiteY103" fmla="*/ 550259 h 2382234"/>
              <a:gd name="connsiteX104" fmla="*/ 66040 w 1968103"/>
              <a:gd name="connsiteY104" fmla="*/ 569309 h 2382234"/>
              <a:gd name="connsiteX105" fmla="*/ 59690 w 1968103"/>
              <a:gd name="connsiteY105" fmla="*/ 597884 h 2382234"/>
              <a:gd name="connsiteX106" fmla="*/ 50165 w 1968103"/>
              <a:gd name="connsiteY106" fmla="*/ 616934 h 2382234"/>
              <a:gd name="connsiteX107" fmla="*/ 46990 w 1968103"/>
              <a:gd name="connsiteY107" fmla="*/ 651859 h 2382234"/>
              <a:gd name="connsiteX108" fmla="*/ 40640 w 1968103"/>
              <a:gd name="connsiteY108" fmla="*/ 670909 h 2382234"/>
              <a:gd name="connsiteX109" fmla="*/ 37465 w 1968103"/>
              <a:gd name="connsiteY109" fmla="*/ 680434 h 2382234"/>
              <a:gd name="connsiteX110" fmla="*/ 34290 w 1968103"/>
              <a:gd name="connsiteY110" fmla="*/ 689959 h 2382234"/>
              <a:gd name="connsiteX111" fmla="*/ 31115 w 1968103"/>
              <a:gd name="connsiteY111" fmla="*/ 699484 h 2382234"/>
              <a:gd name="connsiteX112" fmla="*/ 21590 w 1968103"/>
              <a:gd name="connsiteY112" fmla="*/ 718534 h 2382234"/>
              <a:gd name="connsiteX113" fmla="*/ 12065 w 1968103"/>
              <a:gd name="connsiteY113" fmla="*/ 737584 h 2382234"/>
              <a:gd name="connsiteX114" fmla="*/ 2540 w 1968103"/>
              <a:gd name="connsiteY114" fmla="*/ 762984 h 2382234"/>
              <a:gd name="connsiteX115" fmla="*/ 8890 w 1968103"/>
              <a:gd name="connsiteY115" fmla="*/ 820134 h 2382234"/>
              <a:gd name="connsiteX116" fmla="*/ 24765 w 1968103"/>
              <a:gd name="connsiteY116" fmla="*/ 842359 h 2382234"/>
              <a:gd name="connsiteX117" fmla="*/ 31115 w 1968103"/>
              <a:gd name="connsiteY117" fmla="*/ 861409 h 2382234"/>
              <a:gd name="connsiteX118" fmla="*/ 34290 w 1968103"/>
              <a:gd name="connsiteY118" fmla="*/ 870934 h 2382234"/>
              <a:gd name="connsiteX119" fmla="*/ 53340 w 1968103"/>
              <a:gd name="connsiteY119" fmla="*/ 889984 h 2382234"/>
              <a:gd name="connsiteX120" fmla="*/ 56515 w 1968103"/>
              <a:gd name="connsiteY120" fmla="*/ 899509 h 2382234"/>
              <a:gd name="connsiteX121" fmla="*/ 69215 w 1968103"/>
              <a:gd name="connsiteY121" fmla="*/ 918559 h 2382234"/>
              <a:gd name="connsiteX122" fmla="*/ 72390 w 1968103"/>
              <a:gd name="connsiteY122" fmla="*/ 928084 h 2382234"/>
              <a:gd name="connsiteX123" fmla="*/ 88265 w 1968103"/>
              <a:gd name="connsiteY123" fmla="*/ 950309 h 2382234"/>
              <a:gd name="connsiteX124" fmla="*/ 91440 w 1968103"/>
              <a:gd name="connsiteY124" fmla="*/ 959834 h 2382234"/>
              <a:gd name="connsiteX125" fmla="*/ 100965 w 1968103"/>
              <a:gd name="connsiteY125" fmla="*/ 985234 h 2382234"/>
              <a:gd name="connsiteX126" fmla="*/ 110490 w 1968103"/>
              <a:gd name="connsiteY126" fmla="*/ 988409 h 2382234"/>
              <a:gd name="connsiteX127" fmla="*/ 116840 w 1968103"/>
              <a:gd name="connsiteY127" fmla="*/ 997934 h 2382234"/>
              <a:gd name="connsiteX128" fmla="*/ 126365 w 1968103"/>
              <a:gd name="connsiteY128" fmla="*/ 1016984 h 2382234"/>
              <a:gd name="connsiteX129" fmla="*/ 135890 w 1968103"/>
              <a:gd name="connsiteY129" fmla="*/ 1023334 h 2382234"/>
              <a:gd name="connsiteX130" fmla="*/ 154940 w 1968103"/>
              <a:gd name="connsiteY130" fmla="*/ 1029684 h 2382234"/>
              <a:gd name="connsiteX131" fmla="*/ 161290 w 1968103"/>
              <a:gd name="connsiteY131" fmla="*/ 1039209 h 2382234"/>
              <a:gd name="connsiteX132" fmla="*/ 224790 w 1968103"/>
              <a:gd name="connsiteY132" fmla="*/ 1083659 h 2382234"/>
              <a:gd name="connsiteX133" fmla="*/ 266065 w 1968103"/>
              <a:gd name="connsiteY133" fmla="*/ 1086834 h 2382234"/>
              <a:gd name="connsiteX134" fmla="*/ 285115 w 1968103"/>
              <a:gd name="connsiteY134" fmla="*/ 1074134 h 2382234"/>
              <a:gd name="connsiteX135" fmla="*/ 316865 w 1968103"/>
              <a:gd name="connsiteY135" fmla="*/ 1064609 h 2382234"/>
              <a:gd name="connsiteX136" fmla="*/ 377190 w 1968103"/>
              <a:gd name="connsiteY136" fmla="*/ 1067784 h 2382234"/>
              <a:gd name="connsiteX137" fmla="*/ 383540 w 1968103"/>
              <a:gd name="connsiteY137" fmla="*/ 1077309 h 2382234"/>
              <a:gd name="connsiteX138" fmla="*/ 393065 w 1968103"/>
              <a:gd name="connsiteY138" fmla="*/ 1080484 h 2382234"/>
              <a:gd name="connsiteX139" fmla="*/ 427990 w 1968103"/>
              <a:gd name="connsiteY139" fmla="*/ 1074134 h 2382234"/>
              <a:gd name="connsiteX140" fmla="*/ 437515 w 1968103"/>
              <a:gd name="connsiteY140" fmla="*/ 1064609 h 2382234"/>
              <a:gd name="connsiteX141" fmla="*/ 456565 w 1968103"/>
              <a:gd name="connsiteY141" fmla="*/ 1058259 h 2382234"/>
              <a:gd name="connsiteX142" fmla="*/ 478790 w 1968103"/>
              <a:gd name="connsiteY142" fmla="*/ 1051909 h 2382234"/>
              <a:gd name="connsiteX143" fmla="*/ 497840 w 1968103"/>
              <a:gd name="connsiteY143" fmla="*/ 1045559 h 2382234"/>
              <a:gd name="connsiteX144" fmla="*/ 507365 w 1968103"/>
              <a:gd name="connsiteY144" fmla="*/ 1042384 h 2382234"/>
              <a:gd name="connsiteX145" fmla="*/ 529590 w 1968103"/>
              <a:gd name="connsiteY145" fmla="*/ 1029684 h 2382234"/>
              <a:gd name="connsiteX146" fmla="*/ 558165 w 1968103"/>
              <a:gd name="connsiteY146" fmla="*/ 1026509 h 2382234"/>
              <a:gd name="connsiteX147" fmla="*/ 599440 w 1968103"/>
              <a:gd name="connsiteY147" fmla="*/ 1029684 h 2382234"/>
              <a:gd name="connsiteX148" fmla="*/ 608965 w 1968103"/>
              <a:gd name="connsiteY148" fmla="*/ 1032859 h 2382234"/>
              <a:gd name="connsiteX149" fmla="*/ 618490 w 1968103"/>
              <a:gd name="connsiteY149" fmla="*/ 1042384 h 2382234"/>
              <a:gd name="connsiteX150" fmla="*/ 624840 w 1968103"/>
              <a:gd name="connsiteY150" fmla="*/ 1051909 h 2382234"/>
              <a:gd name="connsiteX151" fmla="*/ 628015 w 1968103"/>
              <a:gd name="connsiteY151" fmla="*/ 1061434 h 2382234"/>
              <a:gd name="connsiteX152" fmla="*/ 628015 w 1968103"/>
              <a:gd name="connsiteY152" fmla="*/ 1086834 h 2382234"/>
              <a:gd name="connsiteX153" fmla="*/ 637540 w 1968103"/>
              <a:gd name="connsiteY153" fmla="*/ 1090009 h 2382234"/>
              <a:gd name="connsiteX154" fmla="*/ 669290 w 1968103"/>
              <a:gd name="connsiteY154" fmla="*/ 1083659 h 2382234"/>
              <a:gd name="connsiteX155" fmla="*/ 688340 w 1968103"/>
              <a:gd name="connsiteY155" fmla="*/ 1077309 h 2382234"/>
              <a:gd name="connsiteX156" fmla="*/ 704215 w 1968103"/>
              <a:gd name="connsiteY156" fmla="*/ 1080484 h 2382234"/>
              <a:gd name="connsiteX157" fmla="*/ 723265 w 1968103"/>
              <a:gd name="connsiteY157" fmla="*/ 1083659 h 2382234"/>
              <a:gd name="connsiteX158" fmla="*/ 726440 w 1968103"/>
              <a:gd name="connsiteY158" fmla="*/ 1093184 h 2382234"/>
              <a:gd name="connsiteX159" fmla="*/ 732790 w 1968103"/>
              <a:gd name="connsiteY159" fmla="*/ 1102709 h 2382234"/>
              <a:gd name="connsiteX160" fmla="*/ 735965 w 1968103"/>
              <a:gd name="connsiteY160" fmla="*/ 1118584 h 2382234"/>
              <a:gd name="connsiteX161" fmla="*/ 739140 w 1968103"/>
              <a:gd name="connsiteY161" fmla="*/ 1131284 h 2382234"/>
              <a:gd name="connsiteX162" fmla="*/ 739140 w 1968103"/>
              <a:gd name="connsiteY162" fmla="*/ 1143984 h 2382234"/>
              <a:gd name="connsiteX163" fmla="*/ 739140 w 1968103"/>
              <a:gd name="connsiteY163" fmla="*/ 1182084 h 2382234"/>
              <a:gd name="connsiteX164" fmla="*/ 729615 w 1968103"/>
              <a:gd name="connsiteY164" fmla="*/ 1191609 h 2382234"/>
              <a:gd name="connsiteX165" fmla="*/ 739140 w 1968103"/>
              <a:gd name="connsiteY165" fmla="*/ 1217009 h 2382234"/>
              <a:gd name="connsiteX166" fmla="*/ 735965 w 1968103"/>
              <a:gd name="connsiteY166" fmla="*/ 1226534 h 2382234"/>
              <a:gd name="connsiteX167" fmla="*/ 723265 w 1968103"/>
              <a:gd name="connsiteY167" fmla="*/ 1245584 h 2382234"/>
              <a:gd name="connsiteX168" fmla="*/ 716915 w 1968103"/>
              <a:gd name="connsiteY168" fmla="*/ 1264634 h 2382234"/>
              <a:gd name="connsiteX169" fmla="*/ 713740 w 1968103"/>
              <a:gd name="connsiteY169" fmla="*/ 1274159 h 2382234"/>
              <a:gd name="connsiteX170" fmla="*/ 723265 w 1968103"/>
              <a:gd name="connsiteY170" fmla="*/ 1286859 h 2382234"/>
              <a:gd name="connsiteX171" fmla="*/ 729615 w 1968103"/>
              <a:gd name="connsiteY171" fmla="*/ 1296384 h 2382234"/>
              <a:gd name="connsiteX172" fmla="*/ 739140 w 1968103"/>
              <a:gd name="connsiteY172" fmla="*/ 1305909 h 2382234"/>
              <a:gd name="connsiteX173" fmla="*/ 751840 w 1968103"/>
              <a:gd name="connsiteY173" fmla="*/ 1324959 h 2382234"/>
              <a:gd name="connsiteX174" fmla="*/ 764540 w 1968103"/>
              <a:gd name="connsiteY174" fmla="*/ 1334484 h 2382234"/>
              <a:gd name="connsiteX175" fmla="*/ 774065 w 1968103"/>
              <a:gd name="connsiteY175" fmla="*/ 1353534 h 2382234"/>
              <a:gd name="connsiteX176" fmla="*/ 783590 w 1968103"/>
              <a:gd name="connsiteY176" fmla="*/ 1363059 h 2382234"/>
              <a:gd name="connsiteX177" fmla="*/ 786765 w 1968103"/>
              <a:gd name="connsiteY177" fmla="*/ 1375759 h 2382234"/>
              <a:gd name="connsiteX178" fmla="*/ 796290 w 1968103"/>
              <a:gd name="connsiteY178" fmla="*/ 1382109 h 2382234"/>
              <a:gd name="connsiteX179" fmla="*/ 805815 w 1968103"/>
              <a:gd name="connsiteY179" fmla="*/ 1391634 h 2382234"/>
              <a:gd name="connsiteX180" fmla="*/ 812165 w 1968103"/>
              <a:gd name="connsiteY180" fmla="*/ 1404334 h 2382234"/>
              <a:gd name="connsiteX181" fmla="*/ 843915 w 1968103"/>
              <a:gd name="connsiteY181" fmla="*/ 1471009 h 2382234"/>
              <a:gd name="connsiteX182" fmla="*/ 859790 w 1968103"/>
              <a:gd name="connsiteY182" fmla="*/ 1499584 h 2382234"/>
              <a:gd name="connsiteX183" fmla="*/ 862965 w 1968103"/>
              <a:gd name="connsiteY183" fmla="*/ 1509109 h 2382234"/>
              <a:gd name="connsiteX184" fmla="*/ 859790 w 1968103"/>
              <a:gd name="connsiteY184" fmla="*/ 1524984 h 2382234"/>
              <a:gd name="connsiteX185" fmla="*/ 856615 w 1968103"/>
              <a:gd name="connsiteY185" fmla="*/ 1534509 h 2382234"/>
              <a:gd name="connsiteX186" fmla="*/ 859790 w 1968103"/>
              <a:gd name="connsiteY186" fmla="*/ 1556734 h 2382234"/>
              <a:gd name="connsiteX187" fmla="*/ 862965 w 1968103"/>
              <a:gd name="connsiteY187" fmla="*/ 1566259 h 2382234"/>
              <a:gd name="connsiteX188" fmla="*/ 872490 w 1968103"/>
              <a:gd name="connsiteY188" fmla="*/ 1572609 h 2382234"/>
              <a:gd name="connsiteX189" fmla="*/ 875665 w 1968103"/>
              <a:gd name="connsiteY189" fmla="*/ 1585309 h 2382234"/>
              <a:gd name="connsiteX190" fmla="*/ 882015 w 1968103"/>
              <a:gd name="connsiteY190" fmla="*/ 1604359 h 2382234"/>
              <a:gd name="connsiteX191" fmla="*/ 875665 w 1968103"/>
              <a:gd name="connsiteY191" fmla="*/ 1632934 h 2382234"/>
              <a:gd name="connsiteX192" fmla="*/ 869315 w 1968103"/>
              <a:gd name="connsiteY192" fmla="*/ 1642459 h 2382234"/>
              <a:gd name="connsiteX193" fmla="*/ 866140 w 1968103"/>
              <a:gd name="connsiteY193" fmla="*/ 1658334 h 2382234"/>
              <a:gd name="connsiteX194" fmla="*/ 850265 w 1968103"/>
              <a:gd name="connsiteY194" fmla="*/ 1791684 h 2382234"/>
              <a:gd name="connsiteX195" fmla="*/ 856615 w 1968103"/>
              <a:gd name="connsiteY195" fmla="*/ 1810734 h 2382234"/>
              <a:gd name="connsiteX196" fmla="*/ 862965 w 1968103"/>
              <a:gd name="connsiteY196" fmla="*/ 1823434 h 2382234"/>
              <a:gd name="connsiteX197" fmla="*/ 888365 w 1968103"/>
              <a:gd name="connsiteY197" fmla="*/ 1861534 h 2382234"/>
              <a:gd name="connsiteX198" fmla="*/ 894715 w 1968103"/>
              <a:gd name="connsiteY198" fmla="*/ 1871059 h 2382234"/>
              <a:gd name="connsiteX199" fmla="*/ 904240 w 1968103"/>
              <a:gd name="connsiteY199" fmla="*/ 1890109 h 2382234"/>
              <a:gd name="connsiteX200" fmla="*/ 907415 w 1968103"/>
              <a:gd name="connsiteY200" fmla="*/ 1899634 h 2382234"/>
              <a:gd name="connsiteX201" fmla="*/ 913765 w 1968103"/>
              <a:gd name="connsiteY201" fmla="*/ 1909159 h 2382234"/>
              <a:gd name="connsiteX202" fmla="*/ 916940 w 1968103"/>
              <a:gd name="connsiteY202" fmla="*/ 1918684 h 2382234"/>
              <a:gd name="connsiteX203" fmla="*/ 926465 w 1968103"/>
              <a:gd name="connsiteY203" fmla="*/ 1925034 h 2382234"/>
              <a:gd name="connsiteX204" fmla="*/ 932815 w 1968103"/>
              <a:gd name="connsiteY204" fmla="*/ 1934559 h 2382234"/>
              <a:gd name="connsiteX205" fmla="*/ 942340 w 1968103"/>
              <a:gd name="connsiteY205" fmla="*/ 1937734 h 2382234"/>
              <a:gd name="connsiteX206" fmla="*/ 955040 w 1968103"/>
              <a:gd name="connsiteY206" fmla="*/ 1956784 h 2382234"/>
              <a:gd name="connsiteX207" fmla="*/ 964565 w 1968103"/>
              <a:gd name="connsiteY207" fmla="*/ 1966309 h 2382234"/>
              <a:gd name="connsiteX208" fmla="*/ 974090 w 1968103"/>
              <a:gd name="connsiteY208" fmla="*/ 2045684 h 2382234"/>
              <a:gd name="connsiteX209" fmla="*/ 983615 w 1968103"/>
              <a:gd name="connsiteY209" fmla="*/ 2055209 h 2382234"/>
              <a:gd name="connsiteX210" fmla="*/ 989965 w 1968103"/>
              <a:gd name="connsiteY210" fmla="*/ 2064734 h 2382234"/>
              <a:gd name="connsiteX211" fmla="*/ 996315 w 1968103"/>
              <a:gd name="connsiteY211" fmla="*/ 2083784 h 2382234"/>
              <a:gd name="connsiteX212" fmla="*/ 999490 w 1968103"/>
              <a:gd name="connsiteY212" fmla="*/ 2093309 h 2382234"/>
              <a:gd name="connsiteX213" fmla="*/ 1009015 w 1968103"/>
              <a:gd name="connsiteY213" fmla="*/ 2102834 h 2382234"/>
              <a:gd name="connsiteX214" fmla="*/ 1024890 w 1968103"/>
              <a:gd name="connsiteY214" fmla="*/ 2121884 h 2382234"/>
              <a:gd name="connsiteX215" fmla="*/ 1028065 w 1968103"/>
              <a:gd name="connsiteY215" fmla="*/ 2131409 h 2382234"/>
              <a:gd name="connsiteX216" fmla="*/ 1047115 w 1968103"/>
              <a:gd name="connsiteY216" fmla="*/ 2144109 h 2382234"/>
              <a:gd name="connsiteX217" fmla="*/ 1062990 w 1968103"/>
              <a:gd name="connsiteY217" fmla="*/ 2163159 h 2382234"/>
              <a:gd name="connsiteX218" fmla="*/ 1085215 w 1968103"/>
              <a:gd name="connsiteY218" fmla="*/ 2191734 h 2382234"/>
              <a:gd name="connsiteX219" fmla="*/ 1088390 w 1968103"/>
              <a:gd name="connsiteY219" fmla="*/ 2201259 h 2382234"/>
              <a:gd name="connsiteX220" fmla="*/ 1107440 w 1968103"/>
              <a:gd name="connsiteY220" fmla="*/ 2217134 h 2382234"/>
              <a:gd name="connsiteX221" fmla="*/ 1116965 w 1968103"/>
              <a:gd name="connsiteY221" fmla="*/ 2226659 h 2382234"/>
              <a:gd name="connsiteX222" fmla="*/ 1161415 w 1968103"/>
              <a:gd name="connsiteY222" fmla="*/ 2280634 h 2382234"/>
              <a:gd name="connsiteX223" fmla="*/ 1174115 w 1968103"/>
              <a:gd name="connsiteY223" fmla="*/ 2315559 h 2382234"/>
              <a:gd name="connsiteX224" fmla="*/ 1180465 w 1968103"/>
              <a:gd name="connsiteY224" fmla="*/ 2325084 h 2382234"/>
              <a:gd name="connsiteX225" fmla="*/ 1183640 w 1968103"/>
              <a:gd name="connsiteY225" fmla="*/ 2344134 h 2382234"/>
              <a:gd name="connsiteX226" fmla="*/ 1193165 w 1968103"/>
              <a:gd name="connsiteY226" fmla="*/ 2347309 h 2382234"/>
              <a:gd name="connsiteX227" fmla="*/ 1202690 w 1968103"/>
              <a:gd name="connsiteY227" fmla="*/ 2353659 h 2382234"/>
              <a:gd name="connsiteX228" fmla="*/ 1209040 w 1968103"/>
              <a:gd name="connsiteY228" fmla="*/ 2363184 h 2382234"/>
              <a:gd name="connsiteX229" fmla="*/ 1221740 w 1968103"/>
              <a:gd name="connsiteY229" fmla="*/ 2379059 h 2382234"/>
              <a:gd name="connsiteX230" fmla="*/ 1237615 w 1968103"/>
              <a:gd name="connsiteY230" fmla="*/ 2382234 h 2382234"/>
              <a:gd name="connsiteX231" fmla="*/ 1380490 w 1968103"/>
              <a:gd name="connsiteY231" fmla="*/ 2360009 h 2382234"/>
              <a:gd name="connsiteX232" fmla="*/ 1393190 w 1968103"/>
              <a:gd name="connsiteY232" fmla="*/ 2356834 h 2382234"/>
              <a:gd name="connsiteX233" fmla="*/ 1412240 w 1968103"/>
              <a:gd name="connsiteY233" fmla="*/ 2350484 h 2382234"/>
              <a:gd name="connsiteX234" fmla="*/ 1469390 w 1968103"/>
              <a:gd name="connsiteY234" fmla="*/ 2296509 h 2382234"/>
              <a:gd name="connsiteX235" fmla="*/ 1485265 w 1968103"/>
              <a:gd name="connsiteY235" fmla="*/ 2261584 h 2382234"/>
              <a:gd name="connsiteX236" fmla="*/ 1488440 w 1968103"/>
              <a:gd name="connsiteY236" fmla="*/ 2245709 h 2382234"/>
              <a:gd name="connsiteX237" fmla="*/ 1491615 w 1968103"/>
              <a:gd name="connsiteY237" fmla="*/ 2236184 h 2382234"/>
              <a:gd name="connsiteX238" fmla="*/ 1497965 w 1968103"/>
              <a:gd name="connsiteY238" fmla="*/ 2220309 h 2382234"/>
              <a:gd name="connsiteX239" fmla="*/ 1501140 w 1968103"/>
              <a:gd name="connsiteY239" fmla="*/ 2210784 h 2382234"/>
              <a:gd name="connsiteX240" fmla="*/ 1513840 w 1968103"/>
              <a:gd name="connsiteY240" fmla="*/ 2191734 h 2382234"/>
              <a:gd name="connsiteX241" fmla="*/ 1517015 w 1968103"/>
              <a:gd name="connsiteY241" fmla="*/ 2175859 h 2382234"/>
              <a:gd name="connsiteX242" fmla="*/ 1520190 w 1968103"/>
              <a:gd name="connsiteY242" fmla="*/ 2163159 h 2382234"/>
              <a:gd name="connsiteX243" fmla="*/ 1526540 w 1968103"/>
              <a:gd name="connsiteY243" fmla="*/ 2131409 h 2382234"/>
              <a:gd name="connsiteX244" fmla="*/ 1523365 w 1968103"/>
              <a:gd name="connsiteY244" fmla="*/ 2121884 h 2382234"/>
              <a:gd name="connsiteX245" fmla="*/ 1517015 w 1968103"/>
              <a:gd name="connsiteY245" fmla="*/ 2109184 h 2382234"/>
              <a:gd name="connsiteX246" fmla="*/ 1513840 w 1968103"/>
              <a:gd name="connsiteY246" fmla="*/ 2093309 h 2382234"/>
              <a:gd name="connsiteX247" fmla="*/ 1517015 w 1968103"/>
              <a:gd name="connsiteY247" fmla="*/ 2080609 h 2382234"/>
              <a:gd name="connsiteX248" fmla="*/ 1539240 w 1968103"/>
              <a:gd name="connsiteY248" fmla="*/ 2071084 h 2382234"/>
              <a:gd name="connsiteX249" fmla="*/ 1558290 w 1968103"/>
              <a:gd name="connsiteY249" fmla="*/ 2055209 h 2382234"/>
              <a:gd name="connsiteX250" fmla="*/ 1570990 w 1968103"/>
              <a:gd name="connsiteY250" fmla="*/ 2036159 h 2382234"/>
              <a:gd name="connsiteX251" fmla="*/ 1574165 w 1968103"/>
              <a:gd name="connsiteY251" fmla="*/ 2026634 h 2382234"/>
              <a:gd name="connsiteX252" fmla="*/ 1558290 w 1968103"/>
              <a:gd name="connsiteY252" fmla="*/ 1972659 h 2382234"/>
              <a:gd name="connsiteX253" fmla="*/ 1555115 w 1968103"/>
              <a:gd name="connsiteY253" fmla="*/ 1963134 h 2382234"/>
              <a:gd name="connsiteX254" fmla="*/ 1548765 w 1968103"/>
              <a:gd name="connsiteY254" fmla="*/ 1953609 h 2382234"/>
              <a:gd name="connsiteX255" fmla="*/ 1545590 w 1968103"/>
              <a:gd name="connsiteY255" fmla="*/ 1915509 h 2382234"/>
              <a:gd name="connsiteX256" fmla="*/ 1536065 w 1968103"/>
              <a:gd name="connsiteY256" fmla="*/ 1893284 h 2382234"/>
              <a:gd name="connsiteX257" fmla="*/ 1532890 w 1968103"/>
              <a:gd name="connsiteY257" fmla="*/ 1883759 h 2382234"/>
              <a:gd name="connsiteX258" fmla="*/ 1542415 w 1968103"/>
              <a:gd name="connsiteY258" fmla="*/ 1877409 h 2382234"/>
              <a:gd name="connsiteX259" fmla="*/ 1555115 w 1968103"/>
              <a:gd name="connsiteY259" fmla="*/ 1874234 h 2382234"/>
              <a:gd name="connsiteX260" fmla="*/ 1561465 w 1968103"/>
              <a:gd name="connsiteY260" fmla="*/ 1864709 h 2382234"/>
              <a:gd name="connsiteX261" fmla="*/ 1570990 w 1968103"/>
              <a:gd name="connsiteY261" fmla="*/ 1852009 h 2382234"/>
              <a:gd name="connsiteX262" fmla="*/ 1593215 w 1968103"/>
              <a:gd name="connsiteY262" fmla="*/ 1836134 h 2382234"/>
              <a:gd name="connsiteX263" fmla="*/ 1605915 w 1968103"/>
              <a:gd name="connsiteY263" fmla="*/ 1820259 h 2382234"/>
              <a:gd name="connsiteX264" fmla="*/ 1612265 w 1968103"/>
              <a:gd name="connsiteY264" fmla="*/ 1810734 h 2382234"/>
              <a:gd name="connsiteX265" fmla="*/ 1640840 w 1968103"/>
              <a:gd name="connsiteY265" fmla="*/ 1791684 h 2382234"/>
              <a:gd name="connsiteX266" fmla="*/ 1650365 w 1968103"/>
              <a:gd name="connsiteY266" fmla="*/ 1785334 h 2382234"/>
              <a:gd name="connsiteX267" fmla="*/ 1666240 w 1968103"/>
              <a:gd name="connsiteY267" fmla="*/ 1766284 h 2382234"/>
              <a:gd name="connsiteX268" fmla="*/ 1666240 w 1968103"/>
              <a:gd name="connsiteY268" fmla="*/ 1756759 h 2382234"/>
              <a:gd name="connsiteX269" fmla="*/ 1676559 w 1968103"/>
              <a:gd name="connsiteY269" fmla="*/ 1755965 h 2382234"/>
              <a:gd name="connsiteX270" fmla="*/ 1678940 w 1968103"/>
              <a:gd name="connsiteY270" fmla="*/ 1747234 h 2382234"/>
              <a:gd name="connsiteX271" fmla="*/ 1663065 w 1968103"/>
              <a:gd name="connsiteY271" fmla="*/ 1674209 h 2382234"/>
              <a:gd name="connsiteX272" fmla="*/ 1659890 w 1968103"/>
              <a:gd name="connsiteY272" fmla="*/ 1664684 h 2382234"/>
              <a:gd name="connsiteX273" fmla="*/ 1656715 w 1968103"/>
              <a:gd name="connsiteY273" fmla="*/ 1651984 h 2382234"/>
              <a:gd name="connsiteX274" fmla="*/ 1650365 w 1968103"/>
              <a:gd name="connsiteY274" fmla="*/ 1632934 h 2382234"/>
              <a:gd name="connsiteX275" fmla="*/ 1647190 w 1968103"/>
              <a:gd name="connsiteY275" fmla="*/ 1588484 h 2382234"/>
              <a:gd name="connsiteX276" fmla="*/ 1644015 w 1968103"/>
              <a:gd name="connsiteY276" fmla="*/ 1575784 h 2382234"/>
              <a:gd name="connsiteX277" fmla="*/ 1634490 w 1968103"/>
              <a:gd name="connsiteY277" fmla="*/ 1566259 h 2382234"/>
              <a:gd name="connsiteX278" fmla="*/ 1624965 w 1968103"/>
              <a:gd name="connsiteY278" fmla="*/ 1547209 h 2382234"/>
              <a:gd name="connsiteX279" fmla="*/ 1621790 w 1968103"/>
              <a:gd name="connsiteY279" fmla="*/ 1502759 h 2382234"/>
              <a:gd name="connsiteX280" fmla="*/ 1612265 w 1968103"/>
              <a:gd name="connsiteY280" fmla="*/ 1471009 h 2382234"/>
              <a:gd name="connsiteX281" fmla="*/ 1609090 w 1968103"/>
              <a:gd name="connsiteY281" fmla="*/ 1461484 h 2382234"/>
              <a:gd name="connsiteX282" fmla="*/ 1599565 w 1968103"/>
              <a:gd name="connsiteY282" fmla="*/ 1442434 h 2382234"/>
              <a:gd name="connsiteX283" fmla="*/ 1605915 w 1968103"/>
              <a:gd name="connsiteY283" fmla="*/ 1420209 h 2382234"/>
              <a:gd name="connsiteX284" fmla="*/ 1609090 w 1968103"/>
              <a:gd name="connsiteY284" fmla="*/ 1388459 h 2382234"/>
              <a:gd name="connsiteX285" fmla="*/ 1612265 w 1968103"/>
              <a:gd name="connsiteY285" fmla="*/ 1378934 h 2382234"/>
              <a:gd name="connsiteX286" fmla="*/ 1621790 w 1968103"/>
              <a:gd name="connsiteY286" fmla="*/ 1347184 h 2382234"/>
              <a:gd name="connsiteX287" fmla="*/ 1624965 w 1968103"/>
              <a:gd name="connsiteY287" fmla="*/ 1334484 h 2382234"/>
              <a:gd name="connsiteX288" fmla="*/ 1640840 w 1968103"/>
              <a:gd name="connsiteY288" fmla="*/ 1315434 h 2382234"/>
              <a:gd name="connsiteX289" fmla="*/ 1659890 w 1968103"/>
              <a:gd name="connsiteY289" fmla="*/ 1302734 h 2382234"/>
              <a:gd name="connsiteX290" fmla="*/ 1666240 w 1968103"/>
              <a:gd name="connsiteY290" fmla="*/ 1293209 h 2382234"/>
              <a:gd name="connsiteX291" fmla="*/ 1675765 w 1968103"/>
              <a:gd name="connsiteY291" fmla="*/ 1283684 h 2382234"/>
              <a:gd name="connsiteX292" fmla="*/ 1682115 w 1968103"/>
              <a:gd name="connsiteY292" fmla="*/ 1264634 h 2382234"/>
              <a:gd name="connsiteX293" fmla="*/ 1688465 w 1968103"/>
              <a:gd name="connsiteY293" fmla="*/ 1255109 h 2382234"/>
              <a:gd name="connsiteX294" fmla="*/ 1707515 w 1968103"/>
              <a:gd name="connsiteY294" fmla="*/ 1239234 h 2382234"/>
              <a:gd name="connsiteX295" fmla="*/ 1723390 w 1968103"/>
              <a:gd name="connsiteY295" fmla="*/ 1220184 h 2382234"/>
              <a:gd name="connsiteX296" fmla="*/ 1729740 w 1968103"/>
              <a:gd name="connsiteY296" fmla="*/ 1210659 h 2382234"/>
              <a:gd name="connsiteX297" fmla="*/ 1739265 w 1968103"/>
              <a:gd name="connsiteY297" fmla="*/ 1201134 h 2382234"/>
              <a:gd name="connsiteX298" fmla="*/ 1745615 w 1968103"/>
              <a:gd name="connsiteY298" fmla="*/ 1191609 h 2382234"/>
              <a:gd name="connsiteX299" fmla="*/ 1764665 w 1968103"/>
              <a:gd name="connsiteY299" fmla="*/ 1178909 h 2382234"/>
              <a:gd name="connsiteX300" fmla="*/ 1774190 w 1968103"/>
              <a:gd name="connsiteY300" fmla="*/ 1169384 h 2382234"/>
              <a:gd name="connsiteX301" fmla="*/ 1780540 w 1968103"/>
              <a:gd name="connsiteY301" fmla="*/ 1156684 h 238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</a:cxnLst>
            <a:rect l="l" t="t" r="r" b="b"/>
            <a:pathLst>
              <a:path w="1968103" h="2382234">
                <a:moveTo>
                  <a:pt x="1780540" y="1156684"/>
                </a:moveTo>
                <a:cubicBezTo>
                  <a:pt x="1792711" y="1146101"/>
                  <a:pt x="1823203" y="1129896"/>
                  <a:pt x="1847215" y="1105884"/>
                </a:cubicBezTo>
                <a:cubicBezTo>
                  <a:pt x="1873928" y="1065815"/>
                  <a:pt x="1865789" y="1081436"/>
                  <a:pt x="1875790" y="1061434"/>
                </a:cubicBezTo>
                <a:cubicBezTo>
                  <a:pt x="1911206" y="993821"/>
                  <a:pt x="1910715" y="1019848"/>
                  <a:pt x="1910715" y="991584"/>
                </a:cubicBezTo>
                <a:cubicBezTo>
                  <a:pt x="1936819" y="942638"/>
                  <a:pt x="1923393" y="956681"/>
                  <a:pt x="1939290" y="940784"/>
                </a:cubicBezTo>
                <a:cubicBezTo>
                  <a:pt x="1959429" y="907219"/>
                  <a:pt x="1958340" y="921376"/>
                  <a:pt x="1958340" y="902684"/>
                </a:cubicBezTo>
                <a:cubicBezTo>
                  <a:pt x="1968103" y="860378"/>
                  <a:pt x="1967865" y="875529"/>
                  <a:pt x="1967865" y="858234"/>
                </a:cubicBezTo>
                <a:cubicBezTo>
                  <a:pt x="1957251" y="840544"/>
                  <a:pt x="1964511" y="842359"/>
                  <a:pt x="1951990" y="842359"/>
                </a:cubicBezTo>
                <a:cubicBezTo>
                  <a:pt x="1921565" y="859262"/>
                  <a:pt x="1934311" y="858234"/>
                  <a:pt x="1917065" y="858234"/>
                </a:cubicBezTo>
                <a:cubicBezTo>
                  <a:pt x="1883324" y="865732"/>
                  <a:pt x="1898247" y="864584"/>
                  <a:pt x="1872615" y="864584"/>
                </a:cubicBezTo>
                <a:cubicBezTo>
                  <a:pt x="1834877" y="878307"/>
                  <a:pt x="1846449" y="868525"/>
                  <a:pt x="1831340" y="883634"/>
                </a:cubicBezTo>
                <a:cubicBezTo>
                  <a:pt x="1791131" y="886985"/>
                  <a:pt x="1805984" y="886809"/>
                  <a:pt x="1786890" y="886809"/>
                </a:cubicBezTo>
                <a:lnTo>
                  <a:pt x="1758315" y="886809"/>
                </a:lnTo>
                <a:lnTo>
                  <a:pt x="1732915" y="861409"/>
                </a:lnTo>
                <a:lnTo>
                  <a:pt x="1732915" y="839184"/>
                </a:lnTo>
                <a:lnTo>
                  <a:pt x="1736090" y="820134"/>
                </a:lnTo>
                <a:lnTo>
                  <a:pt x="1713865" y="804259"/>
                </a:lnTo>
                <a:cubicBezTo>
                  <a:pt x="1706457" y="785209"/>
                  <a:pt x="1705927" y="759280"/>
                  <a:pt x="1691640" y="747109"/>
                </a:cubicBezTo>
                <a:lnTo>
                  <a:pt x="1663065" y="740759"/>
                </a:lnTo>
                <a:cubicBezTo>
                  <a:pt x="1632117" y="713250"/>
                  <a:pt x="1634490" y="728103"/>
                  <a:pt x="1634490" y="705834"/>
                </a:cubicBezTo>
                <a:cubicBezTo>
                  <a:pt x="1627842" y="639355"/>
                  <a:pt x="1643182" y="657376"/>
                  <a:pt x="1621790" y="635984"/>
                </a:cubicBezTo>
                <a:lnTo>
                  <a:pt x="1596390" y="601059"/>
                </a:lnTo>
                <a:lnTo>
                  <a:pt x="1599565" y="550259"/>
                </a:lnTo>
                <a:cubicBezTo>
                  <a:pt x="1596908" y="510401"/>
                  <a:pt x="1605030" y="513096"/>
                  <a:pt x="1590040" y="493109"/>
                </a:cubicBezTo>
                <a:cubicBezTo>
                  <a:pt x="1589142" y="491912"/>
                  <a:pt x="1587923" y="490992"/>
                  <a:pt x="1586865" y="489934"/>
                </a:cubicBezTo>
                <a:cubicBezTo>
                  <a:pt x="1582632" y="479351"/>
                  <a:pt x="1578257" y="468823"/>
                  <a:pt x="1574165" y="458184"/>
                </a:cubicBezTo>
                <a:cubicBezTo>
                  <a:pt x="1572964" y="455060"/>
                  <a:pt x="1570990" y="448659"/>
                  <a:pt x="1570990" y="448659"/>
                </a:cubicBezTo>
                <a:cubicBezTo>
                  <a:pt x="1567650" y="418596"/>
                  <a:pt x="1574592" y="426861"/>
                  <a:pt x="1564640" y="416909"/>
                </a:cubicBezTo>
                <a:lnTo>
                  <a:pt x="1555115" y="343884"/>
                </a:lnTo>
                <a:cubicBezTo>
                  <a:pt x="1538877" y="278932"/>
                  <a:pt x="1530244" y="283030"/>
                  <a:pt x="1536065" y="277209"/>
                </a:cubicBezTo>
                <a:cubicBezTo>
                  <a:pt x="1532679" y="243353"/>
                  <a:pt x="1532890" y="256095"/>
                  <a:pt x="1532890" y="239109"/>
                </a:cubicBezTo>
                <a:cubicBezTo>
                  <a:pt x="1546212" y="195811"/>
                  <a:pt x="1559985" y="197834"/>
                  <a:pt x="1539240" y="197834"/>
                </a:cubicBezTo>
                <a:lnTo>
                  <a:pt x="1504315" y="197834"/>
                </a:lnTo>
                <a:lnTo>
                  <a:pt x="1466215" y="210534"/>
                </a:lnTo>
                <a:cubicBezTo>
                  <a:pt x="1436588" y="213826"/>
                  <a:pt x="1447224" y="213709"/>
                  <a:pt x="1434465" y="213709"/>
                </a:cubicBezTo>
                <a:cubicBezTo>
                  <a:pt x="1337769" y="187923"/>
                  <a:pt x="1362450" y="211544"/>
                  <a:pt x="1336040" y="185134"/>
                </a:cubicBezTo>
                <a:lnTo>
                  <a:pt x="1323340" y="178784"/>
                </a:lnTo>
                <a:lnTo>
                  <a:pt x="1304290" y="156559"/>
                </a:lnTo>
                <a:lnTo>
                  <a:pt x="1297940" y="156559"/>
                </a:lnTo>
                <a:lnTo>
                  <a:pt x="1250315" y="153384"/>
                </a:lnTo>
                <a:cubicBezTo>
                  <a:pt x="1224018" y="169820"/>
                  <a:pt x="1234899" y="169259"/>
                  <a:pt x="1221740" y="169259"/>
                </a:cubicBezTo>
                <a:cubicBezTo>
                  <a:pt x="1216448" y="174551"/>
                  <a:pt x="1210016" y="178907"/>
                  <a:pt x="1205865" y="185134"/>
                </a:cubicBezTo>
                <a:cubicBezTo>
                  <a:pt x="1202303" y="190478"/>
                  <a:pt x="1202174" y="214939"/>
                  <a:pt x="1196340" y="216884"/>
                </a:cubicBezTo>
                <a:lnTo>
                  <a:pt x="1177290" y="223234"/>
                </a:lnTo>
                <a:cubicBezTo>
                  <a:pt x="1175000" y="222776"/>
                  <a:pt x="1156074" y="219673"/>
                  <a:pt x="1151890" y="216884"/>
                </a:cubicBezTo>
                <a:cubicBezTo>
                  <a:pt x="1151009" y="216297"/>
                  <a:pt x="1151890" y="214767"/>
                  <a:pt x="1151890" y="213709"/>
                </a:cubicBezTo>
                <a:cubicBezTo>
                  <a:pt x="1138132" y="210534"/>
                  <a:pt x="1124432" y="207093"/>
                  <a:pt x="1110615" y="204184"/>
                </a:cubicBezTo>
                <a:cubicBezTo>
                  <a:pt x="1104315" y="202858"/>
                  <a:pt x="1097323" y="203888"/>
                  <a:pt x="1091565" y="201009"/>
                </a:cubicBezTo>
                <a:cubicBezTo>
                  <a:pt x="1088152" y="199302"/>
                  <a:pt x="1087332" y="194659"/>
                  <a:pt x="1085215" y="191484"/>
                </a:cubicBezTo>
                <a:cubicBezTo>
                  <a:pt x="1081617" y="166296"/>
                  <a:pt x="1087332" y="174551"/>
                  <a:pt x="1075690" y="162909"/>
                </a:cubicBezTo>
                <a:cubicBezTo>
                  <a:pt x="1055582" y="156559"/>
                  <a:pt x="1035609" y="149763"/>
                  <a:pt x="1015365" y="143859"/>
                </a:cubicBezTo>
                <a:cubicBezTo>
                  <a:pt x="954063" y="125979"/>
                  <a:pt x="1030747" y="151103"/>
                  <a:pt x="989965" y="137509"/>
                </a:cubicBezTo>
                <a:cubicBezTo>
                  <a:pt x="986790" y="134334"/>
                  <a:pt x="983315" y="131433"/>
                  <a:pt x="980440" y="127984"/>
                </a:cubicBezTo>
                <a:cubicBezTo>
                  <a:pt x="975656" y="122243"/>
                  <a:pt x="969881" y="116318"/>
                  <a:pt x="977265" y="108934"/>
                </a:cubicBezTo>
                <a:cubicBezTo>
                  <a:pt x="979632" y="106567"/>
                  <a:pt x="983797" y="107256"/>
                  <a:pt x="986790" y="105759"/>
                </a:cubicBezTo>
                <a:cubicBezTo>
                  <a:pt x="995631" y="101339"/>
                  <a:pt x="998818" y="96906"/>
                  <a:pt x="1005840" y="89884"/>
                </a:cubicBezTo>
                <a:cubicBezTo>
                  <a:pt x="1006898" y="79301"/>
                  <a:pt x="1006623" y="68498"/>
                  <a:pt x="1009015" y="58134"/>
                </a:cubicBezTo>
                <a:cubicBezTo>
                  <a:pt x="1009873" y="54416"/>
                  <a:pt x="1013658" y="52022"/>
                  <a:pt x="1015365" y="48609"/>
                </a:cubicBezTo>
                <a:cubicBezTo>
                  <a:pt x="1028510" y="22319"/>
                  <a:pt x="1006692" y="56856"/>
                  <a:pt x="1024890" y="29559"/>
                </a:cubicBezTo>
                <a:cubicBezTo>
                  <a:pt x="1020667" y="0"/>
                  <a:pt x="1029199" y="7334"/>
                  <a:pt x="999490" y="7334"/>
                </a:cubicBezTo>
                <a:cubicBezTo>
                  <a:pt x="983615" y="10509"/>
                  <a:pt x="968029" y="15961"/>
                  <a:pt x="951865" y="16859"/>
                </a:cubicBezTo>
                <a:cubicBezTo>
                  <a:pt x="948055" y="17071"/>
                  <a:pt x="946143" y="10826"/>
                  <a:pt x="942340" y="10509"/>
                </a:cubicBezTo>
                <a:cubicBezTo>
                  <a:pt x="932789" y="9713"/>
                  <a:pt x="923290" y="12626"/>
                  <a:pt x="913765" y="13684"/>
                </a:cubicBezTo>
                <a:cubicBezTo>
                  <a:pt x="908473" y="15801"/>
                  <a:pt x="903246" y="18086"/>
                  <a:pt x="897890" y="20034"/>
                </a:cubicBezTo>
                <a:cubicBezTo>
                  <a:pt x="891600" y="22321"/>
                  <a:pt x="878840" y="26384"/>
                  <a:pt x="878840" y="26384"/>
                </a:cubicBezTo>
                <a:cubicBezTo>
                  <a:pt x="872490" y="25326"/>
                  <a:pt x="866035" y="24770"/>
                  <a:pt x="859790" y="23209"/>
                </a:cubicBezTo>
                <a:cubicBezTo>
                  <a:pt x="853296" y="21586"/>
                  <a:pt x="840740" y="16859"/>
                  <a:pt x="840740" y="16859"/>
                </a:cubicBezTo>
                <a:cubicBezTo>
                  <a:pt x="826803" y="18850"/>
                  <a:pt x="798491" y="22475"/>
                  <a:pt x="786765" y="26384"/>
                </a:cubicBezTo>
                <a:cubicBezTo>
                  <a:pt x="773546" y="30790"/>
                  <a:pt x="788882" y="23209"/>
                  <a:pt x="761365" y="32734"/>
                </a:cubicBezTo>
                <a:lnTo>
                  <a:pt x="678815" y="70834"/>
                </a:lnTo>
                <a:cubicBezTo>
                  <a:pt x="675761" y="72203"/>
                  <a:pt x="672572" y="73353"/>
                  <a:pt x="669290" y="74009"/>
                </a:cubicBezTo>
                <a:cubicBezTo>
                  <a:pt x="661952" y="75477"/>
                  <a:pt x="654473" y="76126"/>
                  <a:pt x="647065" y="77184"/>
                </a:cubicBezTo>
                <a:cubicBezTo>
                  <a:pt x="626957" y="76126"/>
                  <a:pt x="606793" y="75832"/>
                  <a:pt x="586740" y="74009"/>
                </a:cubicBezTo>
                <a:cubicBezTo>
                  <a:pt x="583407" y="73706"/>
                  <a:pt x="580208" y="72331"/>
                  <a:pt x="577215" y="70834"/>
                </a:cubicBezTo>
                <a:cubicBezTo>
                  <a:pt x="573802" y="69127"/>
                  <a:pt x="570865" y="66601"/>
                  <a:pt x="567690" y="64484"/>
                </a:cubicBezTo>
                <a:cubicBezTo>
                  <a:pt x="565573" y="61309"/>
                  <a:pt x="564320" y="57343"/>
                  <a:pt x="561340" y="54959"/>
                </a:cubicBezTo>
                <a:cubicBezTo>
                  <a:pt x="550182" y="46033"/>
                  <a:pt x="551405" y="54181"/>
                  <a:pt x="545465" y="61309"/>
                </a:cubicBezTo>
                <a:cubicBezTo>
                  <a:pt x="542590" y="64758"/>
                  <a:pt x="542819" y="62896"/>
                  <a:pt x="535940" y="70834"/>
                </a:cubicBezTo>
                <a:cubicBezTo>
                  <a:pt x="526415" y="84592"/>
                  <a:pt x="517405" y="98722"/>
                  <a:pt x="507365" y="112109"/>
                </a:cubicBezTo>
                <a:cubicBezTo>
                  <a:pt x="504671" y="115701"/>
                  <a:pt x="501943" y="119810"/>
                  <a:pt x="497840" y="121634"/>
                </a:cubicBezTo>
                <a:cubicBezTo>
                  <a:pt x="491957" y="124249"/>
                  <a:pt x="485074" y="123412"/>
                  <a:pt x="478790" y="124809"/>
                </a:cubicBezTo>
                <a:cubicBezTo>
                  <a:pt x="475523" y="125535"/>
                  <a:pt x="472532" y="127258"/>
                  <a:pt x="469265" y="127984"/>
                </a:cubicBezTo>
                <a:cubicBezTo>
                  <a:pt x="462981" y="129381"/>
                  <a:pt x="456565" y="130101"/>
                  <a:pt x="450215" y="131159"/>
                </a:cubicBezTo>
                <a:cubicBezTo>
                  <a:pt x="447040" y="133276"/>
                  <a:pt x="444177" y="135959"/>
                  <a:pt x="440690" y="137509"/>
                </a:cubicBezTo>
                <a:cubicBezTo>
                  <a:pt x="434573" y="140227"/>
                  <a:pt x="427209" y="140146"/>
                  <a:pt x="421640" y="143859"/>
                </a:cubicBezTo>
                <a:cubicBezTo>
                  <a:pt x="408379" y="152700"/>
                  <a:pt x="414813" y="147511"/>
                  <a:pt x="402590" y="159734"/>
                </a:cubicBezTo>
                <a:cubicBezTo>
                  <a:pt x="395440" y="181184"/>
                  <a:pt x="405356" y="157934"/>
                  <a:pt x="389890" y="175609"/>
                </a:cubicBezTo>
                <a:cubicBezTo>
                  <a:pt x="384864" y="181352"/>
                  <a:pt x="381423" y="188309"/>
                  <a:pt x="377190" y="194659"/>
                </a:cubicBezTo>
                <a:cubicBezTo>
                  <a:pt x="375073" y="197834"/>
                  <a:pt x="373538" y="201486"/>
                  <a:pt x="370840" y="204184"/>
                </a:cubicBezTo>
                <a:lnTo>
                  <a:pt x="361315" y="213709"/>
                </a:lnTo>
                <a:lnTo>
                  <a:pt x="354965" y="232759"/>
                </a:lnTo>
                <a:cubicBezTo>
                  <a:pt x="325871" y="284481"/>
                  <a:pt x="339090" y="271388"/>
                  <a:pt x="323215" y="283559"/>
                </a:cubicBezTo>
                <a:cubicBezTo>
                  <a:pt x="317923" y="286734"/>
                  <a:pt x="312979" y="290578"/>
                  <a:pt x="307340" y="293084"/>
                </a:cubicBezTo>
                <a:cubicBezTo>
                  <a:pt x="303352" y="294856"/>
                  <a:pt x="294640" y="296259"/>
                  <a:pt x="294640" y="296259"/>
                </a:cubicBezTo>
                <a:cubicBezTo>
                  <a:pt x="272750" y="303556"/>
                  <a:pt x="280323" y="297876"/>
                  <a:pt x="269240" y="308959"/>
                </a:cubicBezTo>
                <a:lnTo>
                  <a:pt x="234315" y="318484"/>
                </a:lnTo>
                <a:cubicBezTo>
                  <a:pt x="211171" y="331709"/>
                  <a:pt x="212090" y="322651"/>
                  <a:pt x="212090" y="334359"/>
                </a:cubicBezTo>
                <a:cubicBezTo>
                  <a:pt x="201896" y="354748"/>
                  <a:pt x="207585" y="348389"/>
                  <a:pt x="199390" y="356584"/>
                </a:cubicBezTo>
                <a:lnTo>
                  <a:pt x="158115" y="394684"/>
                </a:lnTo>
                <a:lnTo>
                  <a:pt x="110490" y="448659"/>
                </a:lnTo>
                <a:lnTo>
                  <a:pt x="72390" y="493109"/>
                </a:lnTo>
                <a:cubicBezTo>
                  <a:pt x="66040" y="504751"/>
                  <a:pt x="57800" y="515546"/>
                  <a:pt x="53340" y="528034"/>
                </a:cubicBezTo>
                <a:cubicBezTo>
                  <a:pt x="52214" y="531186"/>
                  <a:pt x="55596" y="534341"/>
                  <a:pt x="56515" y="537559"/>
                </a:cubicBezTo>
                <a:cubicBezTo>
                  <a:pt x="57714" y="541755"/>
                  <a:pt x="58436" y="546079"/>
                  <a:pt x="59690" y="550259"/>
                </a:cubicBezTo>
                <a:cubicBezTo>
                  <a:pt x="61613" y="556670"/>
                  <a:pt x="66040" y="569309"/>
                  <a:pt x="66040" y="569309"/>
                </a:cubicBezTo>
                <a:cubicBezTo>
                  <a:pt x="64821" y="576626"/>
                  <a:pt x="63598" y="590068"/>
                  <a:pt x="59690" y="597884"/>
                </a:cubicBezTo>
                <a:cubicBezTo>
                  <a:pt x="47380" y="622503"/>
                  <a:pt x="58145" y="592993"/>
                  <a:pt x="50165" y="616934"/>
                </a:cubicBezTo>
                <a:cubicBezTo>
                  <a:pt x="49107" y="628576"/>
                  <a:pt x="49021" y="640347"/>
                  <a:pt x="46990" y="651859"/>
                </a:cubicBezTo>
                <a:cubicBezTo>
                  <a:pt x="45827" y="658451"/>
                  <a:pt x="42757" y="664559"/>
                  <a:pt x="40640" y="670909"/>
                </a:cubicBezTo>
                <a:lnTo>
                  <a:pt x="37465" y="680434"/>
                </a:lnTo>
                <a:lnTo>
                  <a:pt x="34290" y="689959"/>
                </a:lnTo>
                <a:cubicBezTo>
                  <a:pt x="33232" y="693134"/>
                  <a:pt x="32971" y="696699"/>
                  <a:pt x="31115" y="699484"/>
                </a:cubicBezTo>
                <a:cubicBezTo>
                  <a:pt x="12917" y="726781"/>
                  <a:pt x="34735" y="692244"/>
                  <a:pt x="21590" y="718534"/>
                </a:cubicBezTo>
                <a:cubicBezTo>
                  <a:pt x="17242" y="727230"/>
                  <a:pt x="15240" y="727001"/>
                  <a:pt x="12065" y="737584"/>
                </a:cubicBezTo>
                <a:cubicBezTo>
                  <a:pt x="0" y="753671"/>
                  <a:pt x="2540" y="744992"/>
                  <a:pt x="2540" y="762984"/>
                </a:cubicBezTo>
                <a:cubicBezTo>
                  <a:pt x="9153" y="815884"/>
                  <a:pt x="8890" y="796719"/>
                  <a:pt x="8890" y="820134"/>
                </a:cubicBezTo>
                <a:cubicBezTo>
                  <a:pt x="14182" y="827542"/>
                  <a:pt x="20449" y="834343"/>
                  <a:pt x="24765" y="842359"/>
                </a:cubicBezTo>
                <a:cubicBezTo>
                  <a:pt x="27938" y="848252"/>
                  <a:pt x="28998" y="855059"/>
                  <a:pt x="31115" y="861409"/>
                </a:cubicBezTo>
                <a:cubicBezTo>
                  <a:pt x="32173" y="864584"/>
                  <a:pt x="31923" y="868567"/>
                  <a:pt x="34290" y="870934"/>
                </a:cubicBezTo>
                <a:lnTo>
                  <a:pt x="53340" y="889984"/>
                </a:lnTo>
                <a:cubicBezTo>
                  <a:pt x="54398" y="893159"/>
                  <a:pt x="54890" y="896583"/>
                  <a:pt x="56515" y="899509"/>
                </a:cubicBezTo>
                <a:cubicBezTo>
                  <a:pt x="60221" y="906180"/>
                  <a:pt x="66802" y="911319"/>
                  <a:pt x="69215" y="918559"/>
                </a:cubicBezTo>
                <a:cubicBezTo>
                  <a:pt x="70273" y="921734"/>
                  <a:pt x="70534" y="925299"/>
                  <a:pt x="72390" y="928084"/>
                </a:cubicBezTo>
                <a:cubicBezTo>
                  <a:pt x="89813" y="954219"/>
                  <a:pt x="75109" y="919613"/>
                  <a:pt x="88265" y="950309"/>
                </a:cubicBezTo>
                <a:cubicBezTo>
                  <a:pt x="89583" y="953385"/>
                  <a:pt x="83503" y="948192"/>
                  <a:pt x="91440" y="959834"/>
                </a:cubicBezTo>
                <a:cubicBezTo>
                  <a:pt x="94615" y="968301"/>
                  <a:pt x="95949" y="977710"/>
                  <a:pt x="100965" y="985234"/>
                </a:cubicBezTo>
                <a:cubicBezTo>
                  <a:pt x="102821" y="988019"/>
                  <a:pt x="107877" y="986318"/>
                  <a:pt x="110490" y="988409"/>
                </a:cubicBezTo>
                <a:cubicBezTo>
                  <a:pt x="113470" y="990793"/>
                  <a:pt x="115133" y="994521"/>
                  <a:pt x="116840" y="997934"/>
                </a:cubicBezTo>
                <a:cubicBezTo>
                  <a:pt x="122005" y="1008263"/>
                  <a:pt x="117266" y="1007885"/>
                  <a:pt x="126365" y="1016984"/>
                </a:cubicBezTo>
                <a:cubicBezTo>
                  <a:pt x="129063" y="1019682"/>
                  <a:pt x="132403" y="1021784"/>
                  <a:pt x="135890" y="1023334"/>
                </a:cubicBezTo>
                <a:cubicBezTo>
                  <a:pt x="142007" y="1026052"/>
                  <a:pt x="154940" y="1029684"/>
                  <a:pt x="154940" y="1029684"/>
                </a:cubicBezTo>
                <a:cubicBezTo>
                  <a:pt x="157057" y="1032859"/>
                  <a:pt x="152294" y="1027038"/>
                  <a:pt x="161290" y="1039209"/>
                </a:cubicBezTo>
                <a:cubicBezTo>
                  <a:pt x="182457" y="1054026"/>
                  <a:pt x="194098" y="1075722"/>
                  <a:pt x="224790" y="1083659"/>
                </a:cubicBezTo>
                <a:cubicBezTo>
                  <a:pt x="238548" y="1084717"/>
                  <a:pt x="252435" y="1088986"/>
                  <a:pt x="266065" y="1086834"/>
                </a:cubicBezTo>
                <a:cubicBezTo>
                  <a:pt x="273603" y="1085644"/>
                  <a:pt x="278029" y="1076968"/>
                  <a:pt x="285115" y="1074134"/>
                </a:cubicBezTo>
                <a:cubicBezTo>
                  <a:pt x="306000" y="1065780"/>
                  <a:pt x="295401" y="1068902"/>
                  <a:pt x="316865" y="1064609"/>
                </a:cubicBezTo>
                <a:cubicBezTo>
                  <a:pt x="336973" y="1065667"/>
                  <a:pt x="357409" y="1064016"/>
                  <a:pt x="377190" y="1067784"/>
                </a:cubicBezTo>
                <a:cubicBezTo>
                  <a:pt x="380938" y="1068498"/>
                  <a:pt x="380560" y="1074925"/>
                  <a:pt x="383540" y="1077309"/>
                </a:cubicBezTo>
                <a:cubicBezTo>
                  <a:pt x="386153" y="1079400"/>
                  <a:pt x="389890" y="1079426"/>
                  <a:pt x="393065" y="1080484"/>
                </a:cubicBezTo>
                <a:cubicBezTo>
                  <a:pt x="394142" y="1080349"/>
                  <a:pt x="421213" y="1078652"/>
                  <a:pt x="427990" y="1074134"/>
                </a:cubicBezTo>
                <a:cubicBezTo>
                  <a:pt x="431726" y="1071643"/>
                  <a:pt x="433590" y="1066790"/>
                  <a:pt x="437515" y="1064609"/>
                </a:cubicBezTo>
                <a:cubicBezTo>
                  <a:pt x="443366" y="1061358"/>
                  <a:pt x="450215" y="1060376"/>
                  <a:pt x="456565" y="1058259"/>
                </a:cubicBezTo>
                <a:cubicBezTo>
                  <a:pt x="488576" y="1047589"/>
                  <a:pt x="438923" y="1063869"/>
                  <a:pt x="478790" y="1051909"/>
                </a:cubicBezTo>
                <a:cubicBezTo>
                  <a:pt x="485201" y="1049986"/>
                  <a:pt x="491490" y="1047676"/>
                  <a:pt x="497840" y="1045559"/>
                </a:cubicBezTo>
                <a:cubicBezTo>
                  <a:pt x="501015" y="1044501"/>
                  <a:pt x="504580" y="1044240"/>
                  <a:pt x="507365" y="1042384"/>
                </a:cubicBezTo>
                <a:cubicBezTo>
                  <a:pt x="512804" y="1038758"/>
                  <a:pt x="523429" y="1031106"/>
                  <a:pt x="529590" y="1029684"/>
                </a:cubicBezTo>
                <a:cubicBezTo>
                  <a:pt x="538928" y="1027529"/>
                  <a:pt x="558165" y="1026509"/>
                  <a:pt x="558165" y="1026509"/>
                </a:cubicBezTo>
                <a:cubicBezTo>
                  <a:pt x="571923" y="1027567"/>
                  <a:pt x="585748" y="1027972"/>
                  <a:pt x="599440" y="1029684"/>
                </a:cubicBezTo>
                <a:cubicBezTo>
                  <a:pt x="602761" y="1030099"/>
                  <a:pt x="606180" y="1031003"/>
                  <a:pt x="608965" y="1032859"/>
                </a:cubicBezTo>
                <a:cubicBezTo>
                  <a:pt x="612701" y="1035350"/>
                  <a:pt x="615615" y="1038935"/>
                  <a:pt x="618490" y="1042384"/>
                </a:cubicBezTo>
                <a:cubicBezTo>
                  <a:pt x="620933" y="1045315"/>
                  <a:pt x="623133" y="1048496"/>
                  <a:pt x="624840" y="1051909"/>
                </a:cubicBezTo>
                <a:cubicBezTo>
                  <a:pt x="626337" y="1054902"/>
                  <a:pt x="626957" y="1058259"/>
                  <a:pt x="628015" y="1061434"/>
                </a:cubicBezTo>
                <a:cubicBezTo>
                  <a:pt x="624982" y="1070534"/>
                  <a:pt x="621204" y="1076617"/>
                  <a:pt x="628015" y="1086834"/>
                </a:cubicBezTo>
                <a:cubicBezTo>
                  <a:pt x="629871" y="1089619"/>
                  <a:pt x="634365" y="1088951"/>
                  <a:pt x="637540" y="1090009"/>
                </a:cubicBezTo>
                <a:cubicBezTo>
                  <a:pt x="663954" y="1081204"/>
                  <a:pt x="621862" y="1094604"/>
                  <a:pt x="669290" y="1083659"/>
                </a:cubicBezTo>
                <a:cubicBezTo>
                  <a:pt x="675812" y="1082154"/>
                  <a:pt x="688340" y="1077309"/>
                  <a:pt x="688340" y="1077309"/>
                </a:cubicBezTo>
                <a:lnTo>
                  <a:pt x="704215" y="1080484"/>
                </a:lnTo>
                <a:cubicBezTo>
                  <a:pt x="710549" y="1081636"/>
                  <a:pt x="717676" y="1080465"/>
                  <a:pt x="723265" y="1083659"/>
                </a:cubicBezTo>
                <a:cubicBezTo>
                  <a:pt x="726171" y="1085319"/>
                  <a:pt x="724943" y="1090191"/>
                  <a:pt x="726440" y="1093184"/>
                </a:cubicBezTo>
                <a:cubicBezTo>
                  <a:pt x="728147" y="1096597"/>
                  <a:pt x="730673" y="1099534"/>
                  <a:pt x="732790" y="1102709"/>
                </a:cubicBezTo>
                <a:cubicBezTo>
                  <a:pt x="733848" y="1108001"/>
                  <a:pt x="734794" y="1113316"/>
                  <a:pt x="735965" y="1118584"/>
                </a:cubicBezTo>
                <a:cubicBezTo>
                  <a:pt x="736912" y="1122844"/>
                  <a:pt x="738599" y="1126954"/>
                  <a:pt x="739140" y="1131284"/>
                </a:cubicBezTo>
                <a:cubicBezTo>
                  <a:pt x="739665" y="1135485"/>
                  <a:pt x="739140" y="1139751"/>
                  <a:pt x="739140" y="1143984"/>
                </a:cubicBezTo>
                <a:cubicBezTo>
                  <a:pt x="740146" y="1153038"/>
                  <a:pt x="746232" y="1171446"/>
                  <a:pt x="739140" y="1182084"/>
                </a:cubicBezTo>
                <a:cubicBezTo>
                  <a:pt x="736649" y="1185820"/>
                  <a:pt x="725382" y="1187376"/>
                  <a:pt x="729615" y="1191609"/>
                </a:cubicBezTo>
                <a:cubicBezTo>
                  <a:pt x="732790" y="1200076"/>
                  <a:pt x="737522" y="1208112"/>
                  <a:pt x="739140" y="1217009"/>
                </a:cubicBezTo>
                <a:cubicBezTo>
                  <a:pt x="739739" y="1220302"/>
                  <a:pt x="737590" y="1223608"/>
                  <a:pt x="735965" y="1226534"/>
                </a:cubicBezTo>
                <a:cubicBezTo>
                  <a:pt x="732259" y="1233205"/>
                  <a:pt x="725678" y="1238344"/>
                  <a:pt x="723265" y="1245584"/>
                </a:cubicBezTo>
                <a:lnTo>
                  <a:pt x="716915" y="1264634"/>
                </a:lnTo>
                <a:lnTo>
                  <a:pt x="713740" y="1274159"/>
                </a:lnTo>
                <a:cubicBezTo>
                  <a:pt x="716915" y="1278392"/>
                  <a:pt x="720189" y="1282553"/>
                  <a:pt x="723265" y="1286859"/>
                </a:cubicBezTo>
                <a:cubicBezTo>
                  <a:pt x="725483" y="1289964"/>
                  <a:pt x="727172" y="1293453"/>
                  <a:pt x="729615" y="1296384"/>
                </a:cubicBezTo>
                <a:cubicBezTo>
                  <a:pt x="732490" y="1299833"/>
                  <a:pt x="736383" y="1302365"/>
                  <a:pt x="739140" y="1305909"/>
                </a:cubicBezTo>
                <a:cubicBezTo>
                  <a:pt x="743825" y="1311933"/>
                  <a:pt x="745735" y="1320380"/>
                  <a:pt x="751840" y="1324959"/>
                </a:cubicBezTo>
                <a:cubicBezTo>
                  <a:pt x="756073" y="1328134"/>
                  <a:pt x="760798" y="1330742"/>
                  <a:pt x="764540" y="1334484"/>
                </a:cubicBezTo>
                <a:cubicBezTo>
                  <a:pt x="779528" y="1349472"/>
                  <a:pt x="763736" y="1338040"/>
                  <a:pt x="774065" y="1353534"/>
                </a:cubicBezTo>
                <a:cubicBezTo>
                  <a:pt x="776556" y="1357270"/>
                  <a:pt x="780415" y="1359884"/>
                  <a:pt x="783590" y="1363059"/>
                </a:cubicBezTo>
                <a:cubicBezTo>
                  <a:pt x="784648" y="1367292"/>
                  <a:pt x="784344" y="1372128"/>
                  <a:pt x="786765" y="1375759"/>
                </a:cubicBezTo>
                <a:cubicBezTo>
                  <a:pt x="788882" y="1378934"/>
                  <a:pt x="793359" y="1379666"/>
                  <a:pt x="796290" y="1382109"/>
                </a:cubicBezTo>
                <a:cubicBezTo>
                  <a:pt x="799739" y="1384984"/>
                  <a:pt x="802640" y="1388459"/>
                  <a:pt x="805815" y="1391634"/>
                </a:cubicBezTo>
                <a:cubicBezTo>
                  <a:pt x="809463" y="1402579"/>
                  <a:pt x="806623" y="1398792"/>
                  <a:pt x="812165" y="1404334"/>
                </a:cubicBezTo>
                <a:lnTo>
                  <a:pt x="843915" y="1471009"/>
                </a:lnTo>
                <a:cubicBezTo>
                  <a:pt x="849207" y="1480534"/>
                  <a:pt x="854917" y="1489838"/>
                  <a:pt x="859790" y="1499584"/>
                </a:cubicBezTo>
                <a:cubicBezTo>
                  <a:pt x="861287" y="1502577"/>
                  <a:pt x="862965" y="1505762"/>
                  <a:pt x="862965" y="1509109"/>
                </a:cubicBezTo>
                <a:cubicBezTo>
                  <a:pt x="862965" y="1514505"/>
                  <a:pt x="861099" y="1519749"/>
                  <a:pt x="859790" y="1524984"/>
                </a:cubicBezTo>
                <a:cubicBezTo>
                  <a:pt x="858978" y="1528231"/>
                  <a:pt x="857673" y="1531334"/>
                  <a:pt x="856615" y="1534509"/>
                </a:cubicBezTo>
                <a:cubicBezTo>
                  <a:pt x="857673" y="1541917"/>
                  <a:pt x="858322" y="1549396"/>
                  <a:pt x="859790" y="1556734"/>
                </a:cubicBezTo>
                <a:cubicBezTo>
                  <a:pt x="860446" y="1560016"/>
                  <a:pt x="860874" y="1563646"/>
                  <a:pt x="862965" y="1566259"/>
                </a:cubicBezTo>
                <a:cubicBezTo>
                  <a:pt x="865349" y="1569239"/>
                  <a:pt x="869315" y="1570492"/>
                  <a:pt x="872490" y="1572609"/>
                </a:cubicBezTo>
                <a:cubicBezTo>
                  <a:pt x="873548" y="1576842"/>
                  <a:pt x="874411" y="1581129"/>
                  <a:pt x="875665" y="1585309"/>
                </a:cubicBezTo>
                <a:cubicBezTo>
                  <a:pt x="877588" y="1591720"/>
                  <a:pt x="882015" y="1604359"/>
                  <a:pt x="882015" y="1604359"/>
                </a:cubicBezTo>
                <a:cubicBezTo>
                  <a:pt x="880796" y="1611676"/>
                  <a:pt x="879573" y="1625118"/>
                  <a:pt x="875665" y="1632934"/>
                </a:cubicBezTo>
                <a:cubicBezTo>
                  <a:pt x="873958" y="1636347"/>
                  <a:pt x="871432" y="1639284"/>
                  <a:pt x="869315" y="1642459"/>
                </a:cubicBezTo>
                <a:cubicBezTo>
                  <a:pt x="865883" y="1656186"/>
                  <a:pt x="866140" y="1650795"/>
                  <a:pt x="866140" y="1658334"/>
                </a:cubicBezTo>
                <a:cubicBezTo>
                  <a:pt x="840344" y="1727123"/>
                  <a:pt x="841944" y="1702931"/>
                  <a:pt x="850265" y="1791684"/>
                </a:cubicBezTo>
                <a:cubicBezTo>
                  <a:pt x="850890" y="1798348"/>
                  <a:pt x="854498" y="1804384"/>
                  <a:pt x="856615" y="1810734"/>
                </a:cubicBezTo>
                <a:cubicBezTo>
                  <a:pt x="860263" y="1821679"/>
                  <a:pt x="857423" y="1817892"/>
                  <a:pt x="862965" y="1823434"/>
                </a:cubicBezTo>
                <a:lnTo>
                  <a:pt x="888365" y="1861534"/>
                </a:lnTo>
                <a:cubicBezTo>
                  <a:pt x="890482" y="1864709"/>
                  <a:pt x="893508" y="1867439"/>
                  <a:pt x="894715" y="1871059"/>
                </a:cubicBezTo>
                <a:cubicBezTo>
                  <a:pt x="902695" y="1895000"/>
                  <a:pt x="891930" y="1865490"/>
                  <a:pt x="904240" y="1890109"/>
                </a:cubicBezTo>
                <a:cubicBezTo>
                  <a:pt x="905737" y="1893102"/>
                  <a:pt x="905918" y="1896641"/>
                  <a:pt x="907415" y="1899634"/>
                </a:cubicBezTo>
                <a:cubicBezTo>
                  <a:pt x="909122" y="1903047"/>
                  <a:pt x="912058" y="1905746"/>
                  <a:pt x="913765" y="1909159"/>
                </a:cubicBezTo>
                <a:cubicBezTo>
                  <a:pt x="915262" y="1912152"/>
                  <a:pt x="914849" y="1916071"/>
                  <a:pt x="916940" y="1918684"/>
                </a:cubicBezTo>
                <a:cubicBezTo>
                  <a:pt x="919324" y="1921664"/>
                  <a:pt x="923290" y="1922917"/>
                  <a:pt x="926465" y="1925034"/>
                </a:cubicBezTo>
                <a:cubicBezTo>
                  <a:pt x="928582" y="1928209"/>
                  <a:pt x="929835" y="1932175"/>
                  <a:pt x="932815" y="1934559"/>
                </a:cubicBezTo>
                <a:cubicBezTo>
                  <a:pt x="935428" y="1936650"/>
                  <a:pt x="939973" y="1935367"/>
                  <a:pt x="942340" y="1937734"/>
                </a:cubicBezTo>
                <a:cubicBezTo>
                  <a:pt x="947736" y="1943130"/>
                  <a:pt x="949644" y="1951388"/>
                  <a:pt x="955040" y="1956784"/>
                </a:cubicBezTo>
                <a:lnTo>
                  <a:pt x="964565" y="1966309"/>
                </a:lnTo>
                <a:cubicBezTo>
                  <a:pt x="967740" y="1992767"/>
                  <a:pt x="968506" y="2019627"/>
                  <a:pt x="974090" y="2045684"/>
                </a:cubicBezTo>
                <a:cubicBezTo>
                  <a:pt x="975031" y="2050074"/>
                  <a:pt x="980740" y="2051760"/>
                  <a:pt x="983615" y="2055209"/>
                </a:cubicBezTo>
                <a:cubicBezTo>
                  <a:pt x="986058" y="2058140"/>
                  <a:pt x="988415" y="2061247"/>
                  <a:pt x="989965" y="2064734"/>
                </a:cubicBezTo>
                <a:cubicBezTo>
                  <a:pt x="992683" y="2070851"/>
                  <a:pt x="994198" y="2077434"/>
                  <a:pt x="996315" y="2083784"/>
                </a:cubicBezTo>
                <a:cubicBezTo>
                  <a:pt x="997373" y="2086959"/>
                  <a:pt x="997123" y="2090942"/>
                  <a:pt x="999490" y="2093309"/>
                </a:cubicBezTo>
                <a:cubicBezTo>
                  <a:pt x="1002665" y="2096484"/>
                  <a:pt x="1006140" y="2099385"/>
                  <a:pt x="1009015" y="2102834"/>
                </a:cubicBezTo>
                <a:cubicBezTo>
                  <a:pt x="1031117" y="2129356"/>
                  <a:pt x="997063" y="2094057"/>
                  <a:pt x="1024890" y="2121884"/>
                </a:cubicBezTo>
                <a:cubicBezTo>
                  <a:pt x="1025948" y="2125059"/>
                  <a:pt x="1025698" y="2129042"/>
                  <a:pt x="1028065" y="2131409"/>
                </a:cubicBezTo>
                <a:cubicBezTo>
                  <a:pt x="1033461" y="2136805"/>
                  <a:pt x="1047115" y="2144109"/>
                  <a:pt x="1047115" y="2144109"/>
                </a:cubicBezTo>
                <a:cubicBezTo>
                  <a:pt x="1069806" y="2178146"/>
                  <a:pt x="1034469" y="2126489"/>
                  <a:pt x="1062990" y="2163159"/>
                </a:cubicBezTo>
                <a:cubicBezTo>
                  <a:pt x="1089574" y="2197338"/>
                  <a:pt x="1063590" y="2170109"/>
                  <a:pt x="1085215" y="2191734"/>
                </a:cubicBezTo>
                <a:cubicBezTo>
                  <a:pt x="1086273" y="2194909"/>
                  <a:pt x="1086534" y="2198474"/>
                  <a:pt x="1088390" y="2201259"/>
                </a:cubicBezTo>
                <a:cubicBezTo>
                  <a:pt x="1095347" y="2211694"/>
                  <a:pt x="1098655" y="2209813"/>
                  <a:pt x="1107440" y="2217134"/>
                </a:cubicBezTo>
                <a:cubicBezTo>
                  <a:pt x="1110889" y="2220009"/>
                  <a:pt x="1107969" y="2214488"/>
                  <a:pt x="1116965" y="2226659"/>
                </a:cubicBezTo>
                <a:cubicBezTo>
                  <a:pt x="1131782" y="2244651"/>
                  <a:pt x="1149768" y="2260445"/>
                  <a:pt x="1161415" y="2280634"/>
                </a:cubicBezTo>
                <a:cubicBezTo>
                  <a:pt x="1189512" y="2329335"/>
                  <a:pt x="1146861" y="2297389"/>
                  <a:pt x="1174115" y="2315559"/>
                </a:cubicBezTo>
                <a:cubicBezTo>
                  <a:pt x="1176232" y="2318734"/>
                  <a:pt x="1179258" y="2321464"/>
                  <a:pt x="1180465" y="2325084"/>
                </a:cubicBezTo>
                <a:cubicBezTo>
                  <a:pt x="1182501" y="2331191"/>
                  <a:pt x="1180446" y="2338545"/>
                  <a:pt x="1183640" y="2344134"/>
                </a:cubicBezTo>
                <a:cubicBezTo>
                  <a:pt x="1185300" y="2347040"/>
                  <a:pt x="1190172" y="2345812"/>
                  <a:pt x="1193165" y="2347309"/>
                </a:cubicBezTo>
                <a:cubicBezTo>
                  <a:pt x="1196578" y="2349016"/>
                  <a:pt x="1199515" y="2351542"/>
                  <a:pt x="1202690" y="2353659"/>
                </a:cubicBezTo>
                <a:cubicBezTo>
                  <a:pt x="1204807" y="2356834"/>
                  <a:pt x="1207333" y="2359771"/>
                  <a:pt x="1209040" y="2363184"/>
                </a:cubicBezTo>
                <a:cubicBezTo>
                  <a:pt x="1214180" y="2373465"/>
                  <a:pt x="1208565" y="2374119"/>
                  <a:pt x="1221740" y="2379059"/>
                </a:cubicBezTo>
                <a:cubicBezTo>
                  <a:pt x="1226793" y="2380954"/>
                  <a:pt x="1218036" y="2381176"/>
                  <a:pt x="1237615" y="2382234"/>
                </a:cubicBezTo>
                <a:cubicBezTo>
                  <a:pt x="1362368" y="2352293"/>
                  <a:pt x="1270522" y="2369173"/>
                  <a:pt x="1380490" y="2360009"/>
                </a:cubicBezTo>
                <a:cubicBezTo>
                  <a:pt x="1384839" y="2359647"/>
                  <a:pt x="1389010" y="2358088"/>
                  <a:pt x="1393190" y="2356834"/>
                </a:cubicBezTo>
                <a:cubicBezTo>
                  <a:pt x="1399601" y="2354911"/>
                  <a:pt x="1397952" y="2358951"/>
                  <a:pt x="1412240" y="2350484"/>
                </a:cubicBezTo>
                <a:cubicBezTo>
                  <a:pt x="1431290" y="2332492"/>
                  <a:pt x="1454044" y="2312384"/>
                  <a:pt x="1469390" y="2296509"/>
                </a:cubicBezTo>
                <a:cubicBezTo>
                  <a:pt x="1474682" y="2284867"/>
                  <a:pt x="1480775" y="2273558"/>
                  <a:pt x="1485265" y="2261584"/>
                </a:cubicBezTo>
                <a:cubicBezTo>
                  <a:pt x="1487160" y="2256531"/>
                  <a:pt x="1487131" y="2250944"/>
                  <a:pt x="1488440" y="2245709"/>
                </a:cubicBezTo>
                <a:cubicBezTo>
                  <a:pt x="1489252" y="2242462"/>
                  <a:pt x="1490557" y="2239359"/>
                  <a:pt x="1491615" y="2236184"/>
                </a:cubicBezTo>
                <a:cubicBezTo>
                  <a:pt x="1485751" y="2218593"/>
                  <a:pt x="1487345" y="2233584"/>
                  <a:pt x="1497965" y="2220309"/>
                </a:cubicBezTo>
                <a:cubicBezTo>
                  <a:pt x="1500056" y="2217696"/>
                  <a:pt x="1499515" y="2213710"/>
                  <a:pt x="1501140" y="2210784"/>
                </a:cubicBezTo>
                <a:cubicBezTo>
                  <a:pt x="1504846" y="2204113"/>
                  <a:pt x="1513840" y="2191734"/>
                  <a:pt x="1513840" y="2191734"/>
                </a:cubicBezTo>
                <a:cubicBezTo>
                  <a:pt x="1514898" y="2186442"/>
                  <a:pt x="1515844" y="2181127"/>
                  <a:pt x="1517015" y="2175859"/>
                </a:cubicBezTo>
                <a:cubicBezTo>
                  <a:pt x="1517962" y="2171599"/>
                  <a:pt x="1519409" y="2167452"/>
                  <a:pt x="1520190" y="2163159"/>
                </a:cubicBezTo>
                <a:cubicBezTo>
                  <a:pt x="1526027" y="2131054"/>
                  <a:pt x="1520020" y="2150970"/>
                  <a:pt x="1526540" y="2131409"/>
                </a:cubicBezTo>
                <a:cubicBezTo>
                  <a:pt x="1525482" y="2128234"/>
                  <a:pt x="1524683" y="2124960"/>
                  <a:pt x="1523365" y="2121884"/>
                </a:cubicBezTo>
                <a:cubicBezTo>
                  <a:pt x="1521501" y="2117534"/>
                  <a:pt x="1518512" y="2113674"/>
                  <a:pt x="1517015" y="2109184"/>
                </a:cubicBezTo>
                <a:cubicBezTo>
                  <a:pt x="1515308" y="2104064"/>
                  <a:pt x="1514898" y="2098601"/>
                  <a:pt x="1513840" y="2093309"/>
                </a:cubicBezTo>
                <a:cubicBezTo>
                  <a:pt x="1514898" y="2089076"/>
                  <a:pt x="1514221" y="2083961"/>
                  <a:pt x="1517015" y="2080609"/>
                </a:cubicBezTo>
                <a:cubicBezTo>
                  <a:pt x="1521734" y="2074946"/>
                  <a:pt x="1532985" y="2074212"/>
                  <a:pt x="1539240" y="2071084"/>
                </a:cubicBezTo>
                <a:cubicBezTo>
                  <a:pt x="1545911" y="2067749"/>
                  <a:pt x="1553822" y="2060954"/>
                  <a:pt x="1558290" y="2055209"/>
                </a:cubicBezTo>
                <a:cubicBezTo>
                  <a:pt x="1562975" y="2049185"/>
                  <a:pt x="1568577" y="2043399"/>
                  <a:pt x="1570990" y="2036159"/>
                </a:cubicBezTo>
                <a:lnTo>
                  <a:pt x="1574165" y="2026634"/>
                </a:lnTo>
                <a:cubicBezTo>
                  <a:pt x="1568873" y="2008642"/>
                  <a:pt x="1563679" y="1990622"/>
                  <a:pt x="1558290" y="1972659"/>
                </a:cubicBezTo>
                <a:cubicBezTo>
                  <a:pt x="1557328" y="1969453"/>
                  <a:pt x="1556612" y="1966127"/>
                  <a:pt x="1555115" y="1963134"/>
                </a:cubicBezTo>
                <a:cubicBezTo>
                  <a:pt x="1553408" y="1959721"/>
                  <a:pt x="1550882" y="1956784"/>
                  <a:pt x="1548765" y="1953609"/>
                </a:cubicBezTo>
                <a:cubicBezTo>
                  <a:pt x="1547707" y="1940909"/>
                  <a:pt x="1547274" y="1928141"/>
                  <a:pt x="1545590" y="1915509"/>
                </a:cubicBezTo>
                <a:cubicBezTo>
                  <a:pt x="1544629" y="1908303"/>
                  <a:pt x="1538664" y="1899348"/>
                  <a:pt x="1536065" y="1893284"/>
                </a:cubicBezTo>
                <a:cubicBezTo>
                  <a:pt x="1534747" y="1890208"/>
                  <a:pt x="1533948" y="1886934"/>
                  <a:pt x="1532890" y="1883759"/>
                </a:cubicBezTo>
                <a:cubicBezTo>
                  <a:pt x="1536065" y="1881642"/>
                  <a:pt x="1538908" y="1878912"/>
                  <a:pt x="1542415" y="1877409"/>
                </a:cubicBezTo>
                <a:cubicBezTo>
                  <a:pt x="1546426" y="1875690"/>
                  <a:pt x="1551484" y="1876655"/>
                  <a:pt x="1555115" y="1874234"/>
                </a:cubicBezTo>
                <a:cubicBezTo>
                  <a:pt x="1558290" y="1872117"/>
                  <a:pt x="1559247" y="1867814"/>
                  <a:pt x="1561465" y="1864709"/>
                </a:cubicBezTo>
                <a:cubicBezTo>
                  <a:pt x="1564541" y="1860403"/>
                  <a:pt x="1567248" y="1855751"/>
                  <a:pt x="1570990" y="1852009"/>
                </a:cubicBezTo>
                <a:cubicBezTo>
                  <a:pt x="1574928" y="1848071"/>
                  <a:pt x="1587807" y="1839740"/>
                  <a:pt x="1593215" y="1836134"/>
                </a:cubicBezTo>
                <a:cubicBezTo>
                  <a:pt x="1599396" y="1817591"/>
                  <a:pt x="1591554" y="1834620"/>
                  <a:pt x="1605915" y="1820259"/>
                </a:cubicBezTo>
                <a:cubicBezTo>
                  <a:pt x="1608613" y="1817561"/>
                  <a:pt x="1609393" y="1813247"/>
                  <a:pt x="1612265" y="1810734"/>
                </a:cubicBezTo>
                <a:lnTo>
                  <a:pt x="1640840" y="1791684"/>
                </a:lnTo>
                <a:cubicBezTo>
                  <a:pt x="1644015" y="1789567"/>
                  <a:pt x="1647667" y="1788032"/>
                  <a:pt x="1650365" y="1785334"/>
                </a:cubicBezTo>
                <a:cubicBezTo>
                  <a:pt x="1678192" y="1757507"/>
                  <a:pt x="1644138" y="1792806"/>
                  <a:pt x="1666240" y="1766284"/>
                </a:cubicBezTo>
                <a:cubicBezTo>
                  <a:pt x="1669115" y="1762835"/>
                  <a:pt x="1663065" y="1759934"/>
                  <a:pt x="1666240" y="1756759"/>
                </a:cubicBezTo>
                <a:lnTo>
                  <a:pt x="1676559" y="1755965"/>
                </a:lnTo>
                <a:lnTo>
                  <a:pt x="1678940" y="1747234"/>
                </a:lnTo>
                <a:cubicBezTo>
                  <a:pt x="1673648" y="1722892"/>
                  <a:pt x="1668666" y="1698481"/>
                  <a:pt x="1663065" y="1674209"/>
                </a:cubicBezTo>
                <a:cubicBezTo>
                  <a:pt x="1662312" y="1670948"/>
                  <a:pt x="1660809" y="1667902"/>
                  <a:pt x="1659890" y="1664684"/>
                </a:cubicBezTo>
                <a:cubicBezTo>
                  <a:pt x="1658691" y="1660488"/>
                  <a:pt x="1657969" y="1656164"/>
                  <a:pt x="1656715" y="1651984"/>
                </a:cubicBezTo>
                <a:cubicBezTo>
                  <a:pt x="1654792" y="1645573"/>
                  <a:pt x="1650365" y="1632934"/>
                  <a:pt x="1650365" y="1632934"/>
                </a:cubicBezTo>
                <a:cubicBezTo>
                  <a:pt x="1649307" y="1618117"/>
                  <a:pt x="1648830" y="1603248"/>
                  <a:pt x="1647190" y="1588484"/>
                </a:cubicBezTo>
                <a:cubicBezTo>
                  <a:pt x="1646708" y="1584147"/>
                  <a:pt x="1646180" y="1579573"/>
                  <a:pt x="1644015" y="1575784"/>
                </a:cubicBezTo>
                <a:cubicBezTo>
                  <a:pt x="1641787" y="1571885"/>
                  <a:pt x="1637365" y="1569708"/>
                  <a:pt x="1634490" y="1566259"/>
                </a:cubicBezTo>
                <a:cubicBezTo>
                  <a:pt x="1627651" y="1558053"/>
                  <a:pt x="1628147" y="1556755"/>
                  <a:pt x="1624965" y="1547209"/>
                </a:cubicBezTo>
                <a:cubicBezTo>
                  <a:pt x="1623907" y="1532392"/>
                  <a:pt x="1623430" y="1517523"/>
                  <a:pt x="1621790" y="1502759"/>
                </a:cubicBezTo>
                <a:cubicBezTo>
                  <a:pt x="1620990" y="1495561"/>
                  <a:pt x="1613861" y="1475798"/>
                  <a:pt x="1612265" y="1471009"/>
                </a:cubicBezTo>
                <a:cubicBezTo>
                  <a:pt x="1611207" y="1467834"/>
                  <a:pt x="1610946" y="1464269"/>
                  <a:pt x="1609090" y="1461484"/>
                </a:cubicBezTo>
                <a:cubicBezTo>
                  <a:pt x="1600884" y="1449174"/>
                  <a:pt x="1603947" y="1455579"/>
                  <a:pt x="1599565" y="1442434"/>
                </a:cubicBezTo>
                <a:cubicBezTo>
                  <a:pt x="1602986" y="1421908"/>
                  <a:pt x="1598188" y="1427936"/>
                  <a:pt x="1605915" y="1420209"/>
                </a:cubicBezTo>
                <a:cubicBezTo>
                  <a:pt x="1606973" y="1409626"/>
                  <a:pt x="1607473" y="1398971"/>
                  <a:pt x="1609090" y="1388459"/>
                </a:cubicBezTo>
                <a:cubicBezTo>
                  <a:pt x="1609599" y="1385151"/>
                  <a:pt x="1611609" y="1382216"/>
                  <a:pt x="1612265" y="1378934"/>
                </a:cubicBezTo>
                <a:cubicBezTo>
                  <a:pt x="1618102" y="1349747"/>
                  <a:pt x="1610207" y="1364559"/>
                  <a:pt x="1621790" y="1347184"/>
                </a:cubicBezTo>
                <a:cubicBezTo>
                  <a:pt x="1622848" y="1342951"/>
                  <a:pt x="1623246" y="1338495"/>
                  <a:pt x="1624965" y="1334484"/>
                </a:cubicBezTo>
                <a:cubicBezTo>
                  <a:pt x="1627586" y="1328369"/>
                  <a:pt x="1635936" y="1319248"/>
                  <a:pt x="1640840" y="1315434"/>
                </a:cubicBezTo>
                <a:cubicBezTo>
                  <a:pt x="1646864" y="1310749"/>
                  <a:pt x="1659890" y="1302734"/>
                  <a:pt x="1659890" y="1302734"/>
                </a:cubicBezTo>
                <a:cubicBezTo>
                  <a:pt x="1662007" y="1299559"/>
                  <a:pt x="1663797" y="1296140"/>
                  <a:pt x="1666240" y="1293209"/>
                </a:cubicBezTo>
                <a:cubicBezTo>
                  <a:pt x="1669115" y="1289760"/>
                  <a:pt x="1673584" y="1287609"/>
                  <a:pt x="1675765" y="1283684"/>
                </a:cubicBezTo>
                <a:cubicBezTo>
                  <a:pt x="1679016" y="1277833"/>
                  <a:pt x="1678402" y="1270203"/>
                  <a:pt x="1682115" y="1264634"/>
                </a:cubicBezTo>
                <a:cubicBezTo>
                  <a:pt x="1684232" y="1261459"/>
                  <a:pt x="1686022" y="1258040"/>
                  <a:pt x="1688465" y="1255109"/>
                </a:cubicBezTo>
                <a:cubicBezTo>
                  <a:pt x="1696105" y="1245942"/>
                  <a:pt x="1698149" y="1245478"/>
                  <a:pt x="1707515" y="1239234"/>
                </a:cubicBezTo>
                <a:cubicBezTo>
                  <a:pt x="1723281" y="1215585"/>
                  <a:pt x="1703018" y="1244630"/>
                  <a:pt x="1723390" y="1220184"/>
                </a:cubicBezTo>
                <a:cubicBezTo>
                  <a:pt x="1725833" y="1217253"/>
                  <a:pt x="1727297" y="1213590"/>
                  <a:pt x="1729740" y="1210659"/>
                </a:cubicBezTo>
                <a:cubicBezTo>
                  <a:pt x="1732615" y="1207210"/>
                  <a:pt x="1736390" y="1204583"/>
                  <a:pt x="1739265" y="1201134"/>
                </a:cubicBezTo>
                <a:cubicBezTo>
                  <a:pt x="1741708" y="1198203"/>
                  <a:pt x="1742743" y="1194122"/>
                  <a:pt x="1745615" y="1191609"/>
                </a:cubicBezTo>
                <a:cubicBezTo>
                  <a:pt x="1751358" y="1186583"/>
                  <a:pt x="1759269" y="1184305"/>
                  <a:pt x="1764665" y="1178909"/>
                </a:cubicBezTo>
                <a:cubicBezTo>
                  <a:pt x="1767840" y="1175734"/>
                  <a:pt x="1770781" y="1172306"/>
                  <a:pt x="1774190" y="1169384"/>
                </a:cubicBezTo>
                <a:cubicBezTo>
                  <a:pt x="1800606" y="1146742"/>
                  <a:pt x="1768369" y="1167267"/>
                  <a:pt x="1780540" y="1156684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자유형 8"/>
          <p:cNvSpPr/>
          <p:nvPr/>
        </p:nvSpPr>
        <p:spPr>
          <a:xfrm>
            <a:off x="2284801" y="4171941"/>
            <a:ext cx="185908" cy="461311"/>
          </a:xfrm>
          <a:custGeom>
            <a:avLst/>
            <a:gdLst>
              <a:gd name="connsiteX0" fmla="*/ 155980 w 185908"/>
              <a:gd name="connsiteY0" fmla="*/ 300047 h 461311"/>
              <a:gd name="connsiteX1" fmla="*/ 158362 w 185908"/>
              <a:gd name="connsiteY1" fmla="*/ 292903 h 461311"/>
              <a:gd name="connsiteX2" fmla="*/ 153599 w 185908"/>
              <a:gd name="connsiteY2" fmla="*/ 252422 h 461311"/>
              <a:gd name="connsiteX3" fmla="*/ 160743 w 185908"/>
              <a:gd name="connsiteY3" fmla="*/ 219084 h 461311"/>
              <a:gd name="connsiteX4" fmla="*/ 165505 w 185908"/>
              <a:gd name="connsiteY4" fmla="*/ 204797 h 461311"/>
              <a:gd name="connsiteX5" fmla="*/ 167887 w 185908"/>
              <a:gd name="connsiteY5" fmla="*/ 197653 h 461311"/>
              <a:gd name="connsiteX6" fmla="*/ 170268 w 185908"/>
              <a:gd name="connsiteY6" fmla="*/ 176222 h 461311"/>
              <a:gd name="connsiteX7" fmla="*/ 175030 w 185908"/>
              <a:gd name="connsiteY7" fmla="*/ 169078 h 461311"/>
              <a:gd name="connsiteX8" fmla="*/ 172649 w 185908"/>
              <a:gd name="connsiteY8" fmla="*/ 159553 h 461311"/>
              <a:gd name="connsiteX9" fmla="*/ 165505 w 185908"/>
              <a:gd name="connsiteY9" fmla="*/ 133359 h 461311"/>
              <a:gd name="connsiteX10" fmla="*/ 179793 w 185908"/>
              <a:gd name="connsiteY10" fmla="*/ 130978 h 461311"/>
              <a:gd name="connsiteX11" fmla="*/ 170268 w 185908"/>
              <a:gd name="connsiteY11" fmla="*/ 109547 h 461311"/>
              <a:gd name="connsiteX12" fmla="*/ 165505 w 185908"/>
              <a:gd name="connsiteY12" fmla="*/ 83353 h 461311"/>
              <a:gd name="connsiteX13" fmla="*/ 163124 w 185908"/>
              <a:gd name="connsiteY13" fmla="*/ 76209 h 461311"/>
              <a:gd name="connsiteX14" fmla="*/ 160743 w 185908"/>
              <a:gd name="connsiteY14" fmla="*/ 61922 h 461311"/>
              <a:gd name="connsiteX15" fmla="*/ 153599 w 185908"/>
              <a:gd name="connsiteY15" fmla="*/ 45253 h 461311"/>
              <a:gd name="connsiteX16" fmla="*/ 151218 w 185908"/>
              <a:gd name="connsiteY16" fmla="*/ 38109 h 461311"/>
              <a:gd name="connsiteX17" fmla="*/ 129787 w 185908"/>
              <a:gd name="connsiteY17" fmla="*/ 23822 h 461311"/>
              <a:gd name="connsiteX18" fmla="*/ 125024 w 185908"/>
              <a:gd name="connsiteY18" fmla="*/ 47634 h 461311"/>
              <a:gd name="connsiteX19" fmla="*/ 122643 w 185908"/>
              <a:gd name="connsiteY19" fmla="*/ 54778 h 461311"/>
              <a:gd name="connsiteX20" fmla="*/ 115499 w 185908"/>
              <a:gd name="connsiteY20" fmla="*/ 59540 h 461311"/>
              <a:gd name="connsiteX21" fmla="*/ 113118 w 185908"/>
              <a:gd name="connsiteY21" fmla="*/ 66684 h 461311"/>
              <a:gd name="connsiteX22" fmla="*/ 103593 w 185908"/>
              <a:gd name="connsiteY22" fmla="*/ 80972 h 461311"/>
              <a:gd name="connsiteX23" fmla="*/ 108355 w 185908"/>
              <a:gd name="connsiteY23" fmla="*/ 97640 h 461311"/>
              <a:gd name="connsiteX24" fmla="*/ 101212 w 185908"/>
              <a:gd name="connsiteY24" fmla="*/ 104784 h 461311"/>
              <a:gd name="connsiteX25" fmla="*/ 94068 w 185908"/>
              <a:gd name="connsiteY25" fmla="*/ 107165 h 461311"/>
              <a:gd name="connsiteX26" fmla="*/ 86924 w 185908"/>
              <a:gd name="connsiteY26" fmla="*/ 111928 h 461311"/>
              <a:gd name="connsiteX27" fmla="*/ 72637 w 185908"/>
              <a:gd name="connsiteY27" fmla="*/ 123834 h 461311"/>
              <a:gd name="connsiteX28" fmla="*/ 67874 w 185908"/>
              <a:gd name="connsiteY28" fmla="*/ 130978 h 461311"/>
              <a:gd name="connsiteX29" fmla="*/ 60730 w 185908"/>
              <a:gd name="connsiteY29" fmla="*/ 135740 h 461311"/>
              <a:gd name="connsiteX30" fmla="*/ 32155 w 185908"/>
              <a:gd name="connsiteY30" fmla="*/ 142884 h 461311"/>
              <a:gd name="connsiteX31" fmla="*/ 15487 w 185908"/>
              <a:gd name="connsiteY31" fmla="*/ 161934 h 461311"/>
              <a:gd name="connsiteX32" fmla="*/ 10724 w 185908"/>
              <a:gd name="connsiteY32" fmla="*/ 176222 h 461311"/>
              <a:gd name="connsiteX33" fmla="*/ 20249 w 185908"/>
              <a:gd name="connsiteY33" fmla="*/ 238134 h 461311"/>
              <a:gd name="connsiteX34" fmla="*/ 25012 w 185908"/>
              <a:gd name="connsiteY34" fmla="*/ 245278 h 461311"/>
              <a:gd name="connsiteX35" fmla="*/ 27393 w 185908"/>
              <a:gd name="connsiteY35" fmla="*/ 252422 h 461311"/>
              <a:gd name="connsiteX36" fmla="*/ 25012 w 185908"/>
              <a:gd name="connsiteY36" fmla="*/ 297665 h 461311"/>
              <a:gd name="connsiteX37" fmla="*/ 20249 w 185908"/>
              <a:gd name="connsiteY37" fmla="*/ 311953 h 461311"/>
              <a:gd name="connsiteX38" fmla="*/ 17868 w 185908"/>
              <a:gd name="connsiteY38" fmla="*/ 319097 h 461311"/>
              <a:gd name="connsiteX39" fmla="*/ 15487 w 185908"/>
              <a:gd name="connsiteY39" fmla="*/ 326240 h 461311"/>
              <a:gd name="connsiteX40" fmla="*/ 13105 w 185908"/>
              <a:gd name="connsiteY40" fmla="*/ 335765 h 461311"/>
              <a:gd name="connsiteX41" fmla="*/ 15487 w 185908"/>
              <a:gd name="connsiteY41" fmla="*/ 364340 h 461311"/>
              <a:gd name="connsiteX42" fmla="*/ 17868 w 185908"/>
              <a:gd name="connsiteY42" fmla="*/ 371484 h 461311"/>
              <a:gd name="connsiteX43" fmla="*/ 27393 w 185908"/>
              <a:gd name="connsiteY43" fmla="*/ 388153 h 461311"/>
              <a:gd name="connsiteX44" fmla="*/ 34537 w 185908"/>
              <a:gd name="connsiteY44" fmla="*/ 402440 h 461311"/>
              <a:gd name="connsiteX45" fmla="*/ 36918 w 185908"/>
              <a:gd name="connsiteY45" fmla="*/ 409584 h 461311"/>
              <a:gd name="connsiteX46" fmla="*/ 41680 w 185908"/>
              <a:gd name="connsiteY46" fmla="*/ 416728 h 461311"/>
              <a:gd name="connsiteX47" fmla="*/ 46443 w 185908"/>
              <a:gd name="connsiteY47" fmla="*/ 426253 h 461311"/>
              <a:gd name="connsiteX48" fmla="*/ 53587 w 185908"/>
              <a:gd name="connsiteY48" fmla="*/ 431015 h 461311"/>
              <a:gd name="connsiteX49" fmla="*/ 60730 w 185908"/>
              <a:gd name="connsiteY49" fmla="*/ 445303 h 461311"/>
              <a:gd name="connsiteX50" fmla="*/ 67874 w 185908"/>
              <a:gd name="connsiteY50" fmla="*/ 452447 h 461311"/>
              <a:gd name="connsiteX51" fmla="*/ 86924 w 185908"/>
              <a:gd name="connsiteY51" fmla="*/ 454828 h 461311"/>
              <a:gd name="connsiteX52" fmla="*/ 127405 w 185908"/>
              <a:gd name="connsiteY52" fmla="*/ 442922 h 461311"/>
              <a:gd name="connsiteX53" fmla="*/ 132168 w 185908"/>
              <a:gd name="connsiteY53" fmla="*/ 435778 h 461311"/>
              <a:gd name="connsiteX54" fmla="*/ 134549 w 185908"/>
              <a:gd name="connsiteY54" fmla="*/ 428634 h 461311"/>
              <a:gd name="connsiteX55" fmla="*/ 144074 w 185908"/>
              <a:gd name="connsiteY55" fmla="*/ 414347 h 461311"/>
              <a:gd name="connsiteX56" fmla="*/ 151218 w 185908"/>
              <a:gd name="connsiteY56" fmla="*/ 373865 h 461311"/>
              <a:gd name="connsiteX57" fmla="*/ 155980 w 185908"/>
              <a:gd name="connsiteY57" fmla="*/ 350053 h 461311"/>
              <a:gd name="connsiteX58" fmla="*/ 158362 w 185908"/>
              <a:gd name="connsiteY58" fmla="*/ 309572 h 461311"/>
              <a:gd name="connsiteX59" fmla="*/ 155980 w 185908"/>
              <a:gd name="connsiteY59" fmla="*/ 300047 h 461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85908" h="461311">
                <a:moveTo>
                  <a:pt x="155980" y="300047"/>
                </a:moveTo>
                <a:cubicBezTo>
                  <a:pt x="155980" y="297269"/>
                  <a:pt x="158362" y="295413"/>
                  <a:pt x="158362" y="292903"/>
                </a:cubicBezTo>
                <a:cubicBezTo>
                  <a:pt x="158362" y="264744"/>
                  <a:pt x="158926" y="268404"/>
                  <a:pt x="153599" y="252422"/>
                </a:cubicBezTo>
                <a:cubicBezTo>
                  <a:pt x="156603" y="228388"/>
                  <a:pt x="153956" y="239445"/>
                  <a:pt x="160743" y="219084"/>
                </a:cubicBezTo>
                <a:lnTo>
                  <a:pt x="165505" y="204797"/>
                </a:lnTo>
                <a:lnTo>
                  <a:pt x="167887" y="197653"/>
                </a:lnTo>
                <a:cubicBezTo>
                  <a:pt x="168681" y="190509"/>
                  <a:pt x="168525" y="183195"/>
                  <a:pt x="170268" y="176222"/>
                </a:cubicBezTo>
                <a:cubicBezTo>
                  <a:pt x="170962" y="173446"/>
                  <a:pt x="174625" y="171911"/>
                  <a:pt x="175030" y="169078"/>
                </a:cubicBezTo>
                <a:cubicBezTo>
                  <a:pt x="175493" y="165838"/>
                  <a:pt x="173589" y="162688"/>
                  <a:pt x="172649" y="159553"/>
                </a:cubicBezTo>
                <a:cubicBezTo>
                  <a:pt x="165397" y="135378"/>
                  <a:pt x="169847" y="155063"/>
                  <a:pt x="165505" y="133359"/>
                </a:cubicBezTo>
                <a:cubicBezTo>
                  <a:pt x="170268" y="132565"/>
                  <a:pt x="176986" y="134907"/>
                  <a:pt x="179793" y="130978"/>
                </a:cubicBezTo>
                <a:cubicBezTo>
                  <a:pt x="185908" y="122417"/>
                  <a:pt x="174515" y="113793"/>
                  <a:pt x="170268" y="109547"/>
                </a:cubicBezTo>
                <a:cubicBezTo>
                  <a:pt x="164808" y="93163"/>
                  <a:pt x="170891" y="112972"/>
                  <a:pt x="165505" y="83353"/>
                </a:cubicBezTo>
                <a:cubicBezTo>
                  <a:pt x="165056" y="80883"/>
                  <a:pt x="163668" y="78659"/>
                  <a:pt x="163124" y="76209"/>
                </a:cubicBezTo>
                <a:cubicBezTo>
                  <a:pt x="162077" y="71496"/>
                  <a:pt x="161790" y="66635"/>
                  <a:pt x="160743" y="61922"/>
                </a:cubicBezTo>
                <a:cubicBezTo>
                  <a:pt x="159024" y="54186"/>
                  <a:pt x="156961" y="53098"/>
                  <a:pt x="153599" y="45253"/>
                </a:cubicBezTo>
                <a:cubicBezTo>
                  <a:pt x="152610" y="42946"/>
                  <a:pt x="152012" y="40490"/>
                  <a:pt x="151218" y="38109"/>
                </a:cubicBezTo>
                <a:cubicBezTo>
                  <a:pt x="150531" y="33298"/>
                  <a:pt x="151443" y="0"/>
                  <a:pt x="129787" y="23822"/>
                </a:cubicBezTo>
                <a:cubicBezTo>
                  <a:pt x="124342" y="29811"/>
                  <a:pt x="126844" y="39747"/>
                  <a:pt x="125024" y="47634"/>
                </a:cubicBezTo>
                <a:cubicBezTo>
                  <a:pt x="124460" y="50080"/>
                  <a:pt x="124211" y="52818"/>
                  <a:pt x="122643" y="54778"/>
                </a:cubicBezTo>
                <a:cubicBezTo>
                  <a:pt x="120855" y="57013"/>
                  <a:pt x="117880" y="57953"/>
                  <a:pt x="115499" y="59540"/>
                </a:cubicBezTo>
                <a:cubicBezTo>
                  <a:pt x="114705" y="61921"/>
                  <a:pt x="114337" y="64490"/>
                  <a:pt x="113118" y="66684"/>
                </a:cubicBezTo>
                <a:cubicBezTo>
                  <a:pt x="110338" y="71688"/>
                  <a:pt x="103593" y="80972"/>
                  <a:pt x="103593" y="80972"/>
                </a:cubicBezTo>
                <a:cubicBezTo>
                  <a:pt x="104363" y="83283"/>
                  <a:pt x="108815" y="96029"/>
                  <a:pt x="108355" y="97640"/>
                </a:cubicBezTo>
                <a:cubicBezTo>
                  <a:pt x="107430" y="100878"/>
                  <a:pt x="104014" y="102916"/>
                  <a:pt x="101212" y="104784"/>
                </a:cubicBezTo>
                <a:cubicBezTo>
                  <a:pt x="99123" y="106176"/>
                  <a:pt x="96449" y="106371"/>
                  <a:pt x="94068" y="107165"/>
                </a:cubicBezTo>
                <a:cubicBezTo>
                  <a:pt x="91687" y="108753"/>
                  <a:pt x="89123" y="110096"/>
                  <a:pt x="86924" y="111928"/>
                </a:cubicBezTo>
                <a:cubicBezTo>
                  <a:pt x="68592" y="127205"/>
                  <a:pt x="90370" y="112012"/>
                  <a:pt x="72637" y="123834"/>
                </a:cubicBezTo>
                <a:cubicBezTo>
                  <a:pt x="71049" y="126215"/>
                  <a:pt x="69898" y="128954"/>
                  <a:pt x="67874" y="130978"/>
                </a:cubicBezTo>
                <a:cubicBezTo>
                  <a:pt x="65850" y="133002"/>
                  <a:pt x="63345" y="134578"/>
                  <a:pt x="60730" y="135740"/>
                </a:cubicBezTo>
                <a:cubicBezTo>
                  <a:pt x="49406" y="140773"/>
                  <a:pt x="44139" y="140887"/>
                  <a:pt x="32155" y="142884"/>
                </a:cubicBezTo>
                <a:cubicBezTo>
                  <a:pt x="23822" y="148441"/>
                  <a:pt x="19455" y="150030"/>
                  <a:pt x="15487" y="161934"/>
                </a:cubicBezTo>
                <a:lnTo>
                  <a:pt x="10724" y="176222"/>
                </a:lnTo>
                <a:cubicBezTo>
                  <a:pt x="14250" y="257324"/>
                  <a:pt x="0" y="213836"/>
                  <a:pt x="20249" y="238134"/>
                </a:cubicBezTo>
                <a:cubicBezTo>
                  <a:pt x="22081" y="240333"/>
                  <a:pt x="23424" y="242897"/>
                  <a:pt x="25012" y="245278"/>
                </a:cubicBezTo>
                <a:cubicBezTo>
                  <a:pt x="25806" y="247659"/>
                  <a:pt x="27393" y="249912"/>
                  <a:pt x="27393" y="252422"/>
                </a:cubicBezTo>
                <a:cubicBezTo>
                  <a:pt x="27393" y="267524"/>
                  <a:pt x="26811" y="282671"/>
                  <a:pt x="25012" y="297665"/>
                </a:cubicBezTo>
                <a:cubicBezTo>
                  <a:pt x="24414" y="302650"/>
                  <a:pt x="21837" y="307190"/>
                  <a:pt x="20249" y="311953"/>
                </a:cubicBezTo>
                <a:lnTo>
                  <a:pt x="17868" y="319097"/>
                </a:lnTo>
                <a:cubicBezTo>
                  <a:pt x="17074" y="321478"/>
                  <a:pt x="16096" y="323805"/>
                  <a:pt x="15487" y="326240"/>
                </a:cubicBezTo>
                <a:lnTo>
                  <a:pt x="13105" y="335765"/>
                </a:lnTo>
                <a:cubicBezTo>
                  <a:pt x="13899" y="345290"/>
                  <a:pt x="14224" y="354866"/>
                  <a:pt x="15487" y="364340"/>
                </a:cubicBezTo>
                <a:cubicBezTo>
                  <a:pt x="15819" y="366828"/>
                  <a:pt x="16879" y="369177"/>
                  <a:pt x="17868" y="371484"/>
                </a:cubicBezTo>
                <a:cubicBezTo>
                  <a:pt x="21494" y="379945"/>
                  <a:pt x="22609" y="380977"/>
                  <a:pt x="27393" y="388153"/>
                </a:cubicBezTo>
                <a:cubicBezTo>
                  <a:pt x="33378" y="406110"/>
                  <a:pt x="25304" y="383976"/>
                  <a:pt x="34537" y="402440"/>
                </a:cubicBezTo>
                <a:cubicBezTo>
                  <a:pt x="35660" y="404685"/>
                  <a:pt x="35796" y="407339"/>
                  <a:pt x="36918" y="409584"/>
                </a:cubicBezTo>
                <a:cubicBezTo>
                  <a:pt x="38198" y="412144"/>
                  <a:pt x="40260" y="414243"/>
                  <a:pt x="41680" y="416728"/>
                </a:cubicBezTo>
                <a:cubicBezTo>
                  <a:pt x="43441" y="419810"/>
                  <a:pt x="44170" y="423526"/>
                  <a:pt x="46443" y="426253"/>
                </a:cubicBezTo>
                <a:cubicBezTo>
                  <a:pt x="48275" y="428451"/>
                  <a:pt x="51206" y="429428"/>
                  <a:pt x="53587" y="431015"/>
                </a:cubicBezTo>
                <a:cubicBezTo>
                  <a:pt x="55973" y="438174"/>
                  <a:pt x="55602" y="439149"/>
                  <a:pt x="60730" y="445303"/>
                </a:cubicBezTo>
                <a:cubicBezTo>
                  <a:pt x="62886" y="447890"/>
                  <a:pt x="64709" y="451296"/>
                  <a:pt x="67874" y="452447"/>
                </a:cubicBezTo>
                <a:cubicBezTo>
                  <a:pt x="73888" y="454634"/>
                  <a:pt x="80574" y="454034"/>
                  <a:pt x="86924" y="454828"/>
                </a:cubicBezTo>
                <a:cubicBezTo>
                  <a:pt x="122275" y="452303"/>
                  <a:pt x="114271" y="461311"/>
                  <a:pt x="127405" y="442922"/>
                </a:cubicBezTo>
                <a:cubicBezTo>
                  <a:pt x="129069" y="440593"/>
                  <a:pt x="130580" y="438159"/>
                  <a:pt x="132168" y="435778"/>
                </a:cubicBezTo>
                <a:cubicBezTo>
                  <a:pt x="132962" y="433397"/>
                  <a:pt x="133330" y="430828"/>
                  <a:pt x="134549" y="428634"/>
                </a:cubicBezTo>
                <a:cubicBezTo>
                  <a:pt x="137329" y="423631"/>
                  <a:pt x="144074" y="414347"/>
                  <a:pt x="144074" y="414347"/>
                </a:cubicBezTo>
                <a:cubicBezTo>
                  <a:pt x="153233" y="386871"/>
                  <a:pt x="145547" y="413564"/>
                  <a:pt x="151218" y="373865"/>
                </a:cubicBezTo>
                <a:cubicBezTo>
                  <a:pt x="152363" y="365852"/>
                  <a:pt x="155980" y="350053"/>
                  <a:pt x="155980" y="350053"/>
                </a:cubicBezTo>
                <a:cubicBezTo>
                  <a:pt x="156774" y="336559"/>
                  <a:pt x="156614" y="322975"/>
                  <a:pt x="158362" y="309572"/>
                </a:cubicBezTo>
                <a:cubicBezTo>
                  <a:pt x="163626" y="269217"/>
                  <a:pt x="155980" y="302825"/>
                  <a:pt x="155980" y="300047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자유형 9"/>
          <p:cNvSpPr/>
          <p:nvPr/>
        </p:nvSpPr>
        <p:spPr>
          <a:xfrm>
            <a:off x="6274967" y="1501775"/>
            <a:ext cx="2975386" cy="2047828"/>
          </a:xfrm>
          <a:custGeom>
            <a:avLst/>
            <a:gdLst>
              <a:gd name="connsiteX0" fmla="*/ 1491083 w 2975386"/>
              <a:gd name="connsiteY0" fmla="*/ 1092200 h 2047828"/>
              <a:gd name="connsiteX1" fmla="*/ 1472033 w 2975386"/>
              <a:gd name="connsiteY1" fmla="*/ 1082675 h 2047828"/>
              <a:gd name="connsiteX2" fmla="*/ 1465683 w 2975386"/>
              <a:gd name="connsiteY2" fmla="*/ 1073150 h 2047828"/>
              <a:gd name="connsiteX3" fmla="*/ 1443458 w 2975386"/>
              <a:gd name="connsiteY3" fmla="*/ 1050925 h 2047828"/>
              <a:gd name="connsiteX4" fmla="*/ 1433933 w 2975386"/>
              <a:gd name="connsiteY4" fmla="*/ 1041400 h 2047828"/>
              <a:gd name="connsiteX5" fmla="*/ 1424408 w 2975386"/>
              <a:gd name="connsiteY5" fmla="*/ 1028700 h 2047828"/>
              <a:gd name="connsiteX6" fmla="*/ 1418058 w 2975386"/>
              <a:gd name="connsiteY6" fmla="*/ 1019175 h 2047828"/>
              <a:gd name="connsiteX7" fmla="*/ 1408533 w 2975386"/>
              <a:gd name="connsiteY7" fmla="*/ 1009650 h 2047828"/>
              <a:gd name="connsiteX8" fmla="*/ 1392658 w 2975386"/>
              <a:gd name="connsiteY8" fmla="*/ 981075 h 2047828"/>
              <a:gd name="connsiteX9" fmla="*/ 1386308 w 2975386"/>
              <a:gd name="connsiteY9" fmla="*/ 971550 h 2047828"/>
              <a:gd name="connsiteX10" fmla="*/ 1376783 w 2975386"/>
              <a:gd name="connsiteY10" fmla="*/ 962025 h 2047828"/>
              <a:gd name="connsiteX11" fmla="*/ 1360908 w 2975386"/>
              <a:gd name="connsiteY11" fmla="*/ 946150 h 2047828"/>
              <a:gd name="connsiteX12" fmla="*/ 1354558 w 2975386"/>
              <a:gd name="connsiteY12" fmla="*/ 936625 h 2047828"/>
              <a:gd name="connsiteX13" fmla="*/ 1348208 w 2975386"/>
              <a:gd name="connsiteY13" fmla="*/ 898525 h 2047828"/>
              <a:gd name="connsiteX14" fmla="*/ 1345033 w 2975386"/>
              <a:gd name="connsiteY14" fmla="*/ 895350 h 2047828"/>
              <a:gd name="connsiteX15" fmla="*/ 1313283 w 2975386"/>
              <a:gd name="connsiteY15" fmla="*/ 796925 h 2047828"/>
              <a:gd name="connsiteX16" fmla="*/ 1310108 w 2975386"/>
              <a:gd name="connsiteY16" fmla="*/ 787400 h 2047828"/>
              <a:gd name="connsiteX17" fmla="*/ 1294233 w 2975386"/>
              <a:gd name="connsiteY17" fmla="*/ 765175 h 2047828"/>
              <a:gd name="connsiteX18" fmla="*/ 1278358 w 2975386"/>
              <a:gd name="connsiteY18" fmla="*/ 749300 h 2047828"/>
              <a:gd name="connsiteX19" fmla="*/ 1265658 w 2975386"/>
              <a:gd name="connsiteY19" fmla="*/ 730250 h 2047828"/>
              <a:gd name="connsiteX20" fmla="*/ 1256133 w 2975386"/>
              <a:gd name="connsiteY20" fmla="*/ 711200 h 2047828"/>
              <a:gd name="connsiteX21" fmla="*/ 1246608 w 2975386"/>
              <a:gd name="connsiteY21" fmla="*/ 704850 h 2047828"/>
              <a:gd name="connsiteX22" fmla="*/ 1240258 w 2975386"/>
              <a:gd name="connsiteY22" fmla="*/ 695325 h 2047828"/>
              <a:gd name="connsiteX23" fmla="*/ 1208508 w 2975386"/>
              <a:gd name="connsiteY23" fmla="*/ 676275 h 2047828"/>
              <a:gd name="connsiteX24" fmla="*/ 1198983 w 2975386"/>
              <a:gd name="connsiteY24" fmla="*/ 666750 h 2047828"/>
              <a:gd name="connsiteX25" fmla="*/ 1179933 w 2975386"/>
              <a:gd name="connsiteY25" fmla="*/ 654050 h 2047828"/>
              <a:gd name="connsiteX26" fmla="*/ 1170408 w 2975386"/>
              <a:gd name="connsiteY26" fmla="*/ 647700 h 2047828"/>
              <a:gd name="connsiteX27" fmla="*/ 1160883 w 2975386"/>
              <a:gd name="connsiteY27" fmla="*/ 644525 h 2047828"/>
              <a:gd name="connsiteX28" fmla="*/ 1135483 w 2975386"/>
              <a:gd name="connsiteY28" fmla="*/ 625475 h 2047828"/>
              <a:gd name="connsiteX29" fmla="*/ 1125958 w 2975386"/>
              <a:gd name="connsiteY29" fmla="*/ 603250 h 2047828"/>
              <a:gd name="connsiteX30" fmla="*/ 1116433 w 2975386"/>
              <a:gd name="connsiteY30" fmla="*/ 584200 h 2047828"/>
              <a:gd name="connsiteX31" fmla="*/ 1103733 w 2975386"/>
              <a:gd name="connsiteY31" fmla="*/ 574675 h 2047828"/>
              <a:gd name="connsiteX32" fmla="*/ 1084683 w 2975386"/>
              <a:gd name="connsiteY32" fmla="*/ 561975 h 2047828"/>
              <a:gd name="connsiteX33" fmla="*/ 995783 w 2975386"/>
              <a:gd name="connsiteY33" fmla="*/ 498475 h 2047828"/>
              <a:gd name="connsiteX34" fmla="*/ 992608 w 2975386"/>
              <a:gd name="connsiteY34" fmla="*/ 488950 h 2047828"/>
              <a:gd name="connsiteX35" fmla="*/ 976733 w 2975386"/>
              <a:gd name="connsiteY35" fmla="*/ 485775 h 2047828"/>
              <a:gd name="connsiteX36" fmla="*/ 929108 w 2975386"/>
              <a:gd name="connsiteY36" fmla="*/ 476250 h 2047828"/>
              <a:gd name="connsiteX37" fmla="*/ 910058 w 2975386"/>
              <a:gd name="connsiteY37" fmla="*/ 463550 h 2047828"/>
              <a:gd name="connsiteX38" fmla="*/ 891008 w 2975386"/>
              <a:gd name="connsiteY38" fmla="*/ 450850 h 2047828"/>
              <a:gd name="connsiteX39" fmla="*/ 881483 w 2975386"/>
              <a:gd name="connsiteY39" fmla="*/ 444500 h 2047828"/>
              <a:gd name="connsiteX40" fmla="*/ 871958 w 2975386"/>
              <a:gd name="connsiteY40" fmla="*/ 441325 h 2047828"/>
              <a:gd name="connsiteX41" fmla="*/ 852908 w 2975386"/>
              <a:gd name="connsiteY41" fmla="*/ 422275 h 2047828"/>
              <a:gd name="connsiteX42" fmla="*/ 843383 w 2975386"/>
              <a:gd name="connsiteY42" fmla="*/ 412750 h 2047828"/>
              <a:gd name="connsiteX43" fmla="*/ 833858 w 2975386"/>
              <a:gd name="connsiteY43" fmla="*/ 406400 h 2047828"/>
              <a:gd name="connsiteX44" fmla="*/ 760833 w 2975386"/>
              <a:gd name="connsiteY44" fmla="*/ 365125 h 2047828"/>
              <a:gd name="connsiteX45" fmla="*/ 748133 w 2975386"/>
              <a:gd name="connsiteY45" fmla="*/ 361950 h 2047828"/>
              <a:gd name="connsiteX46" fmla="*/ 735433 w 2975386"/>
              <a:gd name="connsiteY46" fmla="*/ 352425 h 2047828"/>
              <a:gd name="connsiteX47" fmla="*/ 722733 w 2975386"/>
              <a:gd name="connsiteY47" fmla="*/ 349250 h 2047828"/>
              <a:gd name="connsiteX48" fmla="*/ 713208 w 2975386"/>
              <a:gd name="connsiteY48" fmla="*/ 346075 h 2047828"/>
              <a:gd name="connsiteX49" fmla="*/ 700508 w 2975386"/>
              <a:gd name="connsiteY49" fmla="*/ 339725 h 2047828"/>
              <a:gd name="connsiteX50" fmla="*/ 690983 w 2975386"/>
              <a:gd name="connsiteY50" fmla="*/ 333375 h 2047828"/>
              <a:gd name="connsiteX51" fmla="*/ 671933 w 2975386"/>
              <a:gd name="connsiteY51" fmla="*/ 330200 h 2047828"/>
              <a:gd name="connsiteX52" fmla="*/ 544933 w 2975386"/>
              <a:gd name="connsiteY52" fmla="*/ 323850 h 2047828"/>
              <a:gd name="connsiteX53" fmla="*/ 481433 w 2975386"/>
              <a:gd name="connsiteY53" fmla="*/ 323850 h 2047828"/>
              <a:gd name="connsiteX54" fmla="*/ 468733 w 2975386"/>
              <a:gd name="connsiteY54" fmla="*/ 346075 h 2047828"/>
              <a:gd name="connsiteX55" fmla="*/ 440158 w 2975386"/>
              <a:gd name="connsiteY55" fmla="*/ 342900 h 2047828"/>
              <a:gd name="connsiteX56" fmla="*/ 433808 w 2975386"/>
              <a:gd name="connsiteY56" fmla="*/ 330200 h 2047828"/>
              <a:gd name="connsiteX57" fmla="*/ 427458 w 2975386"/>
              <a:gd name="connsiteY57" fmla="*/ 311150 h 2047828"/>
              <a:gd name="connsiteX58" fmla="*/ 424283 w 2975386"/>
              <a:gd name="connsiteY58" fmla="*/ 301625 h 2047828"/>
              <a:gd name="connsiteX59" fmla="*/ 411583 w 2975386"/>
              <a:gd name="connsiteY59" fmla="*/ 317500 h 2047828"/>
              <a:gd name="connsiteX60" fmla="*/ 402058 w 2975386"/>
              <a:gd name="connsiteY60" fmla="*/ 320675 h 2047828"/>
              <a:gd name="connsiteX61" fmla="*/ 395708 w 2975386"/>
              <a:gd name="connsiteY61" fmla="*/ 330200 h 2047828"/>
              <a:gd name="connsiteX62" fmla="*/ 389358 w 2975386"/>
              <a:gd name="connsiteY62" fmla="*/ 349250 h 2047828"/>
              <a:gd name="connsiteX63" fmla="*/ 392533 w 2975386"/>
              <a:gd name="connsiteY63" fmla="*/ 368300 h 2047828"/>
              <a:gd name="connsiteX64" fmla="*/ 357608 w 2975386"/>
              <a:gd name="connsiteY64" fmla="*/ 406400 h 2047828"/>
              <a:gd name="connsiteX65" fmla="*/ 348083 w 2975386"/>
              <a:gd name="connsiteY65" fmla="*/ 409575 h 2047828"/>
              <a:gd name="connsiteX66" fmla="*/ 329033 w 2975386"/>
              <a:gd name="connsiteY66" fmla="*/ 422275 h 2047828"/>
              <a:gd name="connsiteX67" fmla="*/ 322683 w 2975386"/>
              <a:gd name="connsiteY67" fmla="*/ 431800 h 2047828"/>
              <a:gd name="connsiteX68" fmla="*/ 313158 w 2975386"/>
              <a:gd name="connsiteY68" fmla="*/ 438150 h 2047828"/>
              <a:gd name="connsiteX69" fmla="*/ 300458 w 2975386"/>
              <a:gd name="connsiteY69" fmla="*/ 447675 h 2047828"/>
              <a:gd name="connsiteX70" fmla="*/ 281408 w 2975386"/>
              <a:gd name="connsiteY70" fmla="*/ 454025 h 2047828"/>
              <a:gd name="connsiteX71" fmla="*/ 227433 w 2975386"/>
              <a:gd name="connsiteY71" fmla="*/ 473075 h 2047828"/>
              <a:gd name="connsiteX72" fmla="*/ 246483 w 2975386"/>
              <a:gd name="connsiteY72" fmla="*/ 460375 h 2047828"/>
              <a:gd name="connsiteX73" fmla="*/ 265533 w 2975386"/>
              <a:gd name="connsiteY73" fmla="*/ 447675 h 2047828"/>
              <a:gd name="connsiteX74" fmla="*/ 294108 w 2975386"/>
              <a:gd name="connsiteY74" fmla="*/ 422275 h 2047828"/>
              <a:gd name="connsiteX75" fmla="*/ 303633 w 2975386"/>
              <a:gd name="connsiteY75" fmla="*/ 419100 h 2047828"/>
              <a:gd name="connsiteX76" fmla="*/ 309983 w 2975386"/>
              <a:gd name="connsiteY76" fmla="*/ 406400 h 2047828"/>
              <a:gd name="connsiteX77" fmla="*/ 313158 w 2975386"/>
              <a:gd name="connsiteY77" fmla="*/ 374650 h 2047828"/>
              <a:gd name="connsiteX78" fmla="*/ 306808 w 2975386"/>
              <a:gd name="connsiteY78" fmla="*/ 365125 h 2047828"/>
              <a:gd name="connsiteX79" fmla="*/ 182983 w 2975386"/>
              <a:gd name="connsiteY79" fmla="*/ 339725 h 2047828"/>
              <a:gd name="connsiteX80" fmla="*/ 170283 w 2975386"/>
              <a:gd name="connsiteY80" fmla="*/ 320675 h 2047828"/>
              <a:gd name="connsiteX81" fmla="*/ 167108 w 2975386"/>
              <a:gd name="connsiteY81" fmla="*/ 333375 h 2047828"/>
              <a:gd name="connsiteX82" fmla="*/ 109958 w 2975386"/>
              <a:gd name="connsiteY82" fmla="*/ 323850 h 2047828"/>
              <a:gd name="connsiteX83" fmla="*/ 103608 w 2975386"/>
              <a:gd name="connsiteY83" fmla="*/ 298450 h 2047828"/>
              <a:gd name="connsiteX84" fmla="*/ 100433 w 2975386"/>
              <a:gd name="connsiteY84" fmla="*/ 288925 h 2047828"/>
              <a:gd name="connsiteX85" fmla="*/ 90908 w 2975386"/>
              <a:gd name="connsiteY85" fmla="*/ 282575 h 2047828"/>
              <a:gd name="connsiteX86" fmla="*/ 84558 w 2975386"/>
              <a:gd name="connsiteY86" fmla="*/ 273050 h 2047828"/>
              <a:gd name="connsiteX87" fmla="*/ 87733 w 2975386"/>
              <a:gd name="connsiteY87" fmla="*/ 241300 h 2047828"/>
              <a:gd name="connsiteX88" fmla="*/ 129008 w 2975386"/>
              <a:gd name="connsiteY88" fmla="*/ 228600 h 2047828"/>
              <a:gd name="connsiteX89" fmla="*/ 154408 w 2975386"/>
              <a:gd name="connsiteY89" fmla="*/ 212725 h 2047828"/>
              <a:gd name="connsiteX90" fmla="*/ 157583 w 2975386"/>
              <a:gd name="connsiteY90" fmla="*/ 203200 h 2047828"/>
              <a:gd name="connsiteX91" fmla="*/ 151233 w 2975386"/>
              <a:gd name="connsiteY91" fmla="*/ 190500 h 2047828"/>
              <a:gd name="connsiteX92" fmla="*/ 103608 w 2975386"/>
              <a:gd name="connsiteY92" fmla="*/ 196850 h 2047828"/>
              <a:gd name="connsiteX93" fmla="*/ 43283 w 2975386"/>
              <a:gd name="connsiteY93" fmla="*/ 193675 h 2047828"/>
              <a:gd name="connsiteX94" fmla="*/ 30583 w 2975386"/>
              <a:gd name="connsiteY94" fmla="*/ 190500 h 2047828"/>
              <a:gd name="connsiteX95" fmla="*/ 11533 w 2975386"/>
              <a:gd name="connsiteY95" fmla="*/ 174625 h 2047828"/>
              <a:gd name="connsiteX96" fmla="*/ 8358 w 2975386"/>
              <a:gd name="connsiteY96" fmla="*/ 161925 h 2047828"/>
              <a:gd name="connsiteX97" fmla="*/ 21058 w 2975386"/>
              <a:gd name="connsiteY97" fmla="*/ 146050 h 2047828"/>
              <a:gd name="connsiteX98" fmla="*/ 40108 w 2975386"/>
              <a:gd name="connsiteY98" fmla="*/ 139700 h 2047828"/>
              <a:gd name="connsiteX99" fmla="*/ 49633 w 2975386"/>
              <a:gd name="connsiteY99" fmla="*/ 136525 h 2047828"/>
              <a:gd name="connsiteX100" fmla="*/ 81383 w 2975386"/>
              <a:gd name="connsiteY100" fmla="*/ 142875 h 2047828"/>
              <a:gd name="connsiteX101" fmla="*/ 100433 w 2975386"/>
              <a:gd name="connsiteY101" fmla="*/ 152400 h 2047828"/>
              <a:gd name="connsiteX102" fmla="*/ 141708 w 2975386"/>
              <a:gd name="connsiteY102" fmla="*/ 149225 h 2047828"/>
              <a:gd name="connsiteX103" fmla="*/ 144883 w 2975386"/>
              <a:gd name="connsiteY103" fmla="*/ 139700 h 2047828"/>
              <a:gd name="connsiteX104" fmla="*/ 135358 w 2975386"/>
              <a:gd name="connsiteY104" fmla="*/ 136525 h 2047828"/>
              <a:gd name="connsiteX105" fmla="*/ 109958 w 2975386"/>
              <a:gd name="connsiteY105" fmla="*/ 127000 h 2047828"/>
              <a:gd name="connsiteX106" fmla="*/ 97258 w 2975386"/>
              <a:gd name="connsiteY106" fmla="*/ 120650 h 2047828"/>
              <a:gd name="connsiteX107" fmla="*/ 78208 w 2975386"/>
              <a:gd name="connsiteY107" fmla="*/ 114300 h 2047828"/>
              <a:gd name="connsiteX108" fmla="*/ 68683 w 2975386"/>
              <a:gd name="connsiteY108" fmla="*/ 107950 h 2047828"/>
              <a:gd name="connsiteX109" fmla="*/ 59158 w 2975386"/>
              <a:gd name="connsiteY109" fmla="*/ 104775 h 2047828"/>
              <a:gd name="connsiteX110" fmla="*/ 27408 w 2975386"/>
              <a:gd name="connsiteY110" fmla="*/ 95250 h 2047828"/>
              <a:gd name="connsiteX111" fmla="*/ 5183 w 2975386"/>
              <a:gd name="connsiteY111" fmla="*/ 85725 h 2047828"/>
              <a:gd name="connsiteX112" fmla="*/ 2008 w 2975386"/>
              <a:gd name="connsiteY112" fmla="*/ 76200 h 2047828"/>
              <a:gd name="connsiteX113" fmla="*/ 14708 w 2975386"/>
              <a:gd name="connsiteY113" fmla="*/ 73025 h 2047828"/>
              <a:gd name="connsiteX114" fmla="*/ 59158 w 2975386"/>
              <a:gd name="connsiteY114" fmla="*/ 66675 h 2047828"/>
              <a:gd name="connsiteX115" fmla="*/ 75033 w 2975386"/>
              <a:gd name="connsiteY115" fmla="*/ 31750 h 2047828"/>
              <a:gd name="connsiteX116" fmla="*/ 84558 w 2975386"/>
              <a:gd name="connsiteY116" fmla="*/ 22225 h 2047828"/>
              <a:gd name="connsiteX117" fmla="*/ 94083 w 2975386"/>
              <a:gd name="connsiteY117" fmla="*/ 15875 h 2047828"/>
              <a:gd name="connsiteX118" fmla="*/ 135358 w 2975386"/>
              <a:gd name="connsiteY118" fmla="*/ 9525 h 2047828"/>
              <a:gd name="connsiteX119" fmla="*/ 151233 w 2975386"/>
              <a:gd name="connsiteY119" fmla="*/ 3175 h 2047828"/>
              <a:gd name="connsiteX120" fmla="*/ 160758 w 2975386"/>
              <a:gd name="connsiteY120" fmla="*/ 0 h 2047828"/>
              <a:gd name="connsiteX121" fmla="*/ 192508 w 2975386"/>
              <a:gd name="connsiteY121" fmla="*/ 3175 h 2047828"/>
              <a:gd name="connsiteX122" fmla="*/ 214733 w 2975386"/>
              <a:gd name="connsiteY122" fmla="*/ 15875 h 2047828"/>
              <a:gd name="connsiteX123" fmla="*/ 227433 w 2975386"/>
              <a:gd name="connsiteY123" fmla="*/ 22225 h 2047828"/>
              <a:gd name="connsiteX124" fmla="*/ 262358 w 2975386"/>
              <a:gd name="connsiteY124" fmla="*/ 22225 h 2047828"/>
              <a:gd name="connsiteX125" fmla="*/ 506833 w 2975386"/>
              <a:gd name="connsiteY125" fmla="*/ 41275 h 2047828"/>
              <a:gd name="connsiteX126" fmla="*/ 532233 w 2975386"/>
              <a:gd name="connsiteY126" fmla="*/ 47625 h 2047828"/>
              <a:gd name="connsiteX127" fmla="*/ 551283 w 2975386"/>
              <a:gd name="connsiteY127" fmla="*/ 60325 h 2047828"/>
              <a:gd name="connsiteX128" fmla="*/ 586208 w 2975386"/>
              <a:gd name="connsiteY128" fmla="*/ 66675 h 2047828"/>
              <a:gd name="connsiteX129" fmla="*/ 659233 w 2975386"/>
              <a:gd name="connsiteY129" fmla="*/ 66675 h 2047828"/>
              <a:gd name="connsiteX130" fmla="*/ 665583 w 2975386"/>
              <a:gd name="connsiteY130" fmla="*/ 57150 h 2047828"/>
              <a:gd name="connsiteX131" fmla="*/ 675108 w 2975386"/>
              <a:gd name="connsiteY131" fmla="*/ 53975 h 2047828"/>
              <a:gd name="connsiteX132" fmla="*/ 697333 w 2975386"/>
              <a:gd name="connsiteY132" fmla="*/ 50800 h 2047828"/>
              <a:gd name="connsiteX133" fmla="*/ 716383 w 2975386"/>
              <a:gd name="connsiteY133" fmla="*/ 47625 h 2047828"/>
              <a:gd name="connsiteX134" fmla="*/ 741783 w 2975386"/>
              <a:gd name="connsiteY134" fmla="*/ 44450 h 2047828"/>
              <a:gd name="connsiteX135" fmla="*/ 764008 w 2975386"/>
              <a:gd name="connsiteY135" fmla="*/ 38100 h 2047828"/>
              <a:gd name="connsiteX136" fmla="*/ 786233 w 2975386"/>
              <a:gd name="connsiteY136" fmla="*/ 31750 h 2047828"/>
              <a:gd name="connsiteX137" fmla="*/ 808458 w 2975386"/>
              <a:gd name="connsiteY137" fmla="*/ 41275 h 2047828"/>
              <a:gd name="connsiteX138" fmla="*/ 814808 w 2975386"/>
              <a:gd name="connsiteY138" fmla="*/ 50800 h 2047828"/>
              <a:gd name="connsiteX139" fmla="*/ 833858 w 2975386"/>
              <a:gd name="connsiteY139" fmla="*/ 57150 h 2047828"/>
              <a:gd name="connsiteX140" fmla="*/ 862433 w 2975386"/>
              <a:gd name="connsiteY140" fmla="*/ 41275 h 2047828"/>
              <a:gd name="connsiteX141" fmla="*/ 868783 w 2975386"/>
              <a:gd name="connsiteY141" fmla="*/ 50800 h 2047828"/>
              <a:gd name="connsiteX142" fmla="*/ 875133 w 2975386"/>
              <a:gd name="connsiteY142" fmla="*/ 63500 h 2047828"/>
              <a:gd name="connsiteX143" fmla="*/ 884658 w 2975386"/>
              <a:gd name="connsiteY143" fmla="*/ 66675 h 2047828"/>
              <a:gd name="connsiteX144" fmla="*/ 913233 w 2975386"/>
              <a:gd name="connsiteY144" fmla="*/ 44450 h 2047828"/>
              <a:gd name="connsiteX145" fmla="*/ 948158 w 2975386"/>
              <a:gd name="connsiteY145" fmla="*/ 50800 h 2047828"/>
              <a:gd name="connsiteX146" fmla="*/ 1011658 w 2975386"/>
              <a:gd name="connsiteY146" fmla="*/ 60325 h 2047828"/>
              <a:gd name="connsiteX147" fmla="*/ 1043408 w 2975386"/>
              <a:gd name="connsiteY147" fmla="*/ 66675 h 2047828"/>
              <a:gd name="connsiteX148" fmla="*/ 1056108 w 2975386"/>
              <a:gd name="connsiteY148" fmla="*/ 69850 h 2047828"/>
              <a:gd name="connsiteX149" fmla="*/ 1113258 w 2975386"/>
              <a:gd name="connsiteY149" fmla="*/ 88900 h 2047828"/>
              <a:gd name="connsiteX150" fmla="*/ 1103733 w 2975386"/>
              <a:gd name="connsiteY150" fmla="*/ 92075 h 2047828"/>
              <a:gd name="connsiteX151" fmla="*/ 1100558 w 2975386"/>
              <a:gd name="connsiteY151" fmla="*/ 101600 h 2047828"/>
              <a:gd name="connsiteX152" fmla="*/ 1145008 w 2975386"/>
              <a:gd name="connsiteY152" fmla="*/ 107950 h 2047828"/>
              <a:gd name="connsiteX153" fmla="*/ 1173583 w 2975386"/>
              <a:gd name="connsiteY153" fmla="*/ 101600 h 2047828"/>
              <a:gd name="connsiteX154" fmla="*/ 1192633 w 2975386"/>
              <a:gd name="connsiteY154" fmla="*/ 95250 h 2047828"/>
              <a:gd name="connsiteX155" fmla="*/ 1202158 w 2975386"/>
              <a:gd name="connsiteY155" fmla="*/ 92075 h 2047828"/>
              <a:gd name="connsiteX156" fmla="*/ 1233908 w 2975386"/>
              <a:gd name="connsiteY156" fmla="*/ 92075 h 2047828"/>
              <a:gd name="connsiteX157" fmla="*/ 1284708 w 2975386"/>
              <a:gd name="connsiteY157" fmla="*/ 85725 h 2047828"/>
              <a:gd name="connsiteX158" fmla="*/ 1303758 w 2975386"/>
              <a:gd name="connsiteY158" fmla="*/ 88900 h 2047828"/>
              <a:gd name="connsiteX159" fmla="*/ 1332333 w 2975386"/>
              <a:gd name="connsiteY159" fmla="*/ 95250 h 2047828"/>
              <a:gd name="connsiteX160" fmla="*/ 1351383 w 2975386"/>
              <a:gd name="connsiteY160" fmla="*/ 101600 h 2047828"/>
              <a:gd name="connsiteX161" fmla="*/ 1360908 w 2975386"/>
              <a:gd name="connsiteY161" fmla="*/ 107950 h 2047828"/>
              <a:gd name="connsiteX162" fmla="*/ 1465683 w 2975386"/>
              <a:gd name="connsiteY162" fmla="*/ 104775 h 2047828"/>
              <a:gd name="connsiteX163" fmla="*/ 1484733 w 2975386"/>
              <a:gd name="connsiteY163" fmla="*/ 95250 h 2047828"/>
              <a:gd name="connsiteX164" fmla="*/ 1516483 w 2975386"/>
              <a:gd name="connsiteY164" fmla="*/ 92075 h 2047828"/>
              <a:gd name="connsiteX165" fmla="*/ 1538708 w 2975386"/>
              <a:gd name="connsiteY165" fmla="*/ 85725 h 2047828"/>
              <a:gd name="connsiteX166" fmla="*/ 1545058 w 2975386"/>
              <a:gd name="connsiteY166" fmla="*/ 76200 h 2047828"/>
              <a:gd name="connsiteX167" fmla="*/ 1535533 w 2975386"/>
              <a:gd name="connsiteY167" fmla="*/ 66675 h 2047828"/>
              <a:gd name="connsiteX168" fmla="*/ 1548233 w 2975386"/>
              <a:gd name="connsiteY168" fmla="*/ 53975 h 2047828"/>
              <a:gd name="connsiteX169" fmla="*/ 1592683 w 2975386"/>
              <a:gd name="connsiteY169" fmla="*/ 60325 h 2047828"/>
              <a:gd name="connsiteX170" fmla="*/ 1602208 w 2975386"/>
              <a:gd name="connsiteY170" fmla="*/ 63500 h 2047828"/>
              <a:gd name="connsiteX171" fmla="*/ 1611733 w 2975386"/>
              <a:gd name="connsiteY171" fmla="*/ 69850 h 2047828"/>
              <a:gd name="connsiteX172" fmla="*/ 1643483 w 2975386"/>
              <a:gd name="connsiteY172" fmla="*/ 73025 h 2047828"/>
              <a:gd name="connsiteX173" fmla="*/ 1675233 w 2975386"/>
              <a:gd name="connsiteY173" fmla="*/ 85725 h 2047828"/>
              <a:gd name="connsiteX174" fmla="*/ 1697458 w 2975386"/>
              <a:gd name="connsiteY174" fmla="*/ 92075 h 2047828"/>
              <a:gd name="connsiteX175" fmla="*/ 1716508 w 2975386"/>
              <a:gd name="connsiteY175" fmla="*/ 107950 h 2047828"/>
              <a:gd name="connsiteX176" fmla="*/ 1726033 w 2975386"/>
              <a:gd name="connsiteY176" fmla="*/ 88900 h 2047828"/>
              <a:gd name="connsiteX177" fmla="*/ 1722858 w 2975386"/>
              <a:gd name="connsiteY177" fmla="*/ 63500 h 2047828"/>
              <a:gd name="connsiteX178" fmla="*/ 1732383 w 2975386"/>
              <a:gd name="connsiteY178" fmla="*/ 57150 h 2047828"/>
              <a:gd name="connsiteX179" fmla="*/ 1745083 w 2975386"/>
              <a:gd name="connsiteY179" fmla="*/ 60325 h 2047828"/>
              <a:gd name="connsiteX180" fmla="*/ 1773658 w 2975386"/>
              <a:gd name="connsiteY180" fmla="*/ 73025 h 2047828"/>
              <a:gd name="connsiteX181" fmla="*/ 1780008 w 2975386"/>
              <a:gd name="connsiteY181" fmla="*/ 82550 h 2047828"/>
              <a:gd name="connsiteX182" fmla="*/ 1805408 w 2975386"/>
              <a:gd name="connsiteY182" fmla="*/ 88900 h 2047828"/>
              <a:gd name="connsiteX183" fmla="*/ 1827633 w 2975386"/>
              <a:gd name="connsiteY183" fmla="*/ 101600 h 2047828"/>
              <a:gd name="connsiteX184" fmla="*/ 1843508 w 2975386"/>
              <a:gd name="connsiteY184" fmla="*/ 114300 h 2047828"/>
              <a:gd name="connsiteX185" fmla="*/ 1846683 w 2975386"/>
              <a:gd name="connsiteY185" fmla="*/ 123825 h 2047828"/>
              <a:gd name="connsiteX186" fmla="*/ 1843508 w 2975386"/>
              <a:gd name="connsiteY186" fmla="*/ 142875 h 2047828"/>
              <a:gd name="connsiteX187" fmla="*/ 1830808 w 2975386"/>
              <a:gd name="connsiteY187" fmla="*/ 146050 h 2047828"/>
              <a:gd name="connsiteX188" fmla="*/ 1789533 w 2975386"/>
              <a:gd name="connsiteY188" fmla="*/ 149225 h 2047828"/>
              <a:gd name="connsiteX189" fmla="*/ 1789533 w 2975386"/>
              <a:gd name="connsiteY189" fmla="*/ 184150 h 2047828"/>
              <a:gd name="connsiteX190" fmla="*/ 1751433 w 2975386"/>
              <a:gd name="connsiteY190" fmla="*/ 244475 h 2047828"/>
              <a:gd name="connsiteX191" fmla="*/ 1745083 w 2975386"/>
              <a:gd name="connsiteY191" fmla="*/ 263525 h 2047828"/>
              <a:gd name="connsiteX192" fmla="*/ 1732383 w 2975386"/>
              <a:gd name="connsiteY192" fmla="*/ 282575 h 2047828"/>
              <a:gd name="connsiteX193" fmla="*/ 1738733 w 2975386"/>
              <a:gd name="connsiteY193" fmla="*/ 320675 h 2047828"/>
              <a:gd name="connsiteX194" fmla="*/ 1760958 w 2975386"/>
              <a:gd name="connsiteY194" fmla="*/ 349250 h 2047828"/>
              <a:gd name="connsiteX195" fmla="*/ 1770483 w 2975386"/>
              <a:gd name="connsiteY195" fmla="*/ 355600 h 2047828"/>
              <a:gd name="connsiteX196" fmla="*/ 1776833 w 2975386"/>
              <a:gd name="connsiteY196" fmla="*/ 365125 h 2047828"/>
              <a:gd name="connsiteX197" fmla="*/ 1786358 w 2975386"/>
              <a:gd name="connsiteY197" fmla="*/ 371475 h 2047828"/>
              <a:gd name="connsiteX198" fmla="*/ 1821283 w 2975386"/>
              <a:gd name="connsiteY198" fmla="*/ 381000 h 2047828"/>
              <a:gd name="connsiteX199" fmla="*/ 1859383 w 2975386"/>
              <a:gd name="connsiteY199" fmla="*/ 384175 h 2047828"/>
              <a:gd name="connsiteX200" fmla="*/ 1872083 w 2975386"/>
              <a:gd name="connsiteY200" fmla="*/ 387350 h 2047828"/>
              <a:gd name="connsiteX201" fmla="*/ 1891133 w 2975386"/>
              <a:gd name="connsiteY201" fmla="*/ 400050 h 2047828"/>
              <a:gd name="connsiteX202" fmla="*/ 1919708 w 2975386"/>
              <a:gd name="connsiteY202" fmla="*/ 412750 h 2047828"/>
              <a:gd name="connsiteX203" fmla="*/ 1929233 w 2975386"/>
              <a:gd name="connsiteY203" fmla="*/ 415925 h 2047828"/>
              <a:gd name="connsiteX204" fmla="*/ 1938758 w 2975386"/>
              <a:gd name="connsiteY204" fmla="*/ 422275 h 2047828"/>
              <a:gd name="connsiteX205" fmla="*/ 1951458 w 2975386"/>
              <a:gd name="connsiteY205" fmla="*/ 425450 h 2047828"/>
              <a:gd name="connsiteX206" fmla="*/ 1970508 w 2975386"/>
              <a:gd name="connsiteY206" fmla="*/ 431800 h 2047828"/>
              <a:gd name="connsiteX207" fmla="*/ 1986383 w 2975386"/>
              <a:gd name="connsiteY207" fmla="*/ 434975 h 2047828"/>
              <a:gd name="connsiteX208" fmla="*/ 2005433 w 2975386"/>
              <a:gd name="connsiteY208" fmla="*/ 441325 h 2047828"/>
              <a:gd name="connsiteX209" fmla="*/ 2014958 w 2975386"/>
              <a:gd name="connsiteY209" fmla="*/ 444500 h 2047828"/>
              <a:gd name="connsiteX210" fmla="*/ 2037183 w 2975386"/>
              <a:gd name="connsiteY210" fmla="*/ 454025 h 2047828"/>
              <a:gd name="connsiteX211" fmla="*/ 2046708 w 2975386"/>
              <a:gd name="connsiteY211" fmla="*/ 457200 h 2047828"/>
              <a:gd name="connsiteX212" fmla="*/ 2081633 w 2975386"/>
              <a:gd name="connsiteY212" fmla="*/ 460375 h 2047828"/>
              <a:gd name="connsiteX213" fmla="*/ 2100683 w 2975386"/>
              <a:gd name="connsiteY213" fmla="*/ 463550 h 2047828"/>
              <a:gd name="connsiteX214" fmla="*/ 2132433 w 2975386"/>
              <a:gd name="connsiteY214" fmla="*/ 473075 h 2047828"/>
              <a:gd name="connsiteX215" fmla="*/ 2151483 w 2975386"/>
              <a:gd name="connsiteY215" fmla="*/ 479425 h 2047828"/>
              <a:gd name="connsiteX216" fmla="*/ 2176883 w 2975386"/>
              <a:gd name="connsiteY216" fmla="*/ 501650 h 2047828"/>
              <a:gd name="connsiteX217" fmla="*/ 2186408 w 2975386"/>
              <a:gd name="connsiteY217" fmla="*/ 511175 h 2047828"/>
              <a:gd name="connsiteX218" fmla="*/ 2211808 w 2975386"/>
              <a:gd name="connsiteY218" fmla="*/ 517525 h 2047828"/>
              <a:gd name="connsiteX219" fmla="*/ 2221333 w 2975386"/>
              <a:gd name="connsiteY219" fmla="*/ 527050 h 2047828"/>
              <a:gd name="connsiteX220" fmla="*/ 2243558 w 2975386"/>
              <a:gd name="connsiteY220" fmla="*/ 542925 h 2047828"/>
              <a:gd name="connsiteX221" fmla="*/ 2253083 w 2975386"/>
              <a:gd name="connsiteY221" fmla="*/ 561975 h 2047828"/>
              <a:gd name="connsiteX222" fmla="*/ 2262608 w 2975386"/>
              <a:gd name="connsiteY222" fmla="*/ 568325 h 2047828"/>
              <a:gd name="connsiteX223" fmla="*/ 2265783 w 2975386"/>
              <a:gd name="connsiteY223" fmla="*/ 577850 h 2047828"/>
              <a:gd name="connsiteX224" fmla="*/ 2275308 w 2975386"/>
              <a:gd name="connsiteY224" fmla="*/ 581025 h 2047828"/>
              <a:gd name="connsiteX225" fmla="*/ 2288008 w 2975386"/>
              <a:gd name="connsiteY225" fmla="*/ 590550 h 2047828"/>
              <a:gd name="connsiteX226" fmla="*/ 2297533 w 2975386"/>
              <a:gd name="connsiteY226" fmla="*/ 593725 h 2047828"/>
              <a:gd name="connsiteX227" fmla="*/ 2316583 w 2975386"/>
              <a:gd name="connsiteY227" fmla="*/ 603250 h 2047828"/>
              <a:gd name="connsiteX228" fmla="*/ 2357858 w 2975386"/>
              <a:gd name="connsiteY228" fmla="*/ 600075 h 2047828"/>
              <a:gd name="connsiteX229" fmla="*/ 2345158 w 2975386"/>
              <a:gd name="connsiteY229" fmla="*/ 587375 h 2047828"/>
              <a:gd name="connsiteX230" fmla="*/ 2338808 w 2975386"/>
              <a:gd name="connsiteY230" fmla="*/ 577850 h 2047828"/>
              <a:gd name="connsiteX231" fmla="*/ 2335633 w 2975386"/>
              <a:gd name="connsiteY231" fmla="*/ 568325 h 2047828"/>
              <a:gd name="connsiteX232" fmla="*/ 2326108 w 2975386"/>
              <a:gd name="connsiteY232" fmla="*/ 558800 h 2047828"/>
              <a:gd name="connsiteX233" fmla="*/ 2310233 w 2975386"/>
              <a:gd name="connsiteY233" fmla="*/ 542925 h 2047828"/>
              <a:gd name="connsiteX234" fmla="*/ 2294358 w 2975386"/>
              <a:gd name="connsiteY234" fmla="*/ 520700 h 2047828"/>
              <a:gd name="connsiteX235" fmla="*/ 2281658 w 2975386"/>
              <a:gd name="connsiteY235" fmla="*/ 501650 h 2047828"/>
              <a:gd name="connsiteX236" fmla="*/ 2262608 w 2975386"/>
              <a:gd name="connsiteY236" fmla="*/ 485775 h 2047828"/>
              <a:gd name="connsiteX237" fmla="*/ 2281658 w 2975386"/>
              <a:gd name="connsiteY237" fmla="*/ 463550 h 2047828"/>
              <a:gd name="connsiteX238" fmla="*/ 2272133 w 2975386"/>
              <a:gd name="connsiteY238" fmla="*/ 434975 h 2047828"/>
              <a:gd name="connsiteX239" fmla="*/ 2262608 w 2975386"/>
              <a:gd name="connsiteY239" fmla="*/ 422275 h 2047828"/>
              <a:gd name="connsiteX240" fmla="*/ 2243558 w 2975386"/>
              <a:gd name="connsiteY240" fmla="*/ 403225 h 2047828"/>
              <a:gd name="connsiteX241" fmla="*/ 2214983 w 2975386"/>
              <a:gd name="connsiteY241" fmla="*/ 384175 h 2047828"/>
              <a:gd name="connsiteX242" fmla="*/ 2205458 w 2975386"/>
              <a:gd name="connsiteY242" fmla="*/ 377825 h 2047828"/>
              <a:gd name="connsiteX243" fmla="*/ 2195933 w 2975386"/>
              <a:gd name="connsiteY243" fmla="*/ 371475 h 2047828"/>
              <a:gd name="connsiteX244" fmla="*/ 2186408 w 2975386"/>
              <a:gd name="connsiteY244" fmla="*/ 368300 h 2047828"/>
              <a:gd name="connsiteX245" fmla="*/ 2176883 w 2975386"/>
              <a:gd name="connsiteY245" fmla="*/ 358775 h 2047828"/>
              <a:gd name="connsiteX246" fmla="*/ 2167358 w 2975386"/>
              <a:gd name="connsiteY246" fmla="*/ 352425 h 2047828"/>
              <a:gd name="connsiteX247" fmla="*/ 2161008 w 2975386"/>
              <a:gd name="connsiteY247" fmla="*/ 333375 h 2047828"/>
              <a:gd name="connsiteX248" fmla="*/ 2157833 w 2975386"/>
              <a:gd name="connsiteY248" fmla="*/ 323850 h 2047828"/>
              <a:gd name="connsiteX249" fmla="*/ 2154658 w 2975386"/>
              <a:gd name="connsiteY249" fmla="*/ 314325 h 2047828"/>
              <a:gd name="connsiteX250" fmla="*/ 2145133 w 2975386"/>
              <a:gd name="connsiteY250" fmla="*/ 304800 h 2047828"/>
              <a:gd name="connsiteX251" fmla="*/ 2132433 w 2975386"/>
              <a:gd name="connsiteY251" fmla="*/ 298450 h 2047828"/>
              <a:gd name="connsiteX252" fmla="*/ 2122908 w 2975386"/>
              <a:gd name="connsiteY252" fmla="*/ 292100 h 2047828"/>
              <a:gd name="connsiteX253" fmla="*/ 2103858 w 2975386"/>
              <a:gd name="connsiteY253" fmla="*/ 282575 h 2047828"/>
              <a:gd name="connsiteX254" fmla="*/ 2094333 w 2975386"/>
              <a:gd name="connsiteY254" fmla="*/ 254000 h 2047828"/>
              <a:gd name="connsiteX255" fmla="*/ 2135608 w 2975386"/>
              <a:gd name="connsiteY255" fmla="*/ 260350 h 2047828"/>
              <a:gd name="connsiteX256" fmla="*/ 2154658 w 2975386"/>
              <a:gd name="connsiteY256" fmla="*/ 269875 h 2047828"/>
              <a:gd name="connsiteX257" fmla="*/ 2173708 w 2975386"/>
              <a:gd name="connsiteY257" fmla="*/ 276225 h 2047828"/>
              <a:gd name="connsiteX258" fmla="*/ 2183233 w 2975386"/>
              <a:gd name="connsiteY258" fmla="*/ 279400 h 2047828"/>
              <a:gd name="connsiteX259" fmla="*/ 2205458 w 2975386"/>
              <a:gd name="connsiteY259" fmla="*/ 282575 h 2047828"/>
              <a:gd name="connsiteX260" fmla="*/ 2224508 w 2975386"/>
              <a:gd name="connsiteY260" fmla="*/ 288925 h 2047828"/>
              <a:gd name="connsiteX261" fmla="*/ 2246733 w 2975386"/>
              <a:gd name="connsiteY261" fmla="*/ 295275 h 2047828"/>
              <a:gd name="connsiteX262" fmla="*/ 2256258 w 2975386"/>
              <a:gd name="connsiteY262" fmla="*/ 301625 h 2047828"/>
              <a:gd name="connsiteX263" fmla="*/ 2275308 w 2975386"/>
              <a:gd name="connsiteY263" fmla="*/ 307975 h 2047828"/>
              <a:gd name="connsiteX264" fmla="*/ 2294358 w 2975386"/>
              <a:gd name="connsiteY264" fmla="*/ 314325 h 2047828"/>
              <a:gd name="connsiteX265" fmla="*/ 2303883 w 2975386"/>
              <a:gd name="connsiteY265" fmla="*/ 317500 h 2047828"/>
              <a:gd name="connsiteX266" fmla="*/ 2322933 w 2975386"/>
              <a:gd name="connsiteY266" fmla="*/ 320675 h 2047828"/>
              <a:gd name="connsiteX267" fmla="*/ 2332458 w 2975386"/>
              <a:gd name="connsiteY267" fmla="*/ 330200 h 2047828"/>
              <a:gd name="connsiteX268" fmla="*/ 2338808 w 2975386"/>
              <a:gd name="connsiteY268" fmla="*/ 339725 h 2047828"/>
              <a:gd name="connsiteX269" fmla="*/ 2348333 w 2975386"/>
              <a:gd name="connsiteY269" fmla="*/ 346075 h 2047828"/>
              <a:gd name="connsiteX270" fmla="*/ 2357858 w 2975386"/>
              <a:gd name="connsiteY270" fmla="*/ 355600 h 2047828"/>
              <a:gd name="connsiteX271" fmla="*/ 2373733 w 2975386"/>
              <a:gd name="connsiteY271" fmla="*/ 358775 h 2047828"/>
              <a:gd name="connsiteX272" fmla="*/ 2383258 w 2975386"/>
              <a:gd name="connsiteY272" fmla="*/ 361950 h 2047828"/>
              <a:gd name="connsiteX273" fmla="*/ 2392783 w 2975386"/>
              <a:gd name="connsiteY273" fmla="*/ 368300 h 2047828"/>
              <a:gd name="connsiteX274" fmla="*/ 2408658 w 2975386"/>
              <a:gd name="connsiteY274" fmla="*/ 371475 h 2047828"/>
              <a:gd name="connsiteX275" fmla="*/ 2446758 w 2975386"/>
              <a:gd name="connsiteY275" fmla="*/ 381000 h 2047828"/>
              <a:gd name="connsiteX276" fmla="*/ 2453108 w 2975386"/>
              <a:gd name="connsiteY276" fmla="*/ 330200 h 2047828"/>
              <a:gd name="connsiteX277" fmla="*/ 2599158 w 2975386"/>
              <a:gd name="connsiteY277" fmla="*/ 409575 h 2047828"/>
              <a:gd name="connsiteX278" fmla="*/ 2608683 w 2975386"/>
              <a:gd name="connsiteY278" fmla="*/ 415925 h 2047828"/>
              <a:gd name="connsiteX279" fmla="*/ 2627733 w 2975386"/>
              <a:gd name="connsiteY279" fmla="*/ 425450 h 2047828"/>
              <a:gd name="connsiteX280" fmla="*/ 2649958 w 2975386"/>
              <a:gd name="connsiteY280" fmla="*/ 441325 h 2047828"/>
              <a:gd name="connsiteX281" fmla="*/ 2659483 w 2975386"/>
              <a:gd name="connsiteY281" fmla="*/ 444500 h 2047828"/>
              <a:gd name="connsiteX282" fmla="*/ 2678533 w 2975386"/>
              <a:gd name="connsiteY282" fmla="*/ 457200 h 2047828"/>
              <a:gd name="connsiteX283" fmla="*/ 2697583 w 2975386"/>
              <a:gd name="connsiteY283" fmla="*/ 463550 h 2047828"/>
              <a:gd name="connsiteX284" fmla="*/ 2707108 w 2975386"/>
              <a:gd name="connsiteY284" fmla="*/ 469900 h 2047828"/>
              <a:gd name="connsiteX285" fmla="*/ 2742033 w 2975386"/>
              <a:gd name="connsiteY285" fmla="*/ 473075 h 2047828"/>
              <a:gd name="connsiteX286" fmla="*/ 2764258 w 2975386"/>
              <a:gd name="connsiteY286" fmla="*/ 476250 h 2047828"/>
              <a:gd name="connsiteX287" fmla="*/ 2773783 w 2975386"/>
              <a:gd name="connsiteY287" fmla="*/ 482600 h 2047828"/>
              <a:gd name="connsiteX288" fmla="*/ 2783308 w 2975386"/>
              <a:gd name="connsiteY288" fmla="*/ 495300 h 2047828"/>
              <a:gd name="connsiteX289" fmla="*/ 2805533 w 2975386"/>
              <a:gd name="connsiteY289" fmla="*/ 511175 h 2047828"/>
              <a:gd name="connsiteX290" fmla="*/ 2853158 w 2975386"/>
              <a:gd name="connsiteY290" fmla="*/ 517525 h 2047828"/>
              <a:gd name="connsiteX291" fmla="*/ 2872208 w 2975386"/>
              <a:gd name="connsiteY291" fmla="*/ 527050 h 2047828"/>
              <a:gd name="connsiteX292" fmla="*/ 2888083 w 2975386"/>
              <a:gd name="connsiteY292" fmla="*/ 555625 h 2047828"/>
              <a:gd name="connsiteX293" fmla="*/ 2910308 w 2975386"/>
              <a:gd name="connsiteY293" fmla="*/ 571500 h 2047828"/>
              <a:gd name="connsiteX294" fmla="*/ 2907133 w 2975386"/>
              <a:gd name="connsiteY294" fmla="*/ 593725 h 2047828"/>
              <a:gd name="connsiteX295" fmla="*/ 2897608 w 2975386"/>
              <a:gd name="connsiteY295" fmla="*/ 600075 h 2047828"/>
              <a:gd name="connsiteX296" fmla="*/ 2878558 w 2975386"/>
              <a:gd name="connsiteY296" fmla="*/ 606425 h 2047828"/>
              <a:gd name="connsiteX297" fmla="*/ 2875383 w 2975386"/>
              <a:gd name="connsiteY297" fmla="*/ 615950 h 2047828"/>
              <a:gd name="connsiteX298" fmla="*/ 2865858 w 2975386"/>
              <a:gd name="connsiteY298" fmla="*/ 622300 h 2047828"/>
              <a:gd name="connsiteX299" fmla="*/ 2843633 w 2975386"/>
              <a:gd name="connsiteY299" fmla="*/ 628650 h 2047828"/>
              <a:gd name="connsiteX300" fmla="*/ 2719808 w 2975386"/>
              <a:gd name="connsiteY300" fmla="*/ 628650 h 2047828"/>
              <a:gd name="connsiteX301" fmla="*/ 2710283 w 2975386"/>
              <a:gd name="connsiteY301" fmla="*/ 638175 h 2047828"/>
              <a:gd name="connsiteX302" fmla="*/ 2700758 w 2975386"/>
              <a:gd name="connsiteY302" fmla="*/ 641350 h 2047828"/>
              <a:gd name="connsiteX303" fmla="*/ 2694408 w 2975386"/>
              <a:gd name="connsiteY303" fmla="*/ 650875 h 2047828"/>
              <a:gd name="connsiteX304" fmla="*/ 2691233 w 2975386"/>
              <a:gd name="connsiteY304" fmla="*/ 660400 h 2047828"/>
              <a:gd name="connsiteX305" fmla="*/ 2672183 w 2975386"/>
              <a:gd name="connsiteY305" fmla="*/ 673100 h 2047828"/>
              <a:gd name="connsiteX306" fmla="*/ 2669008 w 2975386"/>
              <a:gd name="connsiteY306" fmla="*/ 708025 h 2047828"/>
              <a:gd name="connsiteX307" fmla="*/ 2688058 w 2975386"/>
              <a:gd name="connsiteY307" fmla="*/ 695325 h 2047828"/>
              <a:gd name="connsiteX308" fmla="*/ 2716633 w 2975386"/>
              <a:gd name="connsiteY308" fmla="*/ 685800 h 2047828"/>
              <a:gd name="connsiteX309" fmla="*/ 2726158 w 2975386"/>
              <a:gd name="connsiteY309" fmla="*/ 682625 h 2047828"/>
              <a:gd name="connsiteX310" fmla="*/ 2735683 w 2975386"/>
              <a:gd name="connsiteY310" fmla="*/ 679450 h 2047828"/>
              <a:gd name="connsiteX311" fmla="*/ 2796008 w 2975386"/>
              <a:gd name="connsiteY311" fmla="*/ 682625 h 2047828"/>
              <a:gd name="connsiteX312" fmla="*/ 2792833 w 2975386"/>
              <a:gd name="connsiteY312" fmla="*/ 692150 h 2047828"/>
              <a:gd name="connsiteX313" fmla="*/ 2796008 w 2975386"/>
              <a:gd name="connsiteY313" fmla="*/ 714375 h 2047828"/>
              <a:gd name="connsiteX314" fmla="*/ 2815058 w 2975386"/>
              <a:gd name="connsiteY314" fmla="*/ 727075 h 2047828"/>
              <a:gd name="connsiteX315" fmla="*/ 2834108 w 2975386"/>
              <a:gd name="connsiteY315" fmla="*/ 746125 h 2047828"/>
              <a:gd name="connsiteX316" fmla="*/ 2923008 w 2975386"/>
              <a:gd name="connsiteY316" fmla="*/ 768350 h 2047828"/>
              <a:gd name="connsiteX317" fmla="*/ 2970633 w 2975386"/>
              <a:gd name="connsiteY317" fmla="*/ 777875 h 2047828"/>
              <a:gd name="connsiteX318" fmla="*/ 2967458 w 2975386"/>
              <a:gd name="connsiteY318" fmla="*/ 793750 h 2047828"/>
              <a:gd name="connsiteX319" fmla="*/ 2954758 w 2975386"/>
              <a:gd name="connsiteY319" fmla="*/ 796925 h 2047828"/>
              <a:gd name="connsiteX320" fmla="*/ 2935708 w 2975386"/>
              <a:gd name="connsiteY320" fmla="*/ 803275 h 2047828"/>
              <a:gd name="connsiteX321" fmla="*/ 2903958 w 2975386"/>
              <a:gd name="connsiteY321" fmla="*/ 812800 h 2047828"/>
              <a:gd name="connsiteX322" fmla="*/ 2894433 w 2975386"/>
              <a:gd name="connsiteY322" fmla="*/ 819150 h 2047828"/>
              <a:gd name="connsiteX323" fmla="*/ 2891258 w 2975386"/>
              <a:gd name="connsiteY323" fmla="*/ 841375 h 2047828"/>
              <a:gd name="connsiteX324" fmla="*/ 2872208 w 2975386"/>
              <a:gd name="connsiteY324" fmla="*/ 850900 h 2047828"/>
              <a:gd name="connsiteX325" fmla="*/ 2853158 w 2975386"/>
              <a:gd name="connsiteY325" fmla="*/ 838200 h 2047828"/>
              <a:gd name="connsiteX326" fmla="*/ 2846808 w 2975386"/>
              <a:gd name="connsiteY326" fmla="*/ 809625 h 2047828"/>
              <a:gd name="connsiteX327" fmla="*/ 2843633 w 2975386"/>
              <a:gd name="connsiteY327" fmla="*/ 800100 h 2047828"/>
              <a:gd name="connsiteX328" fmla="*/ 2834108 w 2975386"/>
              <a:gd name="connsiteY328" fmla="*/ 790575 h 2047828"/>
              <a:gd name="connsiteX329" fmla="*/ 2818233 w 2975386"/>
              <a:gd name="connsiteY329" fmla="*/ 793750 h 2047828"/>
              <a:gd name="connsiteX330" fmla="*/ 2808708 w 2975386"/>
              <a:gd name="connsiteY330" fmla="*/ 796925 h 2047828"/>
              <a:gd name="connsiteX331" fmla="*/ 2802358 w 2975386"/>
              <a:gd name="connsiteY331" fmla="*/ 809625 h 2047828"/>
              <a:gd name="connsiteX332" fmla="*/ 2792833 w 2975386"/>
              <a:gd name="connsiteY332" fmla="*/ 812800 h 2047828"/>
              <a:gd name="connsiteX333" fmla="*/ 2783308 w 2975386"/>
              <a:gd name="connsiteY333" fmla="*/ 819150 h 2047828"/>
              <a:gd name="connsiteX334" fmla="*/ 2776958 w 2975386"/>
              <a:gd name="connsiteY334" fmla="*/ 828675 h 2047828"/>
              <a:gd name="connsiteX335" fmla="*/ 2761083 w 2975386"/>
              <a:gd name="connsiteY335" fmla="*/ 847725 h 2047828"/>
              <a:gd name="connsiteX336" fmla="*/ 2757908 w 2975386"/>
              <a:gd name="connsiteY336" fmla="*/ 857250 h 2047828"/>
              <a:gd name="connsiteX337" fmla="*/ 2761083 w 2975386"/>
              <a:gd name="connsiteY337" fmla="*/ 930275 h 2047828"/>
              <a:gd name="connsiteX338" fmla="*/ 2751558 w 2975386"/>
              <a:gd name="connsiteY338" fmla="*/ 936625 h 2047828"/>
              <a:gd name="connsiteX339" fmla="*/ 2729333 w 2975386"/>
              <a:gd name="connsiteY339" fmla="*/ 939800 h 2047828"/>
              <a:gd name="connsiteX340" fmla="*/ 2716633 w 2975386"/>
              <a:gd name="connsiteY340" fmla="*/ 946150 h 2047828"/>
              <a:gd name="connsiteX341" fmla="*/ 2716633 w 2975386"/>
              <a:gd name="connsiteY341" fmla="*/ 968375 h 2047828"/>
              <a:gd name="connsiteX342" fmla="*/ 2713458 w 2975386"/>
              <a:gd name="connsiteY342" fmla="*/ 1038225 h 2047828"/>
              <a:gd name="connsiteX343" fmla="*/ 2716633 w 2975386"/>
              <a:gd name="connsiteY343" fmla="*/ 1063625 h 2047828"/>
              <a:gd name="connsiteX344" fmla="*/ 2735683 w 2975386"/>
              <a:gd name="connsiteY344" fmla="*/ 1082675 h 2047828"/>
              <a:gd name="connsiteX345" fmla="*/ 2754733 w 2975386"/>
              <a:gd name="connsiteY345" fmla="*/ 1098550 h 2047828"/>
              <a:gd name="connsiteX346" fmla="*/ 2761083 w 2975386"/>
              <a:gd name="connsiteY346" fmla="*/ 1111250 h 2047828"/>
              <a:gd name="connsiteX347" fmla="*/ 2748383 w 2975386"/>
              <a:gd name="connsiteY347" fmla="*/ 1127125 h 2047828"/>
              <a:gd name="connsiteX348" fmla="*/ 2726158 w 2975386"/>
              <a:gd name="connsiteY348" fmla="*/ 1136650 h 2047828"/>
              <a:gd name="connsiteX349" fmla="*/ 2716633 w 2975386"/>
              <a:gd name="connsiteY349" fmla="*/ 1146175 h 2047828"/>
              <a:gd name="connsiteX350" fmla="*/ 2707108 w 2975386"/>
              <a:gd name="connsiteY350" fmla="*/ 1152525 h 2047828"/>
              <a:gd name="connsiteX351" fmla="*/ 2684883 w 2975386"/>
              <a:gd name="connsiteY351" fmla="*/ 1184275 h 2047828"/>
              <a:gd name="connsiteX352" fmla="*/ 2678533 w 2975386"/>
              <a:gd name="connsiteY352" fmla="*/ 1193800 h 2047828"/>
              <a:gd name="connsiteX353" fmla="*/ 2669008 w 2975386"/>
              <a:gd name="connsiteY353" fmla="*/ 1212850 h 2047828"/>
              <a:gd name="connsiteX354" fmla="*/ 2665833 w 2975386"/>
              <a:gd name="connsiteY354" fmla="*/ 1222375 h 2047828"/>
              <a:gd name="connsiteX355" fmla="*/ 2659483 w 2975386"/>
              <a:gd name="connsiteY355" fmla="*/ 1270000 h 2047828"/>
              <a:gd name="connsiteX356" fmla="*/ 2662658 w 2975386"/>
              <a:gd name="connsiteY356" fmla="*/ 1279525 h 2047828"/>
              <a:gd name="connsiteX357" fmla="*/ 2665833 w 2975386"/>
              <a:gd name="connsiteY357" fmla="*/ 1304925 h 2047828"/>
              <a:gd name="connsiteX358" fmla="*/ 2669008 w 2975386"/>
              <a:gd name="connsiteY358" fmla="*/ 1314450 h 2047828"/>
              <a:gd name="connsiteX359" fmla="*/ 2678533 w 2975386"/>
              <a:gd name="connsiteY359" fmla="*/ 1320800 h 2047828"/>
              <a:gd name="connsiteX360" fmla="*/ 2694408 w 2975386"/>
              <a:gd name="connsiteY360" fmla="*/ 1339850 h 2047828"/>
              <a:gd name="connsiteX361" fmla="*/ 2700758 w 2975386"/>
              <a:gd name="connsiteY361" fmla="*/ 1358900 h 2047828"/>
              <a:gd name="connsiteX362" fmla="*/ 2722983 w 2975386"/>
              <a:gd name="connsiteY362" fmla="*/ 1384300 h 2047828"/>
              <a:gd name="connsiteX363" fmla="*/ 2729333 w 2975386"/>
              <a:gd name="connsiteY363" fmla="*/ 1393825 h 2047828"/>
              <a:gd name="connsiteX364" fmla="*/ 2732508 w 2975386"/>
              <a:gd name="connsiteY364" fmla="*/ 1435100 h 2047828"/>
              <a:gd name="connsiteX365" fmla="*/ 2735683 w 2975386"/>
              <a:gd name="connsiteY365" fmla="*/ 1444625 h 2047828"/>
              <a:gd name="connsiteX366" fmla="*/ 2745208 w 2975386"/>
              <a:gd name="connsiteY366" fmla="*/ 1450975 h 2047828"/>
              <a:gd name="connsiteX367" fmla="*/ 2719808 w 2975386"/>
              <a:gd name="connsiteY367" fmla="*/ 1450975 h 2047828"/>
              <a:gd name="connsiteX368" fmla="*/ 2710283 w 2975386"/>
              <a:gd name="connsiteY368" fmla="*/ 1441450 h 2047828"/>
              <a:gd name="connsiteX369" fmla="*/ 2700758 w 2975386"/>
              <a:gd name="connsiteY369" fmla="*/ 1422400 h 2047828"/>
              <a:gd name="connsiteX370" fmla="*/ 2697583 w 2975386"/>
              <a:gd name="connsiteY370" fmla="*/ 1412875 h 2047828"/>
              <a:gd name="connsiteX371" fmla="*/ 2688058 w 2975386"/>
              <a:gd name="connsiteY371" fmla="*/ 1406525 h 2047828"/>
              <a:gd name="connsiteX372" fmla="*/ 2681708 w 2975386"/>
              <a:gd name="connsiteY372" fmla="*/ 1393825 h 2047828"/>
              <a:gd name="connsiteX373" fmla="*/ 2675358 w 2975386"/>
              <a:gd name="connsiteY373" fmla="*/ 1384300 h 2047828"/>
              <a:gd name="connsiteX374" fmla="*/ 2672183 w 2975386"/>
              <a:gd name="connsiteY374" fmla="*/ 1374775 h 2047828"/>
              <a:gd name="connsiteX375" fmla="*/ 2659483 w 2975386"/>
              <a:gd name="connsiteY375" fmla="*/ 1355725 h 2047828"/>
              <a:gd name="connsiteX376" fmla="*/ 2653133 w 2975386"/>
              <a:gd name="connsiteY376" fmla="*/ 1346200 h 2047828"/>
              <a:gd name="connsiteX377" fmla="*/ 2646783 w 2975386"/>
              <a:gd name="connsiteY377" fmla="*/ 1336675 h 2047828"/>
              <a:gd name="connsiteX378" fmla="*/ 2637258 w 2975386"/>
              <a:gd name="connsiteY378" fmla="*/ 1330325 h 2047828"/>
              <a:gd name="connsiteX379" fmla="*/ 2621383 w 2975386"/>
              <a:gd name="connsiteY379" fmla="*/ 1314450 h 2047828"/>
              <a:gd name="connsiteX380" fmla="*/ 2611858 w 2975386"/>
              <a:gd name="connsiteY380" fmla="*/ 1304925 h 2047828"/>
              <a:gd name="connsiteX381" fmla="*/ 2595983 w 2975386"/>
              <a:gd name="connsiteY381" fmla="*/ 1298575 h 2047828"/>
              <a:gd name="connsiteX382" fmla="*/ 2586458 w 2975386"/>
              <a:gd name="connsiteY382" fmla="*/ 1301750 h 2047828"/>
              <a:gd name="connsiteX383" fmla="*/ 2576933 w 2975386"/>
              <a:gd name="connsiteY383" fmla="*/ 1308100 h 2047828"/>
              <a:gd name="connsiteX384" fmla="*/ 2548358 w 2975386"/>
              <a:gd name="connsiteY384" fmla="*/ 1304925 h 2047828"/>
              <a:gd name="connsiteX385" fmla="*/ 2510258 w 2975386"/>
              <a:gd name="connsiteY385" fmla="*/ 1282700 h 2047828"/>
              <a:gd name="connsiteX386" fmla="*/ 2456283 w 2975386"/>
              <a:gd name="connsiteY386" fmla="*/ 1285875 h 2047828"/>
              <a:gd name="connsiteX387" fmla="*/ 2446758 w 2975386"/>
              <a:gd name="connsiteY387" fmla="*/ 1292225 h 2047828"/>
              <a:gd name="connsiteX388" fmla="*/ 2434058 w 2975386"/>
              <a:gd name="connsiteY388" fmla="*/ 1323975 h 2047828"/>
              <a:gd name="connsiteX389" fmla="*/ 2399133 w 2975386"/>
              <a:gd name="connsiteY389" fmla="*/ 1320800 h 2047828"/>
              <a:gd name="connsiteX390" fmla="*/ 2386433 w 2975386"/>
              <a:gd name="connsiteY390" fmla="*/ 1314450 h 2047828"/>
              <a:gd name="connsiteX391" fmla="*/ 2367383 w 2975386"/>
              <a:gd name="connsiteY391" fmla="*/ 1304925 h 2047828"/>
              <a:gd name="connsiteX392" fmla="*/ 2335633 w 2975386"/>
              <a:gd name="connsiteY392" fmla="*/ 1308100 h 2047828"/>
              <a:gd name="connsiteX393" fmla="*/ 2326108 w 2975386"/>
              <a:gd name="connsiteY393" fmla="*/ 1314450 h 2047828"/>
              <a:gd name="connsiteX394" fmla="*/ 2316583 w 2975386"/>
              <a:gd name="connsiteY394" fmla="*/ 1317625 h 2047828"/>
              <a:gd name="connsiteX395" fmla="*/ 2297533 w 2975386"/>
              <a:gd name="connsiteY395" fmla="*/ 1327150 h 2047828"/>
              <a:gd name="connsiteX396" fmla="*/ 2278483 w 2975386"/>
              <a:gd name="connsiteY396" fmla="*/ 1343025 h 2047828"/>
              <a:gd name="connsiteX397" fmla="*/ 2268958 w 2975386"/>
              <a:gd name="connsiteY397" fmla="*/ 1346200 h 2047828"/>
              <a:gd name="connsiteX398" fmla="*/ 2256258 w 2975386"/>
              <a:gd name="connsiteY398" fmla="*/ 1365250 h 2047828"/>
              <a:gd name="connsiteX399" fmla="*/ 2246733 w 2975386"/>
              <a:gd name="connsiteY399" fmla="*/ 1384300 h 2047828"/>
              <a:gd name="connsiteX400" fmla="*/ 2253083 w 2975386"/>
              <a:gd name="connsiteY400" fmla="*/ 1419225 h 2047828"/>
              <a:gd name="connsiteX401" fmla="*/ 2259433 w 2975386"/>
              <a:gd name="connsiteY401" fmla="*/ 1438275 h 2047828"/>
              <a:gd name="connsiteX402" fmla="*/ 2262608 w 2975386"/>
              <a:gd name="connsiteY402" fmla="*/ 1460500 h 2047828"/>
              <a:gd name="connsiteX403" fmla="*/ 2265783 w 2975386"/>
              <a:gd name="connsiteY403" fmla="*/ 1530350 h 2047828"/>
              <a:gd name="connsiteX404" fmla="*/ 2275308 w 2975386"/>
              <a:gd name="connsiteY404" fmla="*/ 1558925 h 2047828"/>
              <a:gd name="connsiteX405" fmla="*/ 2278483 w 2975386"/>
              <a:gd name="connsiteY405" fmla="*/ 1568450 h 2047828"/>
              <a:gd name="connsiteX406" fmla="*/ 2281658 w 2975386"/>
              <a:gd name="connsiteY406" fmla="*/ 1581150 h 2047828"/>
              <a:gd name="connsiteX407" fmla="*/ 2291183 w 2975386"/>
              <a:gd name="connsiteY407" fmla="*/ 1587500 h 2047828"/>
              <a:gd name="connsiteX408" fmla="*/ 2300708 w 2975386"/>
              <a:gd name="connsiteY408" fmla="*/ 1597025 h 2047828"/>
              <a:gd name="connsiteX409" fmla="*/ 2310233 w 2975386"/>
              <a:gd name="connsiteY409" fmla="*/ 1616075 h 2047828"/>
              <a:gd name="connsiteX410" fmla="*/ 2316583 w 2975386"/>
              <a:gd name="connsiteY410" fmla="*/ 1635125 h 2047828"/>
              <a:gd name="connsiteX411" fmla="*/ 2319758 w 2975386"/>
              <a:gd name="connsiteY411" fmla="*/ 1644650 h 2047828"/>
              <a:gd name="connsiteX412" fmla="*/ 2322933 w 2975386"/>
              <a:gd name="connsiteY412" fmla="*/ 1654175 h 2047828"/>
              <a:gd name="connsiteX413" fmla="*/ 2332458 w 2975386"/>
              <a:gd name="connsiteY413" fmla="*/ 1660525 h 2047828"/>
              <a:gd name="connsiteX414" fmla="*/ 2351508 w 2975386"/>
              <a:gd name="connsiteY414" fmla="*/ 1676400 h 2047828"/>
              <a:gd name="connsiteX415" fmla="*/ 2361033 w 2975386"/>
              <a:gd name="connsiteY415" fmla="*/ 1682750 h 2047828"/>
              <a:gd name="connsiteX416" fmla="*/ 2408658 w 2975386"/>
              <a:gd name="connsiteY416" fmla="*/ 1692275 h 2047828"/>
              <a:gd name="connsiteX417" fmla="*/ 2434058 w 2975386"/>
              <a:gd name="connsiteY417" fmla="*/ 1685925 h 2047828"/>
              <a:gd name="connsiteX418" fmla="*/ 2443583 w 2975386"/>
              <a:gd name="connsiteY418" fmla="*/ 1676400 h 2047828"/>
              <a:gd name="connsiteX419" fmla="*/ 2465808 w 2975386"/>
              <a:gd name="connsiteY419" fmla="*/ 1673225 h 2047828"/>
              <a:gd name="connsiteX420" fmla="*/ 2475333 w 2975386"/>
              <a:gd name="connsiteY420" fmla="*/ 1670050 h 2047828"/>
              <a:gd name="connsiteX421" fmla="*/ 2478508 w 2975386"/>
              <a:gd name="connsiteY421" fmla="*/ 1660525 h 2047828"/>
              <a:gd name="connsiteX422" fmla="*/ 2481683 w 2975386"/>
              <a:gd name="connsiteY422" fmla="*/ 1647825 h 2047828"/>
              <a:gd name="connsiteX423" fmla="*/ 2491208 w 2975386"/>
              <a:gd name="connsiteY423" fmla="*/ 1641475 h 2047828"/>
              <a:gd name="connsiteX424" fmla="*/ 2500733 w 2975386"/>
              <a:gd name="connsiteY424" fmla="*/ 1600200 h 2047828"/>
              <a:gd name="connsiteX425" fmla="*/ 2513433 w 2975386"/>
              <a:gd name="connsiteY425" fmla="*/ 1584325 h 2047828"/>
              <a:gd name="connsiteX426" fmla="*/ 2551533 w 2975386"/>
              <a:gd name="connsiteY426" fmla="*/ 1581150 h 2047828"/>
              <a:gd name="connsiteX427" fmla="*/ 2576933 w 2975386"/>
              <a:gd name="connsiteY427" fmla="*/ 1581150 h 2047828"/>
              <a:gd name="connsiteX428" fmla="*/ 2580108 w 2975386"/>
              <a:gd name="connsiteY428" fmla="*/ 1590675 h 2047828"/>
              <a:gd name="connsiteX429" fmla="*/ 2573758 w 2975386"/>
              <a:gd name="connsiteY429" fmla="*/ 1660525 h 2047828"/>
              <a:gd name="connsiteX430" fmla="*/ 2570583 w 2975386"/>
              <a:gd name="connsiteY430" fmla="*/ 1673225 h 2047828"/>
              <a:gd name="connsiteX431" fmla="*/ 2564233 w 2975386"/>
              <a:gd name="connsiteY431" fmla="*/ 1758950 h 2047828"/>
              <a:gd name="connsiteX432" fmla="*/ 2592808 w 2975386"/>
              <a:gd name="connsiteY432" fmla="*/ 1762125 h 2047828"/>
              <a:gd name="connsiteX433" fmla="*/ 2700758 w 2975386"/>
              <a:gd name="connsiteY433" fmla="*/ 1765300 h 2047828"/>
              <a:gd name="connsiteX434" fmla="*/ 2716633 w 2975386"/>
              <a:gd name="connsiteY434" fmla="*/ 1781175 h 2047828"/>
              <a:gd name="connsiteX435" fmla="*/ 2722983 w 2975386"/>
              <a:gd name="connsiteY435" fmla="*/ 1800225 h 2047828"/>
              <a:gd name="connsiteX436" fmla="*/ 2732508 w 2975386"/>
              <a:gd name="connsiteY436" fmla="*/ 1812925 h 2047828"/>
              <a:gd name="connsiteX437" fmla="*/ 2726158 w 2975386"/>
              <a:gd name="connsiteY437" fmla="*/ 1924050 h 2047828"/>
              <a:gd name="connsiteX438" fmla="*/ 2738858 w 2975386"/>
              <a:gd name="connsiteY438" fmla="*/ 1949450 h 2047828"/>
              <a:gd name="connsiteX439" fmla="*/ 2751558 w 2975386"/>
              <a:gd name="connsiteY439" fmla="*/ 1952625 h 2047828"/>
              <a:gd name="connsiteX440" fmla="*/ 2799183 w 2975386"/>
              <a:gd name="connsiteY440" fmla="*/ 1990725 h 2047828"/>
              <a:gd name="connsiteX441" fmla="*/ 2856333 w 2975386"/>
              <a:gd name="connsiteY441" fmla="*/ 1974850 h 2047828"/>
              <a:gd name="connsiteX442" fmla="*/ 2872208 w 2975386"/>
              <a:gd name="connsiteY442" fmla="*/ 1974850 h 2047828"/>
              <a:gd name="connsiteX443" fmla="*/ 2907133 w 2975386"/>
              <a:gd name="connsiteY443" fmla="*/ 1993900 h 2047828"/>
              <a:gd name="connsiteX444" fmla="*/ 2881733 w 2975386"/>
              <a:gd name="connsiteY444" fmla="*/ 1993900 h 2047828"/>
              <a:gd name="connsiteX445" fmla="*/ 2862683 w 2975386"/>
              <a:gd name="connsiteY445" fmla="*/ 2000250 h 2047828"/>
              <a:gd name="connsiteX446" fmla="*/ 2837283 w 2975386"/>
              <a:gd name="connsiteY446" fmla="*/ 2028825 h 2047828"/>
              <a:gd name="connsiteX447" fmla="*/ 2824583 w 2975386"/>
              <a:gd name="connsiteY447" fmla="*/ 2044700 h 2047828"/>
              <a:gd name="connsiteX448" fmla="*/ 2796008 w 2975386"/>
              <a:gd name="connsiteY448" fmla="*/ 2035175 h 2047828"/>
              <a:gd name="connsiteX449" fmla="*/ 2780133 w 2975386"/>
              <a:gd name="connsiteY449" fmla="*/ 2016125 h 2047828"/>
              <a:gd name="connsiteX450" fmla="*/ 2761083 w 2975386"/>
              <a:gd name="connsiteY450" fmla="*/ 2009775 h 2047828"/>
              <a:gd name="connsiteX451" fmla="*/ 2729333 w 2975386"/>
              <a:gd name="connsiteY451" fmla="*/ 2003425 h 2047828"/>
              <a:gd name="connsiteX452" fmla="*/ 2722983 w 2975386"/>
              <a:gd name="connsiteY452" fmla="*/ 1993900 h 2047828"/>
              <a:gd name="connsiteX453" fmla="*/ 2716633 w 2975386"/>
              <a:gd name="connsiteY453" fmla="*/ 1974850 h 2047828"/>
              <a:gd name="connsiteX454" fmla="*/ 2707108 w 2975386"/>
              <a:gd name="connsiteY454" fmla="*/ 1968500 h 2047828"/>
              <a:gd name="connsiteX455" fmla="*/ 2691233 w 2975386"/>
              <a:gd name="connsiteY455" fmla="*/ 1952625 h 2047828"/>
              <a:gd name="connsiteX456" fmla="*/ 2672183 w 2975386"/>
              <a:gd name="connsiteY456" fmla="*/ 1939925 h 2047828"/>
              <a:gd name="connsiteX457" fmla="*/ 2669008 w 2975386"/>
              <a:gd name="connsiteY457" fmla="*/ 1927225 h 2047828"/>
              <a:gd name="connsiteX458" fmla="*/ 2665833 w 2975386"/>
              <a:gd name="connsiteY458" fmla="*/ 1901825 h 2047828"/>
              <a:gd name="connsiteX459" fmla="*/ 2646783 w 2975386"/>
              <a:gd name="connsiteY459" fmla="*/ 1889125 h 2047828"/>
              <a:gd name="connsiteX460" fmla="*/ 2637258 w 2975386"/>
              <a:gd name="connsiteY460" fmla="*/ 1882775 h 2047828"/>
              <a:gd name="connsiteX461" fmla="*/ 2627733 w 2975386"/>
              <a:gd name="connsiteY461" fmla="*/ 1876425 h 2047828"/>
              <a:gd name="connsiteX462" fmla="*/ 2618208 w 2975386"/>
              <a:gd name="connsiteY462" fmla="*/ 1870075 h 2047828"/>
              <a:gd name="connsiteX463" fmla="*/ 2615033 w 2975386"/>
              <a:gd name="connsiteY463" fmla="*/ 1860550 h 2047828"/>
              <a:gd name="connsiteX464" fmla="*/ 2491208 w 2975386"/>
              <a:gd name="connsiteY464" fmla="*/ 1828800 h 2047828"/>
              <a:gd name="connsiteX465" fmla="*/ 2484858 w 2975386"/>
              <a:gd name="connsiteY465" fmla="*/ 1819275 h 2047828"/>
              <a:gd name="connsiteX466" fmla="*/ 2475333 w 2975386"/>
              <a:gd name="connsiteY466" fmla="*/ 1812925 h 2047828"/>
              <a:gd name="connsiteX467" fmla="*/ 2468983 w 2975386"/>
              <a:gd name="connsiteY467" fmla="*/ 1803400 h 2047828"/>
              <a:gd name="connsiteX468" fmla="*/ 2443583 w 2975386"/>
              <a:gd name="connsiteY468" fmla="*/ 1790700 h 2047828"/>
              <a:gd name="connsiteX469" fmla="*/ 2427708 w 2975386"/>
              <a:gd name="connsiteY469" fmla="*/ 1771650 h 2047828"/>
              <a:gd name="connsiteX470" fmla="*/ 2418183 w 2975386"/>
              <a:gd name="connsiteY470" fmla="*/ 1762125 h 2047828"/>
              <a:gd name="connsiteX471" fmla="*/ 2383258 w 2975386"/>
              <a:gd name="connsiteY471" fmla="*/ 1755775 h 2047828"/>
              <a:gd name="connsiteX472" fmla="*/ 2361033 w 2975386"/>
              <a:gd name="connsiteY472" fmla="*/ 1762125 h 2047828"/>
              <a:gd name="connsiteX473" fmla="*/ 2351508 w 2975386"/>
              <a:gd name="connsiteY473" fmla="*/ 1768475 h 2047828"/>
              <a:gd name="connsiteX474" fmla="*/ 2341983 w 2975386"/>
              <a:gd name="connsiteY474" fmla="*/ 1768475 h 2047828"/>
              <a:gd name="connsiteX475" fmla="*/ 2167358 w 2975386"/>
              <a:gd name="connsiteY475" fmla="*/ 1692275 h 2047828"/>
              <a:gd name="connsiteX476" fmla="*/ 2157833 w 2975386"/>
              <a:gd name="connsiteY476" fmla="*/ 1689100 h 2047828"/>
              <a:gd name="connsiteX477" fmla="*/ 2132433 w 2975386"/>
              <a:gd name="connsiteY477" fmla="*/ 1679575 h 2047828"/>
              <a:gd name="connsiteX478" fmla="*/ 2122908 w 2975386"/>
              <a:gd name="connsiteY478" fmla="*/ 1673225 h 2047828"/>
              <a:gd name="connsiteX479" fmla="*/ 2113383 w 2975386"/>
              <a:gd name="connsiteY479" fmla="*/ 1670050 h 2047828"/>
              <a:gd name="connsiteX480" fmla="*/ 2091158 w 2975386"/>
              <a:gd name="connsiteY480" fmla="*/ 1657350 h 2047828"/>
              <a:gd name="connsiteX481" fmla="*/ 2081633 w 2975386"/>
              <a:gd name="connsiteY481" fmla="*/ 1651000 h 2047828"/>
              <a:gd name="connsiteX482" fmla="*/ 2072108 w 2975386"/>
              <a:gd name="connsiteY482" fmla="*/ 1638300 h 2047828"/>
              <a:gd name="connsiteX483" fmla="*/ 2062583 w 2975386"/>
              <a:gd name="connsiteY483" fmla="*/ 1628775 h 2047828"/>
              <a:gd name="connsiteX484" fmla="*/ 2062583 w 2975386"/>
              <a:gd name="connsiteY484" fmla="*/ 1584325 h 2047828"/>
              <a:gd name="connsiteX485" fmla="*/ 2062583 w 2975386"/>
              <a:gd name="connsiteY485" fmla="*/ 1565275 h 2047828"/>
              <a:gd name="connsiteX486" fmla="*/ 1938758 w 2975386"/>
              <a:gd name="connsiteY486" fmla="*/ 1438275 h 2047828"/>
              <a:gd name="connsiteX487" fmla="*/ 1919708 w 2975386"/>
              <a:gd name="connsiteY487" fmla="*/ 1431925 h 2047828"/>
              <a:gd name="connsiteX488" fmla="*/ 1897483 w 2975386"/>
              <a:gd name="connsiteY488" fmla="*/ 1419225 h 2047828"/>
              <a:gd name="connsiteX489" fmla="*/ 1894308 w 2975386"/>
              <a:gd name="connsiteY489" fmla="*/ 1390650 h 2047828"/>
              <a:gd name="connsiteX490" fmla="*/ 1887958 w 2975386"/>
              <a:gd name="connsiteY490" fmla="*/ 1381125 h 2047828"/>
              <a:gd name="connsiteX491" fmla="*/ 1868908 w 2975386"/>
              <a:gd name="connsiteY491" fmla="*/ 1365250 h 2047828"/>
              <a:gd name="connsiteX492" fmla="*/ 1853033 w 2975386"/>
              <a:gd name="connsiteY492" fmla="*/ 1349375 h 2047828"/>
              <a:gd name="connsiteX493" fmla="*/ 1833983 w 2975386"/>
              <a:gd name="connsiteY493" fmla="*/ 1330325 h 2047828"/>
              <a:gd name="connsiteX494" fmla="*/ 1827633 w 2975386"/>
              <a:gd name="connsiteY494" fmla="*/ 1320800 h 2047828"/>
              <a:gd name="connsiteX495" fmla="*/ 1808583 w 2975386"/>
              <a:gd name="connsiteY495" fmla="*/ 1301750 h 2047828"/>
              <a:gd name="connsiteX496" fmla="*/ 1795883 w 2975386"/>
              <a:gd name="connsiteY496" fmla="*/ 1289050 h 2047828"/>
              <a:gd name="connsiteX497" fmla="*/ 1776833 w 2975386"/>
              <a:gd name="connsiteY497" fmla="*/ 1276350 h 2047828"/>
              <a:gd name="connsiteX498" fmla="*/ 1760958 w 2975386"/>
              <a:gd name="connsiteY498" fmla="*/ 1257300 h 2047828"/>
              <a:gd name="connsiteX499" fmla="*/ 1751433 w 2975386"/>
              <a:gd name="connsiteY499" fmla="*/ 1254125 h 2047828"/>
              <a:gd name="connsiteX500" fmla="*/ 1732383 w 2975386"/>
              <a:gd name="connsiteY500" fmla="*/ 1238250 h 2047828"/>
              <a:gd name="connsiteX501" fmla="*/ 1716508 w 2975386"/>
              <a:gd name="connsiteY501" fmla="*/ 1241425 h 2047828"/>
              <a:gd name="connsiteX502" fmla="*/ 1726033 w 2975386"/>
              <a:gd name="connsiteY502" fmla="*/ 1273175 h 2047828"/>
              <a:gd name="connsiteX503" fmla="*/ 1732383 w 2975386"/>
              <a:gd name="connsiteY503" fmla="*/ 1282700 h 2047828"/>
              <a:gd name="connsiteX504" fmla="*/ 1748258 w 2975386"/>
              <a:gd name="connsiteY504" fmla="*/ 1311275 h 2047828"/>
              <a:gd name="connsiteX505" fmla="*/ 1767308 w 2975386"/>
              <a:gd name="connsiteY505" fmla="*/ 1330325 h 2047828"/>
              <a:gd name="connsiteX506" fmla="*/ 1773658 w 2975386"/>
              <a:gd name="connsiteY506" fmla="*/ 1339850 h 2047828"/>
              <a:gd name="connsiteX507" fmla="*/ 1792708 w 2975386"/>
              <a:gd name="connsiteY507" fmla="*/ 1352550 h 2047828"/>
              <a:gd name="connsiteX508" fmla="*/ 1811758 w 2975386"/>
              <a:gd name="connsiteY508" fmla="*/ 1374775 h 2047828"/>
              <a:gd name="connsiteX509" fmla="*/ 1821283 w 2975386"/>
              <a:gd name="connsiteY509" fmla="*/ 1381125 h 2047828"/>
              <a:gd name="connsiteX510" fmla="*/ 1837158 w 2975386"/>
              <a:gd name="connsiteY510" fmla="*/ 1400175 h 2047828"/>
              <a:gd name="connsiteX511" fmla="*/ 1846683 w 2975386"/>
              <a:gd name="connsiteY511" fmla="*/ 1409700 h 2047828"/>
              <a:gd name="connsiteX512" fmla="*/ 1859383 w 2975386"/>
              <a:gd name="connsiteY512" fmla="*/ 1441450 h 2047828"/>
              <a:gd name="connsiteX513" fmla="*/ 1865733 w 2975386"/>
              <a:gd name="connsiteY513" fmla="*/ 1450975 h 2047828"/>
              <a:gd name="connsiteX514" fmla="*/ 1881608 w 2975386"/>
              <a:gd name="connsiteY514" fmla="*/ 1479550 h 2047828"/>
              <a:gd name="connsiteX515" fmla="*/ 1900658 w 2975386"/>
              <a:gd name="connsiteY515" fmla="*/ 1489075 h 2047828"/>
              <a:gd name="connsiteX516" fmla="*/ 1919708 w 2975386"/>
              <a:gd name="connsiteY516" fmla="*/ 1501775 h 2047828"/>
              <a:gd name="connsiteX517" fmla="*/ 1919708 w 2975386"/>
              <a:gd name="connsiteY517" fmla="*/ 1527175 h 2047828"/>
              <a:gd name="connsiteX518" fmla="*/ 1910183 w 2975386"/>
              <a:gd name="connsiteY518" fmla="*/ 1533525 h 2047828"/>
              <a:gd name="connsiteX519" fmla="*/ 1900658 w 2975386"/>
              <a:gd name="connsiteY519" fmla="*/ 1524000 h 2047828"/>
              <a:gd name="connsiteX520" fmla="*/ 1894308 w 2975386"/>
              <a:gd name="connsiteY520" fmla="*/ 1514475 h 2047828"/>
              <a:gd name="connsiteX521" fmla="*/ 1884783 w 2975386"/>
              <a:gd name="connsiteY521" fmla="*/ 1508125 h 2047828"/>
              <a:gd name="connsiteX522" fmla="*/ 1865733 w 2975386"/>
              <a:gd name="connsiteY522" fmla="*/ 1479550 h 2047828"/>
              <a:gd name="connsiteX523" fmla="*/ 1859383 w 2975386"/>
              <a:gd name="connsiteY523" fmla="*/ 1470025 h 2047828"/>
              <a:gd name="connsiteX524" fmla="*/ 1849858 w 2975386"/>
              <a:gd name="connsiteY524" fmla="*/ 1460500 h 2047828"/>
              <a:gd name="connsiteX525" fmla="*/ 1846683 w 2975386"/>
              <a:gd name="connsiteY525" fmla="*/ 1450975 h 2047828"/>
              <a:gd name="connsiteX526" fmla="*/ 1840333 w 2975386"/>
              <a:gd name="connsiteY526" fmla="*/ 1441450 h 2047828"/>
              <a:gd name="connsiteX527" fmla="*/ 1837158 w 2975386"/>
              <a:gd name="connsiteY527" fmla="*/ 1428750 h 2047828"/>
              <a:gd name="connsiteX528" fmla="*/ 1821283 w 2975386"/>
              <a:gd name="connsiteY528" fmla="*/ 1412875 h 2047828"/>
              <a:gd name="connsiteX529" fmla="*/ 1811758 w 2975386"/>
              <a:gd name="connsiteY529" fmla="*/ 1403350 h 2047828"/>
              <a:gd name="connsiteX530" fmla="*/ 1802233 w 2975386"/>
              <a:gd name="connsiteY530" fmla="*/ 1400175 h 2047828"/>
              <a:gd name="connsiteX531" fmla="*/ 1789533 w 2975386"/>
              <a:gd name="connsiteY531" fmla="*/ 1393825 h 2047828"/>
              <a:gd name="connsiteX532" fmla="*/ 1783183 w 2975386"/>
              <a:gd name="connsiteY532" fmla="*/ 1384300 h 2047828"/>
              <a:gd name="connsiteX533" fmla="*/ 1757783 w 2975386"/>
              <a:gd name="connsiteY533" fmla="*/ 1377950 h 2047828"/>
              <a:gd name="connsiteX534" fmla="*/ 1738733 w 2975386"/>
              <a:gd name="connsiteY534" fmla="*/ 1362075 h 2047828"/>
              <a:gd name="connsiteX535" fmla="*/ 1741908 w 2975386"/>
              <a:gd name="connsiteY535" fmla="*/ 1349375 h 2047828"/>
              <a:gd name="connsiteX536" fmla="*/ 1738733 w 2975386"/>
              <a:gd name="connsiteY536" fmla="*/ 1333500 h 2047828"/>
              <a:gd name="connsiteX537" fmla="*/ 1722858 w 2975386"/>
              <a:gd name="connsiteY537" fmla="*/ 1314450 h 2047828"/>
              <a:gd name="connsiteX538" fmla="*/ 1716508 w 2975386"/>
              <a:gd name="connsiteY538" fmla="*/ 1304925 h 2047828"/>
              <a:gd name="connsiteX539" fmla="*/ 1706983 w 2975386"/>
              <a:gd name="connsiteY539" fmla="*/ 1295400 h 2047828"/>
              <a:gd name="connsiteX540" fmla="*/ 1694283 w 2975386"/>
              <a:gd name="connsiteY540" fmla="*/ 1276350 h 2047828"/>
              <a:gd name="connsiteX541" fmla="*/ 1687933 w 2975386"/>
              <a:gd name="connsiteY541" fmla="*/ 1266825 h 2047828"/>
              <a:gd name="connsiteX542" fmla="*/ 1668883 w 2975386"/>
              <a:gd name="connsiteY542" fmla="*/ 1250950 h 2047828"/>
              <a:gd name="connsiteX543" fmla="*/ 1662533 w 2975386"/>
              <a:gd name="connsiteY543" fmla="*/ 1241425 h 2047828"/>
              <a:gd name="connsiteX544" fmla="*/ 1643483 w 2975386"/>
              <a:gd name="connsiteY544" fmla="*/ 1222375 h 2047828"/>
              <a:gd name="connsiteX545" fmla="*/ 1637133 w 2975386"/>
              <a:gd name="connsiteY545" fmla="*/ 1209675 h 2047828"/>
              <a:gd name="connsiteX546" fmla="*/ 1630783 w 2975386"/>
              <a:gd name="connsiteY546" fmla="*/ 1200150 h 2047828"/>
              <a:gd name="connsiteX547" fmla="*/ 1627608 w 2975386"/>
              <a:gd name="connsiteY547" fmla="*/ 1190625 h 2047828"/>
              <a:gd name="connsiteX548" fmla="*/ 1618083 w 2975386"/>
              <a:gd name="connsiteY548" fmla="*/ 1184275 h 2047828"/>
              <a:gd name="connsiteX549" fmla="*/ 1506958 w 2975386"/>
              <a:gd name="connsiteY549" fmla="*/ 1130300 h 2047828"/>
              <a:gd name="connsiteX550" fmla="*/ 1497433 w 2975386"/>
              <a:gd name="connsiteY550" fmla="*/ 1123950 h 2047828"/>
              <a:gd name="connsiteX551" fmla="*/ 1487908 w 2975386"/>
              <a:gd name="connsiteY551" fmla="*/ 1114425 h 2047828"/>
              <a:gd name="connsiteX552" fmla="*/ 1491083 w 2975386"/>
              <a:gd name="connsiteY552" fmla="*/ 1092200 h 2047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</a:cxnLst>
            <a:rect l="l" t="t" r="r" b="b"/>
            <a:pathLst>
              <a:path w="2975386" h="2047828">
                <a:moveTo>
                  <a:pt x="1491083" y="1092200"/>
                </a:moveTo>
                <a:cubicBezTo>
                  <a:pt x="1488437" y="1086908"/>
                  <a:pt x="1478188" y="1088830"/>
                  <a:pt x="1472033" y="1082675"/>
                </a:cubicBezTo>
                <a:cubicBezTo>
                  <a:pt x="1469335" y="1079977"/>
                  <a:pt x="1468236" y="1075986"/>
                  <a:pt x="1465683" y="1073150"/>
                </a:cubicBezTo>
                <a:cubicBezTo>
                  <a:pt x="1458674" y="1065363"/>
                  <a:pt x="1450866" y="1058333"/>
                  <a:pt x="1443458" y="1050925"/>
                </a:cubicBezTo>
                <a:cubicBezTo>
                  <a:pt x="1440283" y="1047750"/>
                  <a:pt x="1436627" y="1044992"/>
                  <a:pt x="1433933" y="1041400"/>
                </a:cubicBezTo>
                <a:cubicBezTo>
                  <a:pt x="1430758" y="1037167"/>
                  <a:pt x="1427484" y="1033006"/>
                  <a:pt x="1424408" y="1028700"/>
                </a:cubicBezTo>
                <a:cubicBezTo>
                  <a:pt x="1422190" y="1025595"/>
                  <a:pt x="1420501" y="1022106"/>
                  <a:pt x="1418058" y="1019175"/>
                </a:cubicBezTo>
                <a:cubicBezTo>
                  <a:pt x="1415183" y="1015726"/>
                  <a:pt x="1411708" y="1012825"/>
                  <a:pt x="1408533" y="1009650"/>
                </a:cubicBezTo>
                <a:cubicBezTo>
                  <a:pt x="1402945" y="992885"/>
                  <a:pt x="1407214" y="1002910"/>
                  <a:pt x="1392658" y="981075"/>
                </a:cubicBezTo>
                <a:cubicBezTo>
                  <a:pt x="1390541" y="977900"/>
                  <a:pt x="1389006" y="974248"/>
                  <a:pt x="1386308" y="971550"/>
                </a:cubicBezTo>
                <a:cubicBezTo>
                  <a:pt x="1383133" y="968375"/>
                  <a:pt x="1379658" y="965474"/>
                  <a:pt x="1376783" y="962025"/>
                </a:cubicBezTo>
                <a:cubicBezTo>
                  <a:pt x="1363554" y="946150"/>
                  <a:pt x="1378371" y="957792"/>
                  <a:pt x="1360908" y="946150"/>
                </a:cubicBezTo>
                <a:cubicBezTo>
                  <a:pt x="1358791" y="942975"/>
                  <a:pt x="1355654" y="940280"/>
                  <a:pt x="1354558" y="936625"/>
                </a:cubicBezTo>
                <a:cubicBezTo>
                  <a:pt x="1345929" y="907862"/>
                  <a:pt x="1356233" y="922601"/>
                  <a:pt x="1348208" y="898525"/>
                </a:cubicBezTo>
                <a:cubicBezTo>
                  <a:pt x="1347735" y="897105"/>
                  <a:pt x="1346091" y="896408"/>
                  <a:pt x="1345033" y="895350"/>
                </a:cubicBezTo>
                <a:lnTo>
                  <a:pt x="1313283" y="796925"/>
                </a:lnTo>
                <a:cubicBezTo>
                  <a:pt x="1312253" y="793741"/>
                  <a:pt x="1311964" y="790185"/>
                  <a:pt x="1310108" y="787400"/>
                </a:cubicBezTo>
                <a:cubicBezTo>
                  <a:pt x="1295143" y="764952"/>
                  <a:pt x="1313924" y="792742"/>
                  <a:pt x="1294233" y="765175"/>
                </a:cubicBezTo>
                <a:cubicBezTo>
                  <a:pt x="1284612" y="751705"/>
                  <a:pt x="1292213" y="758536"/>
                  <a:pt x="1278358" y="749300"/>
                </a:cubicBezTo>
                <a:cubicBezTo>
                  <a:pt x="1274125" y="742950"/>
                  <a:pt x="1268071" y="737490"/>
                  <a:pt x="1265658" y="730250"/>
                </a:cubicBezTo>
                <a:cubicBezTo>
                  <a:pt x="1263076" y="722503"/>
                  <a:pt x="1262288" y="717355"/>
                  <a:pt x="1256133" y="711200"/>
                </a:cubicBezTo>
                <a:cubicBezTo>
                  <a:pt x="1253435" y="708502"/>
                  <a:pt x="1249783" y="706967"/>
                  <a:pt x="1246608" y="704850"/>
                </a:cubicBezTo>
                <a:cubicBezTo>
                  <a:pt x="1244491" y="701675"/>
                  <a:pt x="1243130" y="697838"/>
                  <a:pt x="1240258" y="695325"/>
                </a:cubicBezTo>
                <a:cubicBezTo>
                  <a:pt x="1205090" y="664553"/>
                  <a:pt x="1235588" y="695618"/>
                  <a:pt x="1208508" y="676275"/>
                </a:cubicBezTo>
                <a:cubicBezTo>
                  <a:pt x="1204854" y="673665"/>
                  <a:pt x="1202527" y="669507"/>
                  <a:pt x="1198983" y="666750"/>
                </a:cubicBezTo>
                <a:cubicBezTo>
                  <a:pt x="1192959" y="662065"/>
                  <a:pt x="1186283" y="658283"/>
                  <a:pt x="1179933" y="654050"/>
                </a:cubicBezTo>
                <a:cubicBezTo>
                  <a:pt x="1176758" y="651933"/>
                  <a:pt x="1174028" y="648907"/>
                  <a:pt x="1170408" y="647700"/>
                </a:cubicBezTo>
                <a:lnTo>
                  <a:pt x="1160883" y="644525"/>
                </a:lnTo>
                <a:cubicBezTo>
                  <a:pt x="1152416" y="638175"/>
                  <a:pt x="1138050" y="635742"/>
                  <a:pt x="1135483" y="625475"/>
                </a:cubicBezTo>
                <a:cubicBezTo>
                  <a:pt x="1128875" y="599044"/>
                  <a:pt x="1136921" y="625176"/>
                  <a:pt x="1125958" y="603250"/>
                </a:cubicBezTo>
                <a:cubicBezTo>
                  <a:pt x="1120793" y="592921"/>
                  <a:pt x="1125532" y="593299"/>
                  <a:pt x="1116433" y="584200"/>
                </a:cubicBezTo>
                <a:cubicBezTo>
                  <a:pt x="1112691" y="580458"/>
                  <a:pt x="1108068" y="577710"/>
                  <a:pt x="1103733" y="574675"/>
                </a:cubicBezTo>
                <a:cubicBezTo>
                  <a:pt x="1097481" y="570298"/>
                  <a:pt x="1084683" y="561975"/>
                  <a:pt x="1084683" y="561975"/>
                </a:cubicBezTo>
                <a:cubicBezTo>
                  <a:pt x="1055050" y="540808"/>
                  <a:pt x="1024315" y="521104"/>
                  <a:pt x="995783" y="498475"/>
                </a:cubicBezTo>
                <a:cubicBezTo>
                  <a:pt x="993161" y="496395"/>
                  <a:pt x="995393" y="490806"/>
                  <a:pt x="992608" y="488950"/>
                </a:cubicBezTo>
                <a:cubicBezTo>
                  <a:pt x="988118" y="485957"/>
                  <a:pt x="981991" y="486988"/>
                  <a:pt x="976733" y="485775"/>
                </a:cubicBezTo>
                <a:cubicBezTo>
                  <a:pt x="936928" y="476589"/>
                  <a:pt x="966099" y="481534"/>
                  <a:pt x="929108" y="476250"/>
                </a:cubicBezTo>
                <a:cubicBezTo>
                  <a:pt x="910892" y="470178"/>
                  <a:pt x="927895" y="477423"/>
                  <a:pt x="910058" y="463550"/>
                </a:cubicBezTo>
                <a:cubicBezTo>
                  <a:pt x="904034" y="458865"/>
                  <a:pt x="897358" y="455083"/>
                  <a:pt x="891008" y="450850"/>
                </a:cubicBezTo>
                <a:cubicBezTo>
                  <a:pt x="887833" y="448733"/>
                  <a:pt x="885103" y="445707"/>
                  <a:pt x="881483" y="444500"/>
                </a:cubicBezTo>
                <a:lnTo>
                  <a:pt x="871958" y="441325"/>
                </a:lnTo>
                <a:lnTo>
                  <a:pt x="852908" y="422275"/>
                </a:lnTo>
                <a:cubicBezTo>
                  <a:pt x="849733" y="419100"/>
                  <a:pt x="847119" y="415241"/>
                  <a:pt x="843383" y="412750"/>
                </a:cubicBezTo>
                <a:lnTo>
                  <a:pt x="833858" y="406400"/>
                </a:lnTo>
                <a:cubicBezTo>
                  <a:pt x="804302" y="388667"/>
                  <a:pt x="788784" y="373111"/>
                  <a:pt x="760833" y="365125"/>
                </a:cubicBezTo>
                <a:cubicBezTo>
                  <a:pt x="756637" y="363926"/>
                  <a:pt x="752366" y="363008"/>
                  <a:pt x="748133" y="361950"/>
                </a:cubicBezTo>
                <a:cubicBezTo>
                  <a:pt x="743900" y="358775"/>
                  <a:pt x="740166" y="354792"/>
                  <a:pt x="735433" y="352425"/>
                </a:cubicBezTo>
                <a:cubicBezTo>
                  <a:pt x="731530" y="350474"/>
                  <a:pt x="726929" y="350449"/>
                  <a:pt x="722733" y="349250"/>
                </a:cubicBezTo>
                <a:cubicBezTo>
                  <a:pt x="719515" y="348331"/>
                  <a:pt x="716284" y="347393"/>
                  <a:pt x="713208" y="346075"/>
                </a:cubicBezTo>
                <a:cubicBezTo>
                  <a:pt x="708858" y="344211"/>
                  <a:pt x="704617" y="342073"/>
                  <a:pt x="700508" y="339725"/>
                </a:cubicBezTo>
                <a:cubicBezTo>
                  <a:pt x="697195" y="337832"/>
                  <a:pt x="694603" y="334582"/>
                  <a:pt x="690983" y="333375"/>
                </a:cubicBezTo>
                <a:cubicBezTo>
                  <a:pt x="684876" y="331339"/>
                  <a:pt x="678267" y="331352"/>
                  <a:pt x="671933" y="330200"/>
                </a:cubicBezTo>
                <a:cubicBezTo>
                  <a:pt x="613526" y="319581"/>
                  <a:pt x="703990" y="328394"/>
                  <a:pt x="544933" y="323850"/>
                </a:cubicBezTo>
                <a:cubicBezTo>
                  <a:pt x="520679" y="319808"/>
                  <a:pt x="510502" y="316583"/>
                  <a:pt x="481433" y="323850"/>
                </a:cubicBezTo>
                <a:cubicBezTo>
                  <a:pt x="478869" y="324491"/>
                  <a:pt x="468838" y="345866"/>
                  <a:pt x="468733" y="346075"/>
                </a:cubicBezTo>
                <a:cubicBezTo>
                  <a:pt x="459208" y="345017"/>
                  <a:pt x="448883" y="346866"/>
                  <a:pt x="440158" y="342900"/>
                </a:cubicBezTo>
                <a:cubicBezTo>
                  <a:pt x="435849" y="340941"/>
                  <a:pt x="435566" y="334594"/>
                  <a:pt x="433808" y="330200"/>
                </a:cubicBezTo>
                <a:cubicBezTo>
                  <a:pt x="431322" y="323985"/>
                  <a:pt x="429575" y="317500"/>
                  <a:pt x="427458" y="311150"/>
                </a:cubicBezTo>
                <a:lnTo>
                  <a:pt x="424283" y="301625"/>
                </a:lnTo>
                <a:cubicBezTo>
                  <a:pt x="401445" y="309238"/>
                  <a:pt x="427530" y="297566"/>
                  <a:pt x="411583" y="317500"/>
                </a:cubicBezTo>
                <a:cubicBezTo>
                  <a:pt x="409492" y="320113"/>
                  <a:pt x="405233" y="319617"/>
                  <a:pt x="402058" y="320675"/>
                </a:cubicBezTo>
                <a:cubicBezTo>
                  <a:pt x="399941" y="323850"/>
                  <a:pt x="397258" y="326713"/>
                  <a:pt x="395708" y="330200"/>
                </a:cubicBezTo>
                <a:cubicBezTo>
                  <a:pt x="392990" y="336317"/>
                  <a:pt x="389358" y="349250"/>
                  <a:pt x="389358" y="349250"/>
                </a:cubicBezTo>
                <a:cubicBezTo>
                  <a:pt x="390416" y="355600"/>
                  <a:pt x="397825" y="358775"/>
                  <a:pt x="392533" y="368300"/>
                </a:cubicBezTo>
                <a:cubicBezTo>
                  <a:pt x="380891" y="381000"/>
                  <a:pt x="370233" y="394677"/>
                  <a:pt x="357608" y="406400"/>
                </a:cubicBezTo>
                <a:cubicBezTo>
                  <a:pt x="355156" y="408677"/>
                  <a:pt x="351009" y="407950"/>
                  <a:pt x="348083" y="409575"/>
                </a:cubicBezTo>
                <a:cubicBezTo>
                  <a:pt x="341412" y="413281"/>
                  <a:pt x="329033" y="422275"/>
                  <a:pt x="329033" y="422275"/>
                </a:cubicBezTo>
                <a:cubicBezTo>
                  <a:pt x="326916" y="425450"/>
                  <a:pt x="325381" y="429102"/>
                  <a:pt x="322683" y="431800"/>
                </a:cubicBezTo>
                <a:cubicBezTo>
                  <a:pt x="319985" y="434498"/>
                  <a:pt x="316263" y="435932"/>
                  <a:pt x="313158" y="438150"/>
                </a:cubicBezTo>
                <a:cubicBezTo>
                  <a:pt x="308852" y="441226"/>
                  <a:pt x="305191" y="445308"/>
                  <a:pt x="300458" y="447675"/>
                </a:cubicBezTo>
                <a:cubicBezTo>
                  <a:pt x="294471" y="450668"/>
                  <a:pt x="297812" y="443442"/>
                  <a:pt x="281408" y="454025"/>
                </a:cubicBezTo>
                <a:cubicBezTo>
                  <a:pt x="263416" y="460375"/>
                  <a:pt x="246205" y="469662"/>
                  <a:pt x="227433" y="473075"/>
                </a:cubicBezTo>
                <a:cubicBezTo>
                  <a:pt x="219924" y="474440"/>
                  <a:pt x="241087" y="465771"/>
                  <a:pt x="246483" y="460375"/>
                </a:cubicBezTo>
                <a:cubicBezTo>
                  <a:pt x="258375" y="448483"/>
                  <a:pt x="251748" y="452270"/>
                  <a:pt x="265533" y="447675"/>
                </a:cubicBezTo>
                <a:cubicBezTo>
                  <a:pt x="273948" y="439260"/>
                  <a:pt x="282777" y="427941"/>
                  <a:pt x="294108" y="422275"/>
                </a:cubicBezTo>
                <a:cubicBezTo>
                  <a:pt x="297101" y="420778"/>
                  <a:pt x="300458" y="420158"/>
                  <a:pt x="303633" y="419100"/>
                </a:cubicBezTo>
                <a:cubicBezTo>
                  <a:pt x="310570" y="408694"/>
                  <a:pt x="309983" y="413391"/>
                  <a:pt x="309983" y="406400"/>
                </a:cubicBezTo>
                <a:cubicBezTo>
                  <a:pt x="311041" y="395817"/>
                  <a:pt x="313974" y="385255"/>
                  <a:pt x="313158" y="374650"/>
                </a:cubicBezTo>
                <a:cubicBezTo>
                  <a:pt x="312865" y="370845"/>
                  <a:pt x="318979" y="363538"/>
                  <a:pt x="306808" y="365125"/>
                </a:cubicBezTo>
                <a:cubicBezTo>
                  <a:pt x="303631" y="364684"/>
                  <a:pt x="206217" y="374576"/>
                  <a:pt x="182983" y="339725"/>
                </a:cubicBezTo>
                <a:cubicBezTo>
                  <a:pt x="164603" y="312156"/>
                  <a:pt x="200669" y="351061"/>
                  <a:pt x="170283" y="320675"/>
                </a:cubicBezTo>
                <a:cubicBezTo>
                  <a:pt x="169225" y="324908"/>
                  <a:pt x="171397" y="332571"/>
                  <a:pt x="167108" y="333375"/>
                </a:cubicBezTo>
                <a:cubicBezTo>
                  <a:pt x="130980" y="340149"/>
                  <a:pt x="129051" y="336578"/>
                  <a:pt x="109958" y="323850"/>
                </a:cubicBezTo>
                <a:cubicBezTo>
                  <a:pt x="107841" y="315383"/>
                  <a:pt x="106368" y="306729"/>
                  <a:pt x="103608" y="298450"/>
                </a:cubicBezTo>
                <a:cubicBezTo>
                  <a:pt x="102550" y="295275"/>
                  <a:pt x="102524" y="291538"/>
                  <a:pt x="100433" y="288925"/>
                </a:cubicBezTo>
                <a:cubicBezTo>
                  <a:pt x="98049" y="285945"/>
                  <a:pt x="94083" y="284692"/>
                  <a:pt x="90908" y="282575"/>
                </a:cubicBezTo>
                <a:cubicBezTo>
                  <a:pt x="88791" y="279400"/>
                  <a:pt x="84851" y="276855"/>
                  <a:pt x="84558" y="273050"/>
                </a:cubicBezTo>
                <a:cubicBezTo>
                  <a:pt x="83742" y="262445"/>
                  <a:pt x="83915" y="251227"/>
                  <a:pt x="87733" y="241300"/>
                </a:cubicBezTo>
                <a:cubicBezTo>
                  <a:pt x="92961" y="227707"/>
                  <a:pt x="122591" y="229313"/>
                  <a:pt x="129008" y="228600"/>
                </a:cubicBezTo>
                <a:cubicBezTo>
                  <a:pt x="146383" y="222808"/>
                  <a:pt x="147364" y="226813"/>
                  <a:pt x="154408" y="212725"/>
                </a:cubicBezTo>
                <a:cubicBezTo>
                  <a:pt x="155905" y="209732"/>
                  <a:pt x="156525" y="206375"/>
                  <a:pt x="157583" y="203200"/>
                </a:cubicBezTo>
                <a:cubicBezTo>
                  <a:pt x="155466" y="198967"/>
                  <a:pt x="155766" y="191860"/>
                  <a:pt x="151233" y="190500"/>
                </a:cubicBezTo>
                <a:cubicBezTo>
                  <a:pt x="149909" y="190103"/>
                  <a:pt x="106651" y="196415"/>
                  <a:pt x="103608" y="196850"/>
                </a:cubicBezTo>
                <a:cubicBezTo>
                  <a:pt x="83500" y="195792"/>
                  <a:pt x="63343" y="195419"/>
                  <a:pt x="43283" y="193675"/>
                </a:cubicBezTo>
                <a:cubicBezTo>
                  <a:pt x="38936" y="193297"/>
                  <a:pt x="34594" y="192219"/>
                  <a:pt x="30583" y="190500"/>
                </a:cubicBezTo>
                <a:cubicBezTo>
                  <a:pt x="22847" y="187185"/>
                  <a:pt x="17254" y="180346"/>
                  <a:pt x="11533" y="174625"/>
                </a:cubicBezTo>
                <a:cubicBezTo>
                  <a:pt x="10475" y="170392"/>
                  <a:pt x="8358" y="166289"/>
                  <a:pt x="8358" y="161925"/>
                </a:cubicBezTo>
                <a:cubicBezTo>
                  <a:pt x="8358" y="153127"/>
                  <a:pt x="13744" y="149301"/>
                  <a:pt x="21058" y="146050"/>
                </a:cubicBezTo>
                <a:cubicBezTo>
                  <a:pt x="27175" y="143332"/>
                  <a:pt x="33758" y="141817"/>
                  <a:pt x="40108" y="139700"/>
                </a:cubicBezTo>
                <a:lnTo>
                  <a:pt x="49633" y="136525"/>
                </a:lnTo>
                <a:cubicBezTo>
                  <a:pt x="57823" y="137695"/>
                  <a:pt x="72517" y="138442"/>
                  <a:pt x="81383" y="142875"/>
                </a:cubicBezTo>
                <a:cubicBezTo>
                  <a:pt x="106002" y="155185"/>
                  <a:pt x="76492" y="144420"/>
                  <a:pt x="100433" y="152400"/>
                </a:cubicBezTo>
                <a:cubicBezTo>
                  <a:pt x="114191" y="151342"/>
                  <a:pt x="128440" y="153016"/>
                  <a:pt x="141708" y="149225"/>
                </a:cubicBezTo>
                <a:cubicBezTo>
                  <a:pt x="144926" y="148306"/>
                  <a:pt x="146380" y="142693"/>
                  <a:pt x="144883" y="139700"/>
                </a:cubicBezTo>
                <a:cubicBezTo>
                  <a:pt x="143386" y="136707"/>
                  <a:pt x="138351" y="138022"/>
                  <a:pt x="135358" y="136525"/>
                </a:cubicBezTo>
                <a:cubicBezTo>
                  <a:pt x="113557" y="125624"/>
                  <a:pt x="140586" y="133126"/>
                  <a:pt x="109958" y="127000"/>
                </a:cubicBezTo>
                <a:cubicBezTo>
                  <a:pt x="105725" y="124883"/>
                  <a:pt x="101652" y="122408"/>
                  <a:pt x="97258" y="120650"/>
                </a:cubicBezTo>
                <a:cubicBezTo>
                  <a:pt x="91043" y="118164"/>
                  <a:pt x="83777" y="118013"/>
                  <a:pt x="78208" y="114300"/>
                </a:cubicBezTo>
                <a:cubicBezTo>
                  <a:pt x="75033" y="112183"/>
                  <a:pt x="72096" y="109657"/>
                  <a:pt x="68683" y="107950"/>
                </a:cubicBezTo>
                <a:cubicBezTo>
                  <a:pt x="65690" y="106453"/>
                  <a:pt x="62376" y="105694"/>
                  <a:pt x="59158" y="104775"/>
                </a:cubicBezTo>
                <a:cubicBezTo>
                  <a:pt x="48524" y="101737"/>
                  <a:pt x="37468" y="100280"/>
                  <a:pt x="27408" y="95250"/>
                </a:cubicBezTo>
                <a:cubicBezTo>
                  <a:pt x="11715" y="87403"/>
                  <a:pt x="19198" y="90397"/>
                  <a:pt x="5183" y="85725"/>
                </a:cubicBezTo>
                <a:cubicBezTo>
                  <a:pt x="4125" y="82550"/>
                  <a:pt x="0" y="78877"/>
                  <a:pt x="2008" y="76200"/>
                </a:cubicBezTo>
                <a:cubicBezTo>
                  <a:pt x="4626" y="72709"/>
                  <a:pt x="10512" y="74224"/>
                  <a:pt x="14708" y="73025"/>
                </a:cubicBezTo>
                <a:cubicBezTo>
                  <a:pt x="40362" y="65695"/>
                  <a:pt x="25291" y="58208"/>
                  <a:pt x="59158" y="66675"/>
                </a:cubicBezTo>
                <a:cubicBezTo>
                  <a:pt x="64450" y="55033"/>
                  <a:pt x="68688" y="42853"/>
                  <a:pt x="75033" y="31750"/>
                </a:cubicBezTo>
                <a:cubicBezTo>
                  <a:pt x="77261" y="27851"/>
                  <a:pt x="81109" y="25100"/>
                  <a:pt x="84558" y="22225"/>
                </a:cubicBezTo>
                <a:cubicBezTo>
                  <a:pt x="87489" y="19782"/>
                  <a:pt x="90670" y="17582"/>
                  <a:pt x="94083" y="15875"/>
                </a:cubicBezTo>
                <a:cubicBezTo>
                  <a:pt x="105525" y="10154"/>
                  <a:pt x="126252" y="10436"/>
                  <a:pt x="135358" y="9525"/>
                </a:cubicBezTo>
                <a:cubicBezTo>
                  <a:pt x="140650" y="7408"/>
                  <a:pt x="145897" y="5176"/>
                  <a:pt x="151233" y="3175"/>
                </a:cubicBezTo>
                <a:cubicBezTo>
                  <a:pt x="154367" y="2000"/>
                  <a:pt x="157411" y="0"/>
                  <a:pt x="160758" y="0"/>
                </a:cubicBezTo>
                <a:cubicBezTo>
                  <a:pt x="171394" y="0"/>
                  <a:pt x="181925" y="2117"/>
                  <a:pt x="192508" y="3175"/>
                </a:cubicBezTo>
                <a:cubicBezTo>
                  <a:pt x="208629" y="19296"/>
                  <a:pt x="194266" y="8200"/>
                  <a:pt x="214733" y="15875"/>
                </a:cubicBezTo>
                <a:cubicBezTo>
                  <a:pt x="219165" y="17537"/>
                  <a:pt x="222742" y="21599"/>
                  <a:pt x="227433" y="22225"/>
                </a:cubicBezTo>
                <a:cubicBezTo>
                  <a:pt x="238973" y="23764"/>
                  <a:pt x="250716" y="22225"/>
                  <a:pt x="262358" y="22225"/>
                </a:cubicBezTo>
                <a:lnTo>
                  <a:pt x="506833" y="41275"/>
                </a:lnTo>
                <a:cubicBezTo>
                  <a:pt x="510159" y="41559"/>
                  <a:pt x="527406" y="44944"/>
                  <a:pt x="532233" y="47625"/>
                </a:cubicBezTo>
                <a:cubicBezTo>
                  <a:pt x="538904" y="51331"/>
                  <a:pt x="543879" y="58474"/>
                  <a:pt x="551283" y="60325"/>
                </a:cubicBezTo>
                <a:cubicBezTo>
                  <a:pt x="571243" y="65315"/>
                  <a:pt x="559663" y="62883"/>
                  <a:pt x="586208" y="66675"/>
                </a:cubicBezTo>
                <a:cubicBezTo>
                  <a:pt x="613138" y="75652"/>
                  <a:pt x="609494" y="75718"/>
                  <a:pt x="659233" y="66675"/>
                </a:cubicBezTo>
                <a:cubicBezTo>
                  <a:pt x="662987" y="65992"/>
                  <a:pt x="662603" y="59534"/>
                  <a:pt x="665583" y="57150"/>
                </a:cubicBezTo>
                <a:cubicBezTo>
                  <a:pt x="668196" y="55059"/>
                  <a:pt x="671826" y="54631"/>
                  <a:pt x="675108" y="53975"/>
                </a:cubicBezTo>
                <a:cubicBezTo>
                  <a:pt x="682446" y="52507"/>
                  <a:pt x="689936" y="51938"/>
                  <a:pt x="697333" y="50800"/>
                </a:cubicBezTo>
                <a:cubicBezTo>
                  <a:pt x="703696" y="49821"/>
                  <a:pt x="710010" y="48535"/>
                  <a:pt x="716383" y="47625"/>
                </a:cubicBezTo>
                <a:cubicBezTo>
                  <a:pt x="724830" y="46418"/>
                  <a:pt x="733367" y="45853"/>
                  <a:pt x="741783" y="44450"/>
                </a:cubicBezTo>
                <a:cubicBezTo>
                  <a:pt x="753694" y="42465"/>
                  <a:pt x="753439" y="41120"/>
                  <a:pt x="764008" y="38100"/>
                </a:cubicBezTo>
                <a:cubicBezTo>
                  <a:pt x="791915" y="30127"/>
                  <a:pt x="763395" y="39363"/>
                  <a:pt x="786233" y="31750"/>
                </a:cubicBezTo>
                <a:cubicBezTo>
                  <a:pt x="795949" y="34179"/>
                  <a:pt x="801149" y="33966"/>
                  <a:pt x="808458" y="41275"/>
                </a:cubicBezTo>
                <a:cubicBezTo>
                  <a:pt x="811156" y="43973"/>
                  <a:pt x="811572" y="48778"/>
                  <a:pt x="814808" y="50800"/>
                </a:cubicBezTo>
                <a:cubicBezTo>
                  <a:pt x="820484" y="54348"/>
                  <a:pt x="833858" y="57150"/>
                  <a:pt x="833858" y="57150"/>
                </a:cubicBezTo>
                <a:cubicBezTo>
                  <a:pt x="855693" y="42594"/>
                  <a:pt x="845668" y="46863"/>
                  <a:pt x="862433" y="41275"/>
                </a:cubicBezTo>
                <a:cubicBezTo>
                  <a:pt x="864550" y="44450"/>
                  <a:pt x="866890" y="47487"/>
                  <a:pt x="868783" y="50800"/>
                </a:cubicBezTo>
                <a:cubicBezTo>
                  <a:pt x="871131" y="54909"/>
                  <a:pt x="871786" y="60153"/>
                  <a:pt x="875133" y="63500"/>
                </a:cubicBezTo>
                <a:cubicBezTo>
                  <a:pt x="877500" y="65867"/>
                  <a:pt x="860846" y="50271"/>
                  <a:pt x="884658" y="66675"/>
                </a:cubicBezTo>
                <a:cubicBezTo>
                  <a:pt x="894183" y="59267"/>
                  <a:pt x="901934" y="48687"/>
                  <a:pt x="913233" y="44450"/>
                </a:cubicBezTo>
                <a:cubicBezTo>
                  <a:pt x="918353" y="42530"/>
                  <a:pt x="940691" y="49141"/>
                  <a:pt x="948158" y="50800"/>
                </a:cubicBezTo>
                <a:cubicBezTo>
                  <a:pt x="969087" y="55451"/>
                  <a:pt x="990413" y="57669"/>
                  <a:pt x="1011658" y="60325"/>
                </a:cubicBezTo>
                <a:cubicBezTo>
                  <a:pt x="1031219" y="66845"/>
                  <a:pt x="1011303" y="60838"/>
                  <a:pt x="1043408" y="66675"/>
                </a:cubicBezTo>
                <a:cubicBezTo>
                  <a:pt x="1047701" y="67456"/>
                  <a:pt x="1039175" y="62442"/>
                  <a:pt x="1056108" y="69850"/>
                </a:cubicBezTo>
                <a:cubicBezTo>
                  <a:pt x="1127084" y="82194"/>
                  <a:pt x="1153841" y="73681"/>
                  <a:pt x="1113258" y="88900"/>
                </a:cubicBezTo>
                <a:cubicBezTo>
                  <a:pt x="1110124" y="90075"/>
                  <a:pt x="1106908" y="91017"/>
                  <a:pt x="1103733" y="92075"/>
                </a:cubicBezTo>
                <a:cubicBezTo>
                  <a:pt x="1102675" y="95250"/>
                  <a:pt x="1100008" y="98299"/>
                  <a:pt x="1100558" y="101600"/>
                </a:cubicBezTo>
                <a:cubicBezTo>
                  <a:pt x="1104051" y="122556"/>
                  <a:pt x="1136257" y="108679"/>
                  <a:pt x="1145008" y="107950"/>
                </a:cubicBezTo>
                <a:cubicBezTo>
                  <a:pt x="1172260" y="98866"/>
                  <a:pt x="1128881" y="112776"/>
                  <a:pt x="1173583" y="101600"/>
                </a:cubicBezTo>
                <a:cubicBezTo>
                  <a:pt x="1180077" y="99977"/>
                  <a:pt x="1186283" y="97367"/>
                  <a:pt x="1192633" y="95250"/>
                </a:cubicBezTo>
                <a:cubicBezTo>
                  <a:pt x="1195808" y="94192"/>
                  <a:pt x="1198811" y="92075"/>
                  <a:pt x="1202158" y="92075"/>
                </a:cubicBezTo>
                <a:lnTo>
                  <a:pt x="1233908" y="92075"/>
                </a:lnTo>
                <a:cubicBezTo>
                  <a:pt x="1250841" y="89958"/>
                  <a:pt x="1267660" y="86500"/>
                  <a:pt x="1284708" y="85725"/>
                </a:cubicBezTo>
                <a:cubicBezTo>
                  <a:pt x="1291139" y="85433"/>
                  <a:pt x="1297424" y="87748"/>
                  <a:pt x="1303758" y="88900"/>
                </a:cubicBezTo>
                <a:cubicBezTo>
                  <a:pt x="1311427" y="90294"/>
                  <a:pt x="1324493" y="92898"/>
                  <a:pt x="1332333" y="95250"/>
                </a:cubicBezTo>
                <a:cubicBezTo>
                  <a:pt x="1338744" y="97173"/>
                  <a:pt x="1345814" y="97887"/>
                  <a:pt x="1351383" y="101600"/>
                </a:cubicBezTo>
                <a:lnTo>
                  <a:pt x="1360908" y="107950"/>
                </a:lnTo>
                <a:cubicBezTo>
                  <a:pt x="1395833" y="106892"/>
                  <a:pt x="1430796" y="106713"/>
                  <a:pt x="1465683" y="104775"/>
                </a:cubicBezTo>
                <a:cubicBezTo>
                  <a:pt x="1475930" y="104206"/>
                  <a:pt x="1475727" y="99110"/>
                  <a:pt x="1484733" y="95250"/>
                </a:cubicBezTo>
                <a:cubicBezTo>
                  <a:pt x="1495735" y="90535"/>
                  <a:pt x="1504505" y="92075"/>
                  <a:pt x="1516483" y="92075"/>
                </a:cubicBezTo>
                <a:cubicBezTo>
                  <a:pt x="1517313" y="91868"/>
                  <a:pt x="1536638" y="87381"/>
                  <a:pt x="1538708" y="85725"/>
                </a:cubicBezTo>
                <a:cubicBezTo>
                  <a:pt x="1541688" y="83341"/>
                  <a:pt x="1542941" y="79375"/>
                  <a:pt x="1545058" y="76200"/>
                </a:cubicBezTo>
                <a:cubicBezTo>
                  <a:pt x="1541883" y="73025"/>
                  <a:pt x="1536953" y="70935"/>
                  <a:pt x="1535533" y="66675"/>
                </a:cubicBezTo>
                <a:cubicBezTo>
                  <a:pt x="1532146" y="56515"/>
                  <a:pt x="1543153" y="55668"/>
                  <a:pt x="1548233" y="53975"/>
                </a:cubicBezTo>
                <a:cubicBezTo>
                  <a:pt x="1573535" y="56505"/>
                  <a:pt x="1574091" y="55013"/>
                  <a:pt x="1592683" y="60325"/>
                </a:cubicBezTo>
                <a:cubicBezTo>
                  <a:pt x="1595901" y="61244"/>
                  <a:pt x="1599215" y="62003"/>
                  <a:pt x="1602208" y="63500"/>
                </a:cubicBezTo>
                <a:cubicBezTo>
                  <a:pt x="1605621" y="65207"/>
                  <a:pt x="1608015" y="68992"/>
                  <a:pt x="1611733" y="69850"/>
                </a:cubicBezTo>
                <a:cubicBezTo>
                  <a:pt x="1622097" y="72242"/>
                  <a:pt x="1632900" y="71967"/>
                  <a:pt x="1643483" y="73025"/>
                </a:cubicBezTo>
                <a:cubicBezTo>
                  <a:pt x="1686844" y="87479"/>
                  <a:pt x="1642531" y="71710"/>
                  <a:pt x="1675233" y="85725"/>
                </a:cubicBezTo>
                <a:cubicBezTo>
                  <a:pt x="1681610" y="88458"/>
                  <a:pt x="1691013" y="90464"/>
                  <a:pt x="1697458" y="92075"/>
                </a:cubicBezTo>
                <a:cubicBezTo>
                  <a:pt x="1698412" y="93029"/>
                  <a:pt x="1712824" y="108687"/>
                  <a:pt x="1716508" y="107950"/>
                </a:cubicBezTo>
                <a:cubicBezTo>
                  <a:pt x="1720904" y="107071"/>
                  <a:pt x="1724993" y="92020"/>
                  <a:pt x="1726033" y="88900"/>
                </a:cubicBezTo>
                <a:cubicBezTo>
                  <a:pt x="1724975" y="80433"/>
                  <a:pt x="1721185" y="71867"/>
                  <a:pt x="1722858" y="63500"/>
                </a:cubicBezTo>
                <a:cubicBezTo>
                  <a:pt x="1723606" y="59758"/>
                  <a:pt x="1728605" y="57690"/>
                  <a:pt x="1732383" y="57150"/>
                </a:cubicBezTo>
                <a:cubicBezTo>
                  <a:pt x="1736703" y="56533"/>
                  <a:pt x="1740903" y="59071"/>
                  <a:pt x="1745083" y="60325"/>
                </a:cubicBezTo>
                <a:cubicBezTo>
                  <a:pt x="1765692" y="66508"/>
                  <a:pt x="1759739" y="63745"/>
                  <a:pt x="1773658" y="73025"/>
                </a:cubicBezTo>
                <a:cubicBezTo>
                  <a:pt x="1775775" y="76200"/>
                  <a:pt x="1777028" y="80166"/>
                  <a:pt x="1780008" y="82550"/>
                </a:cubicBezTo>
                <a:cubicBezTo>
                  <a:pt x="1783262" y="85153"/>
                  <a:pt x="1804617" y="88742"/>
                  <a:pt x="1805408" y="88900"/>
                </a:cubicBezTo>
                <a:cubicBezTo>
                  <a:pt x="1810388" y="91390"/>
                  <a:pt x="1823145" y="97112"/>
                  <a:pt x="1827633" y="101600"/>
                </a:cubicBezTo>
                <a:cubicBezTo>
                  <a:pt x="1841994" y="115961"/>
                  <a:pt x="1824965" y="108119"/>
                  <a:pt x="1843508" y="114300"/>
                </a:cubicBezTo>
                <a:cubicBezTo>
                  <a:pt x="1844566" y="117475"/>
                  <a:pt x="1846683" y="120478"/>
                  <a:pt x="1846683" y="123825"/>
                </a:cubicBezTo>
                <a:cubicBezTo>
                  <a:pt x="1846683" y="130263"/>
                  <a:pt x="1847250" y="137637"/>
                  <a:pt x="1843508" y="142875"/>
                </a:cubicBezTo>
                <a:cubicBezTo>
                  <a:pt x="1840972" y="146426"/>
                  <a:pt x="1835142" y="145540"/>
                  <a:pt x="1830808" y="146050"/>
                </a:cubicBezTo>
                <a:cubicBezTo>
                  <a:pt x="1817104" y="147662"/>
                  <a:pt x="1799673" y="139865"/>
                  <a:pt x="1789533" y="149225"/>
                </a:cubicBezTo>
                <a:cubicBezTo>
                  <a:pt x="1780979" y="157121"/>
                  <a:pt x="1789533" y="172508"/>
                  <a:pt x="1789533" y="184150"/>
                </a:cubicBezTo>
                <a:cubicBezTo>
                  <a:pt x="1776833" y="204258"/>
                  <a:pt x="1758954" y="221912"/>
                  <a:pt x="1751433" y="244475"/>
                </a:cubicBezTo>
                <a:cubicBezTo>
                  <a:pt x="1749316" y="250825"/>
                  <a:pt x="1748796" y="257956"/>
                  <a:pt x="1745083" y="263525"/>
                </a:cubicBezTo>
                <a:lnTo>
                  <a:pt x="1732383" y="282575"/>
                </a:lnTo>
                <a:cubicBezTo>
                  <a:pt x="1732681" y="284958"/>
                  <a:pt x="1735237" y="313682"/>
                  <a:pt x="1738733" y="320675"/>
                </a:cubicBezTo>
                <a:cubicBezTo>
                  <a:pt x="1743790" y="330790"/>
                  <a:pt x="1751998" y="341784"/>
                  <a:pt x="1760958" y="349250"/>
                </a:cubicBezTo>
                <a:cubicBezTo>
                  <a:pt x="1763889" y="351693"/>
                  <a:pt x="1767308" y="353483"/>
                  <a:pt x="1770483" y="355600"/>
                </a:cubicBezTo>
                <a:cubicBezTo>
                  <a:pt x="1772600" y="358775"/>
                  <a:pt x="1774135" y="362427"/>
                  <a:pt x="1776833" y="365125"/>
                </a:cubicBezTo>
                <a:cubicBezTo>
                  <a:pt x="1779531" y="367823"/>
                  <a:pt x="1782871" y="369925"/>
                  <a:pt x="1786358" y="371475"/>
                </a:cubicBezTo>
                <a:cubicBezTo>
                  <a:pt x="1795296" y="375448"/>
                  <a:pt x="1811124" y="379805"/>
                  <a:pt x="1821283" y="381000"/>
                </a:cubicBezTo>
                <a:cubicBezTo>
                  <a:pt x="1833940" y="382489"/>
                  <a:pt x="1846683" y="383117"/>
                  <a:pt x="1859383" y="384175"/>
                </a:cubicBezTo>
                <a:cubicBezTo>
                  <a:pt x="1863616" y="385233"/>
                  <a:pt x="1868180" y="385399"/>
                  <a:pt x="1872083" y="387350"/>
                </a:cubicBezTo>
                <a:cubicBezTo>
                  <a:pt x="1878909" y="390763"/>
                  <a:pt x="1883893" y="397637"/>
                  <a:pt x="1891133" y="400050"/>
                </a:cubicBezTo>
                <a:cubicBezTo>
                  <a:pt x="1940280" y="416432"/>
                  <a:pt x="1889519" y="397656"/>
                  <a:pt x="1919708" y="412750"/>
                </a:cubicBezTo>
                <a:cubicBezTo>
                  <a:pt x="1922701" y="414247"/>
                  <a:pt x="1926240" y="414428"/>
                  <a:pt x="1929233" y="415925"/>
                </a:cubicBezTo>
                <a:cubicBezTo>
                  <a:pt x="1932646" y="417632"/>
                  <a:pt x="1935251" y="420772"/>
                  <a:pt x="1938758" y="422275"/>
                </a:cubicBezTo>
                <a:cubicBezTo>
                  <a:pt x="1942769" y="423994"/>
                  <a:pt x="1947278" y="424196"/>
                  <a:pt x="1951458" y="425450"/>
                </a:cubicBezTo>
                <a:cubicBezTo>
                  <a:pt x="1957869" y="427373"/>
                  <a:pt x="1963944" y="430487"/>
                  <a:pt x="1970508" y="431800"/>
                </a:cubicBezTo>
                <a:cubicBezTo>
                  <a:pt x="1975800" y="432858"/>
                  <a:pt x="1981177" y="433555"/>
                  <a:pt x="1986383" y="434975"/>
                </a:cubicBezTo>
                <a:cubicBezTo>
                  <a:pt x="1992841" y="436736"/>
                  <a:pt x="1999083" y="439208"/>
                  <a:pt x="2005433" y="441325"/>
                </a:cubicBezTo>
                <a:cubicBezTo>
                  <a:pt x="2008608" y="442383"/>
                  <a:pt x="2012173" y="442644"/>
                  <a:pt x="2014958" y="444500"/>
                </a:cubicBezTo>
                <a:cubicBezTo>
                  <a:pt x="2029458" y="454167"/>
                  <a:pt x="2019243" y="448899"/>
                  <a:pt x="2037183" y="454025"/>
                </a:cubicBezTo>
                <a:cubicBezTo>
                  <a:pt x="2040401" y="454944"/>
                  <a:pt x="2043395" y="456727"/>
                  <a:pt x="2046708" y="457200"/>
                </a:cubicBezTo>
                <a:cubicBezTo>
                  <a:pt x="2058280" y="458853"/>
                  <a:pt x="2070023" y="459009"/>
                  <a:pt x="2081633" y="460375"/>
                </a:cubicBezTo>
                <a:cubicBezTo>
                  <a:pt x="2088026" y="461127"/>
                  <a:pt x="2094333" y="462492"/>
                  <a:pt x="2100683" y="463550"/>
                </a:cubicBezTo>
                <a:cubicBezTo>
                  <a:pt x="2124954" y="475685"/>
                  <a:pt x="2100808" y="465169"/>
                  <a:pt x="2132433" y="473075"/>
                </a:cubicBezTo>
                <a:cubicBezTo>
                  <a:pt x="2138927" y="474698"/>
                  <a:pt x="2151483" y="479425"/>
                  <a:pt x="2151483" y="479425"/>
                </a:cubicBezTo>
                <a:cubicBezTo>
                  <a:pt x="2169475" y="506413"/>
                  <a:pt x="2139841" y="464608"/>
                  <a:pt x="2176883" y="501650"/>
                </a:cubicBezTo>
                <a:cubicBezTo>
                  <a:pt x="2180058" y="504825"/>
                  <a:pt x="2182672" y="508684"/>
                  <a:pt x="2186408" y="511175"/>
                </a:cubicBezTo>
                <a:cubicBezTo>
                  <a:pt x="2190592" y="513964"/>
                  <a:pt x="2209518" y="517067"/>
                  <a:pt x="2211808" y="517525"/>
                </a:cubicBezTo>
                <a:cubicBezTo>
                  <a:pt x="2214983" y="520700"/>
                  <a:pt x="2217884" y="524175"/>
                  <a:pt x="2221333" y="527050"/>
                </a:cubicBezTo>
                <a:cubicBezTo>
                  <a:pt x="2232150" y="536064"/>
                  <a:pt x="2232120" y="531487"/>
                  <a:pt x="2243558" y="542925"/>
                </a:cubicBezTo>
                <a:cubicBezTo>
                  <a:pt x="2270323" y="569690"/>
                  <a:pt x="2232425" y="536152"/>
                  <a:pt x="2253083" y="561975"/>
                </a:cubicBezTo>
                <a:cubicBezTo>
                  <a:pt x="2255467" y="564955"/>
                  <a:pt x="2259433" y="566208"/>
                  <a:pt x="2262608" y="568325"/>
                </a:cubicBezTo>
                <a:cubicBezTo>
                  <a:pt x="2263666" y="571500"/>
                  <a:pt x="2263416" y="575483"/>
                  <a:pt x="2265783" y="577850"/>
                </a:cubicBezTo>
                <a:cubicBezTo>
                  <a:pt x="2268150" y="580217"/>
                  <a:pt x="2272402" y="579365"/>
                  <a:pt x="2275308" y="581025"/>
                </a:cubicBezTo>
                <a:cubicBezTo>
                  <a:pt x="2279902" y="583650"/>
                  <a:pt x="2283414" y="587925"/>
                  <a:pt x="2288008" y="590550"/>
                </a:cubicBezTo>
                <a:cubicBezTo>
                  <a:pt x="2290914" y="592210"/>
                  <a:pt x="2294540" y="592228"/>
                  <a:pt x="2297533" y="593725"/>
                </a:cubicBezTo>
                <a:cubicBezTo>
                  <a:pt x="2322152" y="606035"/>
                  <a:pt x="2292642" y="595270"/>
                  <a:pt x="2316583" y="603250"/>
                </a:cubicBezTo>
                <a:cubicBezTo>
                  <a:pt x="2330341" y="602192"/>
                  <a:pt x="2345796" y="606776"/>
                  <a:pt x="2357858" y="600075"/>
                </a:cubicBezTo>
                <a:cubicBezTo>
                  <a:pt x="2363091" y="597168"/>
                  <a:pt x="2349054" y="591921"/>
                  <a:pt x="2345158" y="587375"/>
                </a:cubicBezTo>
                <a:cubicBezTo>
                  <a:pt x="2342675" y="584478"/>
                  <a:pt x="2340515" y="581263"/>
                  <a:pt x="2338808" y="577850"/>
                </a:cubicBezTo>
                <a:cubicBezTo>
                  <a:pt x="2337311" y="574857"/>
                  <a:pt x="2337489" y="571110"/>
                  <a:pt x="2335633" y="568325"/>
                </a:cubicBezTo>
                <a:cubicBezTo>
                  <a:pt x="2333142" y="564589"/>
                  <a:pt x="2328983" y="562249"/>
                  <a:pt x="2326108" y="558800"/>
                </a:cubicBezTo>
                <a:cubicBezTo>
                  <a:pt x="2312879" y="542925"/>
                  <a:pt x="2327695" y="554567"/>
                  <a:pt x="2310233" y="542925"/>
                </a:cubicBezTo>
                <a:cubicBezTo>
                  <a:pt x="2289588" y="511958"/>
                  <a:pt x="2321925" y="560082"/>
                  <a:pt x="2294358" y="520700"/>
                </a:cubicBezTo>
                <a:cubicBezTo>
                  <a:pt x="2289981" y="514448"/>
                  <a:pt x="2288008" y="505883"/>
                  <a:pt x="2281658" y="501650"/>
                </a:cubicBezTo>
                <a:cubicBezTo>
                  <a:pt x="2268397" y="492809"/>
                  <a:pt x="2274831" y="497998"/>
                  <a:pt x="2262608" y="485775"/>
                </a:cubicBezTo>
                <a:cubicBezTo>
                  <a:pt x="2266371" y="482012"/>
                  <a:pt x="2280640" y="468641"/>
                  <a:pt x="2281658" y="463550"/>
                </a:cubicBezTo>
                <a:cubicBezTo>
                  <a:pt x="2284129" y="451193"/>
                  <a:pt x="2278335" y="443658"/>
                  <a:pt x="2272133" y="434975"/>
                </a:cubicBezTo>
                <a:cubicBezTo>
                  <a:pt x="2269057" y="430669"/>
                  <a:pt x="2266148" y="426208"/>
                  <a:pt x="2262608" y="422275"/>
                </a:cubicBezTo>
                <a:cubicBezTo>
                  <a:pt x="2256601" y="415600"/>
                  <a:pt x="2251030" y="408206"/>
                  <a:pt x="2243558" y="403225"/>
                </a:cubicBezTo>
                <a:lnTo>
                  <a:pt x="2214983" y="384175"/>
                </a:lnTo>
                <a:lnTo>
                  <a:pt x="2205458" y="377825"/>
                </a:lnTo>
                <a:cubicBezTo>
                  <a:pt x="2202283" y="375708"/>
                  <a:pt x="2199553" y="372682"/>
                  <a:pt x="2195933" y="371475"/>
                </a:cubicBezTo>
                <a:lnTo>
                  <a:pt x="2186408" y="368300"/>
                </a:lnTo>
                <a:cubicBezTo>
                  <a:pt x="2183233" y="365125"/>
                  <a:pt x="2180332" y="361650"/>
                  <a:pt x="2176883" y="358775"/>
                </a:cubicBezTo>
                <a:cubicBezTo>
                  <a:pt x="2173952" y="356332"/>
                  <a:pt x="2169380" y="355661"/>
                  <a:pt x="2167358" y="352425"/>
                </a:cubicBezTo>
                <a:cubicBezTo>
                  <a:pt x="2163810" y="346749"/>
                  <a:pt x="2163125" y="339725"/>
                  <a:pt x="2161008" y="333375"/>
                </a:cubicBezTo>
                <a:lnTo>
                  <a:pt x="2157833" y="323850"/>
                </a:lnTo>
                <a:cubicBezTo>
                  <a:pt x="2156775" y="320675"/>
                  <a:pt x="2157025" y="316692"/>
                  <a:pt x="2154658" y="314325"/>
                </a:cubicBezTo>
                <a:cubicBezTo>
                  <a:pt x="2151483" y="311150"/>
                  <a:pt x="2148787" y="307410"/>
                  <a:pt x="2145133" y="304800"/>
                </a:cubicBezTo>
                <a:cubicBezTo>
                  <a:pt x="2141282" y="302049"/>
                  <a:pt x="2136542" y="300798"/>
                  <a:pt x="2132433" y="298450"/>
                </a:cubicBezTo>
                <a:cubicBezTo>
                  <a:pt x="2129120" y="296557"/>
                  <a:pt x="2126321" y="293807"/>
                  <a:pt x="2122908" y="292100"/>
                </a:cubicBezTo>
                <a:cubicBezTo>
                  <a:pt x="2096618" y="278955"/>
                  <a:pt x="2131155" y="300773"/>
                  <a:pt x="2103858" y="282575"/>
                </a:cubicBezTo>
                <a:cubicBezTo>
                  <a:pt x="2089302" y="260740"/>
                  <a:pt x="2088745" y="270765"/>
                  <a:pt x="2094333" y="254000"/>
                </a:cubicBezTo>
                <a:cubicBezTo>
                  <a:pt x="2117363" y="256559"/>
                  <a:pt x="2118110" y="255351"/>
                  <a:pt x="2135608" y="260350"/>
                </a:cubicBezTo>
                <a:cubicBezTo>
                  <a:pt x="2159924" y="267298"/>
                  <a:pt x="2129611" y="258743"/>
                  <a:pt x="2154658" y="269875"/>
                </a:cubicBezTo>
                <a:cubicBezTo>
                  <a:pt x="2160775" y="272593"/>
                  <a:pt x="2167358" y="274108"/>
                  <a:pt x="2173708" y="276225"/>
                </a:cubicBezTo>
                <a:cubicBezTo>
                  <a:pt x="2176883" y="277283"/>
                  <a:pt x="2179920" y="278927"/>
                  <a:pt x="2183233" y="279400"/>
                </a:cubicBezTo>
                <a:lnTo>
                  <a:pt x="2205458" y="282575"/>
                </a:lnTo>
                <a:cubicBezTo>
                  <a:pt x="2211808" y="284692"/>
                  <a:pt x="2218014" y="287302"/>
                  <a:pt x="2224508" y="288925"/>
                </a:cubicBezTo>
                <a:cubicBezTo>
                  <a:pt x="2228577" y="289942"/>
                  <a:pt x="2242178" y="292998"/>
                  <a:pt x="2246733" y="295275"/>
                </a:cubicBezTo>
                <a:cubicBezTo>
                  <a:pt x="2250146" y="296982"/>
                  <a:pt x="2252771" y="300075"/>
                  <a:pt x="2256258" y="301625"/>
                </a:cubicBezTo>
                <a:cubicBezTo>
                  <a:pt x="2262375" y="304343"/>
                  <a:pt x="2268958" y="305858"/>
                  <a:pt x="2275308" y="307975"/>
                </a:cubicBezTo>
                <a:lnTo>
                  <a:pt x="2294358" y="314325"/>
                </a:lnTo>
                <a:cubicBezTo>
                  <a:pt x="2297533" y="315383"/>
                  <a:pt x="2300582" y="316950"/>
                  <a:pt x="2303883" y="317500"/>
                </a:cubicBezTo>
                <a:lnTo>
                  <a:pt x="2322933" y="320675"/>
                </a:lnTo>
                <a:cubicBezTo>
                  <a:pt x="2326108" y="323850"/>
                  <a:pt x="2329583" y="326751"/>
                  <a:pt x="2332458" y="330200"/>
                </a:cubicBezTo>
                <a:cubicBezTo>
                  <a:pt x="2334901" y="333131"/>
                  <a:pt x="2336110" y="337027"/>
                  <a:pt x="2338808" y="339725"/>
                </a:cubicBezTo>
                <a:cubicBezTo>
                  <a:pt x="2341506" y="342423"/>
                  <a:pt x="2345402" y="343632"/>
                  <a:pt x="2348333" y="346075"/>
                </a:cubicBezTo>
                <a:cubicBezTo>
                  <a:pt x="2351782" y="348950"/>
                  <a:pt x="2353842" y="353592"/>
                  <a:pt x="2357858" y="355600"/>
                </a:cubicBezTo>
                <a:cubicBezTo>
                  <a:pt x="2362685" y="358013"/>
                  <a:pt x="2368498" y="357466"/>
                  <a:pt x="2373733" y="358775"/>
                </a:cubicBezTo>
                <a:cubicBezTo>
                  <a:pt x="2376980" y="359587"/>
                  <a:pt x="2380265" y="360453"/>
                  <a:pt x="2383258" y="361950"/>
                </a:cubicBezTo>
                <a:cubicBezTo>
                  <a:pt x="2386671" y="363657"/>
                  <a:pt x="2389210" y="366960"/>
                  <a:pt x="2392783" y="368300"/>
                </a:cubicBezTo>
                <a:cubicBezTo>
                  <a:pt x="2397836" y="370195"/>
                  <a:pt x="2403452" y="370055"/>
                  <a:pt x="2408658" y="371475"/>
                </a:cubicBezTo>
                <a:cubicBezTo>
                  <a:pt x="2448191" y="382257"/>
                  <a:pt x="2407280" y="374420"/>
                  <a:pt x="2446758" y="381000"/>
                </a:cubicBezTo>
                <a:cubicBezTo>
                  <a:pt x="2458788" y="356941"/>
                  <a:pt x="2453108" y="373033"/>
                  <a:pt x="2453108" y="330200"/>
                </a:cubicBezTo>
                <a:lnTo>
                  <a:pt x="2599158" y="409575"/>
                </a:lnTo>
                <a:cubicBezTo>
                  <a:pt x="2602500" y="411417"/>
                  <a:pt x="2605270" y="414218"/>
                  <a:pt x="2608683" y="415925"/>
                </a:cubicBezTo>
                <a:cubicBezTo>
                  <a:pt x="2629653" y="426410"/>
                  <a:pt x="2606502" y="410285"/>
                  <a:pt x="2627733" y="425450"/>
                </a:cubicBezTo>
                <a:cubicBezTo>
                  <a:pt x="2631089" y="427847"/>
                  <a:pt x="2644970" y="438831"/>
                  <a:pt x="2649958" y="441325"/>
                </a:cubicBezTo>
                <a:cubicBezTo>
                  <a:pt x="2652951" y="442822"/>
                  <a:pt x="2656557" y="442875"/>
                  <a:pt x="2659483" y="444500"/>
                </a:cubicBezTo>
                <a:cubicBezTo>
                  <a:pt x="2666154" y="448206"/>
                  <a:pt x="2671293" y="454787"/>
                  <a:pt x="2678533" y="457200"/>
                </a:cubicBezTo>
                <a:cubicBezTo>
                  <a:pt x="2684883" y="459317"/>
                  <a:pt x="2692014" y="459837"/>
                  <a:pt x="2697583" y="463550"/>
                </a:cubicBezTo>
                <a:cubicBezTo>
                  <a:pt x="2700758" y="465667"/>
                  <a:pt x="2703377" y="469100"/>
                  <a:pt x="2707108" y="469900"/>
                </a:cubicBezTo>
                <a:cubicBezTo>
                  <a:pt x="2718538" y="472349"/>
                  <a:pt x="2730415" y="471784"/>
                  <a:pt x="2742033" y="473075"/>
                </a:cubicBezTo>
                <a:cubicBezTo>
                  <a:pt x="2749471" y="473901"/>
                  <a:pt x="2756850" y="475192"/>
                  <a:pt x="2764258" y="476250"/>
                </a:cubicBezTo>
                <a:cubicBezTo>
                  <a:pt x="2767433" y="478367"/>
                  <a:pt x="2771085" y="479902"/>
                  <a:pt x="2773783" y="482600"/>
                </a:cubicBezTo>
                <a:cubicBezTo>
                  <a:pt x="2777525" y="486342"/>
                  <a:pt x="2779566" y="491558"/>
                  <a:pt x="2783308" y="495300"/>
                </a:cubicBezTo>
                <a:cubicBezTo>
                  <a:pt x="2783746" y="495738"/>
                  <a:pt x="2802649" y="510093"/>
                  <a:pt x="2805533" y="511175"/>
                </a:cubicBezTo>
                <a:cubicBezTo>
                  <a:pt x="2815098" y="514762"/>
                  <a:pt x="2849030" y="517112"/>
                  <a:pt x="2853158" y="517525"/>
                </a:cubicBezTo>
                <a:cubicBezTo>
                  <a:pt x="2859433" y="519617"/>
                  <a:pt x="2867732" y="521455"/>
                  <a:pt x="2872208" y="527050"/>
                </a:cubicBezTo>
                <a:cubicBezTo>
                  <a:pt x="2885442" y="543593"/>
                  <a:pt x="2856091" y="534297"/>
                  <a:pt x="2888083" y="555625"/>
                </a:cubicBezTo>
                <a:cubicBezTo>
                  <a:pt x="2902011" y="564910"/>
                  <a:pt x="2894555" y="559685"/>
                  <a:pt x="2910308" y="571500"/>
                </a:cubicBezTo>
                <a:cubicBezTo>
                  <a:pt x="2909250" y="578908"/>
                  <a:pt x="2910172" y="586886"/>
                  <a:pt x="2907133" y="593725"/>
                </a:cubicBezTo>
                <a:cubicBezTo>
                  <a:pt x="2905583" y="597212"/>
                  <a:pt x="2901095" y="598525"/>
                  <a:pt x="2897608" y="600075"/>
                </a:cubicBezTo>
                <a:cubicBezTo>
                  <a:pt x="2891491" y="602793"/>
                  <a:pt x="2878558" y="606425"/>
                  <a:pt x="2878558" y="606425"/>
                </a:cubicBezTo>
                <a:cubicBezTo>
                  <a:pt x="2877500" y="609600"/>
                  <a:pt x="2877474" y="613337"/>
                  <a:pt x="2875383" y="615950"/>
                </a:cubicBezTo>
                <a:cubicBezTo>
                  <a:pt x="2872999" y="618930"/>
                  <a:pt x="2869271" y="620593"/>
                  <a:pt x="2865858" y="622300"/>
                </a:cubicBezTo>
                <a:cubicBezTo>
                  <a:pt x="2861303" y="624577"/>
                  <a:pt x="2847702" y="627633"/>
                  <a:pt x="2843633" y="628650"/>
                </a:cubicBezTo>
                <a:cubicBezTo>
                  <a:pt x="2800479" y="625953"/>
                  <a:pt x="2763883" y="621869"/>
                  <a:pt x="2719808" y="628650"/>
                </a:cubicBezTo>
                <a:cubicBezTo>
                  <a:pt x="2715370" y="629333"/>
                  <a:pt x="2714019" y="635684"/>
                  <a:pt x="2710283" y="638175"/>
                </a:cubicBezTo>
                <a:cubicBezTo>
                  <a:pt x="2707498" y="640031"/>
                  <a:pt x="2703933" y="640292"/>
                  <a:pt x="2700758" y="641350"/>
                </a:cubicBezTo>
                <a:cubicBezTo>
                  <a:pt x="2698641" y="644525"/>
                  <a:pt x="2696115" y="647462"/>
                  <a:pt x="2694408" y="650875"/>
                </a:cubicBezTo>
                <a:cubicBezTo>
                  <a:pt x="2692911" y="653868"/>
                  <a:pt x="2693600" y="658033"/>
                  <a:pt x="2691233" y="660400"/>
                </a:cubicBezTo>
                <a:cubicBezTo>
                  <a:pt x="2685837" y="665796"/>
                  <a:pt x="2672183" y="673100"/>
                  <a:pt x="2672183" y="673100"/>
                </a:cubicBezTo>
                <a:cubicBezTo>
                  <a:pt x="2666951" y="680948"/>
                  <a:pt x="2652276" y="698464"/>
                  <a:pt x="2669008" y="708025"/>
                </a:cubicBezTo>
                <a:cubicBezTo>
                  <a:pt x="2675634" y="711811"/>
                  <a:pt x="2680818" y="697738"/>
                  <a:pt x="2688058" y="695325"/>
                </a:cubicBezTo>
                <a:lnTo>
                  <a:pt x="2716633" y="685800"/>
                </a:lnTo>
                <a:lnTo>
                  <a:pt x="2726158" y="682625"/>
                </a:lnTo>
                <a:lnTo>
                  <a:pt x="2735683" y="679450"/>
                </a:lnTo>
                <a:cubicBezTo>
                  <a:pt x="2755791" y="680508"/>
                  <a:pt x="2776351" y="678257"/>
                  <a:pt x="2796008" y="682625"/>
                </a:cubicBezTo>
                <a:cubicBezTo>
                  <a:pt x="2799275" y="683351"/>
                  <a:pt x="2792833" y="688803"/>
                  <a:pt x="2792833" y="692150"/>
                </a:cubicBezTo>
                <a:cubicBezTo>
                  <a:pt x="2792833" y="699634"/>
                  <a:pt x="2791990" y="708061"/>
                  <a:pt x="2796008" y="714375"/>
                </a:cubicBezTo>
                <a:cubicBezTo>
                  <a:pt x="2800105" y="720814"/>
                  <a:pt x="2809662" y="721679"/>
                  <a:pt x="2815058" y="727075"/>
                </a:cubicBezTo>
                <a:lnTo>
                  <a:pt x="2834108" y="746125"/>
                </a:lnTo>
                <a:cubicBezTo>
                  <a:pt x="2863741" y="753533"/>
                  <a:pt x="2893056" y="762360"/>
                  <a:pt x="2923008" y="768350"/>
                </a:cubicBezTo>
                <a:cubicBezTo>
                  <a:pt x="2975386" y="778826"/>
                  <a:pt x="2947368" y="762365"/>
                  <a:pt x="2970633" y="777875"/>
                </a:cubicBezTo>
                <a:cubicBezTo>
                  <a:pt x="2969575" y="783167"/>
                  <a:pt x="2970913" y="789604"/>
                  <a:pt x="2967458" y="793750"/>
                </a:cubicBezTo>
                <a:cubicBezTo>
                  <a:pt x="2964664" y="797102"/>
                  <a:pt x="2958938" y="795671"/>
                  <a:pt x="2954758" y="796925"/>
                </a:cubicBezTo>
                <a:cubicBezTo>
                  <a:pt x="2948347" y="798848"/>
                  <a:pt x="2942202" y="801652"/>
                  <a:pt x="2935708" y="803275"/>
                </a:cubicBezTo>
                <a:cubicBezTo>
                  <a:pt x="2928609" y="805050"/>
                  <a:pt x="2908596" y="809708"/>
                  <a:pt x="2903958" y="812800"/>
                </a:cubicBezTo>
                <a:lnTo>
                  <a:pt x="2894433" y="819150"/>
                </a:lnTo>
                <a:cubicBezTo>
                  <a:pt x="2893375" y="826558"/>
                  <a:pt x="2894297" y="834536"/>
                  <a:pt x="2891258" y="841375"/>
                </a:cubicBezTo>
                <a:cubicBezTo>
                  <a:pt x="2889117" y="846192"/>
                  <a:pt x="2876434" y="849491"/>
                  <a:pt x="2872208" y="850900"/>
                </a:cubicBezTo>
                <a:cubicBezTo>
                  <a:pt x="2865858" y="846667"/>
                  <a:pt x="2855571" y="845440"/>
                  <a:pt x="2853158" y="838200"/>
                </a:cubicBezTo>
                <a:cubicBezTo>
                  <a:pt x="2846011" y="816758"/>
                  <a:pt x="2854258" y="843152"/>
                  <a:pt x="2846808" y="809625"/>
                </a:cubicBezTo>
                <a:cubicBezTo>
                  <a:pt x="2846082" y="806358"/>
                  <a:pt x="2845489" y="802885"/>
                  <a:pt x="2843633" y="800100"/>
                </a:cubicBezTo>
                <a:cubicBezTo>
                  <a:pt x="2841142" y="796364"/>
                  <a:pt x="2837283" y="793750"/>
                  <a:pt x="2834108" y="790575"/>
                </a:cubicBezTo>
                <a:cubicBezTo>
                  <a:pt x="2828816" y="791633"/>
                  <a:pt x="2823468" y="792441"/>
                  <a:pt x="2818233" y="793750"/>
                </a:cubicBezTo>
                <a:cubicBezTo>
                  <a:pt x="2814986" y="794562"/>
                  <a:pt x="2811075" y="794558"/>
                  <a:pt x="2808708" y="796925"/>
                </a:cubicBezTo>
                <a:cubicBezTo>
                  <a:pt x="2805361" y="800272"/>
                  <a:pt x="2805705" y="806278"/>
                  <a:pt x="2802358" y="809625"/>
                </a:cubicBezTo>
                <a:cubicBezTo>
                  <a:pt x="2799991" y="811992"/>
                  <a:pt x="2795826" y="811303"/>
                  <a:pt x="2792833" y="812800"/>
                </a:cubicBezTo>
                <a:cubicBezTo>
                  <a:pt x="2789420" y="814507"/>
                  <a:pt x="2786483" y="817033"/>
                  <a:pt x="2783308" y="819150"/>
                </a:cubicBezTo>
                <a:cubicBezTo>
                  <a:pt x="2781191" y="822325"/>
                  <a:pt x="2779401" y="825744"/>
                  <a:pt x="2776958" y="828675"/>
                </a:cubicBezTo>
                <a:cubicBezTo>
                  <a:pt x="2768181" y="839208"/>
                  <a:pt x="2766995" y="835901"/>
                  <a:pt x="2761083" y="847725"/>
                </a:cubicBezTo>
                <a:cubicBezTo>
                  <a:pt x="2759586" y="850718"/>
                  <a:pt x="2758966" y="854075"/>
                  <a:pt x="2757908" y="857250"/>
                </a:cubicBezTo>
                <a:cubicBezTo>
                  <a:pt x="2771737" y="884908"/>
                  <a:pt x="2771000" y="878210"/>
                  <a:pt x="2761083" y="930275"/>
                </a:cubicBezTo>
                <a:cubicBezTo>
                  <a:pt x="2760369" y="934023"/>
                  <a:pt x="2755213" y="935529"/>
                  <a:pt x="2751558" y="936625"/>
                </a:cubicBezTo>
                <a:cubicBezTo>
                  <a:pt x="2744390" y="938775"/>
                  <a:pt x="2736741" y="938742"/>
                  <a:pt x="2729333" y="939800"/>
                </a:cubicBezTo>
                <a:cubicBezTo>
                  <a:pt x="2725100" y="941917"/>
                  <a:pt x="2719980" y="942803"/>
                  <a:pt x="2716633" y="946150"/>
                </a:cubicBezTo>
                <a:cubicBezTo>
                  <a:pt x="2710256" y="952527"/>
                  <a:pt x="2715022" y="961930"/>
                  <a:pt x="2716633" y="968375"/>
                </a:cubicBezTo>
                <a:cubicBezTo>
                  <a:pt x="2715575" y="991658"/>
                  <a:pt x="2713458" y="1014918"/>
                  <a:pt x="2713458" y="1038225"/>
                </a:cubicBezTo>
                <a:cubicBezTo>
                  <a:pt x="2713458" y="1046758"/>
                  <a:pt x="2712817" y="1055993"/>
                  <a:pt x="2716633" y="1063625"/>
                </a:cubicBezTo>
                <a:cubicBezTo>
                  <a:pt x="2720649" y="1071657"/>
                  <a:pt x="2729333" y="1076325"/>
                  <a:pt x="2735683" y="1082675"/>
                </a:cubicBezTo>
                <a:cubicBezTo>
                  <a:pt x="2747906" y="1094898"/>
                  <a:pt x="2741472" y="1089709"/>
                  <a:pt x="2754733" y="1098550"/>
                </a:cubicBezTo>
                <a:cubicBezTo>
                  <a:pt x="2756850" y="1102783"/>
                  <a:pt x="2760496" y="1106554"/>
                  <a:pt x="2761083" y="1111250"/>
                </a:cubicBezTo>
                <a:cubicBezTo>
                  <a:pt x="2762974" y="1126375"/>
                  <a:pt x="2757540" y="1123201"/>
                  <a:pt x="2748383" y="1127125"/>
                </a:cubicBezTo>
                <a:cubicBezTo>
                  <a:pt x="2720920" y="1138895"/>
                  <a:pt x="2748496" y="1129204"/>
                  <a:pt x="2726158" y="1136650"/>
                </a:cubicBezTo>
                <a:cubicBezTo>
                  <a:pt x="2722983" y="1139825"/>
                  <a:pt x="2720082" y="1143300"/>
                  <a:pt x="2716633" y="1146175"/>
                </a:cubicBezTo>
                <a:cubicBezTo>
                  <a:pt x="2713702" y="1148618"/>
                  <a:pt x="2709806" y="1149827"/>
                  <a:pt x="2707108" y="1152525"/>
                </a:cubicBezTo>
                <a:cubicBezTo>
                  <a:pt x="2702407" y="1157226"/>
                  <a:pt x="2686958" y="1181163"/>
                  <a:pt x="2684883" y="1184275"/>
                </a:cubicBezTo>
                <a:cubicBezTo>
                  <a:pt x="2682766" y="1187450"/>
                  <a:pt x="2679740" y="1190180"/>
                  <a:pt x="2678533" y="1193800"/>
                </a:cubicBezTo>
                <a:cubicBezTo>
                  <a:pt x="2670553" y="1217741"/>
                  <a:pt x="2681318" y="1188231"/>
                  <a:pt x="2669008" y="1212850"/>
                </a:cubicBezTo>
                <a:cubicBezTo>
                  <a:pt x="2667511" y="1215843"/>
                  <a:pt x="2665833" y="1222375"/>
                  <a:pt x="2665833" y="1222375"/>
                </a:cubicBezTo>
                <a:cubicBezTo>
                  <a:pt x="2663716" y="1238250"/>
                  <a:pt x="2660371" y="1254009"/>
                  <a:pt x="2659483" y="1270000"/>
                </a:cubicBezTo>
                <a:cubicBezTo>
                  <a:pt x="2659297" y="1273342"/>
                  <a:pt x="2662059" y="1276232"/>
                  <a:pt x="2662658" y="1279525"/>
                </a:cubicBezTo>
                <a:cubicBezTo>
                  <a:pt x="2664184" y="1287920"/>
                  <a:pt x="2664307" y="1296530"/>
                  <a:pt x="2665833" y="1304925"/>
                </a:cubicBezTo>
                <a:cubicBezTo>
                  <a:pt x="2666432" y="1308218"/>
                  <a:pt x="2666917" y="1311837"/>
                  <a:pt x="2669008" y="1314450"/>
                </a:cubicBezTo>
                <a:cubicBezTo>
                  <a:pt x="2671392" y="1317430"/>
                  <a:pt x="2675602" y="1318357"/>
                  <a:pt x="2678533" y="1320800"/>
                </a:cubicBezTo>
                <a:cubicBezTo>
                  <a:pt x="2683811" y="1325198"/>
                  <a:pt x="2691470" y="1333239"/>
                  <a:pt x="2694408" y="1339850"/>
                </a:cubicBezTo>
                <a:cubicBezTo>
                  <a:pt x="2697126" y="1345967"/>
                  <a:pt x="2697045" y="1353331"/>
                  <a:pt x="2700758" y="1358900"/>
                </a:cubicBezTo>
                <a:cubicBezTo>
                  <a:pt x="2715575" y="1381125"/>
                  <a:pt x="2707108" y="1373717"/>
                  <a:pt x="2722983" y="1384300"/>
                </a:cubicBezTo>
                <a:cubicBezTo>
                  <a:pt x="2725100" y="1387475"/>
                  <a:pt x="2728630" y="1390074"/>
                  <a:pt x="2729333" y="1393825"/>
                </a:cubicBezTo>
                <a:cubicBezTo>
                  <a:pt x="2731876" y="1407388"/>
                  <a:pt x="2730796" y="1421408"/>
                  <a:pt x="2732508" y="1435100"/>
                </a:cubicBezTo>
                <a:cubicBezTo>
                  <a:pt x="2732923" y="1438421"/>
                  <a:pt x="2733592" y="1442012"/>
                  <a:pt x="2735683" y="1444625"/>
                </a:cubicBezTo>
                <a:cubicBezTo>
                  <a:pt x="2738067" y="1447605"/>
                  <a:pt x="2742033" y="1448858"/>
                  <a:pt x="2745208" y="1450975"/>
                </a:cubicBezTo>
                <a:cubicBezTo>
                  <a:pt x="2734840" y="1454431"/>
                  <a:pt x="2732068" y="1457105"/>
                  <a:pt x="2719808" y="1450975"/>
                </a:cubicBezTo>
                <a:cubicBezTo>
                  <a:pt x="2715792" y="1448967"/>
                  <a:pt x="2713458" y="1444625"/>
                  <a:pt x="2710283" y="1441450"/>
                </a:cubicBezTo>
                <a:cubicBezTo>
                  <a:pt x="2702303" y="1417509"/>
                  <a:pt x="2713068" y="1447019"/>
                  <a:pt x="2700758" y="1422400"/>
                </a:cubicBezTo>
                <a:cubicBezTo>
                  <a:pt x="2699261" y="1419407"/>
                  <a:pt x="2699674" y="1415488"/>
                  <a:pt x="2697583" y="1412875"/>
                </a:cubicBezTo>
                <a:cubicBezTo>
                  <a:pt x="2695199" y="1409895"/>
                  <a:pt x="2691233" y="1408642"/>
                  <a:pt x="2688058" y="1406525"/>
                </a:cubicBezTo>
                <a:cubicBezTo>
                  <a:pt x="2685941" y="1402292"/>
                  <a:pt x="2684056" y="1397934"/>
                  <a:pt x="2681708" y="1393825"/>
                </a:cubicBezTo>
                <a:cubicBezTo>
                  <a:pt x="2679815" y="1390512"/>
                  <a:pt x="2677065" y="1387713"/>
                  <a:pt x="2675358" y="1384300"/>
                </a:cubicBezTo>
                <a:cubicBezTo>
                  <a:pt x="2673861" y="1381307"/>
                  <a:pt x="2673808" y="1377701"/>
                  <a:pt x="2672183" y="1374775"/>
                </a:cubicBezTo>
                <a:cubicBezTo>
                  <a:pt x="2668477" y="1368104"/>
                  <a:pt x="2663716" y="1362075"/>
                  <a:pt x="2659483" y="1355725"/>
                </a:cubicBezTo>
                <a:lnTo>
                  <a:pt x="2653133" y="1346200"/>
                </a:lnTo>
                <a:cubicBezTo>
                  <a:pt x="2651016" y="1343025"/>
                  <a:pt x="2649958" y="1338792"/>
                  <a:pt x="2646783" y="1336675"/>
                </a:cubicBezTo>
                <a:lnTo>
                  <a:pt x="2637258" y="1330325"/>
                </a:lnTo>
                <a:cubicBezTo>
                  <a:pt x="2625616" y="1312863"/>
                  <a:pt x="2637258" y="1327679"/>
                  <a:pt x="2621383" y="1314450"/>
                </a:cubicBezTo>
                <a:cubicBezTo>
                  <a:pt x="2617934" y="1311575"/>
                  <a:pt x="2615666" y="1307305"/>
                  <a:pt x="2611858" y="1304925"/>
                </a:cubicBezTo>
                <a:cubicBezTo>
                  <a:pt x="2607025" y="1301904"/>
                  <a:pt x="2601275" y="1300692"/>
                  <a:pt x="2595983" y="1298575"/>
                </a:cubicBezTo>
                <a:cubicBezTo>
                  <a:pt x="2592808" y="1299633"/>
                  <a:pt x="2589451" y="1300253"/>
                  <a:pt x="2586458" y="1301750"/>
                </a:cubicBezTo>
                <a:cubicBezTo>
                  <a:pt x="2583045" y="1303457"/>
                  <a:pt x="2580736" y="1307783"/>
                  <a:pt x="2576933" y="1308100"/>
                </a:cubicBezTo>
                <a:cubicBezTo>
                  <a:pt x="2567382" y="1308896"/>
                  <a:pt x="2557883" y="1305983"/>
                  <a:pt x="2548358" y="1304925"/>
                </a:cubicBezTo>
                <a:cubicBezTo>
                  <a:pt x="2524756" y="1281323"/>
                  <a:pt x="2538166" y="1287351"/>
                  <a:pt x="2510258" y="1282700"/>
                </a:cubicBezTo>
                <a:cubicBezTo>
                  <a:pt x="2492266" y="1283758"/>
                  <a:pt x="2474106" y="1283201"/>
                  <a:pt x="2456283" y="1285875"/>
                </a:cubicBezTo>
                <a:cubicBezTo>
                  <a:pt x="2452509" y="1286441"/>
                  <a:pt x="2449456" y="1289527"/>
                  <a:pt x="2446758" y="1292225"/>
                </a:cubicBezTo>
                <a:cubicBezTo>
                  <a:pt x="2438487" y="1300496"/>
                  <a:pt x="2436737" y="1313260"/>
                  <a:pt x="2434058" y="1323975"/>
                </a:cubicBezTo>
                <a:cubicBezTo>
                  <a:pt x="2422416" y="1322917"/>
                  <a:pt x="2410596" y="1323093"/>
                  <a:pt x="2399133" y="1320800"/>
                </a:cubicBezTo>
                <a:cubicBezTo>
                  <a:pt x="2394492" y="1319872"/>
                  <a:pt x="2390783" y="1316314"/>
                  <a:pt x="2386433" y="1314450"/>
                </a:cubicBezTo>
                <a:cubicBezTo>
                  <a:pt x="2368030" y="1306563"/>
                  <a:pt x="2385688" y="1317128"/>
                  <a:pt x="2367383" y="1304925"/>
                </a:cubicBezTo>
                <a:cubicBezTo>
                  <a:pt x="2356800" y="1305983"/>
                  <a:pt x="2345997" y="1305708"/>
                  <a:pt x="2335633" y="1308100"/>
                </a:cubicBezTo>
                <a:cubicBezTo>
                  <a:pt x="2331915" y="1308958"/>
                  <a:pt x="2329521" y="1312743"/>
                  <a:pt x="2326108" y="1314450"/>
                </a:cubicBezTo>
                <a:cubicBezTo>
                  <a:pt x="2323115" y="1315947"/>
                  <a:pt x="2319576" y="1316128"/>
                  <a:pt x="2316583" y="1317625"/>
                </a:cubicBezTo>
                <a:cubicBezTo>
                  <a:pt x="2291964" y="1329935"/>
                  <a:pt x="2321474" y="1319170"/>
                  <a:pt x="2297533" y="1327150"/>
                </a:cubicBezTo>
                <a:cubicBezTo>
                  <a:pt x="2290511" y="1334172"/>
                  <a:pt x="2287324" y="1338605"/>
                  <a:pt x="2278483" y="1343025"/>
                </a:cubicBezTo>
                <a:cubicBezTo>
                  <a:pt x="2275490" y="1344522"/>
                  <a:pt x="2272133" y="1345142"/>
                  <a:pt x="2268958" y="1346200"/>
                </a:cubicBezTo>
                <a:cubicBezTo>
                  <a:pt x="2264725" y="1352550"/>
                  <a:pt x="2258671" y="1358010"/>
                  <a:pt x="2256258" y="1365250"/>
                </a:cubicBezTo>
                <a:cubicBezTo>
                  <a:pt x="2251876" y="1378395"/>
                  <a:pt x="2254939" y="1371990"/>
                  <a:pt x="2246733" y="1384300"/>
                </a:cubicBezTo>
                <a:cubicBezTo>
                  <a:pt x="2247770" y="1390523"/>
                  <a:pt x="2251181" y="1412252"/>
                  <a:pt x="2253083" y="1419225"/>
                </a:cubicBezTo>
                <a:cubicBezTo>
                  <a:pt x="2254844" y="1425683"/>
                  <a:pt x="2259433" y="1438275"/>
                  <a:pt x="2259433" y="1438275"/>
                </a:cubicBezTo>
                <a:cubicBezTo>
                  <a:pt x="2260491" y="1445683"/>
                  <a:pt x="2262093" y="1453034"/>
                  <a:pt x="2262608" y="1460500"/>
                </a:cubicBezTo>
                <a:cubicBezTo>
                  <a:pt x="2264212" y="1483752"/>
                  <a:pt x="2263300" y="1507175"/>
                  <a:pt x="2265783" y="1530350"/>
                </a:cubicBezTo>
                <a:lnTo>
                  <a:pt x="2275308" y="1558925"/>
                </a:lnTo>
                <a:cubicBezTo>
                  <a:pt x="2276366" y="1562100"/>
                  <a:pt x="2277671" y="1565203"/>
                  <a:pt x="2278483" y="1568450"/>
                </a:cubicBezTo>
                <a:cubicBezTo>
                  <a:pt x="2279541" y="1572683"/>
                  <a:pt x="2279237" y="1577519"/>
                  <a:pt x="2281658" y="1581150"/>
                </a:cubicBezTo>
                <a:cubicBezTo>
                  <a:pt x="2283775" y="1584325"/>
                  <a:pt x="2288252" y="1585057"/>
                  <a:pt x="2291183" y="1587500"/>
                </a:cubicBezTo>
                <a:cubicBezTo>
                  <a:pt x="2294632" y="1590375"/>
                  <a:pt x="2297533" y="1593850"/>
                  <a:pt x="2300708" y="1597025"/>
                </a:cubicBezTo>
                <a:cubicBezTo>
                  <a:pt x="2312287" y="1631763"/>
                  <a:pt x="2293820" y="1579146"/>
                  <a:pt x="2310233" y="1616075"/>
                </a:cubicBezTo>
                <a:cubicBezTo>
                  <a:pt x="2312951" y="1622192"/>
                  <a:pt x="2314466" y="1628775"/>
                  <a:pt x="2316583" y="1635125"/>
                </a:cubicBezTo>
                <a:lnTo>
                  <a:pt x="2319758" y="1644650"/>
                </a:lnTo>
                <a:cubicBezTo>
                  <a:pt x="2320816" y="1647825"/>
                  <a:pt x="2320148" y="1652319"/>
                  <a:pt x="2322933" y="1654175"/>
                </a:cubicBezTo>
                <a:lnTo>
                  <a:pt x="2332458" y="1660525"/>
                </a:lnTo>
                <a:cubicBezTo>
                  <a:pt x="2342433" y="1675487"/>
                  <a:pt x="2334156" y="1666484"/>
                  <a:pt x="2351508" y="1676400"/>
                </a:cubicBezTo>
                <a:cubicBezTo>
                  <a:pt x="2354821" y="1678293"/>
                  <a:pt x="2347804" y="1681692"/>
                  <a:pt x="2361033" y="1682750"/>
                </a:cubicBezTo>
                <a:cubicBezTo>
                  <a:pt x="2376908" y="1685925"/>
                  <a:pt x="2392484" y="1691572"/>
                  <a:pt x="2408658" y="1692275"/>
                </a:cubicBezTo>
                <a:cubicBezTo>
                  <a:pt x="2417377" y="1692654"/>
                  <a:pt x="2434058" y="1685925"/>
                  <a:pt x="2434058" y="1685925"/>
                </a:cubicBezTo>
                <a:cubicBezTo>
                  <a:pt x="2437233" y="1682750"/>
                  <a:pt x="2439414" y="1678068"/>
                  <a:pt x="2443583" y="1676400"/>
                </a:cubicBezTo>
                <a:cubicBezTo>
                  <a:pt x="2450531" y="1673621"/>
                  <a:pt x="2458470" y="1674693"/>
                  <a:pt x="2465808" y="1673225"/>
                </a:cubicBezTo>
                <a:cubicBezTo>
                  <a:pt x="2469090" y="1672569"/>
                  <a:pt x="2472158" y="1671108"/>
                  <a:pt x="2475333" y="1670050"/>
                </a:cubicBezTo>
                <a:cubicBezTo>
                  <a:pt x="2476391" y="1666875"/>
                  <a:pt x="2477589" y="1663743"/>
                  <a:pt x="2478508" y="1660525"/>
                </a:cubicBezTo>
                <a:cubicBezTo>
                  <a:pt x="2479707" y="1656329"/>
                  <a:pt x="2479262" y="1651456"/>
                  <a:pt x="2481683" y="1647825"/>
                </a:cubicBezTo>
                <a:cubicBezTo>
                  <a:pt x="2483800" y="1644650"/>
                  <a:pt x="2488033" y="1643592"/>
                  <a:pt x="2491208" y="1641475"/>
                </a:cubicBezTo>
                <a:cubicBezTo>
                  <a:pt x="2503611" y="1604266"/>
                  <a:pt x="2492490" y="1641416"/>
                  <a:pt x="2500733" y="1600200"/>
                </a:cubicBezTo>
                <a:cubicBezTo>
                  <a:pt x="2502239" y="1592668"/>
                  <a:pt x="2504402" y="1586131"/>
                  <a:pt x="2513433" y="1584325"/>
                </a:cubicBezTo>
                <a:cubicBezTo>
                  <a:pt x="2525930" y="1581826"/>
                  <a:pt x="2538833" y="1582208"/>
                  <a:pt x="2551533" y="1581150"/>
                </a:cubicBezTo>
                <a:cubicBezTo>
                  <a:pt x="2560633" y="1578117"/>
                  <a:pt x="2566716" y="1574339"/>
                  <a:pt x="2576933" y="1581150"/>
                </a:cubicBezTo>
                <a:cubicBezTo>
                  <a:pt x="2579718" y="1583006"/>
                  <a:pt x="2579050" y="1587500"/>
                  <a:pt x="2580108" y="1590675"/>
                </a:cubicBezTo>
                <a:cubicBezTo>
                  <a:pt x="2578509" y="1613064"/>
                  <a:pt x="2577521" y="1637946"/>
                  <a:pt x="2573758" y="1660525"/>
                </a:cubicBezTo>
                <a:cubicBezTo>
                  <a:pt x="2573041" y="1664829"/>
                  <a:pt x="2572170" y="1656821"/>
                  <a:pt x="2570583" y="1673225"/>
                </a:cubicBezTo>
                <a:cubicBezTo>
                  <a:pt x="2568466" y="1701800"/>
                  <a:pt x="2557284" y="1731152"/>
                  <a:pt x="2564233" y="1758950"/>
                </a:cubicBezTo>
                <a:cubicBezTo>
                  <a:pt x="2566557" y="1768247"/>
                  <a:pt x="2583235" y="1761680"/>
                  <a:pt x="2592808" y="1762125"/>
                </a:cubicBezTo>
                <a:cubicBezTo>
                  <a:pt x="2628768" y="1763798"/>
                  <a:pt x="2664775" y="1764242"/>
                  <a:pt x="2700758" y="1765300"/>
                </a:cubicBezTo>
                <a:cubicBezTo>
                  <a:pt x="2709447" y="1771093"/>
                  <a:pt x="2712177" y="1771149"/>
                  <a:pt x="2716633" y="1781175"/>
                </a:cubicBezTo>
                <a:cubicBezTo>
                  <a:pt x="2719351" y="1787292"/>
                  <a:pt x="2718967" y="1794870"/>
                  <a:pt x="2722983" y="1800225"/>
                </a:cubicBezTo>
                <a:lnTo>
                  <a:pt x="2732508" y="1812925"/>
                </a:lnTo>
                <a:cubicBezTo>
                  <a:pt x="2730391" y="1849967"/>
                  <a:pt x="2727085" y="1886959"/>
                  <a:pt x="2726158" y="1924050"/>
                </a:cubicBezTo>
                <a:cubicBezTo>
                  <a:pt x="2725885" y="1934983"/>
                  <a:pt x="2729119" y="1943885"/>
                  <a:pt x="2738858" y="1949450"/>
                </a:cubicBezTo>
                <a:cubicBezTo>
                  <a:pt x="2742647" y="1951615"/>
                  <a:pt x="2733566" y="1945746"/>
                  <a:pt x="2751558" y="1952625"/>
                </a:cubicBezTo>
                <a:cubicBezTo>
                  <a:pt x="2767433" y="1965325"/>
                  <a:pt x="2776429" y="1987021"/>
                  <a:pt x="2799183" y="1990725"/>
                </a:cubicBezTo>
                <a:lnTo>
                  <a:pt x="2856333" y="1974850"/>
                </a:lnTo>
                <a:lnTo>
                  <a:pt x="2872208" y="1974850"/>
                </a:lnTo>
                <a:lnTo>
                  <a:pt x="2907133" y="1993900"/>
                </a:lnTo>
                <a:lnTo>
                  <a:pt x="2881733" y="1993900"/>
                </a:lnTo>
                <a:cubicBezTo>
                  <a:pt x="2861639" y="1997249"/>
                  <a:pt x="2862683" y="1990637"/>
                  <a:pt x="2862683" y="2000250"/>
                </a:cubicBezTo>
                <a:cubicBezTo>
                  <a:pt x="2854216" y="2009775"/>
                  <a:pt x="2844537" y="2018347"/>
                  <a:pt x="2837283" y="2028825"/>
                </a:cubicBezTo>
                <a:cubicBezTo>
                  <a:pt x="2824127" y="2047828"/>
                  <a:pt x="2845280" y="2037801"/>
                  <a:pt x="2824583" y="2044700"/>
                </a:cubicBezTo>
                <a:cubicBezTo>
                  <a:pt x="2811811" y="2042571"/>
                  <a:pt x="2804937" y="2044104"/>
                  <a:pt x="2796008" y="2035175"/>
                </a:cubicBezTo>
                <a:cubicBezTo>
                  <a:pt x="2787609" y="2026776"/>
                  <a:pt x="2791836" y="2022627"/>
                  <a:pt x="2780133" y="2016125"/>
                </a:cubicBezTo>
                <a:cubicBezTo>
                  <a:pt x="2774282" y="2012874"/>
                  <a:pt x="2767647" y="2011088"/>
                  <a:pt x="2761083" y="2009775"/>
                </a:cubicBezTo>
                <a:lnTo>
                  <a:pt x="2729333" y="2003425"/>
                </a:lnTo>
                <a:cubicBezTo>
                  <a:pt x="2727216" y="2000250"/>
                  <a:pt x="2724533" y="1997387"/>
                  <a:pt x="2722983" y="1993900"/>
                </a:cubicBezTo>
                <a:cubicBezTo>
                  <a:pt x="2720265" y="1987783"/>
                  <a:pt x="2722202" y="1978563"/>
                  <a:pt x="2716633" y="1974850"/>
                </a:cubicBezTo>
                <a:lnTo>
                  <a:pt x="2707108" y="1968500"/>
                </a:lnTo>
                <a:cubicBezTo>
                  <a:pt x="2695466" y="1951037"/>
                  <a:pt x="2707108" y="1965854"/>
                  <a:pt x="2691233" y="1952625"/>
                </a:cubicBezTo>
                <a:cubicBezTo>
                  <a:pt x="2675378" y="1939412"/>
                  <a:pt x="2688922" y="1945505"/>
                  <a:pt x="2672183" y="1939925"/>
                </a:cubicBezTo>
                <a:cubicBezTo>
                  <a:pt x="2671125" y="1935692"/>
                  <a:pt x="2669725" y="1931529"/>
                  <a:pt x="2669008" y="1927225"/>
                </a:cubicBezTo>
                <a:cubicBezTo>
                  <a:pt x="2667605" y="1918809"/>
                  <a:pt x="2670132" y="1909195"/>
                  <a:pt x="2665833" y="1901825"/>
                </a:cubicBezTo>
                <a:cubicBezTo>
                  <a:pt x="2661988" y="1895233"/>
                  <a:pt x="2653133" y="1893358"/>
                  <a:pt x="2646783" y="1889125"/>
                </a:cubicBezTo>
                <a:lnTo>
                  <a:pt x="2637258" y="1882775"/>
                </a:lnTo>
                <a:lnTo>
                  <a:pt x="2627733" y="1876425"/>
                </a:lnTo>
                <a:lnTo>
                  <a:pt x="2618208" y="1870075"/>
                </a:lnTo>
                <a:lnTo>
                  <a:pt x="2615033" y="1860550"/>
                </a:lnTo>
                <a:cubicBezTo>
                  <a:pt x="2573758" y="1849967"/>
                  <a:pt x="2514844" y="1864254"/>
                  <a:pt x="2491208" y="1828800"/>
                </a:cubicBezTo>
                <a:cubicBezTo>
                  <a:pt x="2489091" y="1825625"/>
                  <a:pt x="2487556" y="1821973"/>
                  <a:pt x="2484858" y="1819275"/>
                </a:cubicBezTo>
                <a:cubicBezTo>
                  <a:pt x="2482160" y="1816577"/>
                  <a:pt x="2478508" y="1815042"/>
                  <a:pt x="2475333" y="1812925"/>
                </a:cubicBezTo>
                <a:cubicBezTo>
                  <a:pt x="2473216" y="1809750"/>
                  <a:pt x="2472088" y="1805618"/>
                  <a:pt x="2468983" y="1803400"/>
                </a:cubicBezTo>
                <a:cubicBezTo>
                  <a:pt x="2428134" y="1774222"/>
                  <a:pt x="2472199" y="1814546"/>
                  <a:pt x="2443583" y="1790700"/>
                </a:cubicBezTo>
                <a:cubicBezTo>
                  <a:pt x="2428404" y="1778051"/>
                  <a:pt x="2439060" y="1785273"/>
                  <a:pt x="2427708" y="1771650"/>
                </a:cubicBezTo>
                <a:cubicBezTo>
                  <a:pt x="2424833" y="1768201"/>
                  <a:pt x="2421358" y="1765300"/>
                  <a:pt x="2418183" y="1762125"/>
                </a:cubicBezTo>
                <a:cubicBezTo>
                  <a:pt x="2411795" y="1742961"/>
                  <a:pt x="2417860" y="1750832"/>
                  <a:pt x="2383258" y="1755775"/>
                </a:cubicBezTo>
                <a:cubicBezTo>
                  <a:pt x="2380410" y="1756182"/>
                  <a:pt x="2364652" y="1760316"/>
                  <a:pt x="2361033" y="1762125"/>
                </a:cubicBezTo>
                <a:cubicBezTo>
                  <a:pt x="2357620" y="1763832"/>
                  <a:pt x="2355128" y="1767268"/>
                  <a:pt x="2351508" y="1768475"/>
                </a:cubicBezTo>
                <a:cubicBezTo>
                  <a:pt x="2348496" y="1769479"/>
                  <a:pt x="2345158" y="1768475"/>
                  <a:pt x="2341983" y="1768475"/>
                </a:cubicBezTo>
                <a:lnTo>
                  <a:pt x="2167358" y="1692275"/>
                </a:lnTo>
                <a:cubicBezTo>
                  <a:pt x="2164285" y="1690950"/>
                  <a:pt x="2160909" y="1690418"/>
                  <a:pt x="2157833" y="1689100"/>
                </a:cubicBezTo>
                <a:cubicBezTo>
                  <a:pt x="2134589" y="1679138"/>
                  <a:pt x="2155848" y="1685429"/>
                  <a:pt x="2132433" y="1679575"/>
                </a:cubicBezTo>
                <a:cubicBezTo>
                  <a:pt x="2129258" y="1677458"/>
                  <a:pt x="2126321" y="1674932"/>
                  <a:pt x="2122908" y="1673225"/>
                </a:cubicBezTo>
                <a:cubicBezTo>
                  <a:pt x="2119915" y="1671728"/>
                  <a:pt x="2116168" y="1671906"/>
                  <a:pt x="2113383" y="1670050"/>
                </a:cubicBezTo>
                <a:cubicBezTo>
                  <a:pt x="2090684" y="1654917"/>
                  <a:pt x="2118018" y="1664065"/>
                  <a:pt x="2091158" y="1657350"/>
                </a:cubicBezTo>
                <a:cubicBezTo>
                  <a:pt x="2087983" y="1655233"/>
                  <a:pt x="2084331" y="1653698"/>
                  <a:pt x="2081633" y="1651000"/>
                </a:cubicBezTo>
                <a:cubicBezTo>
                  <a:pt x="2077891" y="1647258"/>
                  <a:pt x="2075552" y="1642318"/>
                  <a:pt x="2072108" y="1638300"/>
                </a:cubicBezTo>
                <a:cubicBezTo>
                  <a:pt x="2069186" y="1634891"/>
                  <a:pt x="2065758" y="1631950"/>
                  <a:pt x="2062583" y="1628775"/>
                </a:cubicBezTo>
                <a:cubicBezTo>
                  <a:pt x="2055413" y="1607264"/>
                  <a:pt x="2060148" y="1625713"/>
                  <a:pt x="2062583" y="1584325"/>
                </a:cubicBezTo>
                <a:cubicBezTo>
                  <a:pt x="2062956" y="1577986"/>
                  <a:pt x="2062583" y="1571625"/>
                  <a:pt x="2062583" y="1565275"/>
                </a:cubicBezTo>
                <a:cubicBezTo>
                  <a:pt x="2021308" y="1522942"/>
                  <a:pt x="1981981" y="1478617"/>
                  <a:pt x="1938758" y="1438275"/>
                </a:cubicBezTo>
                <a:cubicBezTo>
                  <a:pt x="1933865" y="1433708"/>
                  <a:pt x="1925277" y="1435638"/>
                  <a:pt x="1919708" y="1431925"/>
                </a:cubicBezTo>
                <a:cubicBezTo>
                  <a:pt x="1906245" y="1422950"/>
                  <a:pt x="1913596" y="1427282"/>
                  <a:pt x="1897483" y="1419225"/>
                </a:cubicBezTo>
                <a:cubicBezTo>
                  <a:pt x="1896425" y="1409700"/>
                  <a:pt x="1896632" y="1399947"/>
                  <a:pt x="1894308" y="1390650"/>
                </a:cubicBezTo>
                <a:cubicBezTo>
                  <a:pt x="1893383" y="1386948"/>
                  <a:pt x="1890401" y="1384056"/>
                  <a:pt x="1887958" y="1381125"/>
                </a:cubicBezTo>
                <a:cubicBezTo>
                  <a:pt x="1880318" y="1371958"/>
                  <a:pt x="1878274" y="1371494"/>
                  <a:pt x="1868908" y="1365250"/>
                </a:cubicBezTo>
                <a:cubicBezTo>
                  <a:pt x="1855823" y="1345623"/>
                  <a:pt x="1870351" y="1364769"/>
                  <a:pt x="1853033" y="1349375"/>
                </a:cubicBezTo>
                <a:cubicBezTo>
                  <a:pt x="1846321" y="1343409"/>
                  <a:pt x="1838964" y="1337797"/>
                  <a:pt x="1833983" y="1330325"/>
                </a:cubicBezTo>
                <a:cubicBezTo>
                  <a:pt x="1831866" y="1327150"/>
                  <a:pt x="1830168" y="1323652"/>
                  <a:pt x="1827633" y="1320800"/>
                </a:cubicBezTo>
                <a:cubicBezTo>
                  <a:pt x="1821667" y="1314088"/>
                  <a:pt x="1808583" y="1301750"/>
                  <a:pt x="1808583" y="1301750"/>
                </a:cubicBezTo>
                <a:cubicBezTo>
                  <a:pt x="1803195" y="1285586"/>
                  <a:pt x="1809738" y="1296747"/>
                  <a:pt x="1795883" y="1289050"/>
                </a:cubicBezTo>
                <a:cubicBezTo>
                  <a:pt x="1789212" y="1285344"/>
                  <a:pt x="1776833" y="1276350"/>
                  <a:pt x="1776833" y="1276350"/>
                </a:cubicBezTo>
                <a:cubicBezTo>
                  <a:pt x="1772147" y="1269322"/>
                  <a:pt x="1768292" y="1262189"/>
                  <a:pt x="1760958" y="1257300"/>
                </a:cubicBezTo>
                <a:cubicBezTo>
                  <a:pt x="1758173" y="1255444"/>
                  <a:pt x="1754608" y="1255183"/>
                  <a:pt x="1751433" y="1254125"/>
                </a:cubicBezTo>
                <a:cubicBezTo>
                  <a:pt x="1748870" y="1251562"/>
                  <a:pt x="1737435" y="1238881"/>
                  <a:pt x="1732383" y="1238250"/>
                </a:cubicBezTo>
                <a:cubicBezTo>
                  <a:pt x="1727028" y="1237581"/>
                  <a:pt x="1721800" y="1240367"/>
                  <a:pt x="1716508" y="1241425"/>
                </a:cubicBezTo>
                <a:cubicBezTo>
                  <a:pt x="1718283" y="1248524"/>
                  <a:pt x="1722941" y="1268537"/>
                  <a:pt x="1726033" y="1273175"/>
                </a:cubicBezTo>
                <a:cubicBezTo>
                  <a:pt x="1728150" y="1276350"/>
                  <a:pt x="1730676" y="1279287"/>
                  <a:pt x="1732383" y="1282700"/>
                </a:cubicBezTo>
                <a:cubicBezTo>
                  <a:pt x="1740368" y="1298670"/>
                  <a:pt x="1728236" y="1291253"/>
                  <a:pt x="1748258" y="1311275"/>
                </a:cubicBezTo>
                <a:cubicBezTo>
                  <a:pt x="1754608" y="1317625"/>
                  <a:pt x="1762327" y="1322853"/>
                  <a:pt x="1767308" y="1330325"/>
                </a:cubicBezTo>
                <a:cubicBezTo>
                  <a:pt x="1769425" y="1333500"/>
                  <a:pt x="1770786" y="1337337"/>
                  <a:pt x="1773658" y="1339850"/>
                </a:cubicBezTo>
                <a:cubicBezTo>
                  <a:pt x="1779401" y="1344876"/>
                  <a:pt x="1788129" y="1346445"/>
                  <a:pt x="1792708" y="1352550"/>
                </a:cubicBezTo>
                <a:cubicBezTo>
                  <a:pt x="1799715" y="1361893"/>
                  <a:pt x="1802913" y="1367405"/>
                  <a:pt x="1811758" y="1374775"/>
                </a:cubicBezTo>
                <a:cubicBezTo>
                  <a:pt x="1814689" y="1377218"/>
                  <a:pt x="1818352" y="1378682"/>
                  <a:pt x="1821283" y="1381125"/>
                </a:cubicBezTo>
                <a:cubicBezTo>
                  <a:pt x="1836462" y="1393774"/>
                  <a:pt x="1825806" y="1386552"/>
                  <a:pt x="1837158" y="1400175"/>
                </a:cubicBezTo>
                <a:cubicBezTo>
                  <a:pt x="1840033" y="1403624"/>
                  <a:pt x="1843508" y="1406525"/>
                  <a:pt x="1846683" y="1409700"/>
                </a:cubicBezTo>
                <a:cubicBezTo>
                  <a:pt x="1851887" y="1425312"/>
                  <a:pt x="1851908" y="1428369"/>
                  <a:pt x="1859383" y="1441450"/>
                </a:cubicBezTo>
                <a:cubicBezTo>
                  <a:pt x="1861276" y="1444763"/>
                  <a:pt x="1864183" y="1447488"/>
                  <a:pt x="1865733" y="1450975"/>
                </a:cubicBezTo>
                <a:cubicBezTo>
                  <a:pt x="1875116" y="1472086"/>
                  <a:pt x="1866268" y="1466767"/>
                  <a:pt x="1881608" y="1479550"/>
                </a:cubicBezTo>
                <a:cubicBezTo>
                  <a:pt x="1898522" y="1493645"/>
                  <a:pt x="1883475" y="1479529"/>
                  <a:pt x="1900658" y="1489075"/>
                </a:cubicBezTo>
                <a:cubicBezTo>
                  <a:pt x="1907329" y="1492781"/>
                  <a:pt x="1919708" y="1501775"/>
                  <a:pt x="1919708" y="1501775"/>
                </a:cubicBezTo>
                <a:cubicBezTo>
                  <a:pt x="1922017" y="1511011"/>
                  <a:pt x="1925866" y="1517939"/>
                  <a:pt x="1919708" y="1527175"/>
                </a:cubicBezTo>
                <a:cubicBezTo>
                  <a:pt x="1917591" y="1530350"/>
                  <a:pt x="1913358" y="1531408"/>
                  <a:pt x="1910183" y="1533525"/>
                </a:cubicBezTo>
                <a:cubicBezTo>
                  <a:pt x="1907008" y="1530350"/>
                  <a:pt x="1903533" y="1527449"/>
                  <a:pt x="1900658" y="1524000"/>
                </a:cubicBezTo>
                <a:cubicBezTo>
                  <a:pt x="1898215" y="1521069"/>
                  <a:pt x="1897006" y="1517173"/>
                  <a:pt x="1894308" y="1514475"/>
                </a:cubicBezTo>
                <a:cubicBezTo>
                  <a:pt x="1891610" y="1511777"/>
                  <a:pt x="1887958" y="1510242"/>
                  <a:pt x="1884783" y="1508125"/>
                </a:cubicBezTo>
                <a:lnTo>
                  <a:pt x="1865733" y="1479550"/>
                </a:lnTo>
                <a:cubicBezTo>
                  <a:pt x="1863616" y="1476375"/>
                  <a:pt x="1862081" y="1472723"/>
                  <a:pt x="1859383" y="1470025"/>
                </a:cubicBezTo>
                <a:lnTo>
                  <a:pt x="1849858" y="1460500"/>
                </a:lnTo>
                <a:cubicBezTo>
                  <a:pt x="1848800" y="1457325"/>
                  <a:pt x="1848180" y="1453968"/>
                  <a:pt x="1846683" y="1450975"/>
                </a:cubicBezTo>
                <a:cubicBezTo>
                  <a:pt x="1844976" y="1447562"/>
                  <a:pt x="1841836" y="1444957"/>
                  <a:pt x="1840333" y="1441450"/>
                </a:cubicBezTo>
                <a:cubicBezTo>
                  <a:pt x="1838614" y="1437439"/>
                  <a:pt x="1838877" y="1432761"/>
                  <a:pt x="1837158" y="1428750"/>
                </a:cubicBezTo>
                <a:cubicBezTo>
                  <a:pt x="1831984" y="1416677"/>
                  <a:pt x="1830690" y="1420715"/>
                  <a:pt x="1821283" y="1412875"/>
                </a:cubicBezTo>
                <a:cubicBezTo>
                  <a:pt x="1817834" y="1410000"/>
                  <a:pt x="1815494" y="1405841"/>
                  <a:pt x="1811758" y="1403350"/>
                </a:cubicBezTo>
                <a:cubicBezTo>
                  <a:pt x="1808973" y="1401494"/>
                  <a:pt x="1805309" y="1401493"/>
                  <a:pt x="1802233" y="1400175"/>
                </a:cubicBezTo>
                <a:cubicBezTo>
                  <a:pt x="1797883" y="1398311"/>
                  <a:pt x="1793766" y="1395942"/>
                  <a:pt x="1789533" y="1393825"/>
                </a:cubicBezTo>
                <a:cubicBezTo>
                  <a:pt x="1787416" y="1390650"/>
                  <a:pt x="1786596" y="1386007"/>
                  <a:pt x="1783183" y="1384300"/>
                </a:cubicBezTo>
                <a:cubicBezTo>
                  <a:pt x="1775377" y="1380397"/>
                  <a:pt x="1757783" y="1377950"/>
                  <a:pt x="1757783" y="1377950"/>
                </a:cubicBezTo>
                <a:cubicBezTo>
                  <a:pt x="1753688" y="1375220"/>
                  <a:pt x="1740171" y="1367108"/>
                  <a:pt x="1738733" y="1362075"/>
                </a:cubicBezTo>
                <a:cubicBezTo>
                  <a:pt x="1737534" y="1357879"/>
                  <a:pt x="1740850" y="1353608"/>
                  <a:pt x="1741908" y="1349375"/>
                </a:cubicBezTo>
                <a:cubicBezTo>
                  <a:pt x="1740850" y="1344083"/>
                  <a:pt x="1740628" y="1338553"/>
                  <a:pt x="1738733" y="1333500"/>
                </a:cubicBezTo>
                <a:cubicBezTo>
                  <a:pt x="1735508" y="1324900"/>
                  <a:pt x="1728473" y="1321188"/>
                  <a:pt x="1722858" y="1314450"/>
                </a:cubicBezTo>
                <a:cubicBezTo>
                  <a:pt x="1720415" y="1311519"/>
                  <a:pt x="1718951" y="1307856"/>
                  <a:pt x="1716508" y="1304925"/>
                </a:cubicBezTo>
                <a:cubicBezTo>
                  <a:pt x="1713633" y="1301476"/>
                  <a:pt x="1709740" y="1298944"/>
                  <a:pt x="1706983" y="1295400"/>
                </a:cubicBezTo>
                <a:cubicBezTo>
                  <a:pt x="1702298" y="1289376"/>
                  <a:pt x="1698516" y="1282700"/>
                  <a:pt x="1694283" y="1276350"/>
                </a:cubicBezTo>
                <a:cubicBezTo>
                  <a:pt x="1692166" y="1273175"/>
                  <a:pt x="1691108" y="1268942"/>
                  <a:pt x="1687933" y="1266825"/>
                </a:cubicBezTo>
                <a:cubicBezTo>
                  <a:pt x="1678567" y="1260581"/>
                  <a:pt x="1676523" y="1260117"/>
                  <a:pt x="1668883" y="1250950"/>
                </a:cubicBezTo>
                <a:cubicBezTo>
                  <a:pt x="1666440" y="1248019"/>
                  <a:pt x="1665068" y="1244277"/>
                  <a:pt x="1662533" y="1241425"/>
                </a:cubicBezTo>
                <a:cubicBezTo>
                  <a:pt x="1656567" y="1234713"/>
                  <a:pt x="1647499" y="1230407"/>
                  <a:pt x="1643483" y="1222375"/>
                </a:cubicBezTo>
                <a:cubicBezTo>
                  <a:pt x="1641366" y="1218142"/>
                  <a:pt x="1639481" y="1213784"/>
                  <a:pt x="1637133" y="1209675"/>
                </a:cubicBezTo>
                <a:cubicBezTo>
                  <a:pt x="1635240" y="1206362"/>
                  <a:pt x="1632490" y="1203563"/>
                  <a:pt x="1630783" y="1200150"/>
                </a:cubicBezTo>
                <a:cubicBezTo>
                  <a:pt x="1629286" y="1197157"/>
                  <a:pt x="1629699" y="1193238"/>
                  <a:pt x="1627608" y="1190625"/>
                </a:cubicBezTo>
                <a:cubicBezTo>
                  <a:pt x="1625224" y="1187645"/>
                  <a:pt x="1618083" y="1184275"/>
                  <a:pt x="1618083" y="1184275"/>
                </a:cubicBezTo>
                <a:lnTo>
                  <a:pt x="1506958" y="1130300"/>
                </a:lnTo>
                <a:cubicBezTo>
                  <a:pt x="1503545" y="1128593"/>
                  <a:pt x="1500364" y="1126393"/>
                  <a:pt x="1497433" y="1123950"/>
                </a:cubicBezTo>
                <a:cubicBezTo>
                  <a:pt x="1493984" y="1121075"/>
                  <a:pt x="1491083" y="1117600"/>
                  <a:pt x="1487908" y="1114425"/>
                </a:cubicBezTo>
                <a:cubicBezTo>
                  <a:pt x="1483985" y="1102655"/>
                  <a:pt x="1493729" y="1097492"/>
                  <a:pt x="1491083" y="1092200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자유형 10"/>
          <p:cNvSpPr/>
          <p:nvPr/>
        </p:nvSpPr>
        <p:spPr>
          <a:xfrm>
            <a:off x="4290013" y="4148138"/>
            <a:ext cx="1151143" cy="923925"/>
          </a:xfrm>
          <a:custGeom>
            <a:avLst/>
            <a:gdLst>
              <a:gd name="connsiteX0" fmla="*/ 262937 w 1151143"/>
              <a:gd name="connsiteY0" fmla="*/ 752475 h 923925"/>
              <a:gd name="connsiteX1" fmla="*/ 255793 w 1151143"/>
              <a:gd name="connsiteY1" fmla="*/ 754856 h 923925"/>
              <a:gd name="connsiteX2" fmla="*/ 220075 w 1151143"/>
              <a:gd name="connsiteY2" fmla="*/ 757237 h 923925"/>
              <a:gd name="connsiteX3" fmla="*/ 205787 w 1151143"/>
              <a:gd name="connsiteY3" fmla="*/ 766762 h 923925"/>
              <a:gd name="connsiteX4" fmla="*/ 189118 w 1151143"/>
              <a:gd name="connsiteY4" fmla="*/ 776287 h 923925"/>
              <a:gd name="connsiteX5" fmla="*/ 172450 w 1151143"/>
              <a:gd name="connsiteY5" fmla="*/ 785812 h 923925"/>
              <a:gd name="connsiteX6" fmla="*/ 165306 w 1151143"/>
              <a:gd name="connsiteY6" fmla="*/ 790575 h 923925"/>
              <a:gd name="connsiteX7" fmla="*/ 158162 w 1151143"/>
              <a:gd name="connsiteY7" fmla="*/ 792956 h 923925"/>
              <a:gd name="connsiteX8" fmla="*/ 124825 w 1151143"/>
              <a:gd name="connsiteY8" fmla="*/ 790575 h 923925"/>
              <a:gd name="connsiteX9" fmla="*/ 117681 w 1151143"/>
              <a:gd name="connsiteY9" fmla="*/ 788193 h 923925"/>
              <a:gd name="connsiteX10" fmla="*/ 108156 w 1151143"/>
              <a:gd name="connsiteY10" fmla="*/ 785812 h 923925"/>
              <a:gd name="connsiteX11" fmla="*/ 93868 w 1151143"/>
              <a:gd name="connsiteY11" fmla="*/ 773906 h 923925"/>
              <a:gd name="connsiteX12" fmla="*/ 84343 w 1151143"/>
              <a:gd name="connsiteY12" fmla="*/ 766762 h 923925"/>
              <a:gd name="connsiteX13" fmla="*/ 84343 w 1151143"/>
              <a:gd name="connsiteY13" fmla="*/ 745331 h 923925"/>
              <a:gd name="connsiteX14" fmla="*/ 91487 w 1151143"/>
              <a:gd name="connsiteY14" fmla="*/ 742950 h 923925"/>
              <a:gd name="connsiteX15" fmla="*/ 101012 w 1151143"/>
              <a:gd name="connsiteY15" fmla="*/ 721518 h 923925"/>
              <a:gd name="connsiteX16" fmla="*/ 103393 w 1151143"/>
              <a:gd name="connsiteY16" fmla="*/ 714375 h 923925"/>
              <a:gd name="connsiteX17" fmla="*/ 105775 w 1151143"/>
              <a:gd name="connsiteY17" fmla="*/ 707231 h 923925"/>
              <a:gd name="connsiteX18" fmla="*/ 101012 w 1151143"/>
              <a:gd name="connsiteY18" fmla="*/ 688181 h 923925"/>
              <a:gd name="connsiteX19" fmla="*/ 96250 w 1151143"/>
              <a:gd name="connsiteY19" fmla="*/ 671512 h 923925"/>
              <a:gd name="connsiteX20" fmla="*/ 91487 w 1151143"/>
              <a:gd name="connsiteY20" fmla="*/ 664368 h 923925"/>
              <a:gd name="connsiteX21" fmla="*/ 84343 w 1151143"/>
              <a:gd name="connsiteY21" fmla="*/ 654843 h 923925"/>
              <a:gd name="connsiteX22" fmla="*/ 81962 w 1151143"/>
              <a:gd name="connsiteY22" fmla="*/ 647700 h 923925"/>
              <a:gd name="connsiteX23" fmla="*/ 77200 w 1151143"/>
              <a:gd name="connsiteY23" fmla="*/ 628650 h 923925"/>
              <a:gd name="connsiteX24" fmla="*/ 72437 w 1151143"/>
              <a:gd name="connsiteY24" fmla="*/ 614362 h 923925"/>
              <a:gd name="connsiteX25" fmla="*/ 70056 w 1151143"/>
              <a:gd name="connsiteY25" fmla="*/ 604837 h 923925"/>
              <a:gd name="connsiteX26" fmla="*/ 60531 w 1151143"/>
              <a:gd name="connsiteY26" fmla="*/ 583406 h 923925"/>
              <a:gd name="connsiteX27" fmla="*/ 58150 w 1151143"/>
              <a:gd name="connsiteY27" fmla="*/ 576262 h 923925"/>
              <a:gd name="connsiteX28" fmla="*/ 20050 w 1151143"/>
              <a:gd name="connsiteY28" fmla="*/ 519112 h 923925"/>
              <a:gd name="connsiteX29" fmla="*/ 12906 w 1151143"/>
              <a:gd name="connsiteY29" fmla="*/ 516731 h 923925"/>
              <a:gd name="connsiteX30" fmla="*/ 5762 w 1151143"/>
              <a:gd name="connsiteY30" fmla="*/ 509587 h 923925"/>
              <a:gd name="connsiteX31" fmla="*/ 1000 w 1151143"/>
              <a:gd name="connsiteY31" fmla="*/ 500062 h 923925"/>
              <a:gd name="connsiteX32" fmla="*/ 10525 w 1151143"/>
              <a:gd name="connsiteY32" fmla="*/ 488156 h 923925"/>
              <a:gd name="connsiteX33" fmla="*/ 20050 w 1151143"/>
              <a:gd name="connsiteY33" fmla="*/ 490537 h 923925"/>
              <a:gd name="connsiteX34" fmla="*/ 27193 w 1151143"/>
              <a:gd name="connsiteY34" fmla="*/ 492918 h 923925"/>
              <a:gd name="connsiteX35" fmla="*/ 34337 w 1151143"/>
              <a:gd name="connsiteY35" fmla="*/ 490537 h 923925"/>
              <a:gd name="connsiteX36" fmla="*/ 31956 w 1151143"/>
              <a:gd name="connsiteY36" fmla="*/ 473868 h 923925"/>
              <a:gd name="connsiteX37" fmla="*/ 24812 w 1151143"/>
              <a:gd name="connsiteY37" fmla="*/ 466725 h 923925"/>
              <a:gd name="connsiteX38" fmla="*/ 17668 w 1151143"/>
              <a:gd name="connsiteY38" fmla="*/ 452437 h 923925"/>
              <a:gd name="connsiteX39" fmla="*/ 22431 w 1151143"/>
              <a:gd name="connsiteY39" fmla="*/ 381000 h 923925"/>
              <a:gd name="connsiteX40" fmla="*/ 24812 w 1151143"/>
              <a:gd name="connsiteY40" fmla="*/ 373856 h 923925"/>
              <a:gd name="connsiteX41" fmla="*/ 31956 w 1151143"/>
              <a:gd name="connsiteY41" fmla="*/ 371475 h 923925"/>
              <a:gd name="connsiteX42" fmla="*/ 43862 w 1151143"/>
              <a:gd name="connsiteY42" fmla="*/ 369093 h 923925"/>
              <a:gd name="connsiteX43" fmla="*/ 55768 w 1151143"/>
              <a:gd name="connsiteY43" fmla="*/ 357187 h 923925"/>
              <a:gd name="connsiteX44" fmla="*/ 70056 w 1151143"/>
              <a:gd name="connsiteY44" fmla="*/ 342900 h 923925"/>
              <a:gd name="connsiteX45" fmla="*/ 77200 w 1151143"/>
              <a:gd name="connsiteY45" fmla="*/ 335756 h 923925"/>
              <a:gd name="connsiteX46" fmla="*/ 96250 w 1151143"/>
              <a:gd name="connsiteY46" fmla="*/ 326231 h 923925"/>
              <a:gd name="connsiteX47" fmla="*/ 134350 w 1151143"/>
              <a:gd name="connsiteY47" fmla="*/ 319087 h 923925"/>
              <a:gd name="connsiteX48" fmla="*/ 141493 w 1151143"/>
              <a:gd name="connsiteY48" fmla="*/ 311943 h 923925"/>
              <a:gd name="connsiteX49" fmla="*/ 155781 w 1151143"/>
              <a:gd name="connsiteY49" fmla="*/ 307181 h 923925"/>
              <a:gd name="connsiteX50" fmla="*/ 189118 w 1151143"/>
              <a:gd name="connsiteY50" fmla="*/ 300037 h 923925"/>
              <a:gd name="connsiteX51" fmla="*/ 201025 w 1151143"/>
              <a:gd name="connsiteY51" fmla="*/ 295275 h 923925"/>
              <a:gd name="connsiteX52" fmla="*/ 208168 w 1151143"/>
              <a:gd name="connsiteY52" fmla="*/ 292893 h 923925"/>
              <a:gd name="connsiteX53" fmla="*/ 212931 w 1151143"/>
              <a:gd name="connsiteY53" fmla="*/ 285750 h 923925"/>
              <a:gd name="connsiteX54" fmla="*/ 220075 w 1151143"/>
              <a:gd name="connsiteY54" fmla="*/ 283368 h 923925"/>
              <a:gd name="connsiteX55" fmla="*/ 227218 w 1151143"/>
              <a:gd name="connsiteY55" fmla="*/ 278606 h 923925"/>
              <a:gd name="connsiteX56" fmla="*/ 231981 w 1151143"/>
              <a:gd name="connsiteY56" fmla="*/ 271462 h 923925"/>
              <a:gd name="connsiteX57" fmla="*/ 234362 w 1151143"/>
              <a:gd name="connsiteY57" fmla="*/ 264318 h 923925"/>
              <a:gd name="connsiteX58" fmla="*/ 243887 w 1151143"/>
              <a:gd name="connsiteY58" fmla="*/ 250031 h 923925"/>
              <a:gd name="connsiteX59" fmla="*/ 253412 w 1151143"/>
              <a:gd name="connsiteY59" fmla="*/ 228600 h 923925"/>
              <a:gd name="connsiteX60" fmla="*/ 251031 w 1151143"/>
              <a:gd name="connsiteY60" fmla="*/ 216693 h 923925"/>
              <a:gd name="connsiteX61" fmla="*/ 258175 w 1151143"/>
              <a:gd name="connsiteY61" fmla="*/ 200025 h 923925"/>
              <a:gd name="connsiteX62" fmla="*/ 265318 w 1151143"/>
              <a:gd name="connsiteY62" fmla="*/ 185737 h 923925"/>
              <a:gd name="connsiteX63" fmla="*/ 272462 w 1151143"/>
              <a:gd name="connsiteY63" fmla="*/ 183356 h 923925"/>
              <a:gd name="connsiteX64" fmla="*/ 277225 w 1151143"/>
              <a:gd name="connsiteY64" fmla="*/ 190500 h 923925"/>
              <a:gd name="connsiteX65" fmla="*/ 284368 w 1151143"/>
              <a:gd name="connsiteY65" fmla="*/ 204787 h 923925"/>
              <a:gd name="connsiteX66" fmla="*/ 303418 w 1151143"/>
              <a:gd name="connsiteY66" fmla="*/ 202406 h 923925"/>
              <a:gd name="connsiteX67" fmla="*/ 324850 w 1151143"/>
              <a:gd name="connsiteY67" fmla="*/ 171450 h 923925"/>
              <a:gd name="connsiteX68" fmla="*/ 327231 w 1151143"/>
              <a:gd name="connsiteY68" fmla="*/ 164306 h 923925"/>
              <a:gd name="connsiteX69" fmla="*/ 322468 w 1151143"/>
              <a:gd name="connsiteY69" fmla="*/ 150018 h 923925"/>
              <a:gd name="connsiteX70" fmla="*/ 341518 w 1151143"/>
              <a:gd name="connsiteY70" fmla="*/ 142875 h 923925"/>
              <a:gd name="connsiteX71" fmla="*/ 348662 w 1151143"/>
              <a:gd name="connsiteY71" fmla="*/ 138112 h 923925"/>
              <a:gd name="connsiteX72" fmla="*/ 346281 w 1151143"/>
              <a:gd name="connsiteY72" fmla="*/ 116681 h 923925"/>
              <a:gd name="connsiteX73" fmla="*/ 360568 w 1151143"/>
              <a:gd name="connsiteY73" fmla="*/ 111918 h 923925"/>
              <a:gd name="connsiteX74" fmla="*/ 367712 w 1151143"/>
              <a:gd name="connsiteY74" fmla="*/ 109537 h 923925"/>
              <a:gd name="connsiteX75" fmla="*/ 370093 w 1151143"/>
              <a:gd name="connsiteY75" fmla="*/ 102393 h 923925"/>
              <a:gd name="connsiteX76" fmla="*/ 396287 w 1151143"/>
              <a:gd name="connsiteY76" fmla="*/ 97631 h 923925"/>
              <a:gd name="connsiteX77" fmla="*/ 424862 w 1151143"/>
              <a:gd name="connsiteY77" fmla="*/ 123825 h 923925"/>
              <a:gd name="connsiteX78" fmla="*/ 446293 w 1151143"/>
              <a:gd name="connsiteY78" fmla="*/ 126206 h 923925"/>
              <a:gd name="connsiteX79" fmla="*/ 453437 w 1151143"/>
              <a:gd name="connsiteY79" fmla="*/ 130968 h 923925"/>
              <a:gd name="connsiteX80" fmla="*/ 460581 w 1151143"/>
              <a:gd name="connsiteY80" fmla="*/ 133350 h 923925"/>
              <a:gd name="connsiteX81" fmla="*/ 474868 w 1151143"/>
              <a:gd name="connsiteY81" fmla="*/ 130968 h 923925"/>
              <a:gd name="connsiteX82" fmla="*/ 465343 w 1151143"/>
              <a:gd name="connsiteY82" fmla="*/ 111918 h 923925"/>
              <a:gd name="connsiteX83" fmla="*/ 462962 w 1151143"/>
              <a:gd name="connsiteY83" fmla="*/ 104775 h 923925"/>
              <a:gd name="connsiteX84" fmla="*/ 477250 w 1151143"/>
              <a:gd name="connsiteY84" fmla="*/ 83343 h 923925"/>
              <a:gd name="connsiteX85" fmla="*/ 482012 w 1151143"/>
              <a:gd name="connsiteY85" fmla="*/ 73818 h 923925"/>
              <a:gd name="connsiteX86" fmla="*/ 484393 w 1151143"/>
              <a:gd name="connsiteY86" fmla="*/ 64293 h 923925"/>
              <a:gd name="connsiteX87" fmla="*/ 489156 w 1151143"/>
              <a:gd name="connsiteY87" fmla="*/ 57150 h 923925"/>
              <a:gd name="connsiteX88" fmla="*/ 496300 w 1151143"/>
              <a:gd name="connsiteY88" fmla="*/ 42862 h 923925"/>
              <a:gd name="connsiteX89" fmla="*/ 503443 w 1151143"/>
              <a:gd name="connsiteY89" fmla="*/ 38100 h 923925"/>
              <a:gd name="connsiteX90" fmla="*/ 534400 w 1151143"/>
              <a:gd name="connsiteY90" fmla="*/ 40481 h 923925"/>
              <a:gd name="connsiteX91" fmla="*/ 551068 w 1151143"/>
              <a:gd name="connsiteY91" fmla="*/ 38100 h 923925"/>
              <a:gd name="connsiteX92" fmla="*/ 548687 w 1151143"/>
              <a:gd name="connsiteY92" fmla="*/ 23812 h 923925"/>
              <a:gd name="connsiteX93" fmla="*/ 551068 w 1151143"/>
              <a:gd name="connsiteY93" fmla="*/ 14287 h 923925"/>
              <a:gd name="connsiteX94" fmla="*/ 565356 w 1151143"/>
              <a:gd name="connsiteY94" fmla="*/ 19050 h 923925"/>
              <a:gd name="connsiteX95" fmla="*/ 572500 w 1151143"/>
              <a:gd name="connsiteY95" fmla="*/ 21431 h 923925"/>
              <a:gd name="connsiteX96" fmla="*/ 586787 w 1151143"/>
              <a:gd name="connsiteY96" fmla="*/ 28575 h 923925"/>
              <a:gd name="connsiteX97" fmla="*/ 596312 w 1151143"/>
              <a:gd name="connsiteY97" fmla="*/ 33337 h 923925"/>
              <a:gd name="connsiteX98" fmla="*/ 605837 w 1151143"/>
              <a:gd name="connsiteY98" fmla="*/ 35718 h 923925"/>
              <a:gd name="connsiteX99" fmla="*/ 641556 w 1151143"/>
              <a:gd name="connsiteY99" fmla="*/ 40481 h 923925"/>
              <a:gd name="connsiteX100" fmla="*/ 651081 w 1151143"/>
              <a:gd name="connsiteY100" fmla="*/ 45243 h 923925"/>
              <a:gd name="connsiteX101" fmla="*/ 672512 w 1151143"/>
              <a:gd name="connsiteY101" fmla="*/ 47625 h 923925"/>
              <a:gd name="connsiteX102" fmla="*/ 670131 w 1151143"/>
              <a:gd name="connsiteY102" fmla="*/ 66675 h 923925"/>
              <a:gd name="connsiteX103" fmla="*/ 662987 w 1151143"/>
              <a:gd name="connsiteY103" fmla="*/ 71437 h 923925"/>
              <a:gd name="connsiteX104" fmla="*/ 655843 w 1151143"/>
              <a:gd name="connsiteY104" fmla="*/ 78581 h 923925"/>
              <a:gd name="connsiteX105" fmla="*/ 651081 w 1151143"/>
              <a:gd name="connsiteY105" fmla="*/ 85725 h 923925"/>
              <a:gd name="connsiteX106" fmla="*/ 646318 w 1151143"/>
              <a:gd name="connsiteY106" fmla="*/ 100012 h 923925"/>
              <a:gd name="connsiteX107" fmla="*/ 641556 w 1151143"/>
              <a:gd name="connsiteY107" fmla="*/ 102393 h 923925"/>
              <a:gd name="connsiteX108" fmla="*/ 639175 w 1151143"/>
              <a:gd name="connsiteY108" fmla="*/ 123825 h 923925"/>
              <a:gd name="connsiteX109" fmla="*/ 646318 w 1151143"/>
              <a:gd name="connsiteY109" fmla="*/ 140493 h 923925"/>
              <a:gd name="connsiteX110" fmla="*/ 660606 w 1151143"/>
              <a:gd name="connsiteY110" fmla="*/ 145256 h 923925"/>
              <a:gd name="connsiteX111" fmla="*/ 670131 w 1151143"/>
              <a:gd name="connsiteY111" fmla="*/ 150018 h 923925"/>
              <a:gd name="connsiteX112" fmla="*/ 684418 w 1151143"/>
              <a:gd name="connsiteY112" fmla="*/ 161925 h 923925"/>
              <a:gd name="connsiteX113" fmla="*/ 691562 w 1151143"/>
              <a:gd name="connsiteY113" fmla="*/ 169068 h 923925"/>
              <a:gd name="connsiteX114" fmla="*/ 698706 w 1151143"/>
              <a:gd name="connsiteY114" fmla="*/ 173831 h 923925"/>
              <a:gd name="connsiteX115" fmla="*/ 715375 w 1151143"/>
              <a:gd name="connsiteY115" fmla="*/ 183356 h 923925"/>
              <a:gd name="connsiteX116" fmla="*/ 736806 w 1151143"/>
              <a:gd name="connsiteY116" fmla="*/ 197643 h 923925"/>
              <a:gd name="connsiteX117" fmla="*/ 743950 w 1151143"/>
              <a:gd name="connsiteY117" fmla="*/ 202406 h 923925"/>
              <a:gd name="connsiteX118" fmla="*/ 751093 w 1151143"/>
              <a:gd name="connsiteY118" fmla="*/ 209550 h 923925"/>
              <a:gd name="connsiteX119" fmla="*/ 758237 w 1151143"/>
              <a:gd name="connsiteY119" fmla="*/ 211931 h 923925"/>
              <a:gd name="connsiteX120" fmla="*/ 765381 w 1151143"/>
              <a:gd name="connsiteY120" fmla="*/ 216693 h 923925"/>
              <a:gd name="connsiteX121" fmla="*/ 789193 w 1151143"/>
              <a:gd name="connsiteY121" fmla="*/ 211931 h 923925"/>
              <a:gd name="connsiteX122" fmla="*/ 796337 w 1151143"/>
              <a:gd name="connsiteY122" fmla="*/ 204787 h 923925"/>
              <a:gd name="connsiteX123" fmla="*/ 805862 w 1151143"/>
              <a:gd name="connsiteY123" fmla="*/ 190500 h 923925"/>
              <a:gd name="connsiteX124" fmla="*/ 810625 w 1151143"/>
              <a:gd name="connsiteY124" fmla="*/ 90487 h 923925"/>
              <a:gd name="connsiteX125" fmla="*/ 813006 w 1151143"/>
              <a:gd name="connsiteY125" fmla="*/ 80962 h 923925"/>
              <a:gd name="connsiteX126" fmla="*/ 817768 w 1151143"/>
              <a:gd name="connsiteY126" fmla="*/ 59531 h 923925"/>
              <a:gd name="connsiteX127" fmla="*/ 820150 w 1151143"/>
              <a:gd name="connsiteY127" fmla="*/ 52387 h 923925"/>
              <a:gd name="connsiteX128" fmla="*/ 822531 w 1151143"/>
              <a:gd name="connsiteY128" fmla="*/ 11906 h 923925"/>
              <a:gd name="connsiteX129" fmla="*/ 827293 w 1151143"/>
              <a:gd name="connsiteY129" fmla="*/ 4762 h 923925"/>
              <a:gd name="connsiteX130" fmla="*/ 829675 w 1151143"/>
              <a:gd name="connsiteY130" fmla="*/ 0 h 923925"/>
              <a:gd name="connsiteX131" fmla="*/ 841581 w 1151143"/>
              <a:gd name="connsiteY131" fmla="*/ 14287 h 923925"/>
              <a:gd name="connsiteX132" fmla="*/ 846343 w 1151143"/>
              <a:gd name="connsiteY132" fmla="*/ 28575 h 923925"/>
              <a:gd name="connsiteX133" fmla="*/ 848725 w 1151143"/>
              <a:gd name="connsiteY133" fmla="*/ 57150 h 923925"/>
              <a:gd name="connsiteX134" fmla="*/ 853487 w 1151143"/>
              <a:gd name="connsiteY134" fmla="*/ 71437 h 923925"/>
              <a:gd name="connsiteX135" fmla="*/ 855868 w 1151143"/>
              <a:gd name="connsiteY135" fmla="*/ 78581 h 923925"/>
              <a:gd name="connsiteX136" fmla="*/ 865393 w 1151143"/>
              <a:gd name="connsiteY136" fmla="*/ 95250 h 923925"/>
              <a:gd name="connsiteX137" fmla="*/ 874918 w 1151143"/>
              <a:gd name="connsiteY137" fmla="*/ 109537 h 923925"/>
              <a:gd name="connsiteX138" fmla="*/ 889206 w 1151143"/>
              <a:gd name="connsiteY138" fmla="*/ 114300 h 923925"/>
              <a:gd name="connsiteX139" fmla="*/ 903493 w 1151143"/>
              <a:gd name="connsiteY139" fmla="*/ 126206 h 923925"/>
              <a:gd name="connsiteX140" fmla="*/ 910637 w 1151143"/>
              <a:gd name="connsiteY140" fmla="*/ 130968 h 923925"/>
              <a:gd name="connsiteX141" fmla="*/ 915400 w 1151143"/>
              <a:gd name="connsiteY141" fmla="*/ 159543 h 923925"/>
              <a:gd name="connsiteX142" fmla="*/ 917781 w 1151143"/>
              <a:gd name="connsiteY142" fmla="*/ 166687 h 923925"/>
              <a:gd name="connsiteX143" fmla="*/ 922543 w 1151143"/>
              <a:gd name="connsiteY143" fmla="*/ 188118 h 923925"/>
              <a:gd name="connsiteX144" fmla="*/ 924925 w 1151143"/>
              <a:gd name="connsiteY144" fmla="*/ 190500 h 923925"/>
              <a:gd name="connsiteX145" fmla="*/ 929687 w 1151143"/>
              <a:gd name="connsiteY145" fmla="*/ 202406 h 923925"/>
              <a:gd name="connsiteX146" fmla="*/ 932068 w 1151143"/>
              <a:gd name="connsiteY146" fmla="*/ 214312 h 923925"/>
              <a:gd name="connsiteX147" fmla="*/ 936831 w 1151143"/>
              <a:gd name="connsiteY147" fmla="*/ 221456 h 923925"/>
              <a:gd name="connsiteX148" fmla="*/ 941593 w 1151143"/>
              <a:gd name="connsiteY148" fmla="*/ 240506 h 923925"/>
              <a:gd name="connsiteX149" fmla="*/ 943975 w 1151143"/>
              <a:gd name="connsiteY149" fmla="*/ 247650 h 923925"/>
              <a:gd name="connsiteX150" fmla="*/ 946356 w 1151143"/>
              <a:gd name="connsiteY150" fmla="*/ 266700 h 923925"/>
              <a:gd name="connsiteX151" fmla="*/ 948737 w 1151143"/>
              <a:gd name="connsiteY151" fmla="*/ 276225 h 923925"/>
              <a:gd name="connsiteX152" fmla="*/ 955881 w 1151143"/>
              <a:gd name="connsiteY152" fmla="*/ 278606 h 923925"/>
              <a:gd name="connsiteX153" fmla="*/ 967787 w 1151143"/>
              <a:gd name="connsiteY153" fmla="*/ 280987 h 923925"/>
              <a:gd name="connsiteX154" fmla="*/ 998743 w 1151143"/>
              <a:gd name="connsiteY154" fmla="*/ 283368 h 923925"/>
              <a:gd name="connsiteX155" fmla="*/ 1005887 w 1151143"/>
              <a:gd name="connsiteY155" fmla="*/ 285750 h 923925"/>
              <a:gd name="connsiteX156" fmla="*/ 1010650 w 1151143"/>
              <a:gd name="connsiteY156" fmla="*/ 292893 h 923925"/>
              <a:gd name="connsiteX157" fmla="*/ 1017793 w 1151143"/>
              <a:gd name="connsiteY157" fmla="*/ 300037 h 923925"/>
              <a:gd name="connsiteX158" fmla="*/ 1020175 w 1151143"/>
              <a:gd name="connsiteY158" fmla="*/ 307181 h 923925"/>
              <a:gd name="connsiteX159" fmla="*/ 1022556 w 1151143"/>
              <a:gd name="connsiteY159" fmla="*/ 333375 h 923925"/>
              <a:gd name="connsiteX160" fmla="*/ 1027318 w 1151143"/>
              <a:gd name="connsiteY160" fmla="*/ 340518 h 923925"/>
              <a:gd name="connsiteX161" fmla="*/ 1029700 w 1151143"/>
              <a:gd name="connsiteY161" fmla="*/ 347662 h 923925"/>
              <a:gd name="connsiteX162" fmla="*/ 1041606 w 1151143"/>
              <a:gd name="connsiteY162" fmla="*/ 361950 h 923925"/>
              <a:gd name="connsiteX163" fmla="*/ 1048750 w 1151143"/>
              <a:gd name="connsiteY163" fmla="*/ 376237 h 923925"/>
              <a:gd name="connsiteX164" fmla="*/ 1063037 w 1151143"/>
              <a:gd name="connsiteY164" fmla="*/ 378618 h 923925"/>
              <a:gd name="connsiteX165" fmla="*/ 1070181 w 1151143"/>
              <a:gd name="connsiteY165" fmla="*/ 381000 h 923925"/>
              <a:gd name="connsiteX166" fmla="*/ 1084468 w 1151143"/>
              <a:gd name="connsiteY166" fmla="*/ 431006 h 923925"/>
              <a:gd name="connsiteX167" fmla="*/ 1091612 w 1151143"/>
              <a:gd name="connsiteY167" fmla="*/ 438150 h 923925"/>
              <a:gd name="connsiteX168" fmla="*/ 1101137 w 1151143"/>
              <a:gd name="connsiteY168" fmla="*/ 445293 h 923925"/>
              <a:gd name="connsiteX169" fmla="*/ 1115425 w 1151143"/>
              <a:gd name="connsiteY169" fmla="*/ 454818 h 923925"/>
              <a:gd name="connsiteX170" fmla="*/ 1129712 w 1151143"/>
              <a:gd name="connsiteY170" fmla="*/ 466725 h 923925"/>
              <a:gd name="connsiteX171" fmla="*/ 1136856 w 1151143"/>
              <a:gd name="connsiteY171" fmla="*/ 471487 h 923925"/>
              <a:gd name="connsiteX172" fmla="*/ 1141618 w 1151143"/>
              <a:gd name="connsiteY172" fmla="*/ 481012 h 923925"/>
              <a:gd name="connsiteX173" fmla="*/ 1144000 w 1151143"/>
              <a:gd name="connsiteY173" fmla="*/ 497681 h 923925"/>
              <a:gd name="connsiteX174" fmla="*/ 1146381 w 1151143"/>
              <a:gd name="connsiteY174" fmla="*/ 504825 h 923925"/>
              <a:gd name="connsiteX175" fmla="*/ 1148762 w 1151143"/>
              <a:gd name="connsiteY175" fmla="*/ 521493 h 923925"/>
              <a:gd name="connsiteX176" fmla="*/ 1151143 w 1151143"/>
              <a:gd name="connsiteY176" fmla="*/ 550068 h 923925"/>
              <a:gd name="connsiteX177" fmla="*/ 1134475 w 1151143"/>
              <a:gd name="connsiteY177" fmla="*/ 673893 h 923925"/>
              <a:gd name="connsiteX178" fmla="*/ 1129712 w 1151143"/>
              <a:gd name="connsiteY178" fmla="*/ 690562 h 923925"/>
              <a:gd name="connsiteX179" fmla="*/ 1127331 w 1151143"/>
              <a:gd name="connsiteY179" fmla="*/ 700087 h 923925"/>
              <a:gd name="connsiteX180" fmla="*/ 1113043 w 1151143"/>
              <a:gd name="connsiteY180" fmla="*/ 714375 h 923925"/>
              <a:gd name="connsiteX181" fmla="*/ 1108281 w 1151143"/>
              <a:gd name="connsiteY181" fmla="*/ 721518 h 923925"/>
              <a:gd name="connsiteX182" fmla="*/ 1101137 w 1151143"/>
              <a:gd name="connsiteY182" fmla="*/ 740568 h 923925"/>
              <a:gd name="connsiteX183" fmla="*/ 1093993 w 1151143"/>
              <a:gd name="connsiteY183" fmla="*/ 754856 h 923925"/>
              <a:gd name="connsiteX184" fmla="*/ 1086850 w 1151143"/>
              <a:gd name="connsiteY184" fmla="*/ 759618 h 923925"/>
              <a:gd name="connsiteX185" fmla="*/ 1079706 w 1151143"/>
              <a:gd name="connsiteY185" fmla="*/ 773906 h 923925"/>
              <a:gd name="connsiteX186" fmla="*/ 1074943 w 1151143"/>
              <a:gd name="connsiteY186" fmla="*/ 790575 h 923925"/>
              <a:gd name="connsiteX187" fmla="*/ 1065418 w 1151143"/>
              <a:gd name="connsiteY187" fmla="*/ 812006 h 923925"/>
              <a:gd name="connsiteX188" fmla="*/ 1063037 w 1151143"/>
              <a:gd name="connsiteY188" fmla="*/ 821531 h 923925"/>
              <a:gd name="connsiteX189" fmla="*/ 1060656 w 1151143"/>
              <a:gd name="connsiteY189" fmla="*/ 835818 h 923925"/>
              <a:gd name="connsiteX190" fmla="*/ 1058275 w 1151143"/>
              <a:gd name="connsiteY190" fmla="*/ 842962 h 923925"/>
              <a:gd name="connsiteX191" fmla="*/ 1055893 w 1151143"/>
              <a:gd name="connsiteY191" fmla="*/ 862012 h 923925"/>
              <a:gd name="connsiteX192" fmla="*/ 1053512 w 1151143"/>
              <a:gd name="connsiteY192" fmla="*/ 869156 h 923925"/>
              <a:gd name="connsiteX193" fmla="*/ 1051131 w 1151143"/>
              <a:gd name="connsiteY193" fmla="*/ 883443 h 923925"/>
              <a:gd name="connsiteX194" fmla="*/ 1010650 w 1151143"/>
              <a:gd name="connsiteY194" fmla="*/ 890587 h 923925"/>
              <a:gd name="connsiteX195" fmla="*/ 993981 w 1151143"/>
              <a:gd name="connsiteY195" fmla="*/ 897731 h 923925"/>
              <a:gd name="connsiteX196" fmla="*/ 979693 w 1151143"/>
              <a:gd name="connsiteY196" fmla="*/ 902493 h 923925"/>
              <a:gd name="connsiteX197" fmla="*/ 972550 w 1151143"/>
              <a:gd name="connsiteY197" fmla="*/ 904875 h 923925"/>
              <a:gd name="connsiteX198" fmla="*/ 955881 w 1151143"/>
              <a:gd name="connsiteY198" fmla="*/ 923925 h 923925"/>
              <a:gd name="connsiteX199" fmla="*/ 934450 w 1151143"/>
              <a:gd name="connsiteY199" fmla="*/ 921543 h 923925"/>
              <a:gd name="connsiteX200" fmla="*/ 927306 w 1151143"/>
              <a:gd name="connsiteY200" fmla="*/ 916781 h 923925"/>
              <a:gd name="connsiteX201" fmla="*/ 920162 w 1151143"/>
              <a:gd name="connsiteY201" fmla="*/ 902493 h 923925"/>
              <a:gd name="connsiteX202" fmla="*/ 913018 w 1151143"/>
              <a:gd name="connsiteY202" fmla="*/ 900112 h 923925"/>
              <a:gd name="connsiteX203" fmla="*/ 891587 w 1151143"/>
              <a:gd name="connsiteY203" fmla="*/ 902493 h 923925"/>
              <a:gd name="connsiteX204" fmla="*/ 889206 w 1151143"/>
              <a:gd name="connsiteY204" fmla="*/ 909637 h 923925"/>
              <a:gd name="connsiteX205" fmla="*/ 879681 w 1151143"/>
              <a:gd name="connsiteY205" fmla="*/ 923925 h 923925"/>
              <a:gd name="connsiteX206" fmla="*/ 863012 w 1151143"/>
              <a:gd name="connsiteY206" fmla="*/ 919162 h 923925"/>
              <a:gd name="connsiteX207" fmla="*/ 855868 w 1151143"/>
              <a:gd name="connsiteY207" fmla="*/ 914400 h 923925"/>
              <a:gd name="connsiteX208" fmla="*/ 851106 w 1151143"/>
              <a:gd name="connsiteY208" fmla="*/ 907256 h 923925"/>
              <a:gd name="connsiteX209" fmla="*/ 841581 w 1151143"/>
              <a:gd name="connsiteY209" fmla="*/ 904875 h 923925"/>
              <a:gd name="connsiteX210" fmla="*/ 793956 w 1151143"/>
              <a:gd name="connsiteY210" fmla="*/ 897731 h 923925"/>
              <a:gd name="connsiteX211" fmla="*/ 786812 w 1151143"/>
              <a:gd name="connsiteY211" fmla="*/ 890587 h 923925"/>
              <a:gd name="connsiteX212" fmla="*/ 779668 w 1151143"/>
              <a:gd name="connsiteY212" fmla="*/ 864393 h 923925"/>
              <a:gd name="connsiteX213" fmla="*/ 774906 w 1151143"/>
              <a:gd name="connsiteY213" fmla="*/ 857250 h 923925"/>
              <a:gd name="connsiteX214" fmla="*/ 765381 w 1151143"/>
              <a:gd name="connsiteY214" fmla="*/ 838200 h 923925"/>
              <a:gd name="connsiteX215" fmla="*/ 758237 w 1151143"/>
              <a:gd name="connsiteY215" fmla="*/ 823912 h 923925"/>
              <a:gd name="connsiteX216" fmla="*/ 748712 w 1151143"/>
              <a:gd name="connsiteY216" fmla="*/ 819150 h 923925"/>
              <a:gd name="connsiteX217" fmla="*/ 734425 w 1151143"/>
              <a:gd name="connsiteY217" fmla="*/ 809625 h 923925"/>
              <a:gd name="connsiteX218" fmla="*/ 736806 w 1151143"/>
              <a:gd name="connsiteY218" fmla="*/ 792956 h 923925"/>
              <a:gd name="connsiteX219" fmla="*/ 734425 w 1151143"/>
              <a:gd name="connsiteY219" fmla="*/ 785812 h 923925"/>
              <a:gd name="connsiteX220" fmla="*/ 727281 w 1151143"/>
              <a:gd name="connsiteY220" fmla="*/ 788193 h 923925"/>
              <a:gd name="connsiteX221" fmla="*/ 705850 w 1151143"/>
              <a:gd name="connsiteY221" fmla="*/ 778668 h 923925"/>
              <a:gd name="connsiteX222" fmla="*/ 710612 w 1151143"/>
              <a:gd name="connsiteY222" fmla="*/ 764381 h 923925"/>
              <a:gd name="connsiteX223" fmla="*/ 712993 w 1151143"/>
              <a:gd name="connsiteY223" fmla="*/ 757237 h 923925"/>
              <a:gd name="connsiteX224" fmla="*/ 715375 w 1151143"/>
              <a:gd name="connsiteY224" fmla="*/ 731043 h 923925"/>
              <a:gd name="connsiteX225" fmla="*/ 720137 w 1151143"/>
              <a:gd name="connsiteY225" fmla="*/ 723900 h 923925"/>
              <a:gd name="connsiteX226" fmla="*/ 710612 w 1151143"/>
              <a:gd name="connsiteY226" fmla="*/ 726281 h 923925"/>
              <a:gd name="connsiteX227" fmla="*/ 701087 w 1151143"/>
              <a:gd name="connsiteY227" fmla="*/ 735806 h 923925"/>
              <a:gd name="connsiteX228" fmla="*/ 686800 w 1151143"/>
              <a:gd name="connsiteY228" fmla="*/ 745331 h 923925"/>
              <a:gd name="connsiteX229" fmla="*/ 684418 w 1151143"/>
              <a:gd name="connsiteY229" fmla="*/ 754856 h 923925"/>
              <a:gd name="connsiteX230" fmla="*/ 674893 w 1151143"/>
              <a:gd name="connsiteY230" fmla="*/ 769143 h 923925"/>
              <a:gd name="connsiteX231" fmla="*/ 651081 w 1151143"/>
              <a:gd name="connsiteY231" fmla="*/ 785812 h 923925"/>
              <a:gd name="connsiteX232" fmla="*/ 643937 w 1151143"/>
              <a:gd name="connsiteY232" fmla="*/ 783431 h 923925"/>
              <a:gd name="connsiteX233" fmla="*/ 639175 w 1151143"/>
              <a:gd name="connsiteY233" fmla="*/ 773906 h 923925"/>
              <a:gd name="connsiteX234" fmla="*/ 634412 w 1151143"/>
              <a:gd name="connsiteY234" fmla="*/ 757237 h 923925"/>
              <a:gd name="connsiteX235" fmla="*/ 617743 w 1151143"/>
              <a:gd name="connsiteY235" fmla="*/ 738187 h 923925"/>
              <a:gd name="connsiteX236" fmla="*/ 610600 w 1151143"/>
              <a:gd name="connsiteY236" fmla="*/ 719137 h 923925"/>
              <a:gd name="connsiteX237" fmla="*/ 608218 w 1151143"/>
              <a:gd name="connsiteY237" fmla="*/ 711993 h 923925"/>
              <a:gd name="connsiteX238" fmla="*/ 598693 w 1151143"/>
              <a:gd name="connsiteY238" fmla="*/ 709612 h 923925"/>
              <a:gd name="connsiteX239" fmla="*/ 589168 w 1151143"/>
              <a:gd name="connsiteY239" fmla="*/ 704850 h 923925"/>
              <a:gd name="connsiteX240" fmla="*/ 558212 w 1151143"/>
              <a:gd name="connsiteY240" fmla="*/ 695325 h 923925"/>
              <a:gd name="connsiteX241" fmla="*/ 551068 w 1151143"/>
              <a:gd name="connsiteY241" fmla="*/ 692943 h 923925"/>
              <a:gd name="connsiteX242" fmla="*/ 543925 w 1151143"/>
              <a:gd name="connsiteY242" fmla="*/ 690562 h 923925"/>
              <a:gd name="connsiteX243" fmla="*/ 536781 w 1151143"/>
              <a:gd name="connsiteY243" fmla="*/ 685800 h 923925"/>
              <a:gd name="connsiteX244" fmla="*/ 522493 w 1151143"/>
              <a:gd name="connsiteY244" fmla="*/ 678656 h 923925"/>
              <a:gd name="connsiteX245" fmla="*/ 474868 w 1151143"/>
              <a:gd name="connsiteY245" fmla="*/ 683418 h 923925"/>
              <a:gd name="connsiteX246" fmla="*/ 453437 w 1151143"/>
              <a:gd name="connsiteY246" fmla="*/ 685800 h 923925"/>
              <a:gd name="connsiteX247" fmla="*/ 436768 w 1151143"/>
              <a:gd name="connsiteY247" fmla="*/ 702468 h 923925"/>
              <a:gd name="connsiteX248" fmla="*/ 370093 w 1151143"/>
              <a:gd name="connsiteY248" fmla="*/ 704850 h 923925"/>
              <a:gd name="connsiteX249" fmla="*/ 355806 w 1151143"/>
              <a:gd name="connsiteY249" fmla="*/ 714375 h 923925"/>
              <a:gd name="connsiteX250" fmla="*/ 334375 w 1151143"/>
              <a:gd name="connsiteY250" fmla="*/ 733425 h 923925"/>
              <a:gd name="connsiteX251" fmla="*/ 329612 w 1151143"/>
              <a:gd name="connsiteY251" fmla="*/ 740568 h 923925"/>
              <a:gd name="connsiteX252" fmla="*/ 317706 w 1151143"/>
              <a:gd name="connsiteY252" fmla="*/ 762000 h 923925"/>
              <a:gd name="connsiteX253" fmla="*/ 310562 w 1151143"/>
              <a:gd name="connsiteY253" fmla="*/ 764381 h 923925"/>
              <a:gd name="connsiteX254" fmla="*/ 277225 w 1151143"/>
              <a:gd name="connsiteY254" fmla="*/ 762000 h 923925"/>
              <a:gd name="connsiteX255" fmla="*/ 262937 w 1151143"/>
              <a:gd name="connsiteY255" fmla="*/ 759618 h 923925"/>
              <a:gd name="connsiteX256" fmla="*/ 262937 w 1151143"/>
              <a:gd name="connsiteY256" fmla="*/ 752475 h 923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151143" h="923925">
                <a:moveTo>
                  <a:pt x="262937" y="752475"/>
                </a:moveTo>
                <a:cubicBezTo>
                  <a:pt x="261747" y="751681"/>
                  <a:pt x="258288" y="754579"/>
                  <a:pt x="255793" y="754856"/>
                </a:cubicBezTo>
                <a:cubicBezTo>
                  <a:pt x="243934" y="756174"/>
                  <a:pt x="231683" y="754473"/>
                  <a:pt x="220075" y="757237"/>
                </a:cubicBezTo>
                <a:cubicBezTo>
                  <a:pt x="214507" y="758563"/>
                  <a:pt x="210550" y="763587"/>
                  <a:pt x="205787" y="766762"/>
                </a:cubicBezTo>
                <a:cubicBezTo>
                  <a:pt x="195687" y="773496"/>
                  <a:pt x="201206" y="770243"/>
                  <a:pt x="189118" y="776287"/>
                </a:cubicBezTo>
                <a:cubicBezTo>
                  <a:pt x="175548" y="789859"/>
                  <a:pt x="189239" y="778616"/>
                  <a:pt x="172450" y="785812"/>
                </a:cubicBezTo>
                <a:cubicBezTo>
                  <a:pt x="169819" y="786939"/>
                  <a:pt x="167866" y="789295"/>
                  <a:pt x="165306" y="790575"/>
                </a:cubicBezTo>
                <a:cubicBezTo>
                  <a:pt x="163061" y="791698"/>
                  <a:pt x="163321" y="785812"/>
                  <a:pt x="158162" y="792956"/>
                </a:cubicBezTo>
                <a:cubicBezTo>
                  <a:pt x="147050" y="792162"/>
                  <a:pt x="135889" y="791877"/>
                  <a:pt x="124825" y="790575"/>
                </a:cubicBezTo>
                <a:cubicBezTo>
                  <a:pt x="122332" y="790282"/>
                  <a:pt x="120095" y="788883"/>
                  <a:pt x="117681" y="788193"/>
                </a:cubicBezTo>
                <a:cubicBezTo>
                  <a:pt x="114534" y="787294"/>
                  <a:pt x="111331" y="786606"/>
                  <a:pt x="108156" y="785812"/>
                </a:cubicBezTo>
                <a:cubicBezTo>
                  <a:pt x="92371" y="775290"/>
                  <a:pt x="109907" y="787654"/>
                  <a:pt x="93868" y="773906"/>
                </a:cubicBezTo>
                <a:cubicBezTo>
                  <a:pt x="90855" y="771323"/>
                  <a:pt x="87518" y="769143"/>
                  <a:pt x="84343" y="766762"/>
                </a:cubicBezTo>
                <a:cubicBezTo>
                  <a:pt x="81735" y="758937"/>
                  <a:pt x="79050" y="754594"/>
                  <a:pt x="84343" y="745331"/>
                </a:cubicBezTo>
                <a:cubicBezTo>
                  <a:pt x="85588" y="743152"/>
                  <a:pt x="89106" y="743744"/>
                  <a:pt x="91487" y="742950"/>
                </a:cubicBezTo>
                <a:cubicBezTo>
                  <a:pt x="99035" y="731629"/>
                  <a:pt x="95345" y="738522"/>
                  <a:pt x="101012" y="721518"/>
                </a:cubicBezTo>
                <a:lnTo>
                  <a:pt x="103393" y="714375"/>
                </a:lnTo>
                <a:lnTo>
                  <a:pt x="105775" y="707231"/>
                </a:lnTo>
                <a:cubicBezTo>
                  <a:pt x="100930" y="683016"/>
                  <a:pt x="105895" y="705272"/>
                  <a:pt x="101012" y="688181"/>
                </a:cubicBezTo>
                <a:cubicBezTo>
                  <a:pt x="99995" y="684622"/>
                  <a:pt x="98152" y="675317"/>
                  <a:pt x="96250" y="671512"/>
                </a:cubicBezTo>
                <a:cubicBezTo>
                  <a:pt x="94970" y="668952"/>
                  <a:pt x="93471" y="667940"/>
                  <a:pt x="91487" y="664368"/>
                </a:cubicBezTo>
                <a:cubicBezTo>
                  <a:pt x="89106" y="661193"/>
                  <a:pt x="86312" y="658289"/>
                  <a:pt x="84343" y="654843"/>
                </a:cubicBezTo>
                <a:cubicBezTo>
                  <a:pt x="83098" y="652664"/>
                  <a:pt x="82622" y="650121"/>
                  <a:pt x="81962" y="647700"/>
                </a:cubicBezTo>
                <a:cubicBezTo>
                  <a:pt x="80240" y="641385"/>
                  <a:pt x="79270" y="634859"/>
                  <a:pt x="77200" y="628650"/>
                </a:cubicBezTo>
                <a:cubicBezTo>
                  <a:pt x="75612" y="623887"/>
                  <a:pt x="73654" y="619232"/>
                  <a:pt x="72437" y="614362"/>
                </a:cubicBezTo>
                <a:cubicBezTo>
                  <a:pt x="71643" y="611187"/>
                  <a:pt x="70996" y="607972"/>
                  <a:pt x="70056" y="604837"/>
                </a:cubicBezTo>
                <a:cubicBezTo>
                  <a:pt x="60840" y="574119"/>
                  <a:pt x="70100" y="602546"/>
                  <a:pt x="60531" y="583406"/>
                </a:cubicBezTo>
                <a:cubicBezTo>
                  <a:pt x="59409" y="581161"/>
                  <a:pt x="58150" y="576262"/>
                  <a:pt x="58150" y="576262"/>
                </a:cubicBezTo>
                <a:cubicBezTo>
                  <a:pt x="45450" y="557212"/>
                  <a:pt x="33904" y="537340"/>
                  <a:pt x="20050" y="519112"/>
                </a:cubicBezTo>
                <a:cubicBezTo>
                  <a:pt x="18531" y="517114"/>
                  <a:pt x="14995" y="518123"/>
                  <a:pt x="12906" y="516731"/>
                </a:cubicBezTo>
                <a:cubicBezTo>
                  <a:pt x="10104" y="514863"/>
                  <a:pt x="8143" y="511968"/>
                  <a:pt x="5762" y="509587"/>
                </a:cubicBezTo>
                <a:cubicBezTo>
                  <a:pt x="4175" y="506412"/>
                  <a:pt x="1502" y="503576"/>
                  <a:pt x="1000" y="500062"/>
                </a:cubicBezTo>
                <a:cubicBezTo>
                  <a:pt x="0" y="493060"/>
                  <a:pt x="6179" y="491053"/>
                  <a:pt x="10525" y="488156"/>
                </a:cubicBezTo>
                <a:cubicBezTo>
                  <a:pt x="13700" y="488950"/>
                  <a:pt x="16903" y="489638"/>
                  <a:pt x="20050" y="490537"/>
                </a:cubicBezTo>
                <a:cubicBezTo>
                  <a:pt x="22463" y="491226"/>
                  <a:pt x="24683" y="492918"/>
                  <a:pt x="27193" y="492918"/>
                </a:cubicBezTo>
                <a:cubicBezTo>
                  <a:pt x="29703" y="492918"/>
                  <a:pt x="31956" y="491331"/>
                  <a:pt x="34337" y="490537"/>
                </a:cubicBezTo>
                <a:cubicBezTo>
                  <a:pt x="33543" y="484981"/>
                  <a:pt x="34041" y="479079"/>
                  <a:pt x="31956" y="473868"/>
                </a:cubicBezTo>
                <a:cubicBezTo>
                  <a:pt x="30705" y="470741"/>
                  <a:pt x="26968" y="469312"/>
                  <a:pt x="24812" y="466725"/>
                </a:cubicBezTo>
                <a:cubicBezTo>
                  <a:pt x="19685" y="460572"/>
                  <a:pt x="20054" y="459594"/>
                  <a:pt x="17668" y="452437"/>
                </a:cubicBezTo>
                <a:cubicBezTo>
                  <a:pt x="18400" y="437796"/>
                  <a:pt x="19496" y="400077"/>
                  <a:pt x="22431" y="381000"/>
                </a:cubicBezTo>
                <a:cubicBezTo>
                  <a:pt x="22813" y="378519"/>
                  <a:pt x="23037" y="375631"/>
                  <a:pt x="24812" y="373856"/>
                </a:cubicBezTo>
                <a:cubicBezTo>
                  <a:pt x="26587" y="372081"/>
                  <a:pt x="29521" y="372084"/>
                  <a:pt x="31956" y="371475"/>
                </a:cubicBezTo>
                <a:cubicBezTo>
                  <a:pt x="35882" y="370493"/>
                  <a:pt x="39893" y="369887"/>
                  <a:pt x="43862" y="369093"/>
                </a:cubicBezTo>
                <a:cubicBezTo>
                  <a:pt x="58584" y="359279"/>
                  <a:pt x="44222" y="370177"/>
                  <a:pt x="55768" y="357187"/>
                </a:cubicBezTo>
                <a:cubicBezTo>
                  <a:pt x="60243" y="352153"/>
                  <a:pt x="65293" y="347662"/>
                  <a:pt x="70056" y="342900"/>
                </a:cubicBezTo>
                <a:cubicBezTo>
                  <a:pt x="72437" y="340519"/>
                  <a:pt x="74005" y="336821"/>
                  <a:pt x="77200" y="335756"/>
                </a:cubicBezTo>
                <a:cubicBezTo>
                  <a:pt x="93617" y="330283"/>
                  <a:pt x="87937" y="334542"/>
                  <a:pt x="96250" y="326231"/>
                </a:cubicBezTo>
                <a:cubicBezTo>
                  <a:pt x="108950" y="323850"/>
                  <a:pt x="122029" y="322978"/>
                  <a:pt x="134350" y="319087"/>
                </a:cubicBezTo>
                <a:cubicBezTo>
                  <a:pt x="137561" y="318073"/>
                  <a:pt x="138549" y="313578"/>
                  <a:pt x="141493" y="311943"/>
                </a:cubicBezTo>
                <a:cubicBezTo>
                  <a:pt x="145881" y="309505"/>
                  <a:pt x="150954" y="308560"/>
                  <a:pt x="155781" y="307181"/>
                </a:cubicBezTo>
                <a:cubicBezTo>
                  <a:pt x="177846" y="300876"/>
                  <a:pt x="166729" y="303235"/>
                  <a:pt x="189118" y="300037"/>
                </a:cubicBezTo>
                <a:cubicBezTo>
                  <a:pt x="193087" y="298450"/>
                  <a:pt x="197023" y="296776"/>
                  <a:pt x="201025" y="295275"/>
                </a:cubicBezTo>
                <a:cubicBezTo>
                  <a:pt x="203375" y="294394"/>
                  <a:pt x="206208" y="294461"/>
                  <a:pt x="208168" y="292893"/>
                </a:cubicBezTo>
                <a:cubicBezTo>
                  <a:pt x="210403" y="291105"/>
                  <a:pt x="210696" y="287538"/>
                  <a:pt x="212931" y="285750"/>
                </a:cubicBezTo>
                <a:cubicBezTo>
                  <a:pt x="214891" y="284182"/>
                  <a:pt x="217830" y="284491"/>
                  <a:pt x="220075" y="283368"/>
                </a:cubicBezTo>
                <a:cubicBezTo>
                  <a:pt x="222634" y="282088"/>
                  <a:pt x="224837" y="280193"/>
                  <a:pt x="227218" y="278606"/>
                </a:cubicBezTo>
                <a:cubicBezTo>
                  <a:pt x="228806" y="276225"/>
                  <a:pt x="230701" y="274022"/>
                  <a:pt x="231981" y="271462"/>
                </a:cubicBezTo>
                <a:cubicBezTo>
                  <a:pt x="233104" y="269217"/>
                  <a:pt x="233143" y="266512"/>
                  <a:pt x="234362" y="264318"/>
                </a:cubicBezTo>
                <a:cubicBezTo>
                  <a:pt x="237142" y="259315"/>
                  <a:pt x="242077" y="255461"/>
                  <a:pt x="243887" y="250031"/>
                </a:cubicBezTo>
                <a:cubicBezTo>
                  <a:pt x="249555" y="233028"/>
                  <a:pt x="245865" y="239920"/>
                  <a:pt x="253412" y="228600"/>
                </a:cubicBezTo>
                <a:lnTo>
                  <a:pt x="251031" y="216693"/>
                </a:lnTo>
                <a:cubicBezTo>
                  <a:pt x="255987" y="196867"/>
                  <a:pt x="249952" y="216471"/>
                  <a:pt x="258175" y="200025"/>
                </a:cubicBezTo>
                <a:cubicBezTo>
                  <a:pt x="261051" y="194273"/>
                  <a:pt x="259631" y="190287"/>
                  <a:pt x="265318" y="185737"/>
                </a:cubicBezTo>
                <a:cubicBezTo>
                  <a:pt x="267278" y="184169"/>
                  <a:pt x="270081" y="184150"/>
                  <a:pt x="272462" y="183356"/>
                </a:cubicBezTo>
                <a:cubicBezTo>
                  <a:pt x="274050" y="185737"/>
                  <a:pt x="275945" y="187940"/>
                  <a:pt x="277225" y="190500"/>
                </a:cubicBezTo>
                <a:cubicBezTo>
                  <a:pt x="287089" y="210226"/>
                  <a:pt x="270714" y="184303"/>
                  <a:pt x="284368" y="204787"/>
                </a:cubicBezTo>
                <a:cubicBezTo>
                  <a:pt x="290718" y="203993"/>
                  <a:pt x="299775" y="207667"/>
                  <a:pt x="303418" y="202406"/>
                </a:cubicBezTo>
                <a:cubicBezTo>
                  <a:pt x="329633" y="164541"/>
                  <a:pt x="280715" y="176966"/>
                  <a:pt x="324850" y="171450"/>
                </a:cubicBezTo>
                <a:cubicBezTo>
                  <a:pt x="325644" y="169069"/>
                  <a:pt x="327508" y="166801"/>
                  <a:pt x="327231" y="164306"/>
                </a:cubicBezTo>
                <a:cubicBezTo>
                  <a:pt x="326676" y="159316"/>
                  <a:pt x="322468" y="150018"/>
                  <a:pt x="322468" y="150018"/>
                </a:cubicBezTo>
                <a:cubicBezTo>
                  <a:pt x="339225" y="138848"/>
                  <a:pt x="317974" y="151704"/>
                  <a:pt x="341518" y="142875"/>
                </a:cubicBezTo>
                <a:cubicBezTo>
                  <a:pt x="344198" y="141870"/>
                  <a:pt x="346281" y="139700"/>
                  <a:pt x="348662" y="138112"/>
                </a:cubicBezTo>
                <a:cubicBezTo>
                  <a:pt x="347990" y="136097"/>
                  <a:pt x="339871" y="121260"/>
                  <a:pt x="346281" y="116681"/>
                </a:cubicBezTo>
                <a:cubicBezTo>
                  <a:pt x="350366" y="113763"/>
                  <a:pt x="355806" y="113506"/>
                  <a:pt x="360568" y="111918"/>
                </a:cubicBezTo>
                <a:lnTo>
                  <a:pt x="367712" y="109537"/>
                </a:lnTo>
                <a:cubicBezTo>
                  <a:pt x="368506" y="107156"/>
                  <a:pt x="368525" y="104353"/>
                  <a:pt x="370093" y="102393"/>
                </a:cubicBezTo>
                <a:cubicBezTo>
                  <a:pt x="376720" y="94109"/>
                  <a:pt x="387245" y="97631"/>
                  <a:pt x="396287" y="97631"/>
                </a:cubicBezTo>
                <a:cubicBezTo>
                  <a:pt x="405812" y="106362"/>
                  <a:pt x="413643" y="117414"/>
                  <a:pt x="424862" y="123825"/>
                </a:cubicBezTo>
                <a:cubicBezTo>
                  <a:pt x="431103" y="127391"/>
                  <a:pt x="439320" y="124463"/>
                  <a:pt x="446293" y="126206"/>
                </a:cubicBezTo>
                <a:cubicBezTo>
                  <a:pt x="449069" y="126900"/>
                  <a:pt x="450877" y="129688"/>
                  <a:pt x="453437" y="130968"/>
                </a:cubicBezTo>
                <a:cubicBezTo>
                  <a:pt x="455682" y="132091"/>
                  <a:pt x="458200" y="132556"/>
                  <a:pt x="460581" y="133350"/>
                </a:cubicBezTo>
                <a:cubicBezTo>
                  <a:pt x="465343" y="132556"/>
                  <a:pt x="472309" y="135062"/>
                  <a:pt x="474868" y="130968"/>
                </a:cubicBezTo>
                <a:cubicBezTo>
                  <a:pt x="484302" y="115873"/>
                  <a:pt x="472368" y="114260"/>
                  <a:pt x="465343" y="111918"/>
                </a:cubicBezTo>
                <a:cubicBezTo>
                  <a:pt x="464549" y="109537"/>
                  <a:pt x="462168" y="107156"/>
                  <a:pt x="462962" y="104775"/>
                </a:cubicBezTo>
                <a:cubicBezTo>
                  <a:pt x="465348" y="97618"/>
                  <a:pt x="473675" y="90493"/>
                  <a:pt x="477250" y="83343"/>
                </a:cubicBezTo>
                <a:cubicBezTo>
                  <a:pt x="478837" y="80168"/>
                  <a:pt x="480766" y="77142"/>
                  <a:pt x="482012" y="73818"/>
                </a:cubicBezTo>
                <a:cubicBezTo>
                  <a:pt x="483161" y="70754"/>
                  <a:pt x="483104" y="67301"/>
                  <a:pt x="484393" y="64293"/>
                </a:cubicBezTo>
                <a:cubicBezTo>
                  <a:pt x="485520" y="61663"/>
                  <a:pt x="487568" y="59531"/>
                  <a:pt x="489156" y="57150"/>
                </a:cubicBezTo>
                <a:cubicBezTo>
                  <a:pt x="491093" y="51338"/>
                  <a:pt x="491683" y="47479"/>
                  <a:pt x="496300" y="42862"/>
                </a:cubicBezTo>
                <a:cubicBezTo>
                  <a:pt x="498323" y="40839"/>
                  <a:pt x="501062" y="39687"/>
                  <a:pt x="503443" y="38100"/>
                </a:cubicBezTo>
                <a:cubicBezTo>
                  <a:pt x="513762" y="38894"/>
                  <a:pt x="524051" y="40481"/>
                  <a:pt x="534400" y="40481"/>
                </a:cubicBezTo>
                <a:cubicBezTo>
                  <a:pt x="540012" y="40481"/>
                  <a:pt x="547416" y="42361"/>
                  <a:pt x="551068" y="38100"/>
                </a:cubicBezTo>
                <a:cubicBezTo>
                  <a:pt x="554210" y="34434"/>
                  <a:pt x="549481" y="28575"/>
                  <a:pt x="548687" y="23812"/>
                </a:cubicBezTo>
                <a:cubicBezTo>
                  <a:pt x="549481" y="20637"/>
                  <a:pt x="547921" y="15186"/>
                  <a:pt x="551068" y="14287"/>
                </a:cubicBezTo>
                <a:cubicBezTo>
                  <a:pt x="555895" y="12908"/>
                  <a:pt x="560593" y="17462"/>
                  <a:pt x="565356" y="19050"/>
                </a:cubicBezTo>
                <a:lnTo>
                  <a:pt x="572500" y="21431"/>
                </a:lnTo>
                <a:cubicBezTo>
                  <a:pt x="586223" y="30580"/>
                  <a:pt x="572988" y="22661"/>
                  <a:pt x="586787" y="28575"/>
                </a:cubicBezTo>
                <a:cubicBezTo>
                  <a:pt x="590050" y="29973"/>
                  <a:pt x="592988" y="32091"/>
                  <a:pt x="596312" y="33337"/>
                </a:cubicBezTo>
                <a:cubicBezTo>
                  <a:pt x="599376" y="34486"/>
                  <a:pt x="602642" y="35008"/>
                  <a:pt x="605837" y="35718"/>
                </a:cubicBezTo>
                <a:cubicBezTo>
                  <a:pt x="621986" y="39307"/>
                  <a:pt x="620770" y="38403"/>
                  <a:pt x="641556" y="40481"/>
                </a:cubicBezTo>
                <a:cubicBezTo>
                  <a:pt x="644731" y="42068"/>
                  <a:pt x="647622" y="44445"/>
                  <a:pt x="651081" y="45243"/>
                </a:cubicBezTo>
                <a:cubicBezTo>
                  <a:pt x="658085" y="46859"/>
                  <a:pt x="667737" y="42253"/>
                  <a:pt x="672512" y="47625"/>
                </a:cubicBezTo>
                <a:cubicBezTo>
                  <a:pt x="676763" y="52408"/>
                  <a:pt x="672508" y="60733"/>
                  <a:pt x="670131" y="66675"/>
                </a:cubicBezTo>
                <a:cubicBezTo>
                  <a:pt x="669068" y="69332"/>
                  <a:pt x="665186" y="69605"/>
                  <a:pt x="662987" y="71437"/>
                </a:cubicBezTo>
                <a:cubicBezTo>
                  <a:pt x="660400" y="73593"/>
                  <a:pt x="657999" y="75994"/>
                  <a:pt x="655843" y="78581"/>
                </a:cubicBezTo>
                <a:cubicBezTo>
                  <a:pt x="654011" y="80780"/>
                  <a:pt x="652243" y="83110"/>
                  <a:pt x="651081" y="85725"/>
                </a:cubicBezTo>
                <a:cubicBezTo>
                  <a:pt x="649042" y="90312"/>
                  <a:pt x="650808" y="97767"/>
                  <a:pt x="646318" y="100012"/>
                </a:cubicBezTo>
                <a:lnTo>
                  <a:pt x="641556" y="102393"/>
                </a:lnTo>
                <a:cubicBezTo>
                  <a:pt x="640762" y="109537"/>
                  <a:pt x="639175" y="116637"/>
                  <a:pt x="639175" y="123825"/>
                </a:cubicBezTo>
                <a:cubicBezTo>
                  <a:pt x="639175" y="127622"/>
                  <a:pt x="642429" y="138063"/>
                  <a:pt x="646318" y="140493"/>
                </a:cubicBezTo>
                <a:cubicBezTo>
                  <a:pt x="650575" y="143154"/>
                  <a:pt x="656116" y="143011"/>
                  <a:pt x="660606" y="145256"/>
                </a:cubicBezTo>
                <a:lnTo>
                  <a:pt x="670131" y="150018"/>
                </a:lnTo>
                <a:cubicBezTo>
                  <a:pt x="690993" y="170880"/>
                  <a:pt x="664535" y="145356"/>
                  <a:pt x="684418" y="161925"/>
                </a:cubicBezTo>
                <a:cubicBezTo>
                  <a:pt x="687005" y="164081"/>
                  <a:pt x="688975" y="166912"/>
                  <a:pt x="691562" y="169068"/>
                </a:cubicBezTo>
                <a:cubicBezTo>
                  <a:pt x="693761" y="170900"/>
                  <a:pt x="696377" y="172167"/>
                  <a:pt x="698706" y="173831"/>
                </a:cubicBezTo>
                <a:cubicBezTo>
                  <a:pt x="711320" y="182841"/>
                  <a:pt x="703782" y="179492"/>
                  <a:pt x="715375" y="183356"/>
                </a:cubicBezTo>
                <a:lnTo>
                  <a:pt x="736806" y="197643"/>
                </a:lnTo>
                <a:cubicBezTo>
                  <a:pt x="739187" y="199231"/>
                  <a:pt x="741926" y="200382"/>
                  <a:pt x="743950" y="202406"/>
                </a:cubicBezTo>
                <a:cubicBezTo>
                  <a:pt x="746331" y="204787"/>
                  <a:pt x="748291" y="207682"/>
                  <a:pt x="751093" y="209550"/>
                </a:cubicBezTo>
                <a:cubicBezTo>
                  <a:pt x="753182" y="210942"/>
                  <a:pt x="755992" y="210809"/>
                  <a:pt x="758237" y="211931"/>
                </a:cubicBezTo>
                <a:cubicBezTo>
                  <a:pt x="760797" y="213211"/>
                  <a:pt x="763000" y="215106"/>
                  <a:pt x="765381" y="216693"/>
                </a:cubicBezTo>
                <a:cubicBezTo>
                  <a:pt x="766792" y="216491"/>
                  <a:pt x="784659" y="214954"/>
                  <a:pt x="789193" y="211931"/>
                </a:cubicBezTo>
                <a:cubicBezTo>
                  <a:pt x="791995" y="210063"/>
                  <a:pt x="794269" y="207445"/>
                  <a:pt x="796337" y="204787"/>
                </a:cubicBezTo>
                <a:cubicBezTo>
                  <a:pt x="799851" y="200269"/>
                  <a:pt x="805862" y="190500"/>
                  <a:pt x="805862" y="190500"/>
                </a:cubicBezTo>
                <a:cubicBezTo>
                  <a:pt x="807450" y="157162"/>
                  <a:pt x="802531" y="122866"/>
                  <a:pt x="810625" y="90487"/>
                </a:cubicBezTo>
                <a:cubicBezTo>
                  <a:pt x="811419" y="87312"/>
                  <a:pt x="812296" y="84157"/>
                  <a:pt x="813006" y="80962"/>
                </a:cubicBezTo>
                <a:cubicBezTo>
                  <a:pt x="815458" y="69925"/>
                  <a:pt x="814867" y="69685"/>
                  <a:pt x="817768" y="59531"/>
                </a:cubicBezTo>
                <a:cubicBezTo>
                  <a:pt x="818458" y="57117"/>
                  <a:pt x="819356" y="54768"/>
                  <a:pt x="820150" y="52387"/>
                </a:cubicBezTo>
                <a:cubicBezTo>
                  <a:pt x="820944" y="38893"/>
                  <a:pt x="820526" y="25273"/>
                  <a:pt x="822531" y="11906"/>
                </a:cubicBezTo>
                <a:cubicBezTo>
                  <a:pt x="822955" y="9076"/>
                  <a:pt x="825821" y="7216"/>
                  <a:pt x="827293" y="4762"/>
                </a:cubicBezTo>
                <a:cubicBezTo>
                  <a:pt x="828206" y="3240"/>
                  <a:pt x="828881" y="1587"/>
                  <a:pt x="829675" y="0"/>
                </a:cubicBezTo>
                <a:cubicBezTo>
                  <a:pt x="833644" y="4762"/>
                  <a:pt x="838458" y="8932"/>
                  <a:pt x="841581" y="14287"/>
                </a:cubicBezTo>
                <a:cubicBezTo>
                  <a:pt x="844110" y="18623"/>
                  <a:pt x="846343" y="28575"/>
                  <a:pt x="846343" y="28575"/>
                </a:cubicBezTo>
                <a:cubicBezTo>
                  <a:pt x="847137" y="38100"/>
                  <a:pt x="847154" y="47722"/>
                  <a:pt x="848725" y="57150"/>
                </a:cubicBezTo>
                <a:cubicBezTo>
                  <a:pt x="849550" y="62102"/>
                  <a:pt x="851900" y="66675"/>
                  <a:pt x="853487" y="71437"/>
                </a:cubicBezTo>
                <a:cubicBezTo>
                  <a:pt x="854281" y="73818"/>
                  <a:pt x="854476" y="76493"/>
                  <a:pt x="855868" y="78581"/>
                </a:cubicBezTo>
                <a:cubicBezTo>
                  <a:pt x="860654" y="85759"/>
                  <a:pt x="861765" y="86786"/>
                  <a:pt x="865393" y="95250"/>
                </a:cubicBezTo>
                <a:cubicBezTo>
                  <a:pt x="868469" y="102426"/>
                  <a:pt x="866499" y="104859"/>
                  <a:pt x="874918" y="109537"/>
                </a:cubicBezTo>
                <a:cubicBezTo>
                  <a:pt x="879306" y="111975"/>
                  <a:pt x="885029" y="111515"/>
                  <a:pt x="889206" y="114300"/>
                </a:cubicBezTo>
                <a:cubicBezTo>
                  <a:pt x="906943" y="126123"/>
                  <a:pt x="885159" y="110927"/>
                  <a:pt x="903493" y="126206"/>
                </a:cubicBezTo>
                <a:cubicBezTo>
                  <a:pt x="905692" y="128038"/>
                  <a:pt x="908256" y="129381"/>
                  <a:pt x="910637" y="130968"/>
                </a:cubicBezTo>
                <a:cubicBezTo>
                  <a:pt x="911983" y="140391"/>
                  <a:pt x="913076" y="150248"/>
                  <a:pt x="915400" y="159543"/>
                </a:cubicBezTo>
                <a:cubicBezTo>
                  <a:pt x="916009" y="161978"/>
                  <a:pt x="917237" y="164237"/>
                  <a:pt x="917781" y="166687"/>
                </a:cubicBezTo>
                <a:cubicBezTo>
                  <a:pt x="919244" y="173269"/>
                  <a:pt x="919327" y="181687"/>
                  <a:pt x="922543" y="188118"/>
                </a:cubicBezTo>
                <a:cubicBezTo>
                  <a:pt x="923045" y="189122"/>
                  <a:pt x="924131" y="189706"/>
                  <a:pt x="924925" y="190500"/>
                </a:cubicBezTo>
                <a:cubicBezTo>
                  <a:pt x="926512" y="194469"/>
                  <a:pt x="928459" y="198312"/>
                  <a:pt x="929687" y="202406"/>
                </a:cubicBezTo>
                <a:cubicBezTo>
                  <a:pt x="930850" y="206283"/>
                  <a:pt x="930647" y="210522"/>
                  <a:pt x="932068" y="214312"/>
                </a:cubicBezTo>
                <a:cubicBezTo>
                  <a:pt x="933073" y="216992"/>
                  <a:pt x="935243" y="219075"/>
                  <a:pt x="936831" y="221456"/>
                </a:cubicBezTo>
                <a:cubicBezTo>
                  <a:pt x="942277" y="237795"/>
                  <a:pt x="935842" y="217503"/>
                  <a:pt x="941593" y="240506"/>
                </a:cubicBezTo>
                <a:cubicBezTo>
                  <a:pt x="942202" y="242941"/>
                  <a:pt x="943181" y="245269"/>
                  <a:pt x="943975" y="247650"/>
                </a:cubicBezTo>
                <a:cubicBezTo>
                  <a:pt x="944769" y="254000"/>
                  <a:pt x="945304" y="260388"/>
                  <a:pt x="946356" y="266700"/>
                </a:cubicBezTo>
                <a:cubicBezTo>
                  <a:pt x="946894" y="269928"/>
                  <a:pt x="946693" y="273669"/>
                  <a:pt x="948737" y="276225"/>
                </a:cubicBezTo>
                <a:cubicBezTo>
                  <a:pt x="950305" y="278185"/>
                  <a:pt x="953446" y="277997"/>
                  <a:pt x="955881" y="278606"/>
                </a:cubicBezTo>
                <a:cubicBezTo>
                  <a:pt x="959807" y="279588"/>
                  <a:pt x="963765" y="280540"/>
                  <a:pt x="967787" y="280987"/>
                </a:cubicBezTo>
                <a:cubicBezTo>
                  <a:pt x="978073" y="282130"/>
                  <a:pt x="988424" y="282574"/>
                  <a:pt x="998743" y="283368"/>
                </a:cubicBezTo>
                <a:cubicBezTo>
                  <a:pt x="1001124" y="284162"/>
                  <a:pt x="1003927" y="284182"/>
                  <a:pt x="1005887" y="285750"/>
                </a:cubicBezTo>
                <a:cubicBezTo>
                  <a:pt x="1008122" y="287538"/>
                  <a:pt x="1008818" y="290695"/>
                  <a:pt x="1010650" y="292893"/>
                </a:cubicBezTo>
                <a:cubicBezTo>
                  <a:pt x="1012806" y="295480"/>
                  <a:pt x="1015412" y="297656"/>
                  <a:pt x="1017793" y="300037"/>
                </a:cubicBezTo>
                <a:cubicBezTo>
                  <a:pt x="1018587" y="302418"/>
                  <a:pt x="1019820" y="304696"/>
                  <a:pt x="1020175" y="307181"/>
                </a:cubicBezTo>
                <a:cubicBezTo>
                  <a:pt x="1021415" y="315860"/>
                  <a:pt x="1020719" y="324802"/>
                  <a:pt x="1022556" y="333375"/>
                </a:cubicBezTo>
                <a:cubicBezTo>
                  <a:pt x="1023156" y="336173"/>
                  <a:pt x="1026038" y="337959"/>
                  <a:pt x="1027318" y="340518"/>
                </a:cubicBezTo>
                <a:cubicBezTo>
                  <a:pt x="1028441" y="342763"/>
                  <a:pt x="1028577" y="345417"/>
                  <a:pt x="1029700" y="347662"/>
                </a:cubicBezTo>
                <a:cubicBezTo>
                  <a:pt x="1033016" y="354295"/>
                  <a:pt x="1036338" y="356682"/>
                  <a:pt x="1041606" y="361950"/>
                </a:cubicBezTo>
                <a:cubicBezTo>
                  <a:pt x="1042733" y="365332"/>
                  <a:pt x="1045057" y="374390"/>
                  <a:pt x="1048750" y="376237"/>
                </a:cubicBezTo>
                <a:cubicBezTo>
                  <a:pt x="1053068" y="378396"/>
                  <a:pt x="1058275" y="377824"/>
                  <a:pt x="1063037" y="378618"/>
                </a:cubicBezTo>
                <a:lnTo>
                  <a:pt x="1070181" y="381000"/>
                </a:lnTo>
                <a:cubicBezTo>
                  <a:pt x="1074943" y="397669"/>
                  <a:pt x="1078381" y="414774"/>
                  <a:pt x="1084468" y="431006"/>
                </a:cubicBezTo>
                <a:cubicBezTo>
                  <a:pt x="1085650" y="434159"/>
                  <a:pt x="1089055" y="435958"/>
                  <a:pt x="1091612" y="438150"/>
                </a:cubicBezTo>
                <a:cubicBezTo>
                  <a:pt x="1094625" y="440733"/>
                  <a:pt x="1098124" y="442710"/>
                  <a:pt x="1101137" y="445293"/>
                </a:cubicBezTo>
                <a:cubicBezTo>
                  <a:pt x="1112489" y="455023"/>
                  <a:pt x="1103273" y="450768"/>
                  <a:pt x="1115425" y="454818"/>
                </a:cubicBezTo>
                <a:cubicBezTo>
                  <a:pt x="1133171" y="466651"/>
                  <a:pt x="1111364" y="451436"/>
                  <a:pt x="1129712" y="466725"/>
                </a:cubicBezTo>
                <a:cubicBezTo>
                  <a:pt x="1131911" y="468557"/>
                  <a:pt x="1134475" y="469900"/>
                  <a:pt x="1136856" y="471487"/>
                </a:cubicBezTo>
                <a:cubicBezTo>
                  <a:pt x="1138443" y="474662"/>
                  <a:pt x="1140684" y="477587"/>
                  <a:pt x="1141618" y="481012"/>
                </a:cubicBezTo>
                <a:cubicBezTo>
                  <a:pt x="1143095" y="486427"/>
                  <a:pt x="1142899" y="492177"/>
                  <a:pt x="1144000" y="497681"/>
                </a:cubicBezTo>
                <a:cubicBezTo>
                  <a:pt x="1144492" y="500142"/>
                  <a:pt x="1145587" y="502444"/>
                  <a:pt x="1146381" y="504825"/>
                </a:cubicBezTo>
                <a:cubicBezTo>
                  <a:pt x="1147175" y="510381"/>
                  <a:pt x="1148175" y="515911"/>
                  <a:pt x="1148762" y="521493"/>
                </a:cubicBezTo>
                <a:cubicBezTo>
                  <a:pt x="1149762" y="530999"/>
                  <a:pt x="1151143" y="550068"/>
                  <a:pt x="1151143" y="550068"/>
                </a:cubicBezTo>
                <a:cubicBezTo>
                  <a:pt x="1145587" y="591343"/>
                  <a:pt x="1140365" y="632664"/>
                  <a:pt x="1134475" y="673893"/>
                </a:cubicBezTo>
                <a:cubicBezTo>
                  <a:pt x="1133413" y="681328"/>
                  <a:pt x="1131649" y="683783"/>
                  <a:pt x="1129712" y="690562"/>
                </a:cubicBezTo>
                <a:cubicBezTo>
                  <a:pt x="1128813" y="693709"/>
                  <a:pt x="1129208" y="697406"/>
                  <a:pt x="1127331" y="700087"/>
                </a:cubicBezTo>
                <a:cubicBezTo>
                  <a:pt x="1123469" y="705605"/>
                  <a:pt x="1116779" y="708771"/>
                  <a:pt x="1113043" y="714375"/>
                </a:cubicBezTo>
                <a:lnTo>
                  <a:pt x="1108281" y="721518"/>
                </a:lnTo>
                <a:cubicBezTo>
                  <a:pt x="1103891" y="739081"/>
                  <a:pt x="1108609" y="723133"/>
                  <a:pt x="1101137" y="740568"/>
                </a:cubicBezTo>
                <a:cubicBezTo>
                  <a:pt x="1098231" y="747349"/>
                  <a:pt x="1099715" y="749134"/>
                  <a:pt x="1093993" y="754856"/>
                </a:cubicBezTo>
                <a:cubicBezTo>
                  <a:pt x="1091970" y="756879"/>
                  <a:pt x="1089231" y="758031"/>
                  <a:pt x="1086850" y="759618"/>
                </a:cubicBezTo>
                <a:cubicBezTo>
                  <a:pt x="1080860" y="777582"/>
                  <a:pt x="1088941" y="755433"/>
                  <a:pt x="1079706" y="773906"/>
                </a:cubicBezTo>
                <a:cubicBezTo>
                  <a:pt x="1077708" y="777903"/>
                  <a:pt x="1076086" y="786766"/>
                  <a:pt x="1074943" y="790575"/>
                </a:cubicBezTo>
                <a:cubicBezTo>
                  <a:pt x="1070305" y="806034"/>
                  <a:pt x="1072379" y="801565"/>
                  <a:pt x="1065418" y="812006"/>
                </a:cubicBezTo>
                <a:cubicBezTo>
                  <a:pt x="1064624" y="815181"/>
                  <a:pt x="1063679" y="818322"/>
                  <a:pt x="1063037" y="821531"/>
                </a:cubicBezTo>
                <a:cubicBezTo>
                  <a:pt x="1062090" y="826265"/>
                  <a:pt x="1061703" y="831105"/>
                  <a:pt x="1060656" y="835818"/>
                </a:cubicBezTo>
                <a:cubicBezTo>
                  <a:pt x="1060112" y="838268"/>
                  <a:pt x="1059069" y="840581"/>
                  <a:pt x="1058275" y="842962"/>
                </a:cubicBezTo>
                <a:cubicBezTo>
                  <a:pt x="1057481" y="849312"/>
                  <a:pt x="1057038" y="855716"/>
                  <a:pt x="1055893" y="862012"/>
                </a:cubicBezTo>
                <a:cubicBezTo>
                  <a:pt x="1055444" y="864482"/>
                  <a:pt x="1050734" y="863600"/>
                  <a:pt x="1053512" y="869156"/>
                </a:cubicBezTo>
                <a:cubicBezTo>
                  <a:pt x="1052718" y="873918"/>
                  <a:pt x="1054739" y="880235"/>
                  <a:pt x="1051131" y="883443"/>
                </a:cubicBezTo>
                <a:cubicBezTo>
                  <a:pt x="1046483" y="887575"/>
                  <a:pt x="1015115" y="890091"/>
                  <a:pt x="1010650" y="890587"/>
                </a:cubicBezTo>
                <a:cubicBezTo>
                  <a:pt x="985451" y="896886"/>
                  <a:pt x="1015127" y="888333"/>
                  <a:pt x="993981" y="897731"/>
                </a:cubicBezTo>
                <a:cubicBezTo>
                  <a:pt x="989393" y="899770"/>
                  <a:pt x="984456" y="900905"/>
                  <a:pt x="979693" y="902493"/>
                </a:cubicBezTo>
                <a:lnTo>
                  <a:pt x="972550" y="904875"/>
                </a:lnTo>
                <a:cubicBezTo>
                  <a:pt x="961437" y="921543"/>
                  <a:pt x="967787" y="915987"/>
                  <a:pt x="955881" y="923925"/>
                </a:cubicBezTo>
                <a:cubicBezTo>
                  <a:pt x="948737" y="923131"/>
                  <a:pt x="941423" y="923286"/>
                  <a:pt x="934450" y="921543"/>
                </a:cubicBezTo>
                <a:cubicBezTo>
                  <a:pt x="931674" y="920849"/>
                  <a:pt x="929094" y="919016"/>
                  <a:pt x="927306" y="916781"/>
                </a:cubicBezTo>
                <a:cubicBezTo>
                  <a:pt x="919635" y="907193"/>
                  <a:pt x="931317" y="911416"/>
                  <a:pt x="920162" y="902493"/>
                </a:cubicBezTo>
                <a:cubicBezTo>
                  <a:pt x="918202" y="900925"/>
                  <a:pt x="915399" y="900906"/>
                  <a:pt x="913018" y="900112"/>
                </a:cubicBezTo>
                <a:cubicBezTo>
                  <a:pt x="905874" y="900906"/>
                  <a:pt x="898261" y="899824"/>
                  <a:pt x="891587" y="902493"/>
                </a:cubicBezTo>
                <a:cubicBezTo>
                  <a:pt x="889256" y="903425"/>
                  <a:pt x="890425" y="907443"/>
                  <a:pt x="889206" y="909637"/>
                </a:cubicBezTo>
                <a:cubicBezTo>
                  <a:pt x="886426" y="914641"/>
                  <a:pt x="879681" y="923925"/>
                  <a:pt x="879681" y="923925"/>
                </a:cubicBezTo>
                <a:cubicBezTo>
                  <a:pt x="876634" y="923163"/>
                  <a:pt x="866425" y="920868"/>
                  <a:pt x="863012" y="919162"/>
                </a:cubicBezTo>
                <a:cubicBezTo>
                  <a:pt x="860452" y="917882"/>
                  <a:pt x="858249" y="915987"/>
                  <a:pt x="855868" y="914400"/>
                </a:cubicBezTo>
                <a:cubicBezTo>
                  <a:pt x="854281" y="912019"/>
                  <a:pt x="853487" y="908844"/>
                  <a:pt x="851106" y="907256"/>
                </a:cubicBezTo>
                <a:cubicBezTo>
                  <a:pt x="848383" y="905441"/>
                  <a:pt x="844716" y="905815"/>
                  <a:pt x="841581" y="904875"/>
                </a:cubicBezTo>
                <a:cubicBezTo>
                  <a:pt x="813097" y="896330"/>
                  <a:pt x="840349" y="901044"/>
                  <a:pt x="793956" y="897731"/>
                </a:cubicBezTo>
                <a:cubicBezTo>
                  <a:pt x="791575" y="895350"/>
                  <a:pt x="788447" y="893531"/>
                  <a:pt x="786812" y="890587"/>
                </a:cubicBezTo>
                <a:cubicBezTo>
                  <a:pt x="777901" y="874547"/>
                  <a:pt x="785348" y="879540"/>
                  <a:pt x="779668" y="864393"/>
                </a:cubicBezTo>
                <a:cubicBezTo>
                  <a:pt x="778663" y="861714"/>
                  <a:pt x="776493" y="859631"/>
                  <a:pt x="774906" y="857250"/>
                </a:cubicBezTo>
                <a:cubicBezTo>
                  <a:pt x="770172" y="838311"/>
                  <a:pt x="776175" y="857090"/>
                  <a:pt x="765381" y="838200"/>
                </a:cubicBezTo>
                <a:cubicBezTo>
                  <a:pt x="761539" y="831476"/>
                  <a:pt x="765027" y="829570"/>
                  <a:pt x="758237" y="823912"/>
                </a:cubicBezTo>
                <a:cubicBezTo>
                  <a:pt x="755510" y="821640"/>
                  <a:pt x="751756" y="820976"/>
                  <a:pt x="748712" y="819150"/>
                </a:cubicBezTo>
                <a:cubicBezTo>
                  <a:pt x="743804" y="816205"/>
                  <a:pt x="734425" y="809625"/>
                  <a:pt x="734425" y="809625"/>
                </a:cubicBezTo>
                <a:cubicBezTo>
                  <a:pt x="735219" y="804069"/>
                  <a:pt x="736806" y="798569"/>
                  <a:pt x="736806" y="792956"/>
                </a:cubicBezTo>
                <a:cubicBezTo>
                  <a:pt x="736806" y="790446"/>
                  <a:pt x="736670" y="786935"/>
                  <a:pt x="734425" y="785812"/>
                </a:cubicBezTo>
                <a:cubicBezTo>
                  <a:pt x="732180" y="784689"/>
                  <a:pt x="729662" y="787399"/>
                  <a:pt x="727281" y="788193"/>
                </a:cubicBezTo>
                <a:cubicBezTo>
                  <a:pt x="723223" y="787613"/>
                  <a:pt x="705850" y="789357"/>
                  <a:pt x="705850" y="778668"/>
                </a:cubicBezTo>
                <a:cubicBezTo>
                  <a:pt x="705850" y="773648"/>
                  <a:pt x="709025" y="769143"/>
                  <a:pt x="710612" y="764381"/>
                </a:cubicBezTo>
                <a:lnTo>
                  <a:pt x="712993" y="757237"/>
                </a:lnTo>
                <a:cubicBezTo>
                  <a:pt x="713787" y="748506"/>
                  <a:pt x="713538" y="739616"/>
                  <a:pt x="715375" y="731043"/>
                </a:cubicBezTo>
                <a:cubicBezTo>
                  <a:pt x="715975" y="728245"/>
                  <a:pt x="722161" y="725923"/>
                  <a:pt x="720137" y="723900"/>
                </a:cubicBezTo>
                <a:cubicBezTo>
                  <a:pt x="717823" y="721586"/>
                  <a:pt x="713787" y="725487"/>
                  <a:pt x="710612" y="726281"/>
                </a:cubicBezTo>
                <a:cubicBezTo>
                  <a:pt x="706571" y="738405"/>
                  <a:pt x="711478" y="730033"/>
                  <a:pt x="701087" y="735806"/>
                </a:cubicBezTo>
                <a:cubicBezTo>
                  <a:pt x="696084" y="738586"/>
                  <a:pt x="686800" y="745331"/>
                  <a:pt x="686800" y="745331"/>
                </a:cubicBezTo>
                <a:cubicBezTo>
                  <a:pt x="686006" y="748506"/>
                  <a:pt x="685882" y="751929"/>
                  <a:pt x="684418" y="754856"/>
                </a:cubicBezTo>
                <a:cubicBezTo>
                  <a:pt x="681858" y="759975"/>
                  <a:pt x="674893" y="769143"/>
                  <a:pt x="674893" y="769143"/>
                </a:cubicBezTo>
                <a:cubicBezTo>
                  <a:pt x="668579" y="794401"/>
                  <a:pt x="676626" y="789005"/>
                  <a:pt x="651081" y="785812"/>
                </a:cubicBezTo>
                <a:cubicBezTo>
                  <a:pt x="648700" y="785018"/>
                  <a:pt x="645712" y="785206"/>
                  <a:pt x="643937" y="783431"/>
                </a:cubicBezTo>
                <a:cubicBezTo>
                  <a:pt x="641427" y="780921"/>
                  <a:pt x="640421" y="777230"/>
                  <a:pt x="639175" y="773906"/>
                </a:cubicBezTo>
                <a:cubicBezTo>
                  <a:pt x="637755" y="770121"/>
                  <a:pt x="636623" y="761216"/>
                  <a:pt x="634412" y="757237"/>
                </a:cubicBezTo>
                <a:cubicBezTo>
                  <a:pt x="626242" y="742530"/>
                  <a:pt x="628178" y="745144"/>
                  <a:pt x="617743" y="738187"/>
                </a:cubicBezTo>
                <a:cubicBezTo>
                  <a:pt x="610343" y="723386"/>
                  <a:pt x="614924" y="734271"/>
                  <a:pt x="610600" y="719137"/>
                </a:cubicBezTo>
                <a:cubicBezTo>
                  <a:pt x="609910" y="716723"/>
                  <a:pt x="610178" y="713561"/>
                  <a:pt x="608218" y="711993"/>
                </a:cubicBezTo>
                <a:cubicBezTo>
                  <a:pt x="605662" y="709949"/>
                  <a:pt x="601840" y="710511"/>
                  <a:pt x="598693" y="709612"/>
                </a:cubicBezTo>
                <a:cubicBezTo>
                  <a:pt x="591033" y="707423"/>
                  <a:pt x="593080" y="708760"/>
                  <a:pt x="589168" y="704850"/>
                </a:cubicBezTo>
                <a:cubicBezTo>
                  <a:pt x="567695" y="698714"/>
                  <a:pt x="577963" y="701909"/>
                  <a:pt x="558212" y="695325"/>
                </a:cubicBezTo>
                <a:lnTo>
                  <a:pt x="551068" y="692943"/>
                </a:lnTo>
                <a:cubicBezTo>
                  <a:pt x="548687" y="692149"/>
                  <a:pt x="546013" y="691954"/>
                  <a:pt x="543925" y="690562"/>
                </a:cubicBezTo>
                <a:cubicBezTo>
                  <a:pt x="541544" y="688975"/>
                  <a:pt x="539341" y="687080"/>
                  <a:pt x="536781" y="685800"/>
                </a:cubicBezTo>
                <a:cubicBezTo>
                  <a:pt x="517063" y="675941"/>
                  <a:pt x="530827" y="676672"/>
                  <a:pt x="522493" y="678656"/>
                </a:cubicBezTo>
                <a:lnTo>
                  <a:pt x="474868" y="683418"/>
                </a:lnTo>
                <a:cubicBezTo>
                  <a:pt x="467718" y="684158"/>
                  <a:pt x="459765" y="682392"/>
                  <a:pt x="453437" y="685800"/>
                </a:cubicBezTo>
                <a:cubicBezTo>
                  <a:pt x="436631" y="694849"/>
                  <a:pt x="451924" y="701490"/>
                  <a:pt x="436768" y="702468"/>
                </a:cubicBezTo>
                <a:cubicBezTo>
                  <a:pt x="414575" y="703900"/>
                  <a:pt x="392318" y="704056"/>
                  <a:pt x="370093" y="704850"/>
                </a:cubicBezTo>
                <a:cubicBezTo>
                  <a:pt x="365331" y="708025"/>
                  <a:pt x="359853" y="710328"/>
                  <a:pt x="355806" y="714375"/>
                </a:cubicBezTo>
                <a:cubicBezTo>
                  <a:pt x="339494" y="730686"/>
                  <a:pt x="347122" y="724925"/>
                  <a:pt x="334375" y="733425"/>
                </a:cubicBezTo>
                <a:cubicBezTo>
                  <a:pt x="332787" y="735806"/>
                  <a:pt x="330892" y="738008"/>
                  <a:pt x="329612" y="740568"/>
                </a:cubicBezTo>
                <a:cubicBezTo>
                  <a:pt x="326257" y="747278"/>
                  <a:pt x="326718" y="758997"/>
                  <a:pt x="317706" y="762000"/>
                </a:cubicBezTo>
                <a:lnTo>
                  <a:pt x="310562" y="764381"/>
                </a:lnTo>
                <a:cubicBezTo>
                  <a:pt x="299450" y="763587"/>
                  <a:pt x="288310" y="763109"/>
                  <a:pt x="277225" y="762000"/>
                </a:cubicBezTo>
                <a:cubicBezTo>
                  <a:pt x="272421" y="761520"/>
                  <a:pt x="267650" y="760665"/>
                  <a:pt x="262937" y="759618"/>
                </a:cubicBezTo>
                <a:cubicBezTo>
                  <a:pt x="251094" y="756986"/>
                  <a:pt x="264127" y="753269"/>
                  <a:pt x="262937" y="752475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자유형 18"/>
          <p:cNvSpPr/>
          <p:nvPr/>
        </p:nvSpPr>
        <p:spPr>
          <a:xfrm>
            <a:off x="8715375" y="3382183"/>
            <a:ext cx="1720850" cy="2212167"/>
          </a:xfrm>
          <a:custGeom>
            <a:avLst/>
            <a:gdLst>
              <a:gd name="connsiteX0" fmla="*/ 479425 w 1720850"/>
              <a:gd name="connsiteY0" fmla="*/ 173817 h 2212167"/>
              <a:gd name="connsiteX1" fmla="*/ 473075 w 1720850"/>
              <a:gd name="connsiteY1" fmla="*/ 161117 h 2212167"/>
              <a:gd name="connsiteX2" fmla="*/ 476250 w 1720850"/>
              <a:gd name="connsiteY2" fmla="*/ 138892 h 2212167"/>
              <a:gd name="connsiteX3" fmla="*/ 485775 w 1720850"/>
              <a:gd name="connsiteY3" fmla="*/ 132542 h 2212167"/>
              <a:gd name="connsiteX4" fmla="*/ 495300 w 1720850"/>
              <a:gd name="connsiteY4" fmla="*/ 123017 h 2212167"/>
              <a:gd name="connsiteX5" fmla="*/ 498475 w 1720850"/>
              <a:gd name="connsiteY5" fmla="*/ 113492 h 2212167"/>
              <a:gd name="connsiteX6" fmla="*/ 517525 w 1720850"/>
              <a:gd name="connsiteY6" fmla="*/ 100792 h 2212167"/>
              <a:gd name="connsiteX7" fmla="*/ 520700 w 1720850"/>
              <a:gd name="connsiteY7" fmla="*/ 91267 h 2212167"/>
              <a:gd name="connsiteX8" fmla="*/ 527050 w 1720850"/>
              <a:gd name="connsiteY8" fmla="*/ 65867 h 2212167"/>
              <a:gd name="connsiteX9" fmla="*/ 530225 w 1720850"/>
              <a:gd name="connsiteY9" fmla="*/ 56342 h 2212167"/>
              <a:gd name="connsiteX10" fmla="*/ 539750 w 1720850"/>
              <a:gd name="connsiteY10" fmla="*/ 46817 h 2212167"/>
              <a:gd name="connsiteX11" fmla="*/ 549275 w 1720850"/>
              <a:gd name="connsiteY11" fmla="*/ 43642 h 2212167"/>
              <a:gd name="connsiteX12" fmla="*/ 571500 w 1720850"/>
              <a:gd name="connsiteY12" fmla="*/ 37292 h 2212167"/>
              <a:gd name="connsiteX13" fmla="*/ 600075 w 1720850"/>
              <a:gd name="connsiteY13" fmla="*/ 21417 h 2212167"/>
              <a:gd name="connsiteX14" fmla="*/ 606425 w 1720850"/>
              <a:gd name="connsiteY14" fmla="*/ 11892 h 2212167"/>
              <a:gd name="connsiteX15" fmla="*/ 615950 w 1720850"/>
              <a:gd name="connsiteY15" fmla="*/ 8717 h 2212167"/>
              <a:gd name="connsiteX16" fmla="*/ 641350 w 1720850"/>
              <a:gd name="connsiteY16" fmla="*/ 5542 h 2212167"/>
              <a:gd name="connsiteX17" fmla="*/ 650875 w 1720850"/>
              <a:gd name="connsiteY17" fmla="*/ 2367 h 2212167"/>
              <a:gd name="connsiteX18" fmla="*/ 647700 w 1720850"/>
              <a:gd name="connsiteY18" fmla="*/ 11892 h 2212167"/>
              <a:gd name="connsiteX19" fmla="*/ 638175 w 1720850"/>
              <a:gd name="connsiteY19" fmla="*/ 21417 h 2212167"/>
              <a:gd name="connsiteX20" fmla="*/ 641350 w 1720850"/>
              <a:gd name="connsiteY20" fmla="*/ 46817 h 2212167"/>
              <a:gd name="connsiteX21" fmla="*/ 641350 w 1720850"/>
              <a:gd name="connsiteY21" fmla="*/ 88092 h 2212167"/>
              <a:gd name="connsiteX22" fmla="*/ 644525 w 1720850"/>
              <a:gd name="connsiteY22" fmla="*/ 97617 h 2212167"/>
              <a:gd name="connsiteX23" fmla="*/ 654050 w 1720850"/>
              <a:gd name="connsiteY23" fmla="*/ 100792 h 2212167"/>
              <a:gd name="connsiteX24" fmla="*/ 666750 w 1720850"/>
              <a:gd name="connsiteY24" fmla="*/ 94442 h 2212167"/>
              <a:gd name="connsiteX25" fmla="*/ 660400 w 1720850"/>
              <a:gd name="connsiteY25" fmla="*/ 43642 h 2212167"/>
              <a:gd name="connsiteX26" fmla="*/ 663575 w 1720850"/>
              <a:gd name="connsiteY26" fmla="*/ 34117 h 2212167"/>
              <a:gd name="connsiteX27" fmla="*/ 673100 w 1720850"/>
              <a:gd name="connsiteY27" fmla="*/ 30942 h 2212167"/>
              <a:gd name="connsiteX28" fmla="*/ 723900 w 1720850"/>
              <a:gd name="connsiteY28" fmla="*/ 40467 h 2212167"/>
              <a:gd name="connsiteX29" fmla="*/ 790575 w 1720850"/>
              <a:gd name="connsiteY29" fmla="*/ 65867 h 2212167"/>
              <a:gd name="connsiteX30" fmla="*/ 831850 w 1720850"/>
              <a:gd name="connsiteY30" fmla="*/ 75392 h 2212167"/>
              <a:gd name="connsiteX31" fmla="*/ 841375 w 1720850"/>
              <a:gd name="connsiteY31" fmla="*/ 69042 h 2212167"/>
              <a:gd name="connsiteX32" fmla="*/ 844550 w 1720850"/>
              <a:gd name="connsiteY32" fmla="*/ 69042 h 2212167"/>
              <a:gd name="connsiteX33" fmla="*/ 863600 w 1720850"/>
              <a:gd name="connsiteY33" fmla="*/ 59517 h 2212167"/>
              <a:gd name="connsiteX34" fmla="*/ 885825 w 1720850"/>
              <a:gd name="connsiteY34" fmla="*/ 49992 h 2212167"/>
              <a:gd name="connsiteX35" fmla="*/ 904875 w 1720850"/>
              <a:gd name="connsiteY35" fmla="*/ 53167 h 2212167"/>
              <a:gd name="connsiteX36" fmla="*/ 908050 w 1720850"/>
              <a:gd name="connsiteY36" fmla="*/ 62692 h 2212167"/>
              <a:gd name="connsiteX37" fmla="*/ 911225 w 1720850"/>
              <a:gd name="connsiteY37" fmla="*/ 75392 h 2212167"/>
              <a:gd name="connsiteX38" fmla="*/ 920750 w 1720850"/>
              <a:gd name="connsiteY38" fmla="*/ 78567 h 2212167"/>
              <a:gd name="connsiteX39" fmla="*/ 933450 w 1720850"/>
              <a:gd name="connsiteY39" fmla="*/ 81742 h 2212167"/>
              <a:gd name="connsiteX40" fmla="*/ 955675 w 1720850"/>
              <a:gd name="connsiteY40" fmla="*/ 103967 h 2212167"/>
              <a:gd name="connsiteX41" fmla="*/ 955675 w 1720850"/>
              <a:gd name="connsiteY41" fmla="*/ 113492 h 2212167"/>
              <a:gd name="connsiteX42" fmla="*/ 1009650 w 1720850"/>
              <a:gd name="connsiteY42" fmla="*/ 135717 h 2212167"/>
              <a:gd name="connsiteX43" fmla="*/ 1012825 w 1720850"/>
              <a:gd name="connsiteY43" fmla="*/ 154767 h 2212167"/>
              <a:gd name="connsiteX44" fmla="*/ 1035050 w 1720850"/>
              <a:gd name="connsiteY44" fmla="*/ 164292 h 2212167"/>
              <a:gd name="connsiteX45" fmla="*/ 1038225 w 1720850"/>
              <a:gd name="connsiteY45" fmla="*/ 183342 h 2212167"/>
              <a:gd name="connsiteX46" fmla="*/ 1057275 w 1720850"/>
              <a:gd name="connsiteY46" fmla="*/ 189692 h 2212167"/>
              <a:gd name="connsiteX47" fmla="*/ 1066800 w 1720850"/>
              <a:gd name="connsiteY47" fmla="*/ 192867 h 2212167"/>
              <a:gd name="connsiteX48" fmla="*/ 1089025 w 1720850"/>
              <a:gd name="connsiteY48" fmla="*/ 215092 h 2212167"/>
              <a:gd name="connsiteX49" fmla="*/ 1117600 w 1720850"/>
              <a:gd name="connsiteY49" fmla="*/ 211917 h 2212167"/>
              <a:gd name="connsiteX50" fmla="*/ 1146175 w 1720850"/>
              <a:gd name="connsiteY50" fmla="*/ 208742 h 2212167"/>
              <a:gd name="connsiteX51" fmla="*/ 1152525 w 1720850"/>
              <a:gd name="connsiteY51" fmla="*/ 218267 h 2212167"/>
              <a:gd name="connsiteX52" fmla="*/ 1187450 w 1720850"/>
              <a:gd name="connsiteY52" fmla="*/ 221442 h 2212167"/>
              <a:gd name="connsiteX53" fmla="*/ 1196975 w 1720850"/>
              <a:gd name="connsiteY53" fmla="*/ 227792 h 2212167"/>
              <a:gd name="connsiteX54" fmla="*/ 1203325 w 1720850"/>
              <a:gd name="connsiteY54" fmla="*/ 237317 h 2212167"/>
              <a:gd name="connsiteX55" fmla="*/ 1212850 w 1720850"/>
              <a:gd name="connsiteY55" fmla="*/ 240492 h 2212167"/>
              <a:gd name="connsiteX56" fmla="*/ 1222375 w 1720850"/>
              <a:gd name="connsiteY56" fmla="*/ 246842 h 2212167"/>
              <a:gd name="connsiteX57" fmla="*/ 1228725 w 1720850"/>
              <a:gd name="connsiteY57" fmla="*/ 256367 h 2212167"/>
              <a:gd name="connsiteX58" fmla="*/ 1238250 w 1720850"/>
              <a:gd name="connsiteY58" fmla="*/ 262717 h 2212167"/>
              <a:gd name="connsiteX59" fmla="*/ 1241425 w 1720850"/>
              <a:gd name="connsiteY59" fmla="*/ 272242 h 2212167"/>
              <a:gd name="connsiteX60" fmla="*/ 1263650 w 1720850"/>
              <a:gd name="connsiteY60" fmla="*/ 307167 h 2212167"/>
              <a:gd name="connsiteX61" fmla="*/ 1279525 w 1720850"/>
              <a:gd name="connsiteY61" fmla="*/ 335742 h 2212167"/>
              <a:gd name="connsiteX62" fmla="*/ 1295400 w 1720850"/>
              <a:gd name="connsiteY62" fmla="*/ 354792 h 2212167"/>
              <a:gd name="connsiteX63" fmla="*/ 1295400 w 1720850"/>
              <a:gd name="connsiteY63" fmla="*/ 367492 h 2212167"/>
              <a:gd name="connsiteX64" fmla="*/ 1276350 w 1720850"/>
              <a:gd name="connsiteY64" fmla="*/ 405592 h 2212167"/>
              <a:gd name="connsiteX65" fmla="*/ 1266825 w 1720850"/>
              <a:gd name="connsiteY65" fmla="*/ 408767 h 2212167"/>
              <a:gd name="connsiteX66" fmla="*/ 1257300 w 1720850"/>
              <a:gd name="connsiteY66" fmla="*/ 418292 h 2212167"/>
              <a:gd name="connsiteX67" fmla="*/ 1247775 w 1720850"/>
              <a:gd name="connsiteY67" fmla="*/ 437342 h 2212167"/>
              <a:gd name="connsiteX68" fmla="*/ 1238250 w 1720850"/>
              <a:gd name="connsiteY68" fmla="*/ 440517 h 2212167"/>
              <a:gd name="connsiteX69" fmla="*/ 1228725 w 1720850"/>
              <a:gd name="connsiteY69" fmla="*/ 446867 h 2212167"/>
              <a:gd name="connsiteX70" fmla="*/ 1238250 w 1720850"/>
              <a:gd name="connsiteY70" fmla="*/ 450042 h 2212167"/>
              <a:gd name="connsiteX71" fmla="*/ 1270000 w 1720850"/>
              <a:gd name="connsiteY71" fmla="*/ 437342 h 2212167"/>
              <a:gd name="connsiteX72" fmla="*/ 1285875 w 1720850"/>
              <a:gd name="connsiteY72" fmla="*/ 418292 h 2212167"/>
              <a:gd name="connsiteX73" fmla="*/ 1308100 w 1720850"/>
              <a:gd name="connsiteY73" fmla="*/ 408767 h 2212167"/>
              <a:gd name="connsiteX74" fmla="*/ 1327150 w 1720850"/>
              <a:gd name="connsiteY74" fmla="*/ 411942 h 2212167"/>
              <a:gd name="connsiteX75" fmla="*/ 1336675 w 1720850"/>
              <a:gd name="connsiteY75" fmla="*/ 421467 h 2212167"/>
              <a:gd name="connsiteX76" fmla="*/ 1346200 w 1720850"/>
              <a:gd name="connsiteY76" fmla="*/ 427817 h 2212167"/>
              <a:gd name="connsiteX77" fmla="*/ 1387475 w 1720850"/>
              <a:gd name="connsiteY77" fmla="*/ 434167 h 2212167"/>
              <a:gd name="connsiteX78" fmla="*/ 1400175 w 1720850"/>
              <a:gd name="connsiteY78" fmla="*/ 437342 h 2212167"/>
              <a:gd name="connsiteX79" fmla="*/ 1419225 w 1720850"/>
              <a:gd name="connsiteY79" fmla="*/ 443692 h 2212167"/>
              <a:gd name="connsiteX80" fmla="*/ 1428750 w 1720850"/>
              <a:gd name="connsiteY80" fmla="*/ 446867 h 2212167"/>
              <a:gd name="connsiteX81" fmla="*/ 1441450 w 1720850"/>
              <a:gd name="connsiteY81" fmla="*/ 450042 h 2212167"/>
              <a:gd name="connsiteX82" fmla="*/ 1457325 w 1720850"/>
              <a:gd name="connsiteY82" fmla="*/ 469092 h 2212167"/>
              <a:gd name="connsiteX83" fmla="*/ 1457325 w 1720850"/>
              <a:gd name="connsiteY83" fmla="*/ 491317 h 2212167"/>
              <a:gd name="connsiteX84" fmla="*/ 1498600 w 1720850"/>
              <a:gd name="connsiteY84" fmla="*/ 494492 h 2212167"/>
              <a:gd name="connsiteX85" fmla="*/ 1508125 w 1720850"/>
              <a:gd name="connsiteY85" fmla="*/ 500842 h 2212167"/>
              <a:gd name="connsiteX86" fmla="*/ 1527175 w 1720850"/>
              <a:gd name="connsiteY86" fmla="*/ 507192 h 2212167"/>
              <a:gd name="connsiteX87" fmla="*/ 1555750 w 1720850"/>
              <a:gd name="connsiteY87" fmla="*/ 504017 h 2212167"/>
              <a:gd name="connsiteX88" fmla="*/ 1568450 w 1720850"/>
              <a:gd name="connsiteY88" fmla="*/ 500842 h 2212167"/>
              <a:gd name="connsiteX89" fmla="*/ 1603375 w 1720850"/>
              <a:gd name="connsiteY89" fmla="*/ 507192 h 2212167"/>
              <a:gd name="connsiteX90" fmla="*/ 1622425 w 1720850"/>
              <a:gd name="connsiteY90" fmla="*/ 519892 h 2212167"/>
              <a:gd name="connsiteX91" fmla="*/ 1631950 w 1720850"/>
              <a:gd name="connsiteY91" fmla="*/ 529417 h 2212167"/>
              <a:gd name="connsiteX92" fmla="*/ 1657350 w 1720850"/>
              <a:gd name="connsiteY92" fmla="*/ 561167 h 2212167"/>
              <a:gd name="connsiteX93" fmla="*/ 1666875 w 1720850"/>
              <a:gd name="connsiteY93" fmla="*/ 564342 h 2212167"/>
              <a:gd name="connsiteX94" fmla="*/ 1698625 w 1720850"/>
              <a:gd name="connsiteY94" fmla="*/ 573867 h 2212167"/>
              <a:gd name="connsiteX95" fmla="*/ 1711325 w 1720850"/>
              <a:gd name="connsiteY95" fmla="*/ 596092 h 2212167"/>
              <a:gd name="connsiteX96" fmla="*/ 1717675 w 1720850"/>
              <a:gd name="connsiteY96" fmla="*/ 656417 h 2212167"/>
              <a:gd name="connsiteX97" fmla="*/ 1720850 w 1720850"/>
              <a:gd name="connsiteY97" fmla="*/ 662767 h 2212167"/>
              <a:gd name="connsiteX98" fmla="*/ 1676400 w 1720850"/>
              <a:gd name="connsiteY98" fmla="*/ 729442 h 2212167"/>
              <a:gd name="connsiteX99" fmla="*/ 1666875 w 1720850"/>
              <a:gd name="connsiteY99" fmla="*/ 735792 h 2212167"/>
              <a:gd name="connsiteX100" fmla="*/ 1660525 w 1720850"/>
              <a:gd name="connsiteY100" fmla="*/ 745317 h 2212167"/>
              <a:gd name="connsiteX101" fmla="*/ 1657350 w 1720850"/>
              <a:gd name="connsiteY101" fmla="*/ 758017 h 2212167"/>
              <a:gd name="connsiteX102" fmla="*/ 1638300 w 1720850"/>
              <a:gd name="connsiteY102" fmla="*/ 764367 h 2212167"/>
              <a:gd name="connsiteX103" fmla="*/ 1628775 w 1720850"/>
              <a:gd name="connsiteY103" fmla="*/ 770717 h 2212167"/>
              <a:gd name="connsiteX104" fmla="*/ 1616075 w 1720850"/>
              <a:gd name="connsiteY104" fmla="*/ 789767 h 2212167"/>
              <a:gd name="connsiteX105" fmla="*/ 1612900 w 1720850"/>
              <a:gd name="connsiteY105" fmla="*/ 799292 h 2212167"/>
              <a:gd name="connsiteX106" fmla="*/ 1606550 w 1720850"/>
              <a:gd name="connsiteY106" fmla="*/ 808817 h 2212167"/>
              <a:gd name="connsiteX107" fmla="*/ 1603375 w 1720850"/>
              <a:gd name="connsiteY107" fmla="*/ 818342 h 2212167"/>
              <a:gd name="connsiteX108" fmla="*/ 1593850 w 1720850"/>
              <a:gd name="connsiteY108" fmla="*/ 824692 h 2212167"/>
              <a:gd name="connsiteX109" fmla="*/ 1584325 w 1720850"/>
              <a:gd name="connsiteY109" fmla="*/ 834217 h 2212167"/>
              <a:gd name="connsiteX110" fmla="*/ 1571625 w 1720850"/>
              <a:gd name="connsiteY110" fmla="*/ 850092 h 2212167"/>
              <a:gd name="connsiteX111" fmla="*/ 1565275 w 1720850"/>
              <a:gd name="connsiteY111" fmla="*/ 862792 h 2212167"/>
              <a:gd name="connsiteX112" fmla="*/ 1562100 w 1720850"/>
              <a:gd name="connsiteY112" fmla="*/ 885017 h 2212167"/>
              <a:gd name="connsiteX113" fmla="*/ 1558925 w 1720850"/>
              <a:gd name="connsiteY113" fmla="*/ 897717 h 2212167"/>
              <a:gd name="connsiteX114" fmla="*/ 1555750 w 1720850"/>
              <a:gd name="connsiteY114" fmla="*/ 913592 h 2212167"/>
              <a:gd name="connsiteX115" fmla="*/ 1552575 w 1720850"/>
              <a:gd name="connsiteY115" fmla="*/ 935817 h 2212167"/>
              <a:gd name="connsiteX116" fmla="*/ 1546225 w 1720850"/>
              <a:gd name="connsiteY116" fmla="*/ 954867 h 2212167"/>
              <a:gd name="connsiteX117" fmla="*/ 1539875 w 1720850"/>
              <a:gd name="connsiteY117" fmla="*/ 980267 h 2212167"/>
              <a:gd name="connsiteX118" fmla="*/ 1536700 w 1720850"/>
              <a:gd name="connsiteY118" fmla="*/ 992967 h 2212167"/>
              <a:gd name="connsiteX119" fmla="*/ 1530350 w 1720850"/>
              <a:gd name="connsiteY119" fmla="*/ 1002492 h 2212167"/>
              <a:gd name="connsiteX120" fmla="*/ 1473200 w 1720850"/>
              <a:gd name="connsiteY120" fmla="*/ 1088217 h 2212167"/>
              <a:gd name="connsiteX121" fmla="*/ 1463675 w 1720850"/>
              <a:gd name="connsiteY121" fmla="*/ 1091392 h 2212167"/>
              <a:gd name="connsiteX122" fmla="*/ 1454150 w 1720850"/>
              <a:gd name="connsiteY122" fmla="*/ 1097742 h 2212167"/>
              <a:gd name="connsiteX123" fmla="*/ 1450975 w 1720850"/>
              <a:gd name="connsiteY123" fmla="*/ 1119967 h 2212167"/>
              <a:gd name="connsiteX124" fmla="*/ 1447800 w 1720850"/>
              <a:gd name="connsiteY124" fmla="*/ 1129492 h 2212167"/>
              <a:gd name="connsiteX125" fmla="*/ 1438275 w 1720850"/>
              <a:gd name="connsiteY125" fmla="*/ 1135842 h 2212167"/>
              <a:gd name="connsiteX126" fmla="*/ 1419225 w 1720850"/>
              <a:gd name="connsiteY126" fmla="*/ 1142192 h 2212167"/>
              <a:gd name="connsiteX127" fmla="*/ 1416050 w 1720850"/>
              <a:gd name="connsiteY127" fmla="*/ 1154892 h 2212167"/>
              <a:gd name="connsiteX128" fmla="*/ 1406525 w 1720850"/>
              <a:gd name="connsiteY128" fmla="*/ 1161242 h 2212167"/>
              <a:gd name="connsiteX129" fmla="*/ 1374775 w 1720850"/>
              <a:gd name="connsiteY129" fmla="*/ 1164417 h 2212167"/>
              <a:gd name="connsiteX130" fmla="*/ 1311275 w 1720850"/>
              <a:gd name="connsiteY130" fmla="*/ 1177117 h 2212167"/>
              <a:gd name="connsiteX131" fmla="*/ 1292225 w 1720850"/>
              <a:gd name="connsiteY131" fmla="*/ 1183467 h 2212167"/>
              <a:gd name="connsiteX132" fmla="*/ 1282700 w 1720850"/>
              <a:gd name="connsiteY132" fmla="*/ 1189817 h 2212167"/>
              <a:gd name="connsiteX133" fmla="*/ 1263650 w 1720850"/>
              <a:gd name="connsiteY133" fmla="*/ 1205692 h 2212167"/>
              <a:gd name="connsiteX134" fmla="*/ 1254125 w 1720850"/>
              <a:gd name="connsiteY134" fmla="*/ 1208867 h 2212167"/>
              <a:gd name="connsiteX135" fmla="*/ 1222375 w 1720850"/>
              <a:gd name="connsiteY135" fmla="*/ 1231092 h 2212167"/>
              <a:gd name="connsiteX136" fmla="*/ 1212850 w 1720850"/>
              <a:gd name="connsiteY136" fmla="*/ 1240617 h 2212167"/>
              <a:gd name="connsiteX137" fmla="*/ 1193800 w 1720850"/>
              <a:gd name="connsiteY137" fmla="*/ 1253317 h 2212167"/>
              <a:gd name="connsiteX138" fmla="*/ 1177925 w 1720850"/>
              <a:gd name="connsiteY138" fmla="*/ 1329517 h 2212167"/>
              <a:gd name="connsiteX139" fmla="*/ 1165225 w 1720850"/>
              <a:gd name="connsiteY139" fmla="*/ 1348567 h 2212167"/>
              <a:gd name="connsiteX140" fmla="*/ 1146175 w 1720850"/>
              <a:gd name="connsiteY140" fmla="*/ 1358092 h 2212167"/>
              <a:gd name="connsiteX141" fmla="*/ 1136650 w 1720850"/>
              <a:gd name="connsiteY141" fmla="*/ 1364442 h 2212167"/>
              <a:gd name="connsiteX142" fmla="*/ 1117600 w 1720850"/>
              <a:gd name="connsiteY142" fmla="*/ 1370792 h 2212167"/>
              <a:gd name="connsiteX143" fmla="*/ 1111250 w 1720850"/>
              <a:gd name="connsiteY143" fmla="*/ 1380317 h 2212167"/>
              <a:gd name="connsiteX144" fmla="*/ 1101725 w 1720850"/>
              <a:gd name="connsiteY144" fmla="*/ 1386667 h 2212167"/>
              <a:gd name="connsiteX145" fmla="*/ 1082675 w 1720850"/>
              <a:gd name="connsiteY145" fmla="*/ 1427942 h 2212167"/>
              <a:gd name="connsiteX146" fmla="*/ 1069975 w 1720850"/>
              <a:gd name="connsiteY146" fmla="*/ 1431117 h 2212167"/>
              <a:gd name="connsiteX147" fmla="*/ 1060450 w 1720850"/>
              <a:gd name="connsiteY147" fmla="*/ 1434292 h 2212167"/>
              <a:gd name="connsiteX148" fmla="*/ 1031875 w 1720850"/>
              <a:gd name="connsiteY148" fmla="*/ 1453342 h 2212167"/>
              <a:gd name="connsiteX149" fmla="*/ 1035050 w 1720850"/>
              <a:gd name="connsiteY149" fmla="*/ 1456517 h 2212167"/>
              <a:gd name="connsiteX150" fmla="*/ 1044575 w 1720850"/>
              <a:gd name="connsiteY150" fmla="*/ 1434292 h 2212167"/>
              <a:gd name="connsiteX151" fmla="*/ 1047750 w 1720850"/>
              <a:gd name="connsiteY151" fmla="*/ 1424767 h 2212167"/>
              <a:gd name="connsiteX152" fmla="*/ 1060450 w 1720850"/>
              <a:gd name="connsiteY152" fmla="*/ 1405717 h 2212167"/>
              <a:gd name="connsiteX153" fmla="*/ 1054100 w 1720850"/>
              <a:gd name="connsiteY153" fmla="*/ 1415242 h 2212167"/>
              <a:gd name="connsiteX154" fmla="*/ 1047750 w 1720850"/>
              <a:gd name="connsiteY154" fmla="*/ 1424767 h 2212167"/>
              <a:gd name="connsiteX155" fmla="*/ 1038225 w 1720850"/>
              <a:gd name="connsiteY155" fmla="*/ 1431117 h 2212167"/>
              <a:gd name="connsiteX156" fmla="*/ 1019175 w 1720850"/>
              <a:gd name="connsiteY156" fmla="*/ 1450167 h 2212167"/>
              <a:gd name="connsiteX157" fmla="*/ 1009650 w 1720850"/>
              <a:gd name="connsiteY157" fmla="*/ 1453342 h 2212167"/>
              <a:gd name="connsiteX158" fmla="*/ 1003300 w 1720850"/>
              <a:gd name="connsiteY158" fmla="*/ 1462867 h 2212167"/>
              <a:gd name="connsiteX159" fmla="*/ 1000125 w 1720850"/>
              <a:gd name="connsiteY159" fmla="*/ 1472392 h 2212167"/>
              <a:gd name="connsiteX160" fmla="*/ 990600 w 1720850"/>
              <a:gd name="connsiteY160" fmla="*/ 1481917 h 2212167"/>
              <a:gd name="connsiteX161" fmla="*/ 977900 w 1720850"/>
              <a:gd name="connsiteY161" fmla="*/ 1500967 h 2212167"/>
              <a:gd name="connsiteX162" fmla="*/ 958850 w 1720850"/>
              <a:gd name="connsiteY162" fmla="*/ 1513667 h 2212167"/>
              <a:gd name="connsiteX163" fmla="*/ 930275 w 1720850"/>
              <a:gd name="connsiteY163" fmla="*/ 1542242 h 2212167"/>
              <a:gd name="connsiteX164" fmla="*/ 911225 w 1720850"/>
              <a:gd name="connsiteY164" fmla="*/ 1554942 h 2212167"/>
              <a:gd name="connsiteX165" fmla="*/ 844550 w 1720850"/>
              <a:gd name="connsiteY165" fmla="*/ 1551767 h 2212167"/>
              <a:gd name="connsiteX166" fmla="*/ 835025 w 1720850"/>
              <a:gd name="connsiteY166" fmla="*/ 1548592 h 2212167"/>
              <a:gd name="connsiteX167" fmla="*/ 822325 w 1720850"/>
              <a:gd name="connsiteY167" fmla="*/ 1535892 h 2212167"/>
              <a:gd name="connsiteX168" fmla="*/ 812800 w 1720850"/>
              <a:gd name="connsiteY168" fmla="*/ 1532717 h 2212167"/>
              <a:gd name="connsiteX169" fmla="*/ 815975 w 1720850"/>
              <a:gd name="connsiteY169" fmla="*/ 1570817 h 2212167"/>
              <a:gd name="connsiteX170" fmla="*/ 815975 w 1720850"/>
              <a:gd name="connsiteY170" fmla="*/ 1605742 h 2212167"/>
              <a:gd name="connsiteX171" fmla="*/ 806450 w 1720850"/>
              <a:gd name="connsiteY171" fmla="*/ 1624792 h 2212167"/>
              <a:gd name="connsiteX172" fmla="*/ 762000 w 1720850"/>
              <a:gd name="connsiteY172" fmla="*/ 1666067 h 2212167"/>
              <a:gd name="connsiteX173" fmla="*/ 746125 w 1720850"/>
              <a:gd name="connsiteY173" fmla="*/ 1669242 h 2212167"/>
              <a:gd name="connsiteX174" fmla="*/ 733425 w 1720850"/>
              <a:gd name="connsiteY174" fmla="*/ 1675592 h 2212167"/>
              <a:gd name="connsiteX175" fmla="*/ 714375 w 1720850"/>
              <a:gd name="connsiteY175" fmla="*/ 1681942 h 2212167"/>
              <a:gd name="connsiteX176" fmla="*/ 622300 w 1720850"/>
              <a:gd name="connsiteY176" fmla="*/ 1688292 h 2212167"/>
              <a:gd name="connsiteX177" fmla="*/ 612775 w 1720850"/>
              <a:gd name="connsiteY177" fmla="*/ 1716867 h 2212167"/>
              <a:gd name="connsiteX178" fmla="*/ 609600 w 1720850"/>
              <a:gd name="connsiteY178" fmla="*/ 1726392 h 2212167"/>
              <a:gd name="connsiteX179" fmla="*/ 581025 w 1720850"/>
              <a:gd name="connsiteY179" fmla="*/ 1745442 h 2212167"/>
              <a:gd name="connsiteX180" fmla="*/ 571500 w 1720850"/>
              <a:gd name="connsiteY180" fmla="*/ 1751792 h 2212167"/>
              <a:gd name="connsiteX181" fmla="*/ 561975 w 1720850"/>
              <a:gd name="connsiteY181" fmla="*/ 1758142 h 2212167"/>
              <a:gd name="connsiteX182" fmla="*/ 542925 w 1720850"/>
              <a:gd name="connsiteY182" fmla="*/ 1764492 h 2212167"/>
              <a:gd name="connsiteX183" fmla="*/ 533400 w 1720850"/>
              <a:gd name="connsiteY183" fmla="*/ 1758142 h 2212167"/>
              <a:gd name="connsiteX184" fmla="*/ 527050 w 1720850"/>
              <a:gd name="connsiteY184" fmla="*/ 1748617 h 2212167"/>
              <a:gd name="connsiteX185" fmla="*/ 517525 w 1720850"/>
              <a:gd name="connsiteY185" fmla="*/ 1745442 h 2212167"/>
              <a:gd name="connsiteX186" fmla="*/ 495300 w 1720850"/>
              <a:gd name="connsiteY186" fmla="*/ 1770842 h 2212167"/>
              <a:gd name="connsiteX187" fmla="*/ 492125 w 1720850"/>
              <a:gd name="connsiteY187" fmla="*/ 1808942 h 2212167"/>
              <a:gd name="connsiteX188" fmla="*/ 482600 w 1720850"/>
              <a:gd name="connsiteY188" fmla="*/ 1812117 h 2212167"/>
              <a:gd name="connsiteX189" fmla="*/ 463550 w 1720850"/>
              <a:gd name="connsiteY189" fmla="*/ 1824817 h 2212167"/>
              <a:gd name="connsiteX190" fmla="*/ 454025 w 1720850"/>
              <a:gd name="connsiteY190" fmla="*/ 1834342 h 2212167"/>
              <a:gd name="connsiteX191" fmla="*/ 441325 w 1720850"/>
              <a:gd name="connsiteY191" fmla="*/ 1853392 h 2212167"/>
              <a:gd name="connsiteX192" fmla="*/ 431800 w 1720850"/>
              <a:gd name="connsiteY192" fmla="*/ 1856567 h 2212167"/>
              <a:gd name="connsiteX193" fmla="*/ 409575 w 1720850"/>
              <a:gd name="connsiteY193" fmla="*/ 1869267 h 2212167"/>
              <a:gd name="connsiteX194" fmla="*/ 387350 w 1720850"/>
              <a:gd name="connsiteY194" fmla="*/ 1878792 h 2212167"/>
              <a:gd name="connsiteX195" fmla="*/ 368300 w 1720850"/>
              <a:gd name="connsiteY195" fmla="*/ 1891492 h 2212167"/>
              <a:gd name="connsiteX196" fmla="*/ 349250 w 1720850"/>
              <a:gd name="connsiteY196" fmla="*/ 1901017 h 2212167"/>
              <a:gd name="connsiteX197" fmla="*/ 333375 w 1720850"/>
              <a:gd name="connsiteY197" fmla="*/ 1916892 h 2212167"/>
              <a:gd name="connsiteX198" fmla="*/ 323850 w 1720850"/>
              <a:gd name="connsiteY198" fmla="*/ 1935942 h 2212167"/>
              <a:gd name="connsiteX199" fmla="*/ 327025 w 1720850"/>
              <a:gd name="connsiteY199" fmla="*/ 1948642 h 2212167"/>
              <a:gd name="connsiteX200" fmla="*/ 333375 w 1720850"/>
              <a:gd name="connsiteY200" fmla="*/ 1958167 h 2212167"/>
              <a:gd name="connsiteX201" fmla="*/ 336550 w 1720850"/>
              <a:gd name="connsiteY201" fmla="*/ 1967692 h 2212167"/>
              <a:gd name="connsiteX202" fmla="*/ 333375 w 1720850"/>
              <a:gd name="connsiteY202" fmla="*/ 1980392 h 2212167"/>
              <a:gd name="connsiteX203" fmla="*/ 311150 w 1720850"/>
              <a:gd name="connsiteY203" fmla="*/ 1989917 h 2212167"/>
              <a:gd name="connsiteX204" fmla="*/ 301625 w 1720850"/>
              <a:gd name="connsiteY204" fmla="*/ 1996267 h 2212167"/>
              <a:gd name="connsiteX205" fmla="*/ 282575 w 1720850"/>
              <a:gd name="connsiteY205" fmla="*/ 2002617 h 2212167"/>
              <a:gd name="connsiteX206" fmla="*/ 266700 w 1720850"/>
              <a:gd name="connsiteY206" fmla="*/ 2015317 h 2212167"/>
              <a:gd name="connsiteX207" fmla="*/ 244475 w 1720850"/>
              <a:gd name="connsiteY207" fmla="*/ 2034367 h 2212167"/>
              <a:gd name="connsiteX208" fmla="*/ 234950 w 1720850"/>
              <a:gd name="connsiteY208" fmla="*/ 2037542 h 2212167"/>
              <a:gd name="connsiteX209" fmla="*/ 212725 w 1720850"/>
              <a:gd name="connsiteY209" fmla="*/ 2047067 h 2212167"/>
              <a:gd name="connsiteX210" fmla="*/ 184150 w 1720850"/>
              <a:gd name="connsiteY210" fmla="*/ 2062942 h 2212167"/>
              <a:gd name="connsiteX211" fmla="*/ 165100 w 1720850"/>
              <a:gd name="connsiteY211" fmla="*/ 2075642 h 2212167"/>
              <a:gd name="connsiteX212" fmla="*/ 152400 w 1720850"/>
              <a:gd name="connsiteY212" fmla="*/ 2085167 h 2212167"/>
              <a:gd name="connsiteX213" fmla="*/ 139700 w 1720850"/>
              <a:gd name="connsiteY213" fmla="*/ 2116917 h 2212167"/>
              <a:gd name="connsiteX214" fmla="*/ 130175 w 1720850"/>
              <a:gd name="connsiteY214" fmla="*/ 2126442 h 2212167"/>
              <a:gd name="connsiteX215" fmla="*/ 123825 w 1720850"/>
              <a:gd name="connsiteY215" fmla="*/ 2145492 h 2212167"/>
              <a:gd name="connsiteX216" fmla="*/ 133350 w 1720850"/>
              <a:gd name="connsiteY216" fmla="*/ 2186767 h 2212167"/>
              <a:gd name="connsiteX217" fmla="*/ 152400 w 1720850"/>
              <a:gd name="connsiteY217" fmla="*/ 2193117 h 2212167"/>
              <a:gd name="connsiteX218" fmla="*/ 130175 w 1720850"/>
              <a:gd name="connsiteY218" fmla="*/ 2199467 h 2212167"/>
              <a:gd name="connsiteX219" fmla="*/ 111125 w 1720850"/>
              <a:gd name="connsiteY219" fmla="*/ 2202642 h 2212167"/>
              <a:gd name="connsiteX220" fmla="*/ 101600 w 1720850"/>
              <a:gd name="connsiteY220" fmla="*/ 2208992 h 2212167"/>
              <a:gd name="connsiteX221" fmla="*/ 69850 w 1720850"/>
              <a:gd name="connsiteY221" fmla="*/ 2212167 h 2212167"/>
              <a:gd name="connsiteX222" fmla="*/ 41275 w 1720850"/>
              <a:gd name="connsiteY222" fmla="*/ 2205817 h 2212167"/>
              <a:gd name="connsiteX223" fmla="*/ 28575 w 1720850"/>
              <a:gd name="connsiteY223" fmla="*/ 2202642 h 2212167"/>
              <a:gd name="connsiteX224" fmla="*/ 22225 w 1720850"/>
              <a:gd name="connsiteY224" fmla="*/ 2193117 h 2212167"/>
              <a:gd name="connsiteX225" fmla="*/ 12700 w 1720850"/>
              <a:gd name="connsiteY225" fmla="*/ 2186767 h 2212167"/>
              <a:gd name="connsiteX226" fmla="*/ 9525 w 1720850"/>
              <a:gd name="connsiteY226" fmla="*/ 2177242 h 2212167"/>
              <a:gd name="connsiteX227" fmla="*/ 6350 w 1720850"/>
              <a:gd name="connsiteY227" fmla="*/ 2091517 h 2212167"/>
              <a:gd name="connsiteX228" fmla="*/ 15875 w 1720850"/>
              <a:gd name="connsiteY228" fmla="*/ 2072467 h 2212167"/>
              <a:gd name="connsiteX229" fmla="*/ 25400 w 1720850"/>
              <a:gd name="connsiteY229" fmla="*/ 2066117 h 2212167"/>
              <a:gd name="connsiteX230" fmla="*/ 31750 w 1720850"/>
              <a:gd name="connsiteY230" fmla="*/ 2056592 h 2212167"/>
              <a:gd name="connsiteX231" fmla="*/ 107950 w 1720850"/>
              <a:gd name="connsiteY231" fmla="*/ 1964517 h 2212167"/>
              <a:gd name="connsiteX232" fmla="*/ 117475 w 1720850"/>
              <a:gd name="connsiteY232" fmla="*/ 1958167 h 2212167"/>
              <a:gd name="connsiteX233" fmla="*/ 133350 w 1720850"/>
              <a:gd name="connsiteY233" fmla="*/ 1939117 h 2212167"/>
              <a:gd name="connsiteX234" fmla="*/ 142875 w 1720850"/>
              <a:gd name="connsiteY234" fmla="*/ 1932767 h 2212167"/>
              <a:gd name="connsiteX235" fmla="*/ 149225 w 1720850"/>
              <a:gd name="connsiteY235" fmla="*/ 1923242 h 2212167"/>
              <a:gd name="connsiteX236" fmla="*/ 168275 w 1720850"/>
              <a:gd name="connsiteY236" fmla="*/ 1907367 h 2212167"/>
              <a:gd name="connsiteX237" fmla="*/ 177800 w 1720850"/>
              <a:gd name="connsiteY237" fmla="*/ 1904192 h 2212167"/>
              <a:gd name="connsiteX238" fmla="*/ 200025 w 1720850"/>
              <a:gd name="connsiteY238" fmla="*/ 1878792 h 2212167"/>
              <a:gd name="connsiteX239" fmla="*/ 209550 w 1720850"/>
              <a:gd name="connsiteY239" fmla="*/ 1872442 h 2212167"/>
              <a:gd name="connsiteX240" fmla="*/ 219075 w 1720850"/>
              <a:gd name="connsiteY240" fmla="*/ 1850217 h 2212167"/>
              <a:gd name="connsiteX241" fmla="*/ 228600 w 1720850"/>
              <a:gd name="connsiteY241" fmla="*/ 1840692 h 2212167"/>
              <a:gd name="connsiteX242" fmla="*/ 269875 w 1720850"/>
              <a:gd name="connsiteY242" fmla="*/ 1808942 h 2212167"/>
              <a:gd name="connsiteX243" fmla="*/ 266700 w 1720850"/>
              <a:gd name="connsiteY243" fmla="*/ 1780367 h 2212167"/>
              <a:gd name="connsiteX244" fmla="*/ 263525 w 1720850"/>
              <a:gd name="connsiteY244" fmla="*/ 1770842 h 2212167"/>
              <a:gd name="connsiteX245" fmla="*/ 276225 w 1720850"/>
              <a:gd name="connsiteY245" fmla="*/ 1748617 h 2212167"/>
              <a:gd name="connsiteX246" fmla="*/ 279400 w 1720850"/>
              <a:gd name="connsiteY246" fmla="*/ 1748617 h 2212167"/>
              <a:gd name="connsiteX247" fmla="*/ 336550 w 1720850"/>
              <a:gd name="connsiteY247" fmla="*/ 1643842 h 2212167"/>
              <a:gd name="connsiteX248" fmla="*/ 346075 w 1720850"/>
              <a:gd name="connsiteY248" fmla="*/ 1637492 h 2212167"/>
              <a:gd name="connsiteX249" fmla="*/ 355600 w 1720850"/>
              <a:gd name="connsiteY249" fmla="*/ 1634317 h 2212167"/>
              <a:gd name="connsiteX250" fmla="*/ 371475 w 1720850"/>
              <a:gd name="connsiteY250" fmla="*/ 1618442 h 2212167"/>
              <a:gd name="connsiteX251" fmla="*/ 377825 w 1720850"/>
              <a:gd name="connsiteY251" fmla="*/ 1608917 h 2212167"/>
              <a:gd name="connsiteX252" fmla="*/ 390525 w 1720850"/>
              <a:gd name="connsiteY252" fmla="*/ 1599392 h 2212167"/>
              <a:gd name="connsiteX253" fmla="*/ 447675 w 1720850"/>
              <a:gd name="connsiteY253" fmla="*/ 1513667 h 2212167"/>
              <a:gd name="connsiteX254" fmla="*/ 450850 w 1720850"/>
              <a:gd name="connsiteY254" fmla="*/ 1500967 h 2212167"/>
              <a:gd name="connsiteX255" fmla="*/ 495300 w 1720850"/>
              <a:gd name="connsiteY255" fmla="*/ 1402542 h 2212167"/>
              <a:gd name="connsiteX256" fmla="*/ 501650 w 1720850"/>
              <a:gd name="connsiteY256" fmla="*/ 1393017 h 2212167"/>
              <a:gd name="connsiteX257" fmla="*/ 504825 w 1720850"/>
              <a:gd name="connsiteY257" fmla="*/ 1383492 h 2212167"/>
              <a:gd name="connsiteX258" fmla="*/ 514350 w 1720850"/>
              <a:gd name="connsiteY258" fmla="*/ 1373967 h 2212167"/>
              <a:gd name="connsiteX259" fmla="*/ 527050 w 1720850"/>
              <a:gd name="connsiteY259" fmla="*/ 1351742 h 2212167"/>
              <a:gd name="connsiteX260" fmla="*/ 536575 w 1720850"/>
              <a:gd name="connsiteY260" fmla="*/ 1319992 h 2212167"/>
              <a:gd name="connsiteX261" fmla="*/ 542925 w 1720850"/>
              <a:gd name="connsiteY261" fmla="*/ 1310467 h 2212167"/>
              <a:gd name="connsiteX262" fmla="*/ 546100 w 1720850"/>
              <a:gd name="connsiteY262" fmla="*/ 1300942 h 2212167"/>
              <a:gd name="connsiteX263" fmla="*/ 555625 w 1720850"/>
              <a:gd name="connsiteY263" fmla="*/ 1291417 h 2212167"/>
              <a:gd name="connsiteX264" fmla="*/ 571500 w 1720850"/>
              <a:gd name="connsiteY264" fmla="*/ 1262842 h 2212167"/>
              <a:gd name="connsiteX265" fmla="*/ 606425 w 1720850"/>
              <a:gd name="connsiteY265" fmla="*/ 1129492 h 2212167"/>
              <a:gd name="connsiteX266" fmla="*/ 615950 w 1720850"/>
              <a:gd name="connsiteY266" fmla="*/ 1126317 h 2212167"/>
              <a:gd name="connsiteX267" fmla="*/ 622300 w 1720850"/>
              <a:gd name="connsiteY267" fmla="*/ 1104092 h 2212167"/>
              <a:gd name="connsiteX268" fmla="*/ 625475 w 1720850"/>
              <a:gd name="connsiteY268" fmla="*/ 1065992 h 2212167"/>
              <a:gd name="connsiteX269" fmla="*/ 628650 w 1720850"/>
              <a:gd name="connsiteY269" fmla="*/ 1056467 h 2212167"/>
              <a:gd name="connsiteX270" fmla="*/ 622300 w 1720850"/>
              <a:gd name="connsiteY270" fmla="*/ 999317 h 2212167"/>
              <a:gd name="connsiteX271" fmla="*/ 612775 w 1720850"/>
              <a:gd name="connsiteY271" fmla="*/ 992967 h 2212167"/>
              <a:gd name="connsiteX272" fmla="*/ 603250 w 1720850"/>
              <a:gd name="connsiteY272" fmla="*/ 973917 h 2212167"/>
              <a:gd name="connsiteX273" fmla="*/ 593725 w 1720850"/>
              <a:gd name="connsiteY273" fmla="*/ 954867 h 2212167"/>
              <a:gd name="connsiteX274" fmla="*/ 584200 w 1720850"/>
              <a:gd name="connsiteY274" fmla="*/ 951692 h 2212167"/>
              <a:gd name="connsiteX275" fmla="*/ 574675 w 1720850"/>
              <a:gd name="connsiteY275" fmla="*/ 945342 h 2212167"/>
              <a:gd name="connsiteX276" fmla="*/ 568325 w 1720850"/>
              <a:gd name="connsiteY276" fmla="*/ 935817 h 2212167"/>
              <a:gd name="connsiteX277" fmla="*/ 546100 w 1720850"/>
              <a:gd name="connsiteY277" fmla="*/ 926292 h 2212167"/>
              <a:gd name="connsiteX278" fmla="*/ 523875 w 1720850"/>
              <a:gd name="connsiteY278" fmla="*/ 916767 h 2212167"/>
              <a:gd name="connsiteX279" fmla="*/ 511175 w 1720850"/>
              <a:gd name="connsiteY279" fmla="*/ 897717 h 2212167"/>
              <a:gd name="connsiteX280" fmla="*/ 495300 w 1720850"/>
              <a:gd name="connsiteY280" fmla="*/ 859617 h 2212167"/>
              <a:gd name="connsiteX281" fmla="*/ 488950 w 1720850"/>
              <a:gd name="connsiteY281" fmla="*/ 834217 h 2212167"/>
              <a:gd name="connsiteX282" fmla="*/ 482600 w 1720850"/>
              <a:gd name="connsiteY282" fmla="*/ 815167 h 2212167"/>
              <a:gd name="connsiteX283" fmla="*/ 479425 w 1720850"/>
              <a:gd name="connsiteY283" fmla="*/ 796117 h 2212167"/>
              <a:gd name="connsiteX284" fmla="*/ 441325 w 1720850"/>
              <a:gd name="connsiteY284" fmla="*/ 707217 h 2212167"/>
              <a:gd name="connsiteX285" fmla="*/ 438150 w 1720850"/>
              <a:gd name="connsiteY285" fmla="*/ 688167 h 2212167"/>
              <a:gd name="connsiteX286" fmla="*/ 415925 w 1720850"/>
              <a:gd name="connsiteY286" fmla="*/ 659592 h 2212167"/>
              <a:gd name="connsiteX287" fmla="*/ 409575 w 1720850"/>
              <a:gd name="connsiteY287" fmla="*/ 637367 h 2212167"/>
              <a:gd name="connsiteX288" fmla="*/ 390525 w 1720850"/>
              <a:gd name="connsiteY288" fmla="*/ 618317 h 2212167"/>
              <a:gd name="connsiteX289" fmla="*/ 384175 w 1720850"/>
              <a:gd name="connsiteY289" fmla="*/ 596092 h 2212167"/>
              <a:gd name="connsiteX290" fmla="*/ 381000 w 1720850"/>
              <a:gd name="connsiteY290" fmla="*/ 573867 h 2212167"/>
              <a:gd name="connsiteX291" fmla="*/ 384175 w 1720850"/>
              <a:gd name="connsiteY291" fmla="*/ 551642 h 2212167"/>
              <a:gd name="connsiteX292" fmla="*/ 403225 w 1720850"/>
              <a:gd name="connsiteY292" fmla="*/ 513542 h 2212167"/>
              <a:gd name="connsiteX293" fmla="*/ 415925 w 1720850"/>
              <a:gd name="connsiteY293" fmla="*/ 497667 h 2212167"/>
              <a:gd name="connsiteX294" fmla="*/ 396875 w 1720850"/>
              <a:gd name="connsiteY294" fmla="*/ 478617 h 2212167"/>
              <a:gd name="connsiteX295" fmla="*/ 400050 w 1720850"/>
              <a:gd name="connsiteY295" fmla="*/ 427817 h 2212167"/>
              <a:gd name="connsiteX296" fmla="*/ 409575 w 1720850"/>
              <a:gd name="connsiteY296" fmla="*/ 418292 h 2212167"/>
              <a:gd name="connsiteX297" fmla="*/ 419100 w 1720850"/>
              <a:gd name="connsiteY297" fmla="*/ 373842 h 2212167"/>
              <a:gd name="connsiteX298" fmla="*/ 454025 w 1720850"/>
              <a:gd name="connsiteY298" fmla="*/ 348442 h 2212167"/>
              <a:gd name="connsiteX299" fmla="*/ 463550 w 1720850"/>
              <a:gd name="connsiteY299" fmla="*/ 313517 h 2212167"/>
              <a:gd name="connsiteX300" fmla="*/ 492125 w 1720850"/>
              <a:gd name="connsiteY300" fmla="*/ 291292 h 2212167"/>
              <a:gd name="connsiteX301" fmla="*/ 495300 w 1720850"/>
              <a:gd name="connsiteY301" fmla="*/ 281767 h 2212167"/>
              <a:gd name="connsiteX302" fmla="*/ 488950 w 1720850"/>
              <a:gd name="connsiteY302" fmla="*/ 227792 h 2212167"/>
              <a:gd name="connsiteX303" fmla="*/ 485775 w 1720850"/>
              <a:gd name="connsiteY303" fmla="*/ 189692 h 2212167"/>
              <a:gd name="connsiteX304" fmla="*/ 476250 w 1720850"/>
              <a:gd name="connsiteY304" fmla="*/ 183342 h 2212167"/>
              <a:gd name="connsiteX305" fmla="*/ 469900 w 1720850"/>
              <a:gd name="connsiteY305" fmla="*/ 173817 h 2212167"/>
              <a:gd name="connsiteX306" fmla="*/ 473075 w 1720850"/>
              <a:gd name="connsiteY306" fmla="*/ 157942 h 2212167"/>
              <a:gd name="connsiteX307" fmla="*/ 479425 w 1720850"/>
              <a:gd name="connsiteY307" fmla="*/ 173817 h 2212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</a:cxnLst>
            <a:rect l="l" t="t" r="r" b="b"/>
            <a:pathLst>
              <a:path w="1720850" h="2212167">
                <a:moveTo>
                  <a:pt x="479425" y="173817"/>
                </a:moveTo>
                <a:cubicBezTo>
                  <a:pt x="479425" y="174346"/>
                  <a:pt x="473504" y="165831"/>
                  <a:pt x="473075" y="161117"/>
                </a:cubicBezTo>
                <a:cubicBezTo>
                  <a:pt x="472397" y="153664"/>
                  <a:pt x="473211" y="145731"/>
                  <a:pt x="476250" y="138892"/>
                </a:cubicBezTo>
                <a:cubicBezTo>
                  <a:pt x="477800" y="135405"/>
                  <a:pt x="482844" y="134985"/>
                  <a:pt x="485775" y="132542"/>
                </a:cubicBezTo>
                <a:cubicBezTo>
                  <a:pt x="489224" y="129667"/>
                  <a:pt x="492125" y="126192"/>
                  <a:pt x="495300" y="123017"/>
                </a:cubicBezTo>
                <a:cubicBezTo>
                  <a:pt x="496358" y="119842"/>
                  <a:pt x="496108" y="115859"/>
                  <a:pt x="498475" y="113492"/>
                </a:cubicBezTo>
                <a:cubicBezTo>
                  <a:pt x="503871" y="108096"/>
                  <a:pt x="517525" y="100792"/>
                  <a:pt x="517525" y="100792"/>
                </a:cubicBezTo>
                <a:cubicBezTo>
                  <a:pt x="518583" y="97617"/>
                  <a:pt x="519819" y="94496"/>
                  <a:pt x="520700" y="91267"/>
                </a:cubicBezTo>
                <a:cubicBezTo>
                  <a:pt x="522996" y="82847"/>
                  <a:pt x="524290" y="74146"/>
                  <a:pt x="527050" y="65867"/>
                </a:cubicBezTo>
                <a:cubicBezTo>
                  <a:pt x="528108" y="62692"/>
                  <a:pt x="528369" y="59127"/>
                  <a:pt x="530225" y="56342"/>
                </a:cubicBezTo>
                <a:cubicBezTo>
                  <a:pt x="532716" y="52606"/>
                  <a:pt x="536014" y="49308"/>
                  <a:pt x="539750" y="46817"/>
                </a:cubicBezTo>
                <a:cubicBezTo>
                  <a:pt x="542535" y="44961"/>
                  <a:pt x="546057" y="44561"/>
                  <a:pt x="549275" y="43642"/>
                </a:cubicBezTo>
                <a:cubicBezTo>
                  <a:pt x="552660" y="42675"/>
                  <a:pt x="567470" y="39531"/>
                  <a:pt x="571500" y="37292"/>
                </a:cubicBezTo>
                <a:cubicBezTo>
                  <a:pt x="604252" y="19096"/>
                  <a:pt x="578522" y="28601"/>
                  <a:pt x="600075" y="21417"/>
                </a:cubicBezTo>
                <a:cubicBezTo>
                  <a:pt x="602192" y="18242"/>
                  <a:pt x="603445" y="14276"/>
                  <a:pt x="606425" y="11892"/>
                </a:cubicBezTo>
                <a:cubicBezTo>
                  <a:pt x="609038" y="9801"/>
                  <a:pt x="612657" y="9316"/>
                  <a:pt x="615950" y="8717"/>
                </a:cubicBezTo>
                <a:cubicBezTo>
                  <a:pt x="624345" y="7191"/>
                  <a:pt x="632883" y="6600"/>
                  <a:pt x="641350" y="5542"/>
                </a:cubicBezTo>
                <a:cubicBezTo>
                  <a:pt x="644525" y="4484"/>
                  <a:pt x="648508" y="0"/>
                  <a:pt x="650875" y="2367"/>
                </a:cubicBezTo>
                <a:cubicBezTo>
                  <a:pt x="653242" y="4734"/>
                  <a:pt x="649556" y="9107"/>
                  <a:pt x="647700" y="11892"/>
                </a:cubicBezTo>
                <a:cubicBezTo>
                  <a:pt x="645209" y="15628"/>
                  <a:pt x="641350" y="18242"/>
                  <a:pt x="638175" y="21417"/>
                </a:cubicBezTo>
                <a:cubicBezTo>
                  <a:pt x="639233" y="29884"/>
                  <a:pt x="641350" y="38284"/>
                  <a:pt x="641350" y="46817"/>
                </a:cubicBezTo>
                <a:cubicBezTo>
                  <a:pt x="641350" y="86489"/>
                  <a:pt x="634186" y="63017"/>
                  <a:pt x="641350" y="88092"/>
                </a:cubicBezTo>
                <a:cubicBezTo>
                  <a:pt x="642269" y="91310"/>
                  <a:pt x="642158" y="95250"/>
                  <a:pt x="644525" y="97617"/>
                </a:cubicBezTo>
                <a:cubicBezTo>
                  <a:pt x="646892" y="99984"/>
                  <a:pt x="650875" y="99734"/>
                  <a:pt x="654050" y="100792"/>
                </a:cubicBezTo>
                <a:cubicBezTo>
                  <a:pt x="658283" y="98675"/>
                  <a:pt x="665822" y="99083"/>
                  <a:pt x="666750" y="94442"/>
                </a:cubicBezTo>
                <a:cubicBezTo>
                  <a:pt x="671040" y="72994"/>
                  <a:pt x="666066" y="60640"/>
                  <a:pt x="660400" y="43642"/>
                </a:cubicBezTo>
                <a:cubicBezTo>
                  <a:pt x="661458" y="40467"/>
                  <a:pt x="661208" y="36484"/>
                  <a:pt x="663575" y="34117"/>
                </a:cubicBezTo>
                <a:cubicBezTo>
                  <a:pt x="665942" y="31750"/>
                  <a:pt x="669753" y="30942"/>
                  <a:pt x="673100" y="30942"/>
                </a:cubicBezTo>
                <a:cubicBezTo>
                  <a:pt x="721420" y="30942"/>
                  <a:pt x="713858" y="20382"/>
                  <a:pt x="723900" y="40467"/>
                </a:cubicBezTo>
                <a:cubicBezTo>
                  <a:pt x="779433" y="68234"/>
                  <a:pt x="755768" y="65867"/>
                  <a:pt x="790575" y="65867"/>
                </a:cubicBezTo>
                <a:cubicBezTo>
                  <a:pt x="804333" y="69042"/>
                  <a:pt x="817758" y="74511"/>
                  <a:pt x="831850" y="75392"/>
                </a:cubicBezTo>
                <a:cubicBezTo>
                  <a:pt x="835658" y="75630"/>
                  <a:pt x="837962" y="70749"/>
                  <a:pt x="841375" y="69042"/>
                </a:cubicBezTo>
                <a:cubicBezTo>
                  <a:pt x="842322" y="68569"/>
                  <a:pt x="843492" y="69042"/>
                  <a:pt x="844550" y="69042"/>
                </a:cubicBezTo>
                <a:cubicBezTo>
                  <a:pt x="862014" y="63221"/>
                  <a:pt x="846366" y="69365"/>
                  <a:pt x="863600" y="59517"/>
                </a:cubicBezTo>
                <a:cubicBezTo>
                  <a:pt x="874585" y="53240"/>
                  <a:pt x="875139" y="53554"/>
                  <a:pt x="885825" y="49992"/>
                </a:cubicBezTo>
                <a:cubicBezTo>
                  <a:pt x="892175" y="51050"/>
                  <a:pt x="899286" y="49973"/>
                  <a:pt x="904875" y="53167"/>
                </a:cubicBezTo>
                <a:cubicBezTo>
                  <a:pt x="907781" y="54827"/>
                  <a:pt x="907131" y="59474"/>
                  <a:pt x="908050" y="62692"/>
                </a:cubicBezTo>
                <a:cubicBezTo>
                  <a:pt x="909249" y="66888"/>
                  <a:pt x="908499" y="71985"/>
                  <a:pt x="911225" y="75392"/>
                </a:cubicBezTo>
                <a:cubicBezTo>
                  <a:pt x="913316" y="78005"/>
                  <a:pt x="917532" y="77648"/>
                  <a:pt x="920750" y="78567"/>
                </a:cubicBezTo>
                <a:cubicBezTo>
                  <a:pt x="924946" y="79766"/>
                  <a:pt x="929217" y="80684"/>
                  <a:pt x="933450" y="81742"/>
                </a:cubicBezTo>
                <a:cubicBezTo>
                  <a:pt x="948116" y="91520"/>
                  <a:pt x="953230" y="89298"/>
                  <a:pt x="955675" y="103967"/>
                </a:cubicBezTo>
                <a:cubicBezTo>
                  <a:pt x="956197" y="107099"/>
                  <a:pt x="955675" y="110317"/>
                  <a:pt x="955675" y="113492"/>
                </a:cubicBezTo>
                <a:cubicBezTo>
                  <a:pt x="973667" y="120900"/>
                  <a:pt x="993876" y="124325"/>
                  <a:pt x="1009650" y="135717"/>
                </a:cubicBezTo>
                <a:cubicBezTo>
                  <a:pt x="1014869" y="139486"/>
                  <a:pt x="1009946" y="149009"/>
                  <a:pt x="1012825" y="154767"/>
                </a:cubicBezTo>
                <a:cubicBezTo>
                  <a:pt x="1015957" y="161032"/>
                  <a:pt x="1030110" y="163057"/>
                  <a:pt x="1035050" y="164292"/>
                </a:cubicBezTo>
                <a:cubicBezTo>
                  <a:pt x="1036108" y="170642"/>
                  <a:pt x="1033986" y="178497"/>
                  <a:pt x="1038225" y="183342"/>
                </a:cubicBezTo>
                <a:cubicBezTo>
                  <a:pt x="1042633" y="188379"/>
                  <a:pt x="1050925" y="187575"/>
                  <a:pt x="1057275" y="189692"/>
                </a:cubicBezTo>
                <a:lnTo>
                  <a:pt x="1066800" y="192867"/>
                </a:lnTo>
                <a:cubicBezTo>
                  <a:pt x="1081356" y="214702"/>
                  <a:pt x="1072260" y="209504"/>
                  <a:pt x="1089025" y="215092"/>
                </a:cubicBezTo>
                <a:lnTo>
                  <a:pt x="1117600" y="211917"/>
                </a:lnTo>
                <a:cubicBezTo>
                  <a:pt x="1126751" y="208867"/>
                  <a:pt x="1136837" y="201271"/>
                  <a:pt x="1146175" y="208742"/>
                </a:cubicBezTo>
                <a:cubicBezTo>
                  <a:pt x="1149155" y="211126"/>
                  <a:pt x="1148878" y="217145"/>
                  <a:pt x="1152525" y="218267"/>
                </a:cubicBezTo>
                <a:cubicBezTo>
                  <a:pt x="1163698" y="221705"/>
                  <a:pt x="1175808" y="220384"/>
                  <a:pt x="1187450" y="221442"/>
                </a:cubicBezTo>
                <a:cubicBezTo>
                  <a:pt x="1190625" y="223559"/>
                  <a:pt x="1194277" y="225094"/>
                  <a:pt x="1196975" y="227792"/>
                </a:cubicBezTo>
                <a:cubicBezTo>
                  <a:pt x="1199673" y="230490"/>
                  <a:pt x="1200345" y="234933"/>
                  <a:pt x="1203325" y="237317"/>
                </a:cubicBezTo>
                <a:cubicBezTo>
                  <a:pt x="1205938" y="239408"/>
                  <a:pt x="1209857" y="238995"/>
                  <a:pt x="1212850" y="240492"/>
                </a:cubicBezTo>
                <a:cubicBezTo>
                  <a:pt x="1216263" y="242199"/>
                  <a:pt x="1219200" y="244725"/>
                  <a:pt x="1222375" y="246842"/>
                </a:cubicBezTo>
                <a:cubicBezTo>
                  <a:pt x="1224492" y="250017"/>
                  <a:pt x="1226027" y="253669"/>
                  <a:pt x="1228725" y="256367"/>
                </a:cubicBezTo>
                <a:cubicBezTo>
                  <a:pt x="1231423" y="259065"/>
                  <a:pt x="1235866" y="259737"/>
                  <a:pt x="1238250" y="262717"/>
                </a:cubicBezTo>
                <a:cubicBezTo>
                  <a:pt x="1240341" y="265330"/>
                  <a:pt x="1229783" y="268009"/>
                  <a:pt x="1241425" y="272242"/>
                </a:cubicBezTo>
                <a:cubicBezTo>
                  <a:pt x="1276022" y="278008"/>
                  <a:pt x="1253067" y="290234"/>
                  <a:pt x="1263650" y="307167"/>
                </a:cubicBezTo>
                <a:cubicBezTo>
                  <a:pt x="1268942" y="316692"/>
                  <a:pt x="1273481" y="326676"/>
                  <a:pt x="1279525" y="335742"/>
                </a:cubicBezTo>
                <a:cubicBezTo>
                  <a:pt x="1284401" y="343056"/>
                  <a:pt x="1292803" y="345703"/>
                  <a:pt x="1295400" y="354792"/>
                </a:cubicBezTo>
                <a:cubicBezTo>
                  <a:pt x="1296563" y="358862"/>
                  <a:pt x="1295400" y="363259"/>
                  <a:pt x="1295400" y="367492"/>
                </a:cubicBezTo>
                <a:cubicBezTo>
                  <a:pt x="1289050" y="380192"/>
                  <a:pt x="1284432" y="393918"/>
                  <a:pt x="1276350" y="405592"/>
                </a:cubicBezTo>
                <a:cubicBezTo>
                  <a:pt x="1274445" y="408344"/>
                  <a:pt x="1269610" y="406911"/>
                  <a:pt x="1266825" y="408767"/>
                </a:cubicBezTo>
                <a:cubicBezTo>
                  <a:pt x="1263089" y="411258"/>
                  <a:pt x="1260475" y="415117"/>
                  <a:pt x="1257300" y="418292"/>
                </a:cubicBezTo>
                <a:cubicBezTo>
                  <a:pt x="1255208" y="424567"/>
                  <a:pt x="1253370" y="432866"/>
                  <a:pt x="1247775" y="437342"/>
                </a:cubicBezTo>
                <a:cubicBezTo>
                  <a:pt x="1245162" y="439433"/>
                  <a:pt x="1241243" y="439020"/>
                  <a:pt x="1238250" y="440517"/>
                </a:cubicBezTo>
                <a:cubicBezTo>
                  <a:pt x="1234837" y="442224"/>
                  <a:pt x="1231900" y="444750"/>
                  <a:pt x="1228725" y="446867"/>
                </a:cubicBezTo>
                <a:cubicBezTo>
                  <a:pt x="1231900" y="447925"/>
                  <a:pt x="1234920" y="450375"/>
                  <a:pt x="1238250" y="450042"/>
                </a:cubicBezTo>
                <a:cubicBezTo>
                  <a:pt x="1255658" y="448301"/>
                  <a:pt x="1258267" y="445164"/>
                  <a:pt x="1270000" y="437342"/>
                </a:cubicBezTo>
                <a:cubicBezTo>
                  <a:pt x="1283287" y="417411"/>
                  <a:pt x="1275068" y="418292"/>
                  <a:pt x="1285875" y="418292"/>
                </a:cubicBezTo>
                <a:cubicBezTo>
                  <a:pt x="1293283" y="415117"/>
                  <a:pt x="1300134" y="409993"/>
                  <a:pt x="1308100" y="408767"/>
                </a:cubicBezTo>
                <a:cubicBezTo>
                  <a:pt x="1314463" y="407788"/>
                  <a:pt x="1321267" y="409327"/>
                  <a:pt x="1327150" y="411942"/>
                </a:cubicBezTo>
                <a:cubicBezTo>
                  <a:pt x="1331253" y="413766"/>
                  <a:pt x="1333226" y="418592"/>
                  <a:pt x="1336675" y="421467"/>
                </a:cubicBezTo>
                <a:cubicBezTo>
                  <a:pt x="1339606" y="423910"/>
                  <a:pt x="1342787" y="426110"/>
                  <a:pt x="1346200" y="427817"/>
                </a:cubicBezTo>
                <a:cubicBezTo>
                  <a:pt x="1357642" y="433538"/>
                  <a:pt x="1378369" y="433256"/>
                  <a:pt x="1387475" y="434167"/>
                </a:cubicBezTo>
                <a:cubicBezTo>
                  <a:pt x="1391708" y="435225"/>
                  <a:pt x="1395995" y="436088"/>
                  <a:pt x="1400175" y="437342"/>
                </a:cubicBezTo>
                <a:cubicBezTo>
                  <a:pt x="1406586" y="439265"/>
                  <a:pt x="1412875" y="441575"/>
                  <a:pt x="1419225" y="443692"/>
                </a:cubicBezTo>
                <a:cubicBezTo>
                  <a:pt x="1422400" y="444750"/>
                  <a:pt x="1425503" y="446055"/>
                  <a:pt x="1428750" y="446867"/>
                </a:cubicBezTo>
                <a:lnTo>
                  <a:pt x="1441450" y="450042"/>
                </a:lnTo>
                <a:cubicBezTo>
                  <a:pt x="1444571" y="453163"/>
                  <a:pt x="1456220" y="463567"/>
                  <a:pt x="1457325" y="469092"/>
                </a:cubicBezTo>
                <a:cubicBezTo>
                  <a:pt x="1458778" y="476356"/>
                  <a:pt x="1457325" y="483909"/>
                  <a:pt x="1457325" y="491317"/>
                </a:cubicBezTo>
                <a:cubicBezTo>
                  <a:pt x="1471083" y="492375"/>
                  <a:pt x="1485037" y="491949"/>
                  <a:pt x="1498600" y="494492"/>
                </a:cubicBezTo>
                <a:cubicBezTo>
                  <a:pt x="1502351" y="495195"/>
                  <a:pt x="1504638" y="499292"/>
                  <a:pt x="1508125" y="500842"/>
                </a:cubicBezTo>
                <a:cubicBezTo>
                  <a:pt x="1514242" y="503560"/>
                  <a:pt x="1527175" y="507192"/>
                  <a:pt x="1527175" y="507192"/>
                </a:cubicBezTo>
                <a:cubicBezTo>
                  <a:pt x="1536700" y="506134"/>
                  <a:pt x="1546278" y="505474"/>
                  <a:pt x="1555750" y="504017"/>
                </a:cubicBezTo>
                <a:cubicBezTo>
                  <a:pt x="1560063" y="503353"/>
                  <a:pt x="1564086" y="500842"/>
                  <a:pt x="1568450" y="500842"/>
                </a:cubicBezTo>
                <a:cubicBezTo>
                  <a:pt x="1572512" y="500842"/>
                  <a:pt x="1598213" y="506160"/>
                  <a:pt x="1603375" y="507192"/>
                </a:cubicBezTo>
                <a:cubicBezTo>
                  <a:pt x="1609725" y="511425"/>
                  <a:pt x="1617029" y="514496"/>
                  <a:pt x="1622425" y="519892"/>
                </a:cubicBezTo>
                <a:cubicBezTo>
                  <a:pt x="1625600" y="523067"/>
                  <a:pt x="1625600" y="520950"/>
                  <a:pt x="1631950" y="529417"/>
                </a:cubicBezTo>
                <a:cubicBezTo>
                  <a:pt x="1640417" y="540000"/>
                  <a:pt x="1647766" y="551583"/>
                  <a:pt x="1657350" y="561167"/>
                </a:cubicBezTo>
                <a:cubicBezTo>
                  <a:pt x="1659717" y="563534"/>
                  <a:pt x="1663882" y="562845"/>
                  <a:pt x="1666875" y="564342"/>
                </a:cubicBezTo>
                <a:cubicBezTo>
                  <a:pt x="1689977" y="575893"/>
                  <a:pt x="1658206" y="568093"/>
                  <a:pt x="1698625" y="573867"/>
                </a:cubicBezTo>
                <a:cubicBezTo>
                  <a:pt x="1701884" y="578756"/>
                  <a:pt x="1710358" y="590614"/>
                  <a:pt x="1711325" y="596092"/>
                </a:cubicBezTo>
                <a:cubicBezTo>
                  <a:pt x="1717134" y="629012"/>
                  <a:pt x="1711233" y="630648"/>
                  <a:pt x="1717675" y="656417"/>
                </a:cubicBezTo>
                <a:cubicBezTo>
                  <a:pt x="1718249" y="658713"/>
                  <a:pt x="1719792" y="660650"/>
                  <a:pt x="1720850" y="662767"/>
                </a:cubicBezTo>
                <a:cubicBezTo>
                  <a:pt x="1674317" y="766173"/>
                  <a:pt x="1718696" y="713581"/>
                  <a:pt x="1676400" y="729442"/>
                </a:cubicBezTo>
                <a:cubicBezTo>
                  <a:pt x="1672827" y="730782"/>
                  <a:pt x="1670050" y="733675"/>
                  <a:pt x="1666875" y="735792"/>
                </a:cubicBezTo>
                <a:cubicBezTo>
                  <a:pt x="1664758" y="738967"/>
                  <a:pt x="1662028" y="741810"/>
                  <a:pt x="1660525" y="745317"/>
                </a:cubicBezTo>
                <a:cubicBezTo>
                  <a:pt x="1658806" y="749328"/>
                  <a:pt x="1660663" y="755177"/>
                  <a:pt x="1657350" y="758017"/>
                </a:cubicBezTo>
                <a:cubicBezTo>
                  <a:pt x="1652268" y="762373"/>
                  <a:pt x="1643869" y="760654"/>
                  <a:pt x="1638300" y="764367"/>
                </a:cubicBezTo>
                <a:lnTo>
                  <a:pt x="1628775" y="770717"/>
                </a:lnTo>
                <a:cubicBezTo>
                  <a:pt x="1621226" y="793365"/>
                  <a:pt x="1631930" y="765984"/>
                  <a:pt x="1616075" y="789767"/>
                </a:cubicBezTo>
                <a:cubicBezTo>
                  <a:pt x="1614219" y="792552"/>
                  <a:pt x="1614397" y="796299"/>
                  <a:pt x="1612900" y="799292"/>
                </a:cubicBezTo>
                <a:cubicBezTo>
                  <a:pt x="1611193" y="802705"/>
                  <a:pt x="1608257" y="805404"/>
                  <a:pt x="1606550" y="808817"/>
                </a:cubicBezTo>
                <a:cubicBezTo>
                  <a:pt x="1605053" y="811810"/>
                  <a:pt x="1605466" y="815729"/>
                  <a:pt x="1603375" y="818342"/>
                </a:cubicBezTo>
                <a:cubicBezTo>
                  <a:pt x="1600991" y="821322"/>
                  <a:pt x="1596781" y="822249"/>
                  <a:pt x="1593850" y="824692"/>
                </a:cubicBezTo>
                <a:cubicBezTo>
                  <a:pt x="1590401" y="827567"/>
                  <a:pt x="1587500" y="831042"/>
                  <a:pt x="1584325" y="834217"/>
                </a:cubicBezTo>
                <a:cubicBezTo>
                  <a:pt x="1576744" y="856959"/>
                  <a:pt x="1587582" y="830944"/>
                  <a:pt x="1571625" y="850092"/>
                </a:cubicBezTo>
                <a:cubicBezTo>
                  <a:pt x="1568595" y="853728"/>
                  <a:pt x="1567392" y="858559"/>
                  <a:pt x="1565275" y="862792"/>
                </a:cubicBezTo>
                <a:cubicBezTo>
                  <a:pt x="1564217" y="870200"/>
                  <a:pt x="1563439" y="877654"/>
                  <a:pt x="1562100" y="885017"/>
                </a:cubicBezTo>
                <a:cubicBezTo>
                  <a:pt x="1561319" y="889310"/>
                  <a:pt x="1559872" y="893457"/>
                  <a:pt x="1558925" y="897717"/>
                </a:cubicBezTo>
                <a:cubicBezTo>
                  <a:pt x="1557754" y="902985"/>
                  <a:pt x="1556637" y="908269"/>
                  <a:pt x="1555750" y="913592"/>
                </a:cubicBezTo>
                <a:cubicBezTo>
                  <a:pt x="1554520" y="920974"/>
                  <a:pt x="1554258" y="928525"/>
                  <a:pt x="1552575" y="935817"/>
                </a:cubicBezTo>
                <a:cubicBezTo>
                  <a:pt x="1551070" y="942339"/>
                  <a:pt x="1547848" y="948373"/>
                  <a:pt x="1546225" y="954867"/>
                </a:cubicBezTo>
                <a:lnTo>
                  <a:pt x="1539875" y="980267"/>
                </a:lnTo>
                <a:cubicBezTo>
                  <a:pt x="1538817" y="984500"/>
                  <a:pt x="1539121" y="989336"/>
                  <a:pt x="1536700" y="992967"/>
                </a:cubicBezTo>
                <a:lnTo>
                  <a:pt x="1530350" y="1002492"/>
                </a:lnTo>
                <a:cubicBezTo>
                  <a:pt x="1511300" y="1031067"/>
                  <a:pt x="1493806" y="1060743"/>
                  <a:pt x="1473200" y="1088217"/>
                </a:cubicBezTo>
                <a:cubicBezTo>
                  <a:pt x="1471192" y="1090894"/>
                  <a:pt x="1466668" y="1089895"/>
                  <a:pt x="1463675" y="1091392"/>
                </a:cubicBezTo>
                <a:cubicBezTo>
                  <a:pt x="1460262" y="1093099"/>
                  <a:pt x="1457325" y="1095625"/>
                  <a:pt x="1454150" y="1097742"/>
                </a:cubicBezTo>
                <a:cubicBezTo>
                  <a:pt x="1453092" y="1105150"/>
                  <a:pt x="1452443" y="1112629"/>
                  <a:pt x="1450975" y="1119967"/>
                </a:cubicBezTo>
                <a:cubicBezTo>
                  <a:pt x="1450319" y="1123249"/>
                  <a:pt x="1449891" y="1126879"/>
                  <a:pt x="1447800" y="1129492"/>
                </a:cubicBezTo>
                <a:cubicBezTo>
                  <a:pt x="1445416" y="1132472"/>
                  <a:pt x="1441762" y="1134292"/>
                  <a:pt x="1438275" y="1135842"/>
                </a:cubicBezTo>
                <a:cubicBezTo>
                  <a:pt x="1432158" y="1138560"/>
                  <a:pt x="1419225" y="1142192"/>
                  <a:pt x="1419225" y="1142192"/>
                </a:cubicBezTo>
                <a:cubicBezTo>
                  <a:pt x="1418167" y="1146425"/>
                  <a:pt x="1418471" y="1151261"/>
                  <a:pt x="1416050" y="1154892"/>
                </a:cubicBezTo>
                <a:cubicBezTo>
                  <a:pt x="1413933" y="1158067"/>
                  <a:pt x="1410098" y="1159902"/>
                  <a:pt x="1406525" y="1161242"/>
                </a:cubicBezTo>
                <a:cubicBezTo>
                  <a:pt x="1395291" y="1165455"/>
                  <a:pt x="1386408" y="1164417"/>
                  <a:pt x="1374775" y="1164417"/>
                </a:cubicBezTo>
                <a:cubicBezTo>
                  <a:pt x="1353608" y="1168650"/>
                  <a:pt x="1332308" y="1172263"/>
                  <a:pt x="1311275" y="1177117"/>
                </a:cubicBezTo>
                <a:cubicBezTo>
                  <a:pt x="1304753" y="1178622"/>
                  <a:pt x="1297794" y="1179754"/>
                  <a:pt x="1292225" y="1183467"/>
                </a:cubicBezTo>
                <a:cubicBezTo>
                  <a:pt x="1289050" y="1185584"/>
                  <a:pt x="1285631" y="1187374"/>
                  <a:pt x="1282700" y="1189817"/>
                </a:cubicBezTo>
                <a:cubicBezTo>
                  <a:pt x="1272167" y="1198594"/>
                  <a:pt x="1275474" y="1199780"/>
                  <a:pt x="1263650" y="1205692"/>
                </a:cubicBezTo>
                <a:cubicBezTo>
                  <a:pt x="1260657" y="1207189"/>
                  <a:pt x="1257051" y="1207242"/>
                  <a:pt x="1254125" y="1208867"/>
                </a:cubicBezTo>
                <a:cubicBezTo>
                  <a:pt x="1248948" y="1211743"/>
                  <a:pt x="1228508" y="1225835"/>
                  <a:pt x="1222375" y="1231092"/>
                </a:cubicBezTo>
                <a:cubicBezTo>
                  <a:pt x="1218966" y="1234014"/>
                  <a:pt x="1216394" y="1237860"/>
                  <a:pt x="1212850" y="1240617"/>
                </a:cubicBezTo>
                <a:cubicBezTo>
                  <a:pt x="1206826" y="1245302"/>
                  <a:pt x="1202267" y="1233738"/>
                  <a:pt x="1193800" y="1253317"/>
                </a:cubicBezTo>
                <a:cubicBezTo>
                  <a:pt x="1188508" y="1278717"/>
                  <a:pt x="1185380" y="1304666"/>
                  <a:pt x="1177925" y="1329517"/>
                </a:cubicBezTo>
                <a:cubicBezTo>
                  <a:pt x="1175732" y="1336827"/>
                  <a:pt x="1157817" y="1345392"/>
                  <a:pt x="1165225" y="1348567"/>
                </a:cubicBezTo>
                <a:cubicBezTo>
                  <a:pt x="1158875" y="1351742"/>
                  <a:pt x="1152381" y="1354644"/>
                  <a:pt x="1146175" y="1358092"/>
                </a:cubicBezTo>
                <a:cubicBezTo>
                  <a:pt x="1142839" y="1359945"/>
                  <a:pt x="1140137" y="1362892"/>
                  <a:pt x="1136650" y="1364442"/>
                </a:cubicBezTo>
                <a:cubicBezTo>
                  <a:pt x="1130533" y="1367160"/>
                  <a:pt x="1117600" y="1370792"/>
                  <a:pt x="1117600" y="1370792"/>
                </a:cubicBezTo>
                <a:cubicBezTo>
                  <a:pt x="1115483" y="1373967"/>
                  <a:pt x="1113948" y="1377619"/>
                  <a:pt x="1111250" y="1380317"/>
                </a:cubicBezTo>
                <a:cubicBezTo>
                  <a:pt x="1108552" y="1383015"/>
                  <a:pt x="1101725" y="1386667"/>
                  <a:pt x="1101725" y="1386667"/>
                </a:cubicBezTo>
                <a:cubicBezTo>
                  <a:pt x="1095375" y="1400425"/>
                  <a:pt x="1091483" y="1415611"/>
                  <a:pt x="1082675" y="1427942"/>
                </a:cubicBezTo>
                <a:cubicBezTo>
                  <a:pt x="1080139" y="1431493"/>
                  <a:pt x="1074171" y="1429918"/>
                  <a:pt x="1069975" y="1431117"/>
                </a:cubicBezTo>
                <a:cubicBezTo>
                  <a:pt x="1066757" y="1432036"/>
                  <a:pt x="1063376" y="1432667"/>
                  <a:pt x="1060450" y="1434292"/>
                </a:cubicBezTo>
                <a:lnTo>
                  <a:pt x="1031875" y="1453342"/>
                </a:lnTo>
                <a:cubicBezTo>
                  <a:pt x="1018719" y="1462113"/>
                  <a:pt x="1018648" y="1460617"/>
                  <a:pt x="1035050" y="1456517"/>
                </a:cubicBezTo>
                <a:cubicBezTo>
                  <a:pt x="1041658" y="1430086"/>
                  <a:pt x="1033612" y="1456218"/>
                  <a:pt x="1044575" y="1434292"/>
                </a:cubicBezTo>
                <a:cubicBezTo>
                  <a:pt x="1046072" y="1431299"/>
                  <a:pt x="1046125" y="1427693"/>
                  <a:pt x="1047750" y="1424767"/>
                </a:cubicBezTo>
                <a:cubicBezTo>
                  <a:pt x="1051456" y="1418096"/>
                  <a:pt x="1056217" y="1412067"/>
                  <a:pt x="1060450" y="1405717"/>
                </a:cubicBezTo>
                <a:lnTo>
                  <a:pt x="1054100" y="1415242"/>
                </a:lnTo>
                <a:cubicBezTo>
                  <a:pt x="1051983" y="1418417"/>
                  <a:pt x="1050925" y="1422650"/>
                  <a:pt x="1047750" y="1424767"/>
                </a:cubicBezTo>
                <a:cubicBezTo>
                  <a:pt x="1044575" y="1426884"/>
                  <a:pt x="1041077" y="1428582"/>
                  <a:pt x="1038225" y="1431117"/>
                </a:cubicBezTo>
                <a:cubicBezTo>
                  <a:pt x="1031513" y="1437083"/>
                  <a:pt x="1027694" y="1447327"/>
                  <a:pt x="1019175" y="1450167"/>
                </a:cubicBezTo>
                <a:lnTo>
                  <a:pt x="1009650" y="1453342"/>
                </a:lnTo>
                <a:cubicBezTo>
                  <a:pt x="1007533" y="1456517"/>
                  <a:pt x="1005007" y="1459454"/>
                  <a:pt x="1003300" y="1462867"/>
                </a:cubicBezTo>
                <a:cubicBezTo>
                  <a:pt x="1001803" y="1465860"/>
                  <a:pt x="1001981" y="1469607"/>
                  <a:pt x="1000125" y="1472392"/>
                </a:cubicBezTo>
                <a:cubicBezTo>
                  <a:pt x="997634" y="1476128"/>
                  <a:pt x="993357" y="1478373"/>
                  <a:pt x="990600" y="1481917"/>
                </a:cubicBezTo>
                <a:cubicBezTo>
                  <a:pt x="985915" y="1487941"/>
                  <a:pt x="984250" y="1496734"/>
                  <a:pt x="977900" y="1500967"/>
                </a:cubicBezTo>
                <a:lnTo>
                  <a:pt x="958850" y="1513667"/>
                </a:lnTo>
                <a:lnTo>
                  <a:pt x="930275" y="1542242"/>
                </a:lnTo>
                <a:cubicBezTo>
                  <a:pt x="918383" y="1554134"/>
                  <a:pt x="925010" y="1550347"/>
                  <a:pt x="911225" y="1554942"/>
                </a:cubicBezTo>
                <a:cubicBezTo>
                  <a:pt x="889000" y="1553884"/>
                  <a:pt x="866723" y="1553615"/>
                  <a:pt x="844550" y="1551767"/>
                </a:cubicBezTo>
                <a:cubicBezTo>
                  <a:pt x="841215" y="1551489"/>
                  <a:pt x="829733" y="1543830"/>
                  <a:pt x="835025" y="1548592"/>
                </a:cubicBezTo>
                <a:cubicBezTo>
                  <a:pt x="809625" y="1540125"/>
                  <a:pt x="839258" y="1552825"/>
                  <a:pt x="822325" y="1535892"/>
                </a:cubicBezTo>
                <a:cubicBezTo>
                  <a:pt x="819958" y="1533525"/>
                  <a:pt x="815975" y="1533775"/>
                  <a:pt x="812800" y="1532717"/>
                </a:cubicBezTo>
                <a:cubicBezTo>
                  <a:pt x="813858" y="1545417"/>
                  <a:pt x="815975" y="1558073"/>
                  <a:pt x="815975" y="1570817"/>
                </a:cubicBezTo>
                <a:cubicBezTo>
                  <a:pt x="815975" y="1615501"/>
                  <a:pt x="808132" y="1566528"/>
                  <a:pt x="815975" y="1605742"/>
                </a:cubicBezTo>
                <a:cubicBezTo>
                  <a:pt x="813393" y="1613489"/>
                  <a:pt x="819679" y="1613150"/>
                  <a:pt x="806450" y="1624792"/>
                </a:cubicBezTo>
                <a:cubicBezTo>
                  <a:pt x="791633" y="1638550"/>
                  <a:pt x="778278" y="1654073"/>
                  <a:pt x="762000" y="1666067"/>
                </a:cubicBezTo>
                <a:cubicBezTo>
                  <a:pt x="757656" y="1669268"/>
                  <a:pt x="751245" y="1667535"/>
                  <a:pt x="746125" y="1669242"/>
                </a:cubicBezTo>
                <a:cubicBezTo>
                  <a:pt x="741635" y="1670739"/>
                  <a:pt x="737819" y="1673834"/>
                  <a:pt x="733425" y="1675592"/>
                </a:cubicBezTo>
                <a:cubicBezTo>
                  <a:pt x="727210" y="1678078"/>
                  <a:pt x="720725" y="1679825"/>
                  <a:pt x="714375" y="1681942"/>
                </a:cubicBezTo>
                <a:cubicBezTo>
                  <a:pt x="678726" y="1693825"/>
                  <a:pt x="708194" y="1684988"/>
                  <a:pt x="622300" y="1688292"/>
                </a:cubicBezTo>
                <a:lnTo>
                  <a:pt x="612775" y="1716867"/>
                </a:lnTo>
                <a:cubicBezTo>
                  <a:pt x="611717" y="1720042"/>
                  <a:pt x="612385" y="1724536"/>
                  <a:pt x="609600" y="1726392"/>
                </a:cubicBezTo>
                <a:lnTo>
                  <a:pt x="581025" y="1745442"/>
                </a:lnTo>
                <a:lnTo>
                  <a:pt x="571500" y="1751792"/>
                </a:lnTo>
                <a:cubicBezTo>
                  <a:pt x="568325" y="1753909"/>
                  <a:pt x="565595" y="1756935"/>
                  <a:pt x="561975" y="1758142"/>
                </a:cubicBezTo>
                <a:lnTo>
                  <a:pt x="542925" y="1764492"/>
                </a:lnTo>
                <a:cubicBezTo>
                  <a:pt x="539750" y="1762375"/>
                  <a:pt x="536098" y="1760840"/>
                  <a:pt x="533400" y="1758142"/>
                </a:cubicBezTo>
                <a:cubicBezTo>
                  <a:pt x="530702" y="1755444"/>
                  <a:pt x="530030" y="1751001"/>
                  <a:pt x="527050" y="1748617"/>
                </a:cubicBezTo>
                <a:cubicBezTo>
                  <a:pt x="524437" y="1746526"/>
                  <a:pt x="520700" y="1746500"/>
                  <a:pt x="517525" y="1745442"/>
                </a:cubicBezTo>
                <a:cubicBezTo>
                  <a:pt x="502708" y="1767667"/>
                  <a:pt x="511175" y="1760259"/>
                  <a:pt x="495300" y="1770842"/>
                </a:cubicBezTo>
                <a:cubicBezTo>
                  <a:pt x="494242" y="1783542"/>
                  <a:pt x="495873" y="1796762"/>
                  <a:pt x="492125" y="1808942"/>
                </a:cubicBezTo>
                <a:cubicBezTo>
                  <a:pt x="491141" y="1812141"/>
                  <a:pt x="485385" y="1810261"/>
                  <a:pt x="482600" y="1812117"/>
                </a:cubicBezTo>
                <a:cubicBezTo>
                  <a:pt x="458817" y="1827972"/>
                  <a:pt x="486198" y="1817268"/>
                  <a:pt x="463550" y="1824817"/>
                </a:cubicBezTo>
                <a:cubicBezTo>
                  <a:pt x="460375" y="1827992"/>
                  <a:pt x="456782" y="1830798"/>
                  <a:pt x="454025" y="1834342"/>
                </a:cubicBezTo>
                <a:cubicBezTo>
                  <a:pt x="449340" y="1840366"/>
                  <a:pt x="448565" y="1850979"/>
                  <a:pt x="441325" y="1853392"/>
                </a:cubicBezTo>
                <a:cubicBezTo>
                  <a:pt x="438150" y="1854450"/>
                  <a:pt x="434793" y="1855070"/>
                  <a:pt x="431800" y="1856567"/>
                </a:cubicBezTo>
                <a:cubicBezTo>
                  <a:pt x="399914" y="1872510"/>
                  <a:pt x="448539" y="1852568"/>
                  <a:pt x="409575" y="1869267"/>
                </a:cubicBezTo>
                <a:cubicBezTo>
                  <a:pt x="394247" y="1875836"/>
                  <a:pt x="404900" y="1868262"/>
                  <a:pt x="387350" y="1878792"/>
                </a:cubicBezTo>
                <a:cubicBezTo>
                  <a:pt x="380806" y="1882719"/>
                  <a:pt x="375540" y="1889079"/>
                  <a:pt x="368300" y="1891492"/>
                </a:cubicBezTo>
                <a:cubicBezTo>
                  <a:pt x="355155" y="1895874"/>
                  <a:pt x="361560" y="1892811"/>
                  <a:pt x="349250" y="1901017"/>
                </a:cubicBezTo>
                <a:cubicBezTo>
                  <a:pt x="332317" y="1926417"/>
                  <a:pt x="354542" y="1895725"/>
                  <a:pt x="333375" y="1916892"/>
                </a:cubicBezTo>
                <a:cubicBezTo>
                  <a:pt x="327220" y="1923047"/>
                  <a:pt x="326432" y="1928195"/>
                  <a:pt x="323850" y="1935942"/>
                </a:cubicBezTo>
                <a:cubicBezTo>
                  <a:pt x="324908" y="1940175"/>
                  <a:pt x="325306" y="1944631"/>
                  <a:pt x="327025" y="1948642"/>
                </a:cubicBezTo>
                <a:cubicBezTo>
                  <a:pt x="328528" y="1952149"/>
                  <a:pt x="331668" y="1954754"/>
                  <a:pt x="333375" y="1958167"/>
                </a:cubicBezTo>
                <a:cubicBezTo>
                  <a:pt x="334872" y="1961160"/>
                  <a:pt x="335492" y="1964517"/>
                  <a:pt x="336550" y="1967692"/>
                </a:cubicBezTo>
                <a:cubicBezTo>
                  <a:pt x="335492" y="1971925"/>
                  <a:pt x="335796" y="1976761"/>
                  <a:pt x="333375" y="1980392"/>
                </a:cubicBezTo>
                <a:cubicBezTo>
                  <a:pt x="328990" y="1986970"/>
                  <a:pt x="317522" y="1988324"/>
                  <a:pt x="311150" y="1989917"/>
                </a:cubicBezTo>
                <a:cubicBezTo>
                  <a:pt x="307975" y="1992034"/>
                  <a:pt x="305112" y="1994717"/>
                  <a:pt x="301625" y="1996267"/>
                </a:cubicBezTo>
                <a:cubicBezTo>
                  <a:pt x="295508" y="1998985"/>
                  <a:pt x="282575" y="2002617"/>
                  <a:pt x="282575" y="2002617"/>
                </a:cubicBezTo>
                <a:cubicBezTo>
                  <a:pt x="268373" y="2023919"/>
                  <a:pt x="285103" y="2003048"/>
                  <a:pt x="266700" y="2015317"/>
                </a:cubicBezTo>
                <a:cubicBezTo>
                  <a:pt x="232920" y="2037837"/>
                  <a:pt x="284942" y="2011243"/>
                  <a:pt x="244475" y="2034367"/>
                </a:cubicBezTo>
                <a:cubicBezTo>
                  <a:pt x="241569" y="2036027"/>
                  <a:pt x="237943" y="2036045"/>
                  <a:pt x="234950" y="2037542"/>
                </a:cubicBezTo>
                <a:cubicBezTo>
                  <a:pt x="213024" y="2048505"/>
                  <a:pt x="239156" y="2040459"/>
                  <a:pt x="212725" y="2047067"/>
                </a:cubicBezTo>
                <a:cubicBezTo>
                  <a:pt x="190890" y="2061623"/>
                  <a:pt x="200915" y="2057354"/>
                  <a:pt x="184150" y="2062942"/>
                </a:cubicBezTo>
                <a:cubicBezTo>
                  <a:pt x="161984" y="2085108"/>
                  <a:pt x="186543" y="2063389"/>
                  <a:pt x="165100" y="2075642"/>
                </a:cubicBezTo>
                <a:cubicBezTo>
                  <a:pt x="160506" y="2078267"/>
                  <a:pt x="153458" y="2076700"/>
                  <a:pt x="152400" y="2085167"/>
                </a:cubicBezTo>
                <a:cubicBezTo>
                  <a:pt x="148167" y="2095750"/>
                  <a:pt x="145104" y="2106881"/>
                  <a:pt x="139700" y="2116917"/>
                </a:cubicBezTo>
                <a:cubicBezTo>
                  <a:pt x="137571" y="2120870"/>
                  <a:pt x="132356" y="2122517"/>
                  <a:pt x="130175" y="2126442"/>
                </a:cubicBezTo>
                <a:cubicBezTo>
                  <a:pt x="126924" y="2132293"/>
                  <a:pt x="119592" y="2135438"/>
                  <a:pt x="123825" y="2145492"/>
                </a:cubicBezTo>
                <a:cubicBezTo>
                  <a:pt x="127000" y="2159250"/>
                  <a:pt x="126085" y="2174659"/>
                  <a:pt x="133350" y="2186767"/>
                </a:cubicBezTo>
                <a:cubicBezTo>
                  <a:pt x="136794" y="2192507"/>
                  <a:pt x="152400" y="2193117"/>
                  <a:pt x="152400" y="2193117"/>
                </a:cubicBezTo>
                <a:cubicBezTo>
                  <a:pt x="143322" y="2196143"/>
                  <a:pt x="140142" y="2197474"/>
                  <a:pt x="130175" y="2199467"/>
                </a:cubicBezTo>
                <a:cubicBezTo>
                  <a:pt x="123862" y="2200730"/>
                  <a:pt x="117475" y="2201584"/>
                  <a:pt x="111125" y="2202642"/>
                </a:cubicBezTo>
                <a:cubicBezTo>
                  <a:pt x="107950" y="2204759"/>
                  <a:pt x="105318" y="2208134"/>
                  <a:pt x="101600" y="2208992"/>
                </a:cubicBezTo>
                <a:cubicBezTo>
                  <a:pt x="91236" y="2211384"/>
                  <a:pt x="80486" y="2212167"/>
                  <a:pt x="69850" y="2212167"/>
                </a:cubicBezTo>
                <a:cubicBezTo>
                  <a:pt x="55525" y="2212167"/>
                  <a:pt x="52734" y="2209091"/>
                  <a:pt x="41275" y="2205817"/>
                </a:cubicBezTo>
                <a:cubicBezTo>
                  <a:pt x="37079" y="2204618"/>
                  <a:pt x="32808" y="2203700"/>
                  <a:pt x="28575" y="2202642"/>
                </a:cubicBezTo>
                <a:cubicBezTo>
                  <a:pt x="26458" y="2199467"/>
                  <a:pt x="24923" y="2195815"/>
                  <a:pt x="22225" y="2193117"/>
                </a:cubicBezTo>
                <a:cubicBezTo>
                  <a:pt x="19527" y="2190419"/>
                  <a:pt x="15084" y="2189747"/>
                  <a:pt x="12700" y="2186767"/>
                </a:cubicBezTo>
                <a:cubicBezTo>
                  <a:pt x="10609" y="2184154"/>
                  <a:pt x="10583" y="2180417"/>
                  <a:pt x="9525" y="2177242"/>
                </a:cubicBezTo>
                <a:cubicBezTo>
                  <a:pt x="4233" y="2129617"/>
                  <a:pt x="0" y="2129617"/>
                  <a:pt x="6350" y="2091517"/>
                </a:cubicBezTo>
                <a:cubicBezTo>
                  <a:pt x="7383" y="2085319"/>
                  <a:pt x="11487" y="2076855"/>
                  <a:pt x="15875" y="2072467"/>
                </a:cubicBezTo>
                <a:cubicBezTo>
                  <a:pt x="18573" y="2069769"/>
                  <a:pt x="22225" y="2068234"/>
                  <a:pt x="25400" y="2066117"/>
                </a:cubicBezTo>
                <a:cubicBezTo>
                  <a:pt x="27517" y="2062942"/>
                  <a:pt x="12700" y="2077229"/>
                  <a:pt x="31750" y="2056592"/>
                </a:cubicBezTo>
                <a:cubicBezTo>
                  <a:pt x="57150" y="2025900"/>
                  <a:pt x="81785" y="1994559"/>
                  <a:pt x="107950" y="1964517"/>
                </a:cubicBezTo>
                <a:cubicBezTo>
                  <a:pt x="110456" y="1961640"/>
                  <a:pt x="114544" y="1960610"/>
                  <a:pt x="117475" y="1958167"/>
                </a:cubicBezTo>
                <a:cubicBezTo>
                  <a:pt x="148683" y="1932160"/>
                  <a:pt x="108375" y="1964092"/>
                  <a:pt x="133350" y="1939117"/>
                </a:cubicBezTo>
                <a:cubicBezTo>
                  <a:pt x="136048" y="1936419"/>
                  <a:pt x="139700" y="1934884"/>
                  <a:pt x="142875" y="1932767"/>
                </a:cubicBezTo>
                <a:cubicBezTo>
                  <a:pt x="144992" y="1929592"/>
                  <a:pt x="146782" y="1926173"/>
                  <a:pt x="149225" y="1923242"/>
                </a:cubicBezTo>
                <a:cubicBezTo>
                  <a:pt x="154241" y="1917223"/>
                  <a:pt x="161139" y="1910935"/>
                  <a:pt x="168275" y="1907367"/>
                </a:cubicBezTo>
                <a:cubicBezTo>
                  <a:pt x="171268" y="1905870"/>
                  <a:pt x="174625" y="1905250"/>
                  <a:pt x="177800" y="1904192"/>
                </a:cubicBezTo>
                <a:cubicBezTo>
                  <a:pt x="182826" y="1884088"/>
                  <a:pt x="177344" y="1893913"/>
                  <a:pt x="200025" y="1878792"/>
                </a:cubicBezTo>
                <a:lnTo>
                  <a:pt x="209550" y="1872442"/>
                </a:lnTo>
                <a:cubicBezTo>
                  <a:pt x="213112" y="1861756"/>
                  <a:pt x="212798" y="1861202"/>
                  <a:pt x="219075" y="1850217"/>
                </a:cubicBezTo>
                <a:cubicBezTo>
                  <a:pt x="225021" y="1839811"/>
                  <a:pt x="221884" y="1840692"/>
                  <a:pt x="228600" y="1840692"/>
                </a:cubicBezTo>
                <a:cubicBezTo>
                  <a:pt x="235217" y="1836832"/>
                  <a:pt x="269875" y="1827851"/>
                  <a:pt x="269875" y="1808942"/>
                </a:cubicBezTo>
                <a:cubicBezTo>
                  <a:pt x="269875" y="1799358"/>
                  <a:pt x="268276" y="1789820"/>
                  <a:pt x="266700" y="1780367"/>
                </a:cubicBezTo>
                <a:cubicBezTo>
                  <a:pt x="266150" y="1777066"/>
                  <a:pt x="264583" y="1774017"/>
                  <a:pt x="263525" y="1770842"/>
                </a:cubicBezTo>
                <a:cubicBezTo>
                  <a:pt x="266846" y="1757557"/>
                  <a:pt x="264584" y="1757347"/>
                  <a:pt x="276225" y="1748617"/>
                </a:cubicBezTo>
                <a:cubicBezTo>
                  <a:pt x="277072" y="1747982"/>
                  <a:pt x="278342" y="1748617"/>
                  <a:pt x="279400" y="1748617"/>
                </a:cubicBezTo>
                <a:cubicBezTo>
                  <a:pt x="289927" y="1727562"/>
                  <a:pt x="306871" y="1668575"/>
                  <a:pt x="336550" y="1643842"/>
                </a:cubicBezTo>
                <a:cubicBezTo>
                  <a:pt x="339481" y="1641399"/>
                  <a:pt x="342662" y="1639199"/>
                  <a:pt x="346075" y="1637492"/>
                </a:cubicBezTo>
                <a:cubicBezTo>
                  <a:pt x="349068" y="1635995"/>
                  <a:pt x="352425" y="1635375"/>
                  <a:pt x="355600" y="1634317"/>
                </a:cubicBezTo>
                <a:cubicBezTo>
                  <a:pt x="361979" y="1615180"/>
                  <a:pt x="353367" y="1633532"/>
                  <a:pt x="371475" y="1618442"/>
                </a:cubicBezTo>
                <a:cubicBezTo>
                  <a:pt x="374406" y="1615999"/>
                  <a:pt x="374894" y="1611360"/>
                  <a:pt x="377825" y="1608917"/>
                </a:cubicBezTo>
                <a:cubicBezTo>
                  <a:pt x="391472" y="1597545"/>
                  <a:pt x="390525" y="1608317"/>
                  <a:pt x="390525" y="1599392"/>
                </a:cubicBezTo>
                <a:cubicBezTo>
                  <a:pt x="409575" y="1570817"/>
                  <a:pt x="429729" y="1542948"/>
                  <a:pt x="447675" y="1513667"/>
                </a:cubicBezTo>
                <a:cubicBezTo>
                  <a:pt x="449955" y="1509947"/>
                  <a:pt x="442383" y="1516842"/>
                  <a:pt x="450850" y="1500967"/>
                </a:cubicBezTo>
                <a:cubicBezTo>
                  <a:pt x="465667" y="1468159"/>
                  <a:pt x="479972" y="1435114"/>
                  <a:pt x="495300" y="1402542"/>
                </a:cubicBezTo>
                <a:cubicBezTo>
                  <a:pt x="496925" y="1399089"/>
                  <a:pt x="499943" y="1396430"/>
                  <a:pt x="501650" y="1393017"/>
                </a:cubicBezTo>
                <a:cubicBezTo>
                  <a:pt x="503147" y="1390024"/>
                  <a:pt x="502969" y="1386277"/>
                  <a:pt x="504825" y="1383492"/>
                </a:cubicBezTo>
                <a:cubicBezTo>
                  <a:pt x="507316" y="1379756"/>
                  <a:pt x="511475" y="1377416"/>
                  <a:pt x="514350" y="1373967"/>
                </a:cubicBezTo>
                <a:cubicBezTo>
                  <a:pt x="518537" y="1368942"/>
                  <a:pt x="524933" y="1357388"/>
                  <a:pt x="527050" y="1351742"/>
                </a:cubicBezTo>
                <a:cubicBezTo>
                  <a:pt x="530853" y="1341600"/>
                  <a:pt x="530372" y="1329297"/>
                  <a:pt x="536575" y="1319992"/>
                </a:cubicBezTo>
                <a:cubicBezTo>
                  <a:pt x="538692" y="1316817"/>
                  <a:pt x="541218" y="1313880"/>
                  <a:pt x="542925" y="1310467"/>
                </a:cubicBezTo>
                <a:cubicBezTo>
                  <a:pt x="544422" y="1307474"/>
                  <a:pt x="544244" y="1303727"/>
                  <a:pt x="546100" y="1300942"/>
                </a:cubicBezTo>
                <a:cubicBezTo>
                  <a:pt x="548591" y="1297206"/>
                  <a:pt x="552450" y="1294592"/>
                  <a:pt x="555625" y="1291417"/>
                </a:cubicBezTo>
                <a:cubicBezTo>
                  <a:pt x="563395" y="1268107"/>
                  <a:pt x="563033" y="1289830"/>
                  <a:pt x="571500" y="1262842"/>
                </a:cubicBezTo>
                <a:cubicBezTo>
                  <a:pt x="583142" y="1218392"/>
                  <a:pt x="592200" y="1173184"/>
                  <a:pt x="606425" y="1129492"/>
                </a:cubicBezTo>
                <a:cubicBezTo>
                  <a:pt x="607461" y="1126310"/>
                  <a:pt x="614176" y="1129155"/>
                  <a:pt x="615950" y="1126317"/>
                </a:cubicBezTo>
                <a:cubicBezTo>
                  <a:pt x="620034" y="1119783"/>
                  <a:pt x="620183" y="1111500"/>
                  <a:pt x="622300" y="1104092"/>
                </a:cubicBezTo>
                <a:cubicBezTo>
                  <a:pt x="623358" y="1091392"/>
                  <a:pt x="623791" y="1078624"/>
                  <a:pt x="625475" y="1065992"/>
                </a:cubicBezTo>
                <a:cubicBezTo>
                  <a:pt x="625917" y="1062675"/>
                  <a:pt x="628809" y="1059810"/>
                  <a:pt x="628650" y="1056467"/>
                </a:cubicBezTo>
                <a:cubicBezTo>
                  <a:pt x="627738" y="1037321"/>
                  <a:pt x="626949" y="1017912"/>
                  <a:pt x="622300" y="999317"/>
                </a:cubicBezTo>
                <a:cubicBezTo>
                  <a:pt x="621375" y="995615"/>
                  <a:pt x="615950" y="995084"/>
                  <a:pt x="612775" y="992967"/>
                </a:cubicBezTo>
                <a:cubicBezTo>
                  <a:pt x="604795" y="969026"/>
                  <a:pt x="615560" y="998536"/>
                  <a:pt x="603250" y="973917"/>
                </a:cubicBezTo>
                <a:cubicBezTo>
                  <a:pt x="599415" y="966248"/>
                  <a:pt x="601308" y="960933"/>
                  <a:pt x="593725" y="954867"/>
                </a:cubicBezTo>
                <a:cubicBezTo>
                  <a:pt x="591112" y="952776"/>
                  <a:pt x="587193" y="953189"/>
                  <a:pt x="584200" y="951692"/>
                </a:cubicBezTo>
                <a:cubicBezTo>
                  <a:pt x="580787" y="949985"/>
                  <a:pt x="577850" y="947459"/>
                  <a:pt x="574675" y="945342"/>
                </a:cubicBezTo>
                <a:cubicBezTo>
                  <a:pt x="572558" y="942167"/>
                  <a:pt x="571256" y="938260"/>
                  <a:pt x="568325" y="935817"/>
                </a:cubicBezTo>
                <a:cubicBezTo>
                  <a:pt x="558415" y="927559"/>
                  <a:pt x="556026" y="931255"/>
                  <a:pt x="546100" y="926292"/>
                </a:cubicBezTo>
                <a:cubicBezTo>
                  <a:pt x="524174" y="915329"/>
                  <a:pt x="550306" y="923375"/>
                  <a:pt x="523875" y="916767"/>
                </a:cubicBezTo>
                <a:cubicBezTo>
                  <a:pt x="510751" y="903643"/>
                  <a:pt x="510117" y="909888"/>
                  <a:pt x="511175" y="897717"/>
                </a:cubicBezTo>
                <a:cubicBezTo>
                  <a:pt x="506600" y="887424"/>
                  <a:pt x="498726" y="872179"/>
                  <a:pt x="495300" y="859617"/>
                </a:cubicBezTo>
                <a:cubicBezTo>
                  <a:pt x="493004" y="851197"/>
                  <a:pt x="491710" y="842496"/>
                  <a:pt x="488950" y="834217"/>
                </a:cubicBezTo>
                <a:cubicBezTo>
                  <a:pt x="486833" y="827867"/>
                  <a:pt x="483700" y="821769"/>
                  <a:pt x="482600" y="815167"/>
                </a:cubicBezTo>
                <a:cubicBezTo>
                  <a:pt x="481542" y="808817"/>
                  <a:pt x="484188" y="813580"/>
                  <a:pt x="479425" y="796117"/>
                </a:cubicBezTo>
                <a:cubicBezTo>
                  <a:pt x="466725" y="766484"/>
                  <a:pt x="452839" y="737331"/>
                  <a:pt x="441325" y="707217"/>
                </a:cubicBezTo>
                <a:cubicBezTo>
                  <a:pt x="439026" y="701204"/>
                  <a:pt x="440626" y="694109"/>
                  <a:pt x="438150" y="688167"/>
                </a:cubicBezTo>
                <a:cubicBezTo>
                  <a:pt x="432725" y="675146"/>
                  <a:pt x="425101" y="668768"/>
                  <a:pt x="415925" y="659592"/>
                </a:cubicBezTo>
                <a:cubicBezTo>
                  <a:pt x="415689" y="658649"/>
                  <a:pt x="411253" y="639525"/>
                  <a:pt x="409575" y="637367"/>
                </a:cubicBezTo>
                <a:cubicBezTo>
                  <a:pt x="404062" y="630278"/>
                  <a:pt x="390525" y="618317"/>
                  <a:pt x="390525" y="618317"/>
                </a:cubicBezTo>
                <a:cubicBezTo>
                  <a:pt x="387805" y="610156"/>
                  <a:pt x="385770" y="604863"/>
                  <a:pt x="384175" y="596092"/>
                </a:cubicBezTo>
                <a:cubicBezTo>
                  <a:pt x="382836" y="588729"/>
                  <a:pt x="382058" y="581275"/>
                  <a:pt x="381000" y="573867"/>
                </a:cubicBezTo>
                <a:cubicBezTo>
                  <a:pt x="382058" y="566459"/>
                  <a:pt x="380471" y="560109"/>
                  <a:pt x="384175" y="551642"/>
                </a:cubicBezTo>
                <a:cubicBezTo>
                  <a:pt x="390525" y="538942"/>
                  <a:pt x="395143" y="525216"/>
                  <a:pt x="403225" y="513542"/>
                </a:cubicBezTo>
                <a:cubicBezTo>
                  <a:pt x="422831" y="485222"/>
                  <a:pt x="416983" y="504546"/>
                  <a:pt x="415925" y="497667"/>
                </a:cubicBezTo>
                <a:cubicBezTo>
                  <a:pt x="409575" y="491317"/>
                  <a:pt x="398865" y="487374"/>
                  <a:pt x="396875" y="478617"/>
                </a:cubicBezTo>
                <a:cubicBezTo>
                  <a:pt x="393115" y="462073"/>
                  <a:pt x="396555" y="444419"/>
                  <a:pt x="400050" y="427817"/>
                </a:cubicBezTo>
                <a:cubicBezTo>
                  <a:pt x="400975" y="423423"/>
                  <a:pt x="409575" y="418292"/>
                  <a:pt x="409575" y="418292"/>
                </a:cubicBezTo>
                <a:cubicBezTo>
                  <a:pt x="412750" y="403475"/>
                  <a:pt x="410104" y="384425"/>
                  <a:pt x="419100" y="373842"/>
                </a:cubicBezTo>
                <a:cubicBezTo>
                  <a:pt x="430742" y="365375"/>
                  <a:pt x="444261" y="359019"/>
                  <a:pt x="454025" y="348442"/>
                </a:cubicBezTo>
                <a:cubicBezTo>
                  <a:pt x="464323" y="337286"/>
                  <a:pt x="448287" y="323693"/>
                  <a:pt x="463550" y="313517"/>
                </a:cubicBezTo>
                <a:cubicBezTo>
                  <a:pt x="486336" y="298326"/>
                  <a:pt x="477204" y="306213"/>
                  <a:pt x="492125" y="291292"/>
                </a:cubicBezTo>
                <a:cubicBezTo>
                  <a:pt x="493183" y="288117"/>
                  <a:pt x="495300" y="285114"/>
                  <a:pt x="495300" y="281767"/>
                </a:cubicBezTo>
                <a:cubicBezTo>
                  <a:pt x="495300" y="244219"/>
                  <a:pt x="496053" y="249102"/>
                  <a:pt x="488950" y="227792"/>
                </a:cubicBezTo>
                <a:cubicBezTo>
                  <a:pt x="487892" y="215092"/>
                  <a:pt x="489276" y="201946"/>
                  <a:pt x="485775" y="189692"/>
                </a:cubicBezTo>
                <a:cubicBezTo>
                  <a:pt x="484727" y="186023"/>
                  <a:pt x="478948" y="186040"/>
                  <a:pt x="476250" y="183342"/>
                </a:cubicBezTo>
                <a:cubicBezTo>
                  <a:pt x="473552" y="180644"/>
                  <a:pt x="472017" y="176992"/>
                  <a:pt x="469900" y="173817"/>
                </a:cubicBezTo>
                <a:cubicBezTo>
                  <a:pt x="470958" y="168525"/>
                  <a:pt x="472188" y="163265"/>
                  <a:pt x="473075" y="157942"/>
                </a:cubicBezTo>
                <a:cubicBezTo>
                  <a:pt x="474305" y="150560"/>
                  <a:pt x="479425" y="173288"/>
                  <a:pt x="479425" y="173817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자유형 19"/>
          <p:cNvSpPr/>
          <p:nvPr/>
        </p:nvSpPr>
        <p:spPr>
          <a:xfrm>
            <a:off x="8917781" y="3024188"/>
            <a:ext cx="315626" cy="111085"/>
          </a:xfrm>
          <a:custGeom>
            <a:avLst/>
            <a:gdLst>
              <a:gd name="connsiteX0" fmla="*/ 159544 w 315626"/>
              <a:gd name="connsiteY0" fmla="*/ 21431 h 111085"/>
              <a:gd name="connsiteX1" fmla="*/ 142875 w 315626"/>
              <a:gd name="connsiteY1" fmla="*/ 19050 h 111085"/>
              <a:gd name="connsiteX2" fmla="*/ 128588 w 315626"/>
              <a:gd name="connsiteY2" fmla="*/ 14287 h 111085"/>
              <a:gd name="connsiteX3" fmla="*/ 111919 w 315626"/>
              <a:gd name="connsiteY3" fmla="*/ 9525 h 111085"/>
              <a:gd name="connsiteX4" fmla="*/ 102394 w 315626"/>
              <a:gd name="connsiteY4" fmla="*/ 7143 h 111085"/>
              <a:gd name="connsiteX5" fmla="*/ 85725 w 315626"/>
              <a:gd name="connsiteY5" fmla="*/ 2381 h 111085"/>
              <a:gd name="connsiteX6" fmla="*/ 69057 w 315626"/>
              <a:gd name="connsiteY6" fmla="*/ 0 h 111085"/>
              <a:gd name="connsiteX7" fmla="*/ 30957 w 315626"/>
              <a:gd name="connsiteY7" fmla="*/ 2381 h 111085"/>
              <a:gd name="connsiteX8" fmla="*/ 23813 w 315626"/>
              <a:gd name="connsiteY8" fmla="*/ 4762 h 111085"/>
              <a:gd name="connsiteX9" fmla="*/ 16669 w 315626"/>
              <a:gd name="connsiteY9" fmla="*/ 11906 h 111085"/>
              <a:gd name="connsiteX10" fmla="*/ 11907 w 315626"/>
              <a:gd name="connsiteY10" fmla="*/ 19050 h 111085"/>
              <a:gd name="connsiteX11" fmla="*/ 9525 w 315626"/>
              <a:gd name="connsiteY11" fmla="*/ 28575 h 111085"/>
              <a:gd name="connsiteX12" fmla="*/ 4763 w 315626"/>
              <a:gd name="connsiteY12" fmla="*/ 35718 h 111085"/>
              <a:gd name="connsiteX13" fmla="*/ 0 w 315626"/>
              <a:gd name="connsiteY13" fmla="*/ 45243 h 111085"/>
              <a:gd name="connsiteX14" fmla="*/ 26194 w 315626"/>
              <a:gd name="connsiteY14" fmla="*/ 45243 h 111085"/>
              <a:gd name="connsiteX15" fmla="*/ 40482 w 315626"/>
              <a:gd name="connsiteY15" fmla="*/ 35718 h 111085"/>
              <a:gd name="connsiteX16" fmla="*/ 47625 w 315626"/>
              <a:gd name="connsiteY16" fmla="*/ 30956 h 111085"/>
              <a:gd name="connsiteX17" fmla="*/ 54769 w 315626"/>
              <a:gd name="connsiteY17" fmla="*/ 26193 h 111085"/>
              <a:gd name="connsiteX18" fmla="*/ 61913 w 315626"/>
              <a:gd name="connsiteY18" fmla="*/ 23812 h 111085"/>
              <a:gd name="connsiteX19" fmla="*/ 88107 w 315626"/>
              <a:gd name="connsiteY19" fmla="*/ 28575 h 111085"/>
              <a:gd name="connsiteX20" fmla="*/ 102394 w 315626"/>
              <a:gd name="connsiteY20" fmla="*/ 35718 h 111085"/>
              <a:gd name="connsiteX21" fmla="*/ 135732 w 315626"/>
              <a:gd name="connsiteY21" fmla="*/ 38100 h 111085"/>
              <a:gd name="connsiteX22" fmla="*/ 161925 w 315626"/>
              <a:gd name="connsiteY22" fmla="*/ 45243 h 111085"/>
              <a:gd name="connsiteX23" fmla="*/ 176213 w 315626"/>
              <a:gd name="connsiteY23" fmla="*/ 54768 h 111085"/>
              <a:gd name="connsiteX24" fmla="*/ 190500 w 315626"/>
              <a:gd name="connsiteY24" fmla="*/ 59531 h 111085"/>
              <a:gd name="connsiteX25" fmla="*/ 195263 w 315626"/>
              <a:gd name="connsiteY25" fmla="*/ 66675 h 111085"/>
              <a:gd name="connsiteX26" fmla="*/ 214313 w 315626"/>
              <a:gd name="connsiteY26" fmla="*/ 76200 h 111085"/>
              <a:gd name="connsiteX27" fmla="*/ 221457 w 315626"/>
              <a:gd name="connsiteY27" fmla="*/ 80962 h 111085"/>
              <a:gd name="connsiteX28" fmla="*/ 223838 w 315626"/>
              <a:gd name="connsiteY28" fmla="*/ 88106 h 111085"/>
              <a:gd name="connsiteX29" fmla="*/ 219075 w 315626"/>
              <a:gd name="connsiteY29" fmla="*/ 104775 h 111085"/>
              <a:gd name="connsiteX30" fmla="*/ 264319 w 315626"/>
              <a:gd name="connsiteY30" fmla="*/ 104775 h 111085"/>
              <a:gd name="connsiteX31" fmla="*/ 288132 w 315626"/>
              <a:gd name="connsiteY31" fmla="*/ 102393 h 111085"/>
              <a:gd name="connsiteX32" fmla="*/ 309563 w 315626"/>
              <a:gd name="connsiteY32" fmla="*/ 97631 h 111085"/>
              <a:gd name="connsiteX33" fmla="*/ 314325 w 315626"/>
              <a:gd name="connsiteY33" fmla="*/ 90487 h 111085"/>
              <a:gd name="connsiteX34" fmla="*/ 300038 w 315626"/>
              <a:gd name="connsiteY34" fmla="*/ 80962 h 111085"/>
              <a:gd name="connsiteX35" fmla="*/ 269082 w 315626"/>
              <a:gd name="connsiteY35" fmla="*/ 73818 h 111085"/>
              <a:gd name="connsiteX36" fmla="*/ 257175 w 315626"/>
              <a:gd name="connsiteY36" fmla="*/ 71437 h 111085"/>
              <a:gd name="connsiteX37" fmla="*/ 233363 w 315626"/>
              <a:gd name="connsiteY37" fmla="*/ 57150 h 111085"/>
              <a:gd name="connsiteX38" fmla="*/ 219075 w 315626"/>
              <a:gd name="connsiteY38" fmla="*/ 47625 h 111085"/>
              <a:gd name="connsiteX39" fmla="*/ 211932 w 315626"/>
              <a:gd name="connsiteY39" fmla="*/ 42862 h 111085"/>
              <a:gd name="connsiteX40" fmla="*/ 197644 w 315626"/>
              <a:gd name="connsiteY40" fmla="*/ 38100 h 111085"/>
              <a:gd name="connsiteX41" fmla="*/ 190500 w 315626"/>
              <a:gd name="connsiteY41" fmla="*/ 35718 h 111085"/>
              <a:gd name="connsiteX42" fmla="*/ 169069 w 315626"/>
              <a:gd name="connsiteY42" fmla="*/ 26193 h 111085"/>
              <a:gd name="connsiteX43" fmla="*/ 159544 w 315626"/>
              <a:gd name="connsiteY43" fmla="*/ 21431 h 111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15626" h="111085">
                <a:moveTo>
                  <a:pt x="159544" y="21431"/>
                </a:moveTo>
                <a:cubicBezTo>
                  <a:pt x="153988" y="20637"/>
                  <a:pt x="148344" y="20312"/>
                  <a:pt x="142875" y="19050"/>
                </a:cubicBezTo>
                <a:cubicBezTo>
                  <a:pt x="137984" y="17921"/>
                  <a:pt x="133458" y="15504"/>
                  <a:pt x="128588" y="14287"/>
                </a:cubicBezTo>
                <a:cubicBezTo>
                  <a:pt x="98864" y="6857"/>
                  <a:pt x="135792" y="16347"/>
                  <a:pt x="111919" y="9525"/>
                </a:cubicBezTo>
                <a:cubicBezTo>
                  <a:pt x="108772" y="8626"/>
                  <a:pt x="105541" y="8042"/>
                  <a:pt x="102394" y="7143"/>
                </a:cubicBezTo>
                <a:cubicBezTo>
                  <a:pt x="93473" y="4594"/>
                  <a:pt x="95954" y="4241"/>
                  <a:pt x="85725" y="2381"/>
                </a:cubicBezTo>
                <a:cubicBezTo>
                  <a:pt x="80203" y="1377"/>
                  <a:pt x="74613" y="794"/>
                  <a:pt x="69057" y="0"/>
                </a:cubicBezTo>
                <a:cubicBezTo>
                  <a:pt x="56357" y="794"/>
                  <a:pt x="43612" y="1049"/>
                  <a:pt x="30957" y="2381"/>
                </a:cubicBezTo>
                <a:cubicBezTo>
                  <a:pt x="28461" y="2644"/>
                  <a:pt x="25902" y="3370"/>
                  <a:pt x="23813" y="4762"/>
                </a:cubicBezTo>
                <a:cubicBezTo>
                  <a:pt x="21011" y="6630"/>
                  <a:pt x="18825" y="9319"/>
                  <a:pt x="16669" y="11906"/>
                </a:cubicBezTo>
                <a:cubicBezTo>
                  <a:pt x="14837" y="14105"/>
                  <a:pt x="13494" y="16669"/>
                  <a:pt x="11907" y="19050"/>
                </a:cubicBezTo>
                <a:cubicBezTo>
                  <a:pt x="11113" y="22225"/>
                  <a:pt x="10814" y="25567"/>
                  <a:pt x="9525" y="28575"/>
                </a:cubicBezTo>
                <a:cubicBezTo>
                  <a:pt x="8398" y="31205"/>
                  <a:pt x="6183" y="33233"/>
                  <a:pt x="4763" y="35718"/>
                </a:cubicBezTo>
                <a:cubicBezTo>
                  <a:pt x="3002" y="38800"/>
                  <a:pt x="1588" y="42068"/>
                  <a:pt x="0" y="45243"/>
                </a:cubicBezTo>
                <a:cubicBezTo>
                  <a:pt x="10549" y="47881"/>
                  <a:pt x="13867" y="49984"/>
                  <a:pt x="26194" y="45243"/>
                </a:cubicBezTo>
                <a:cubicBezTo>
                  <a:pt x="31536" y="43188"/>
                  <a:pt x="35719" y="38893"/>
                  <a:pt x="40482" y="35718"/>
                </a:cubicBezTo>
                <a:lnTo>
                  <a:pt x="47625" y="30956"/>
                </a:lnTo>
                <a:cubicBezTo>
                  <a:pt x="50006" y="29368"/>
                  <a:pt x="52054" y="27098"/>
                  <a:pt x="54769" y="26193"/>
                </a:cubicBezTo>
                <a:lnTo>
                  <a:pt x="61913" y="23812"/>
                </a:lnTo>
                <a:cubicBezTo>
                  <a:pt x="68488" y="24634"/>
                  <a:pt x="80763" y="24903"/>
                  <a:pt x="88107" y="28575"/>
                </a:cubicBezTo>
                <a:cubicBezTo>
                  <a:pt x="95023" y="32033"/>
                  <a:pt x="94566" y="34797"/>
                  <a:pt x="102394" y="35718"/>
                </a:cubicBezTo>
                <a:cubicBezTo>
                  <a:pt x="113459" y="37020"/>
                  <a:pt x="124619" y="37306"/>
                  <a:pt x="135732" y="38100"/>
                </a:cubicBezTo>
                <a:cubicBezTo>
                  <a:pt x="157217" y="43471"/>
                  <a:pt x="148572" y="40792"/>
                  <a:pt x="161925" y="45243"/>
                </a:cubicBezTo>
                <a:cubicBezTo>
                  <a:pt x="166688" y="48418"/>
                  <a:pt x="170783" y="52958"/>
                  <a:pt x="176213" y="54768"/>
                </a:cubicBezTo>
                <a:lnTo>
                  <a:pt x="190500" y="59531"/>
                </a:lnTo>
                <a:cubicBezTo>
                  <a:pt x="192088" y="61912"/>
                  <a:pt x="193090" y="64812"/>
                  <a:pt x="195263" y="66675"/>
                </a:cubicBezTo>
                <a:cubicBezTo>
                  <a:pt x="209118" y="78550"/>
                  <a:pt x="202889" y="70488"/>
                  <a:pt x="214313" y="76200"/>
                </a:cubicBezTo>
                <a:cubicBezTo>
                  <a:pt x="216873" y="77480"/>
                  <a:pt x="219076" y="79375"/>
                  <a:pt x="221457" y="80962"/>
                </a:cubicBezTo>
                <a:cubicBezTo>
                  <a:pt x="222251" y="83343"/>
                  <a:pt x="223838" y="85596"/>
                  <a:pt x="223838" y="88106"/>
                </a:cubicBezTo>
                <a:cubicBezTo>
                  <a:pt x="223838" y="91100"/>
                  <a:pt x="220199" y="101404"/>
                  <a:pt x="219075" y="104775"/>
                </a:cubicBezTo>
                <a:cubicBezTo>
                  <a:pt x="238009" y="111085"/>
                  <a:pt x="225143" y="107789"/>
                  <a:pt x="264319" y="104775"/>
                </a:cubicBezTo>
                <a:cubicBezTo>
                  <a:pt x="272273" y="104163"/>
                  <a:pt x="280225" y="103447"/>
                  <a:pt x="288132" y="102393"/>
                </a:cubicBezTo>
                <a:cubicBezTo>
                  <a:pt x="294611" y="101529"/>
                  <a:pt x="303095" y="99248"/>
                  <a:pt x="309563" y="97631"/>
                </a:cubicBezTo>
                <a:cubicBezTo>
                  <a:pt x="311150" y="95250"/>
                  <a:pt x="314795" y="93310"/>
                  <a:pt x="314325" y="90487"/>
                </a:cubicBezTo>
                <a:cubicBezTo>
                  <a:pt x="313094" y="83099"/>
                  <a:pt x="304647" y="83266"/>
                  <a:pt x="300038" y="80962"/>
                </a:cubicBezTo>
                <a:cubicBezTo>
                  <a:pt x="279122" y="70506"/>
                  <a:pt x="315626" y="80025"/>
                  <a:pt x="269082" y="73818"/>
                </a:cubicBezTo>
                <a:cubicBezTo>
                  <a:pt x="265070" y="73283"/>
                  <a:pt x="261144" y="72231"/>
                  <a:pt x="257175" y="71437"/>
                </a:cubicBezTo>
                <a:cubicBezTo>
                  <a:pt x="239935" y="59943"/>
                  <a:pt x="248008" y="64471"/>
                  <a:pt x="233363" y="57150"/>
                </a:cubicBezTo>
                <a:cubicBezTo>
                  <a:pt x="219818" y="43605"/>
                  <a:pt x="232862" y="54519"/>
                  <a:pt x="219075" y="47625"/>
                </a:cubicBezTo>
                <a:cubicBezTo>
                  <a:pt x="216515" y="46345"/>
                  <a:pt x="214547" y="44024"/>
                  <a:pt x="211932" y="42862"/>
                </a:cubicBezTo>
                <a:cubicBezTo>
                  <a:pt x="207344" y="40823"/>
                  <a:pt x="202407" y="39688"/>
                  <a:pt x="197644" y="38100"/>
                </a:cubicBezTo>
                <a:cubicBezTo>
                  <a:pt x="195263" y="37306"/>
                  <a:pt x="192589" y="37110"/>
                  <a:pt x="190500" y="35718"/>
                </a:cubicBezTo>
                <a:cubicBezTo>
                  <a:pt x="183171" y="30832"/>
                  <a:pt x="179070" y="27193"/>
                  <a:pt x="169069" y="26193"/>
                </a:cubicBezTo>
                <a:lnTo>
                  <a:pt x="159544" y="21431"/>
                </a:ln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자유형 20"/>
          <p:cNvSpPr/>
          <p:nvPr/>
        </p:nvSpPr>
        <p:spPr>
          <a:xfrm>
            <a:off x="9243588" y="3121819"/>
            <a:ext cx="165721" cy="83757"/>
          </a:xfrm>
          <a:custGeom>
            <a:avLst/>
            <a:gdLst>
              <a:gd name="connsiteX0" fmla="*/ 100437 w 165721"/>
              <a:gd name="connsiteY0" fmla="*/ 16669 h 83757"/>
              <a:gd name="connsiteX1" fmla="*/ 83768 w 165721"/>
              <a:gd name="connsiteY1" fmla="*/ 7144 h 83757"/>
              <a:gd name="connsiteX2" fmla="*/ 76625 w 165721"/>
              <a:gd name="connsiteY2" fmla="*/ 4762 h 83757"/>
              <a:gd name="connsiteX3" fmla="*/ 64718 w 165721"/>
              <a:gd name="connsiteY3" fmla="*/ 7144 h 83757"/>
              <a:gd name="connsiteX4" fmla="*/ 57575 w 165721"/>
              <a:gd name="connsiteY4" fmla="*/ 11906 h 83757"/>
              <a:gd name="connsiteX5" fmla="*/ 43287 w 165721"/>
              <a:gd name="connsiteY5" fmla="*/ 9525 h 83757"/>
              <a:gd name="connsiteX6" fmla="*/ 33762 w 165721"/>
              <a:gd name="connsiteY6" fmla="*/ 4762 h 83757"/>
              <a:gd name="connsiteX7" fmla="*/ 19475 w 165721"/>
              <a:gd name="connsiteY7" fmla="*/ 0 h 83757"/>
              <a:gd name="connsiteX8" fmla="*/ 17093 w 165721"/>
              <a:gd name="connsiteY8" fmla="*/ 28575 h 83757"/>
              <a:gd name="connsiteX9" fmla="*/ 24237 w 165721"/>
              <a:gd name="connsiteY9" fmla="*/ 30956 h 83757"/>
              <a:gd name="connsiteX10" fmla="*/ 26618 w 165721"/>
              <a:gd name="connsiteY10" fmla="*/ 38100 h 83757"/>
              <a:gd name="connsiteX11" fmla="*/ 19475 w 165721"/>
              <a:gd name="connsiteY11" fmla="*/ 45244 h 83757"/>
              <a:gd name="connsiteX12" fmla="*/ 425 w 165721"/>
              <a:gd name="connsiteY12" fmla="*/ 52387 h 83757"/>
              <a:gd name="connsiteX13" fmla="*/ 2806 w 165721"/>
              <a:gd name="connsiteY13" fmla="*/ 66675 h 83757"/>
              <a:gd name="connsiteX14" fmla="*/ 12331 w 165721"/>
              <a:gd name="connsiteY14" fmla="*/ 69056 h 83757"/>
              <a:gd name="connsiteX15" fmla="*/ 74243 w 165721"/>
              <a:gd name="connsiteY15" fmla="*/ 71437 h 83757"/>
              <a:gd name="connsiteX16" fmla="*/ 86150 w 165721"/>
              <a:gd name="connsiteY16" fmla="*/ 83344 h 83757"/>
              <a:gd name="connsiteX17" fmla="*/ 93293 w 165721"/>
              <a:gd name="connsiteY17" fmla="*/ 80962 h 83757"/>
              <a:gd name="connsiteX18" fmla="*/ 98056 w 165721"/>
              <a:gd name="connsiteY18" fmla="*/ 66675 h 83757"/>
              <a:gd name="connsiteX19" fmla="*/ 121868 w 165721"/>
              <a:gd name="connsiteY19" fmla="*/ 59531 h 83757"/>
              <a:gd name="connsiteX20" fmla="*/ 164731 w 165721"/>
              <a:gd name="connsiteY20" fmla="*/ 52387 h 83757"/>
              <a:gd name="connsiteX21" fmla="*/ 152825 w 165721"/>
              <a:gd name="connsiteY21" fmla="*/ 33337 h 83757"/>
              <a:gd name="connsiteX22" fmla="*/ 131393 w 165721"/>
              <a:gd name="connsiteY22" fmla="*/ 30956 h 83757"/>
              <a:gd name="connsiteX23" fmla="*/ 112343 w 165721"/>
              <a:gd name="connsiteY23" fmla="*/ 23812 h 83757"/>
              <a:gd name="connsiteX24" fmla="*/ 105200 w 165721"/>
              <a:gd name="connsiteY24" fmla="*/ 19050 h 83757"/>
              <a:gd name="connsiteX25" fmla="*/ 100437 w 165721"/>
              <a:gd name="connsiteY25" fmla="*/ 16669 h 83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65721" h="83757">
                <a:moveTo>
                  <a:pt x="100437" y="16669"/>
                </a:moveTo>
                <a:cubicBezTo>
                  <a:pt x="96865" y="14685"/>
                  <a:pt x="92232" y="10772"/>
                  <a:pt x="83768" y="7144"/>
                </a:cubicBezTo>
                <a:cubicBezTo>
                  <a:pt x="81461" y="6155"/>
                  <a:pt x="79006" y="5556"/>
                  <a:pt x="76625" y="4762"/>
                </a:cubicBezTo>
                <a:cubicBezTo>
                  <a:pt x="72656" y="5556"/>
                  <a:pt x="68508" y="5723"/>
                  <a:pt x="64718" y="7144"/>
                </a:cubicBezTo>
                <a:cubicBezTo>
                  <a:pt x="62039" y="8149"/>
                  <a:pt x="60419" y="11590"/>
                  <a:pt x="57575" y="11906"/>
                </a:cubicBezTo>
                <a:cubicBezTo>
                  <a:pt x="52776" y="12439"/>
                  <a:pt x="48050" y="10319"/>
                  <a:pt x="43287" y="9525"/>
                </a:cubicBezTo>
                <a:cubicBezTo>
                  <a:pt x="40112" y="7937"/>
                  <a:pt x="37058" y="6080"/>
                  <a:pt x="33762" y="4762"/>
                </a:cubicBezTo>
                <a:cubicBezTo>
                  <a:pt x="29101" y="2898"/>
                  <a:pt x="19475" y="0"/>
                  <a:pt x="19475" y="0"/>
                </a:cubicBezTo>
                <a:cubicBezTo>
                  <a:pt x="16168" y="9919"/>
                  <a:pt x="11017" y="17942"/>
                  <a:pt x="17093" y="28575"/>
                </a:cubicBezTo>
                <a:cubicBezTo>
                  <a:pt x="18338" y="30754"/>
                  <a:pt x="21856" y="30162"/>
                  <a:pt x="24237" y="30956"/>
                </a:cubicBezTo>
                <a:cubicBezTo>
                  <a:pt x="25031" y="33337"/>
                  <a:pt x="27412" y="35719"/>
                  <a:pt x="26618" y="38100"/>
                </a:cubicBezTo>
                <a:cubicBezTo>
                  <a:pt x="25553" y="41295"/>
                  <a:pt x="22062" y="43088"/>
                  <a:pt x="19475" y="45244"/>
                </a:cubicBezTo>
                <a:cubicBezTo>
                  <a:pt x="11731" y="51697"/>
                  <a:pt x="11223" y="50228"/>
                  <a:pt x="425" y="52387"/>
                </a:cubicBezTo>
                <a:cubicBezTo>
                  <a:pt x="1219" y="57150"/>
                  <a:pt x="0" y="62746"/>
                  <a:pt x="2806" y="66675"/>
                </a:cubicBezTo>
                <a:cubicBezTo>
                  <a:pt x="4708" y="69338"/>
                  <a:pt x="9066" y="68838"/>
                  <a:pt x="12331" y="69056"/>
                </a:cubicBezTo>
                <a:cubicBezTo>
                  <a:pt x="32938" y="70430"/>
                  <a:pt x="53606" y="70643"/>
                  <a:pt x="74243" y="71437"/>
                </a:cubicBezTo>
                <a:cubicBezTo>
                  <a:pt x="77021" y="75604"/>
                  <a:pt x="80197" y="82352"/>
                  <a:pt x="86150" y="83344"/>
                </a:cubicBezTo>
                <a:cubicBezTo>
                  <a:pt x="88626" y="83757"/>
                  <a:pt x="90912" y="81756"/>
                  <a:pt x="93293" y="80962"/>
                </a:cubicBezTo>
                <a:cubicBezTo>
                  <a:pt x="94881" y="76200"/>
                  <a:pt x="93879" y="69460"/>
                  <a:pt x="98056" y="66675"/>
                </a:cubicBezTo>
                <a:cubicBezTo>
                  <a:pt x="110551" y="58344"/>
                  <a:pt x="101030" y="63208"/>
                  <a:pt x="121868" y="59531"/>
                </a:cubicBezTo>
                <a:cubicBezTo>
                  <a:pt x="165721" y="51793"/>
                  <a:pt x="126766" y="57134"/>
                  <a:pt x="164731" y="52387"/>
                </a:cubicBezTo>
                <a:cubicBezTo>
                  <a:pt x="162073" y="44414"/>
                  <a:pt x="162429" y="35738"/>
                  <a:pt x="152825" y="33337"/>
                </a:cubicBezTo>
                <a:cubicBezTo>
                  <a:pt x="145852" y="31594"/>
                  <a:pt x="138537" y="31750"/>
                  <a:pt x="131393" y="30956"/>
                </a:cubicBezTo>
                <a:cubicBezTo>
                  <a:pt x="120974" y="28351"/>
                  <a:pt x="122029" y="29347"/>
                  <a:pt x="112343" y="23812"/>
                </a:cubicBezTo>
                <a:cubicBezTo>
                  <a:pt x="109858" y="22392"/>
                  <a:pt x="107760" y="20330"/>
                  <a:pt x="105200" y="19050"/>
                </a:cubicBezTo>
                <a:cubicBezTo>
                  <a:pt x="102955" y="17928"/>
                  <a:pt x="104009" y="18653"/>
                  <a:pt x="100437" y="16669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자유형 21"/>
          <p:cNvSpPr/>
          <p:nvPr/>
        </p:nvSpPr>
        <p:spPr>
          <a:xfrm>
            <a:off x="9186251" y="2107406"/>
            <a:ext cx="211037" cy="142144"/>
          </a:xfrm>
          <a:custGeom>
            <a:avLst/>
            <a:gdLst>
              <a:gd name="connsiteX0" fmla="*/ 95862 w 211037"/>
              <a:gd name="connsiteY0" fmla="*/ 114300 h 142144"/>
              <a:gd name="connsiteX1" fmla="*/ 31568 w 211037"/>
              <a:gd name="connsiteY1" fmla="*/ 107157 h 142144"/>
              <a:gd name="connsiteX2" fmla="*/ 26805 w 211037"/>
              <a:gd name="connsiteY2" fmla="*/ 100013 h 142144"/>
              <a:gd name="connsiteX3" fmla="*/ 24424 w 211037"/>
              <a:gd name="connsiteY3" fmla="*/ 83344 h 142144"/>
              <a:gd name="connsiteX4" fmla="*/ 14899 w 211037"/>
              <a:gd name="connsiteY4" fmla="*/ 80963 h 142144"/>
              <a:gd name="connsiteX5" fmla="*/ 12518 w 211037"/>
              <a:gd name="connsiteY5" fmla="*/ 54769 h 142144"/>
              <a:gd name="connsiteX6" fmla="*/ 7755 w 211037"/>
              <a:gd name="connsiteY6" fmla="*/ 47625 h 142144"/>
              <a:gd name="connsiteX7" fmla="*/ 5374 w 211037"/>
              <a:gd name="connsiteY7" fmla="*/ 40482 h 142144"/>
              <a:gd name="connsiteX8" fmla="*/ 612 w 211037"/>
              <a:gd name="connsiteY8" fmla="*/ 33338 h 142144"/>
              <a:gd name="connsiteX9" fmla="*/ 2993 w 211037"/>
              <a:gd name="connsiteY9" fmla="*/ 9525 h 142144"/>
              <a:gd name="connsiteX10" fmla="*/ 5374 w 211037"/>
              <a:gd name="connsiteY10" fmla="*/ 2382 h 142144"/>
              <a:gd name="connsiteX11" fmla="*/ 12518 w 211037"/>
              <a:gd name="connsiteY11" fmla="*/ 0 h 142144"/>
              <a:gd name="connsiteX12" fmla="*/ 26805 w 211037"/>
              <a:gd name="connsiteY12" fmla="*/ 2382 h 142144"/>
              <a:gd name="connsiteX13" fmla="*/ 31568 w 211037"/>
              <a:gd name="connsiteY13" fmla="*/ 9525 h 142144"/>
              <a:gd name="connsiteX14" fmla="*/ 36330 w 211037"/>
              <a:gd name="connsiteY14" fmla="*/ 26194 h 142144"/>
              <a:gd name="connsiteX15" fmla="*/ 41093 w 211037"/>
              <a:gd name="connsiteY15" fmla="*/ 33338 h 142144"/>
              <a:gd name="connsiteX16" fmla="*/ 43474 w 211037"/>
              <a:gd name="connsiteY16" fmla="*/ 40482 h 142144"/>
              <a:gd name="connsiteX17" fmla="*/ 50618 w 211037"/>
              <a:gd name="connsiteY17" fmla="*/ 42863 h 142144"/>
              <a:gd name="connsiteX18" fmla="*/ 67287 w 211037"/>
              <a:gd name="connsiteY18" fmla="*/ 47625 h 142144"/>
              <a:gd name="connsiteX19" fmla="*/ 69668 w 211037"/>
              <a:gd name="connsiteY19" fmla="*/ 54769 h 142144"/>
              <a:gd name="connsiteX20" fmla="*/ 76812 w 211037"/>
              <a:gd name="connsiteY20" fmla="*/ 57150 h 142144"/>
              <a:gd name="connsiteX21" fmla="*/ 103005 w 211037"/>
              <a:gd name="connsiteY21" fmla="*/ 54769 h 142144"/>
              <a:gd name="connsiteX22" fmla="*/ 110149 w 211037"/>
              <a:gd name="connsiteY22" fmla="*/ 50007 h 142144"/>
              <a:gd name="connsiteX23" fmla="*/ 136343 w 211037"/>
              <a:gd name="connsiteY23" fmla="*/ 54769 h 142144"/>
              <a:gd name="connsiteX24" fmla="*/ 148249 w 211037"/>
              <a:gd name="connsiteY24" fmla="*/ 66675 h 142144"/>
              <a:gd name="connsiteX25" fmla="*/ 150630 w 211037"/>
              <a:gd name="connsiteY25" fmla="*/ 73819 h 142144"/>
              <a:gd name="connsiteX26" fmla="*/ 157774 w 211037"/>
              <a:gd name="connsiteY26" fmla="*/ 78582 h 142144"/>
              <a:gd name="connsiteX27" fmla="*/ 162537 w 211037"/>
              <a:gd name="connsiteY27" fmla="*/ 85725 h 142144"/>
              <a:gd name="connsiteX28" fmla="*/ 167299 w 211037"/>
              <a:gd name="connsiteY28" fmla="*/ 100013 h 142144"/>
              <a:gd name="connsiteX29" fmla="*/ 181587 w 211037"/>
              <a:gd name="connsiteY29" fmla="*/ 104775 h 142144"/>
              <a:gd name="connsiteX30" fmla="*/ 188730 w 211037"/>
              <a:gd name="connsiteY30" fmla="*/ 107157 h 142144"/>
              <a:gd name="connsiteX31" fmla="*/ 195874 w 211037"/>
              <a:gd name="connsiteY31" fmla="*/ 109538 h 142144"/>
              <a:gd name="connsiteX32" fmla="*/ 203018 w 211037"/>
              <a:gd name="connsiteY32" fmla="*/ 116682 h 142144"/>
              <a:gd name="connsiteX33" fmla="*/ 205399 w 211037"/>
              <a:gd name="connsiteY33" fmla="*/ 123825 h 142144"/>
              <a:gd name="connsiteX34" fmla="*/ 210162 w 211037"/>
              <a:gd name="connsiteY34" fmla="*/ 130969 h 142144"/>
              <a:gd name="connsiteX35" fmla="*/ 207780 w 211037"/>
              <a:gd name="connsiteY35" fmla="*/ 140494 h 142144"/>
              <a:gd name="connsiteX36" fmla="*/ 179205 w 211037"/>
              <a:gd name="connsiteY36" fmla="*/ 128588 h 142144"/>
              <a:gd name="connsiteX37" fmla="*/ 172062 w 211037"/>
              <a:gd name="connsiteY37" fmla="*/ 126207 h 142144"/>
              <a:gd name="connsiteX38" fmla="*/ 157774 w 211037"/>
              <a:gd name="connsiteY38" fmla="*/ 119063 h 142144"/>
              <a:gd name="connsiteX39" fmla="*/ 155393 w 211037"/>
              <a:gd name="connsiteY39" fmla="*/ 126207 h 142144"/>
              <a:gd name="connsiteX40" fmla="*/ 141105 w 211037"/>
              <a:gd name="connsiteY40" fmla="*/ 138113 h 142144"/>
              <a:gd name="connsiteX41" fmla="*/ 126818 w 211037"/>
              <a:gd name="connsiteY41" fmla="*/ 135732 h 142144"/>
              <a:gd name="connsiteX42" fmla="*/ 114912 w 211037"/>
              <a:gd name="connsiteY42" fmla="*/ 121444 h 142144"/>
              <a:gd name="connsiteX43" fmla="*/ 95862 w 211037"/>
              <a:gd name="connsiteY43" fmla="*/ 114300 h 142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11037" h="142144">
                <a:moveTo>
                  <a:pt x="95862" y="114300"/>
                </a:moveTo>
                <a:cubicBezTo>
                  <a:pt x="81971" y="111919"/>
                  <a:pt x="46191" y="113250"/>
                  <a:pt x="31568" y="107157"/>
                </a:cubicBezTo>
                <a:cubicBezTo>
                  <a:pt x="28926" y="106056"/>
                  <a:pt x="28393" y="102394"/>
                  <a:pt x="26805" y="100013"/>
                </a:cubicBezTo>
                <a:cubicBezTo>
                  <a:pt x="26011" y="94457"/>
                  <a:pt x="27399" y="88104"/>
                  <a:pt x="24424" y="83344"/>
                </a:cubicBezTo>
                <a:cubicBezTo>
                  <a:pt x="22690" y="80569"/>
                  <a:pt x="16158" y="83984"/>
                  <a:pt x="14899" y="80963"/>
                </a:cubicBezTo>
                <a:cubicBezTo>
                  <a:pt x="11527" y="72870"/>
                  <a:pt x="14355" y="63342"/>
                  <a:pt x="12518" y="54769"/>
                </a:cubicBezTo>
                <a:cubicBezTo>
                  <a:pt x="11918" y="51970"/>
                  <a:pt x="9343" y="50006"/>
                  <a:pt x="7755" y="47625"/>
                </a:cubicBezTo>
                <a:cubicBezTo>
                  <a:pt x="6961" y="45244"/>
                  <a:pt x="6496" y="42727"/>
                  <a:pt x="5374" y="40482"/>
                </a:cubicBezTo>
                <a:cubicBezTo>
                  <a:pt x="4094" y="37922"/>
                  <a:pt x="831" y="36191"/>
                  <a:pt x="612" y="33338"/>
                </a:cubicBezTo>
                <a:cubicBezTo>
                  <a:pt x="0" y="25384"/>
                  <a:pt x="1780" y="17410"/>
                  <a:pt x="2993" y="9525"/>
                </a:cubicBezTo>
                <a:cubicBezTo>
                  <a:pt x="3375" y="7044"/>
                  <a:pt x="3599" y="4157"/>
                  <a:pt x="5374" y="2382"/>
                </a:cubicBezTo>
                <a:cubicBezTo>
                  <a:pt x="7149" y="607"/>
                  <a:pt x="10137" y="794"/>
                  <a:pt x="12518" y="0"/>
                </a:cubicBezTo>
                <a:cubicBezTo>
                  <a:pt x="17280" y="794"/>
                  <a:pt x="22487" y="223"/>
                  <a:pt x="26805" y="2382"/>
                </a:cubicBezTo>
                <a:cubicBezTo>
                  <a:pt x="29365" y="3662"/>
                  <a:pt x="30288" y="6965"/>
                  <a:pt x="31568" y="9525"/>
                </a:cubicBezTo>
                <a:cubicBezTo>
                  <a:pt x="36199" y="18786"/>
                  <a:pt x="31756" y="15521"/>
                  <a:pt x="36330" y="26194"/>
                </a:cubicBezTo>
                <a:cubicBezTo>
                  <a:pt x="37457" y="28825"/>
                  <a:pt x="39505" y="30957"/>
                  <a:pt x="41093" y="33338"/>
                </a:cubicBezTo>
                <a:cubicBezTo>
                  <a:pt x="41887" y="35719"/>
                  <a:pt x="41699" y="38707"/>
                  <a:pt x="43474" y="40482"/>
                </a:cubicBezTo>
                <a:cubicBezTo>
                  <a:pt x="45249" y="42257"/>
                  <a:pt x="48204" y="42173"/>
                  <a:pt x="50618" y="42863"/>
                </a:cubicBezTo>
                <a:cubicBezTo>
                  <a:pt x="71549" y="48842"/>
                  <a:pt x="50158" y="41916"/>
                  <a:pt x="67287" y="47625"/>
                </a:cubicBezTo>
                <a:cubicBezTo>
                  <a:pt x="68081" y="50006"/>
                  <a:pt x="67893" y="52994"/>
                  <a:pt x="69668" y="54769"/>
                </a:cubicBezTo>
                <a:cubicBezTo>
                  <a:pt x="71443" y="56544"/>
                  <a:pt x="74302" y="57150"/>
                  <a:pt x="76812" y="57150"/>
                </a:cubicBezTo>
                <a:cubicBezTo>
                  <a:pt x="85579" y="57150"/>
                  <a:pt x="94274" y="55563"/>
                  <a:pt x="103005" y="54769"/>
                </a:cubicBezTo>
                <a:cubicBezTo>
                  <a:pt x="105386" y="53182"/>
                  <a:pt x="107299" y="50266"/>
                  <a:pt x="110149" y="50007"/>
                </a:cubicBezTo>
                <a:cubicBezTo>
                  <a:pt x="120727" y="49045"/>
                  <a:pt x="127428" y="51798"/>
                  <a:pt x="136343" y="54769"/>
                </a:cubicBezTo>
                <a:cubicBezTo>
                  <a:pt x="143486" y="59531"/>
                  <a:pt x="144281" y="58738"/>
                  <a:pt x="148249" y="66675"/>
                </a:cubicBezTo>
                <a:cubicBezTo>
                  <a:pt x="149371" y="68920"/>
                  <a:pt x="149062" y="71859"/>
                  <a:pt x="150630" y="73819"/>
                </a:cubicBezTo>
                <a:cubicBezTo>
                  <a:pt x="152418" y="76054"/>
                  <a:pt x="155393" y="76994"/>
                  <a:pt x="157774" y="78582"/>
                </a:cubicBezTo>
                <a:cubicBezTo>
                  <a:pt x="159362" y="80963"/>
                  <a:pt x="161375" y="83110"/>
                  <a:pt x="162537" y="85725"/>
                </a:cubicBezTo>
                <a:cubicBezTo>
                  <a:pt x="164576" y="90313"/>
                  <a:pt x="163749" y="96463"/>
                  <a:pt x="167299" y="100013"/>
                </a:cubicBezTo>
                <a:cubicBezTo>
                  <a:pt x="170849" y="103563"/>
                  <a:pt x="176824" y="103187"/>
                  <a:pt x="181587" y="104775"/>
                </a:cubicBezTo>
                <a:lnTo>
                  <a:pt x="188730" y="107157"/>
                </a:lnTo>
                <a:lnTo>
                  <a:pt x="195874" y="109538"/>
                </a:lnTo>
                <a:cubicBezTo>
                  <a:pt x="198255" y="111919"/>
                  <a:pt x="201150" y="113880"/>
                  <a:pt x="203018" y="116682"/>
                </a:cubicBezTo>
                <a:cubicBezTo>
                  <a:pt x="204410" y="118770"/>
                  <a:pt x="204277" y="121580"/>
                  <a:pt x="205399" y="123825"/>
                </a:cubicBezTo>
                <a:cubicBezTo>
                  <a:pt x="206679" y="126385"/>
                  <a:pt x="208574" y="128588"/>
                  <a:pt x="210162" y="130969"/>
                </a:cubicBezTo>
                <a:cubicBezTo>
                  <a:pt x="209368" y="134144"/>
                  <a:pt x="211037" y="140168"/>
                  <a:pt x="207780" y="140494"/>
                </a:cubicBezTo>
                <a:cubicBezTo>
                  <a:pt x="191276" y="142144"/>
                  <a:pt x="189710" y="133840"/>
                  <a:pt x="179205" y="128588"/>
                </a:cubicBezTo>
                <a:cubicBezTo>
                  <a:pt x="176960" y="127466"/>
                  <a:pt x="174443" y="127001"/>
                  <a:pt x="172062" y="126207"/>
                </a:cubicBezTo>
                <a:cubicBezTo>
                  <a:pt x="170859" y="125405"/>
                  <a:pt x="160591" y="117654"/>
                  <a:pt x="157774" y="119063"/>
                </a:cubicBezTo>
                <a:cubicBezTo>
                  <a:pt x="155529" y="120186"/>
                  <a:pt x="156785" y="124118"/>
                  <a:pt x="155393" y="126207"/>
                </a:cubicBezTo>
                <a:cubicBezTo>
                  <a:pt x="151727" y="131705"/>
                  <a:pt x="146374" y="134600"/>
                  <a:pt x="141105" y="138113"/>
                </a:cubicBezTo>
                <a:cubicBezTo>
                  <a:pt x="136343" y="137319"/>
                  <a:pt x="130912" y="138291"/>
                  <a:pt x="126818" y="135732"/>
                </a:cubicBezTo>
                <a:cubicBezTo>
                  <a:pt x="103514" y="121167"/>
                  <a:pt x="138924" y="130176"/>
                  <a:pt x="114912" y="121444"/>
                </a:cubicBezTo>
                <a:cubicBezTo>
                  <a:pt x="76836" y="107598"/>
                  <a:pt x="109753" y="116681"/>
                  <a:pt x="95862" y="114300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자유형 22"/>
          <p:cNvSpPr/>
          <p:nvPr/>
        </p:nvSpPr>
        <p:spPr>
          <a:xfrm>
            <a:off x="5191260" y="5130157"/>
            <a:ext cx="109477" cy="94594"/>
          </a:xfrm>
          <a:custGeom>
            <a:avLst/>
            <a:gdLst>
              <a:gd name="connsiteX0" fmla="*/ 99878 w 109477"/>
              <a:gd name="connsiteY0" fmla="*/ 8581 h 94594"/>
              <a:gd name="connsiteX1" fmla="*/ 80828 w 109477"/>
              <a:gd name="connsiteY1" fmla="*/ 10962 h 94594"/>
              <a:gd name="connsiteX2" fmla="*/ 66540 w 109477"/>
              <a:gd name="connsiteY2" fmla="*/ 15724 h 94594"/>
              <a:gd name="connsiteX3" fmla="*/ 45109 w 109477"/>
              <a:gd name="connsiteY3" fmla="*/ 10962 h 94594"/>
              <a:gd name="connsiteX4" fmla="*/ 37965 w 109477"/>
              <a:gd name="connsiteY4" fmla="*/ 6199 h 94594"/>
              <a:gd name="connsiteX5" fmla="*/ 30821 w 109477"/>
              <a:gd name="connsiteY5" fmla="*/ 3818 h 94594"/>
              <a:gd name="connsiteX6" fmla="*/ 4628 w 109477"/>
              <a:gd name="connsiteY6" fmla="*/ 6199 h 94594"/>
              <a:gd name="connsiteX7" fmla="*/ 9390 w 109477"/>
              <a:gd name="connsiteY7" fmla="*/ 25249 h 94594"/>
              <a:gd name="connsiteX8" fmla="*/ 18915 w 109477"/>
              <a:gd name="connsiteY8" fmla="*/ 39537 h 94594"/>
              <a:gd name="connsiteX9" fmla="*/ 23678 w 109477"/>
              <a:gd name="connsiteY9" fmla="*/ 49062 h 94594"/>
              <a:gd name="connsiteX10" fmla="*/ 33203 w 109477"/>
              <a:gd name="connsiteY10" fmla="*/ 65731 h 94594"/>
              <a:gd name="connsiteX11" fmla="*/ 42728 w 109477"/>
              <a:gd name="connsiteY11" fmla="*/ 91924 h 94594"/>
              <a:gd name="connsiteX12" fmla="*/ 49871 w 109477"/>
              <a:gd name="connsiteY12" fmla="*/ 94306 h 94594"/>
              <a:gd name="connsiteX13" fmla="*/ 71303 w 109477"/>
              <a:gd name="connsiteY13" fmla="*/ 91924 h 94594"/>
              <a:gd name="connsiteX14" fmla="*/ 73684 w 109477"/>
              <a:gd name="connsiteY14" fmla="*/ 84781 h 94594"/>
              <a:gd name="connsiteX15" fmla="*/ 78446 w 109477"/>
              <a:gd name="connsiteY15" fmla="*/ 77637 h 94594"/>
              <a:gd name="connsiteX16" fmla="*/ 90353 w 109477"/>
              <a:gd name="connsiteY16" fmla="*/ 75256 h 94594"/>
              <a:gd name="connsiteX17" fmla="*/ 97496 w 109477"/>
              <a:gd name="connsiteY17" fmla="*/ 70493 h 94594"/>
              <a:gd name="connsiteX18" fmla="*/ 107021 w 109477"/>
              <a:gd name="connsiteY18" fmla="*/ 44299 h 94594"/>
              <a:gd name="connsiteX19" fmla="*/ 109403 w 109477"/>
              <a:gd name="connsiteY19" fmla="*/ 37156 h 94594"/>
              <a:gd name="connsiteX20" fmla="*/ 107021 w 109477"/>
              <a:gd name="connsiteY20" fmla="*/ 15724 h 94594"/>
              <a:gd name="connsiteX21" fmla="*/ 99878 w 109477"/>
              <a:gd name="connsiteY21" fmla="*/ 8581 h 94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09477" h="94594">
                <a:moveTo>
                  <a:pt x="99878" y="8581"/>
                </a:moveTo>
                <a:cubicBezTo>
                  <a:pt x="95513" y="7787"/>
                  <a:pt x="87085" y="9621"/>
                  <a:pt x="80828" y="10962"/>
                </a:cubicBezTo>
                <a:cubicBezTo>
                  <a:pt x="75919" y="12014"/>
                  <a:pt x="66540" y="15724"/>
                  <a:pt x="66540" y="15724"/>
                </a:cubicBezTo>
                <a:cubicBezTo>
                  <a:pt x="64422" y="15300"/>
                  <a:pt x="48051" y="12223"/>
                  <a:pt x="45109" y="10962"/>
                </a:cubicBezTo>
                <a:cubicBezTo>
                  <a:pt x="42478" y="9835"/>
                  <a:pt x="40525" y="7479"/>
                  <a:pt x="37965" y="6199"/>
                </a:cubicBezTo>
                <a:cubicBezTo>
                  <a:pt x="35720" y="5076"/>
                  <a:pt x="33202" y="4612"/>
                  <a:pt x="30821" y="3818"/>
                </a:cubicBezTo>
                <a:cubicBezTo>
                  <a:pt x="22090" y="4612"/>
                  <a:pt x="10827" y="0"/>
                  <a:pt x="4628" y="6199"/>
                </a:cubicBezTo>
                <a:cubicBezTo>
                  <a:pt x="0" y="10827"/>
                  <a:pt x="7668" y="18934"/>
                  <a:pt x="9390" y="25249"/>
                </a:cubicBezTo>
                <a:cubicBezTo>
                  <a:pt x="12995" y="38470"/>
                  <a:pt x="9782" y="26752"/>
                  <a:pt x="18915" y="39537"/>
                </a:cubicBezTo>
                <a:cubicBezTo>
                  <a:pt x="20978" y="42426"/>
                  <a:pt x="21917" y="45980"/>
                  <a:pt x="23678" y="49062"/>
                </a:cubicBezTo>
                <a:cubicBezTo>
                  <a:pt x="37141" y="72623"/>
                  <a:pt x="18809" y="36947"/>
                  <a:pt x="33203" y="65731"/>
                </a:cubicBezTo>
                <a:cubicBezTo>
                  <a:pt x="35254" y="84194"/>
                  <a:pt x="29860" y="85490"/>
                  <a:pt x="42728" y="91924"/>
                </a:cubicBezTo>
                <a:cubicBezTo>
                  <a:pt x="44973" y="93047"/>
                  <a:pt x="47490" y="93512"/>
                  <a:pt x="49871" y="94306"/>
                </a:cubicBezTo>
                <a:cubicBezTo>
                  <a:pt x="57015" y="93512"/>
                  <a:pt x="64629" y="94594"/>
                  <a:pt x="71303" y="91924"/>
                </a:cubicBezTo>
                <a:cubicBezTo>
                  <a:pt x="73633" y="90992"/>
                  <a:pt x="72562" y="87026"/>
                  <a:pt x="73684" y="84781"/>
                </a:cubicBezTo>
                <a:cubicBezTo>
                  <a:pt x="74964" y="82221"/>
                  <a:pt x="75961" y="79057"/>
                  <a:pt x="78446" y="77637"/>
                </a:cubicBezTo>
                <a:cubicBezTo>
                  <a:pt x="81960" y="75629"/>
                  <a:pt x="86384" y="76050"/>
                  <a:pt x="90353" y="75256"/>
                </a:cubicBezTo>
                <a:cubicBezTo>
                  <a:pt x="92734" y="73668"/>
                  <a:pt x="95472" y="72517"/>
                  <a:pt x="97496" y="70493"/>
                </a:cubicBezTo>
                <a:cubicBezTo>
                  <a:pt x="104637" y="63352"/>
                  <a:pt x="104748" y="53392"/>
                  <a:pt x="107021" y="44299"/>
                </a:cubicBezTo>
                <a:cubicBezTo>
                  <a:pt x="107630" y="41864"/>
                  <a:pt x="108609" y="39537"/>
                  <a:pt x="109403" y="37156"/>
                </a:cubicBezTo>
                <a:cubicBezTo>
                  <a:pt x="108609" y="30012"/>
                  <a:pt x="109477" y="22479"/>
                  <a:pt x="107021" y="15724"/>
                </a:cubicBezTo>
                <a:cubicBezTo>
                  <a:pt x="103432" y="5853"/>
                  <a:pt x="104244" y="9375"/>
                  <a:pt x="99878" y="8581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자유형 23"/>
          <p:cNvSpPr/>
          <p:nvPr/>
        </p:nvSpPr>
        <p:spPr>
          <a:xfrm>
            <a:off x="5776320" y="5128415"/>
            <a:ext cx="205380" cy="198441"/>
          </a:xfrm>
          <a:custGeom>
            <a:avLst/>
            <a:gdLst>
              <a:gd name="connsiteX0" fmla="*/ 200618 w 205380"/>
              <a:gd name="connsiteY0" fmla="*/ 17466 h 198441"/>
              <a:gd name="connsiteX1" fmla="*/ 181568 w 205380"/>
              <a:gd name="connsiteY1" fmla="*/ 12704 h 198441"/>
              <a:gd name="connsiteX2" fmla="*/ 179186 w 205380"/>
              <a:gd name="connsiteY2" fmla="*/ 3179 h 198441"/>
              <a:gd name="connsiteX3" fmla="*/ 172043 w 205380"/>
              <a:gd name="connsiteY3" fmla="*/ 798 h 198441"/>
              <a:gd name="connsiteX4" fmla="*/ 157755 w 205380"/>
              <a:gd name="connsiteY4" fmla="*/ 3179 h 198441"/>
              <a:gd name="connsiteX5" fmla="*/ 150611 w 205380"/>
              <a:gd name="connsiteY5" fmla="*/ 26991 h 198441"/>
              <a:gd name="connsiteX6" fmla="*/ 145849 w 205380"/>
              <a:gd name="connsiteY6" fmla="*/ 34135 h 198441"/>
              <a:gd name="connsiteX7" fmla="*/ 133943 w 205380"/>
              <a:gd name="connsiteY7" fmla="*/ 53185 h 198441"/>
              <a:gd name="connsiteX8" fmla="*/ 126799 w 205380"/>
              <a:gd name="connsiteY8" fmla="*/ 57948 h 198441"/>
              <a:gd name="connsiteX9" fmla="*/ 119655 w 205380"/>
              <a:gd name="connsiteY9" fmla="*/ 74616 h 198441"/>
              <a:gd name="connsiteX10" fmla="*/ 98224 w 205380"/>
              <a:gd name="connsiteY10" fmla="*/ 86523 h 198441"/>
              <a:gd name="connsiteX11" fmla="*/ 91080 w 205380"/>
              <a:gd name="connsiteY11" fmla="*/ 93666 h 198441"/>
              <a:gd name="connsiteX12" fmla="*/ 76793 w 205380"/>
              <a:gd name="connsiteY12" fmla="*/ 103191 h 198441"/>
              <a:gd name="connsiteX13" fmla="*/ 72030 w 205380"/>
              <a:gd name="connsiteY13" fmla="*/ 110335 h 198441"/>
              <a:gd name="connsiteX14" fmla="*/ 64886 w 205380"/>
              <a:gd name="connsiteY14" fmla="*/ 112716 h 198441"/>
              <a:gd name="connsiteX15" fmla="*/ 43455 w 205380"/>
              <a:gd name="connsiteY15" fmla="*/ 117479 h 198441"/>
              <a:gd name="connsiteX16" fmla="*/ 38693 w 205380"/>
              <a:gd name="connsiteY16" fmla="*/ 124623 h 198441"/>
              <a:gd name="connsiteX17" fmla="*/ 22024 w 205380"/>
              <a:gd name="connsiteY17" fmla="*/ 134148 h 198441"/>
              <a:gd name="connsiteX18" fmla="*/ 7736 w 205380"/>
              <a:gd name="connsiteY18" fmla="*/ 143673 h 198441"/>
              <a:gd name="connsiteX19" fmla="*/ 593 w 205380"/>
              <a:gd name="connsiteY19" fmla="*/ 157960 h 198441"/>
              <a:gd name="connsiteX20" fmla="*/ 2974 w 205380"/>
              <a:gd name="connsiteY20" fmla="*/ 179391 h 198441"/>
              <a:gd name="connsiteX21" fmla="*/ 19643 w 205380"/>
              <a:gd name="connsiteY21" fmla="*/ 186535 h 198441"/>
              <a:gd name="connsiteX22" fmla="*/ 29168 w 205380"/>
              <a:gd name="connsiteY22" fmla="*/ 188916 h 198441"/>
              <a:gd name="connsiteX23" fmla="*/ 43455 w 205380"/>
              <a:gd name="connsiteY23" fmla="*/ 193679 h 198441"/>
              <a:gd name="connsiteX24" fmla="*/ 60124 w 205380"/>
              <a:gd name="connsiteY24" fmla="*/ 198441 h 198441"/>
              <a:gd name="connsiteX25" fmla="*/ 76793 w 205380"/>
              <a:gd name="connsiteY25" fmla="*/ 196060 h 198441"/>
              <a:gd name="connsiteX26" fmla="*/ 81555 w 205380"/>
              <a:gd name="connsiteY26" fmla="*/ 188916 h 198441"/>
              <a:gd name="connsiteX27" fmla="*/ 88699 w 205380"/>
              <a:gd name="connsiteY27" fmla="*/ 184154 h 198441"/>
              <a:gd name="connsiteX28" fmla="*/ 93461 w 205380"/>
              <a:gd name="connsiteY28" fmla="*/ 177010 h 198441"/>
              <a:gd name="connsiteX29" fmla="*/ 100605 w 205380"/>
              <a:gd name="connsiteY29" fmla="*/ 169866 h 198441"/>
              <a:gd name="connsiteX30" fmla="*/ 110130 w 205380"/>
              <a:gd name="connsiteY30" fmla="*/ 155579 h 198441"/>
              <a:gd name="connsiteX31" fmla="*/ 112511 w 205380"/>
              <a:gd name="connsiteY31" fmla="*/ 148435 h 198441"/>
              <a:gd name="connsiteX32" fmla="*/ 119655 w 205380"/>
              <a:gd name="connsiteY32" fmla="*/ 134148 h 198441"/>
              <a:gd name="connsiteX33" fmla="*/ 124418 w 205380"/>
              <a:gd name="connsiteY33" fmla="*/ 115098 h 198441"/>
              <a:gd name="connsiteX34" fmla="*/ 131561 w 205380"/>
              <a:gd name="connsiteY34" fmla="*/ 107954 h 198441"/>
              <a:gd name="connsiteX35" fmla="*/ 141086 w 205380"/>
              <a:gd name="connsiteY35" fmla="*/ 103191 h 198441"/>
              <a:gd name="connsiteX36" fmla="*/ 155374 w 205380"/>
              <a:gd name="connsiteY36" fmla="*/ 98429 h 198441"/>
              <a:gd name="connsiteX37" fmla="*/ 162518 w 205380"/>
              <a:gd name="connsiteY37" fmla="*/ 91285 h 198441"/>
              <a:gd name="connsiteX38" fmla="*/ 167280 w 205380"/>
              <a:gd name="connsiteY38" fmla="*/ 84141 h 198441"/>
              <a:gd name="connsiteX39" fmla="*/ 174424 w 205380"/>
              <a:gd name="connsiteY39" fmla="*/ 79379 h 198441"/>
              <a:gd name="connsiteX40" fmla="*/ 186330 w 205380"/>
              <a:gd name="connsiteY40" fmla="*/ 65091 h 198441"/>
              <a:gd name="connsiteX41" fmla="*/ 202999 w 205380"/>
              <a:gd name="connsiteY41" fmla="*/ 46041 h 198441"/>
              <a:gd name="connsiteX42" fmla="*/ 205380 w 205380"/>
              <a:gd name="connsiteY42" fmla="*/ 38898 h 198441"/>
              <a:gd name="connsiteX43" fmla="*/ 200618 w 205380"/>
              <a:gd name="connsiteY43" fmla="*/ 17466 h 198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05380" h="198441">
                <a:moveTo>
                  <a:pt x="200618" y="17466"/>
                </a:moveTo>
                <a:cubicBezTo>
                  <a:pt x="196649" y="13100"/>
                  <a:pt x="187014" y="16335"/>
                  <a:pt x="181568" y="12704"/>
                </a:cubicBezTo>
                <a:cubicBezTo>
                  <a:pt x="178845" y="10889"/>
                  <a:pt x="181231" y="5735"/>
                  <a:pt x="179186" y="3179"/>
                </a:cubicBezTo>
                <a:cubicBezTo>
                  <a:pt x="177618" y="1219"/>
                  <a:pt x="174424" y="1592"/>
                  <a:pt x="172043" y="798"/>
                </a:cubicBezTo>
                <a:cubicBezTo>
                  <a:pt x="167280" y="1592"/>
                  <a:pt x="161389" y="0"/>
                  <a:pt x="157755" y="3179"/>
                </a:cubicBezTo>
                <a:cubicBezTo>
                  <a:pt x="154100" y="6377"/>
                  <a:pt x="152814" y="21850"/>
                  <a:pt x="150611" y="26991"/>
                </a:cubicBezTo>
                <a:cubicBezTo>
                  <a:pt x="149484" y="29621"/>
                  <a:pt x="147269" y="31650"/>
                  <a:pt x="145849" y="34135"/>
                </a:cubicBezTo>
                <a:cubicBezTo>
                  <a:pt x="140821" y="42934"/>
                  <a:pt x="141528" y="45600"/>
                  <a:pt x="133943" y="53185"/>
                </a:cubicBezTo>
                <a:cubicBezTo>
                  <a:pt x="131919" y="55209"/>
                  <a:pt x="129180" y="56360"/>
                  <a:pt x="126799" y="57948"/>
                </a:cubicBezTo>
                <a:cubicBezTo>
                  <a:pt x="125376" y="62218"/>
                  <a:pt x="122598" y="71673"/>
                  <a:pt x="119655" y="74616"/>
                </a:cubicBezTo>
                <a:cubicBezTo>
                  <a:pt x="111468" y="82803"/>
                  <a:pt x="107207" y="83528"/>
                  <a:pt x="98224" y="86523"/>
                </a:cubicBezTo>
                <a:cubicBezTo>
                  <a:pt x="95843" y="88904"/>
                  <a:pt x="93738" y="91599"/>
                  <a:pt x="91080" y="93666"/>
                </a:cubicBezTo>
                <a:cubicBezTo>
                  <a:pt x="86562" y="97180"/>
                  <a:pt x="76793" y="103191"/>
                  <a:pt x="76793" y="103191"/>
                </a:cubicBezTo>
                <a:cubicBezTo>
                  <a:pt x="75205" y="105572"/>
                  <a:pt x="74265" y="108547"/>
                  <a:pt x="72030" y="110335"/>
                </a:cubicBezTo>
                <a:cubicBezTo>
                  <a:pt x="70070" y="111903"/>
                  <a:pt x="67336" y="112171"/>
                  <a:pt x="64886" y="112716"/>
                </a:cubicBezTo>
                <a:cubicBezTo>
                  <a:pt x="39741" y="118304"/>
                  <a:pt x="59537" y="112119"/>
                  <a:pt x="43455" y="117479"/>
                </a:cubicBezTo>
                <a:cubicBezTo>
                  <a:pt x="41868" y="119860"/>
                  <a:pt x="40717" y="122599"/>
                  <a:pt x="38693" y="124623"/>
                </a:cubicBezTo>
                <a:cubicBezTo>
                  <a:pt x="34578" y="128738"/>
                  <a:pt x="26688" y="131350"/>
                  <a:pt x="22024" y="134148"/>
                </a:cubicBezTo>
                <a:cubicBezTo>
                  <a:pt x="17116" y="137093"/>
                  <a:pt x="7736" y="143673"/>
                  <a:pt x="7736" y="143673"/>
                </a:cubicBezTo>
                <a:cubicBezTo>
                  <a:pt x="5328" y="147286"/>
                  <a:pt x="593" y="153030"/>
                  <a:pt x="593" y="157960"/>
                </a:cubicBezTo>
                <a:cubicBezTo>
                  <a:pt x="593" y="165148"/>
                  <a:pt x="0" y="172848"/>
                  <a:pt x="2974" y="179391"/>
                </a:cubicBezTo>
                <a:cubicBezTo>
                  <a:pt x="3922" y="181477"/>
                  <a:pt x="16783" y="185718"/>
                  <a:pt x="19643" y="186535"/>
                </a:cubicBezTo>
                <a:cubicBezTo>
                  <a:pt x="22790" y="187434"/>
                  <a:pt x="26033" y="187976"/>
                  <a:pt x="29168" y="188916"/>
                </a:cubicBezTo>
                <a:cubicBezTo>
                  <a:pt x="33976" y="190359"/>
                  <a:pt x="38585" y="192462"/>
                  <a:pt x="43455" y="193679"/>
                </a:cubicBezTo>
                <a:cubicBezTo>
                  <a:pt x="55415" y="196669"/>
                  <a:pt x="49875" y="195025"/>
                  <a:pt x="60124" y="198441"/>
                </a:cubicBezTo>
                <a:cubicBezTo>
                  <a:pt x="65680" y="197647"/>
                  <a:pt x="71664" y="198340"/>
                  <a:pt x="76793" y="196060"/>
                </a:cubicBezTo>
                <a:cubicBezTo>
                  <a:pt x="79408" y="194898"/>
                  <a:pt x="79531" y="190940"/>
                  <a:pt x="81555" y="188916"/>
                </a:cubicBezTo>
                <a:cubicBezTo>
                  <a:pt x="83579" y="186892"/>
                  <a:pt x="86318" y="185741"/>
                  <a:pt x="88699" y="184154"/>
                </a:cubicBezTo>
                <a:cubicBezTo>
                  <a:pt x="90286" y="181773"/>
                  <a:pt x="91629" y="179209"/>
                  <a:pt x="93461" y="177010"/>
                </a:cubicBezTo>
                <a:cubicBezTo>
                  <a:pt x="95617" y="174423"/>
                  <a:pt x="98737" y="172668"/>
                  <a:pt x="100605" y="169866"/>
                </a:cubicBezTo>
                <a:cubicBezTo>
                  <a:pt x="114390" y="149189"/>
                  <a:pt x="87338" y="178371"/>
                  <a:pt x="110130" y="155579"/>
                </a:cubicBezTo>
                <a:cubicBezTo>
                  <a:pt x="110924" y="153198"/>
                  <a:pt x="111388" y="150680"/>
                  <a:pt x="112511" y="148435"/>
                </a:cubicBezTo>
                <a:cubicBezTo>
                  <a:pt x="118331" y="136795"/>
                  <a:pt x="116663" y="146118"/>
                  <a:pt x="119655" y="134148"/>
                </a:cubicBezTo>
                <a:cubicBezTo>
                  <a:pt x="120137" y="132218"/>
                  <a:pt x="122238" y="118368"/>
                  <a:pt x="124418" y="115098"/>
                </a:cubicBezTo>
                <a:cubicBezTo>
                  <a:pt x="126286" y="112296"/>
                  <a:pt x="128821" y="109911"/>
                  <a:pt x="131561" y="107954"/>
                </a:cubicBezTo>
                <a:cubicBezTo>
                  <a:pt x="134450" y="105891"/>
                  <a:pt x="137790" y="104509"/>
                  <a:pt x="141086" y="103191"/>
                </a:cubicBezTo>
                <a:cubicBezTo>
                  <a:pt x="145747" y="101327"/>
                  <a:pt x="155374" y="98429"/>
                  <a:pt x="155374" y="98429"/>
                </a:cubicBezTo>
                <a:cubicBezTo>
                  <a:pt x="157755" y="96048"/>
                  <a:pt x="160362" y="93872"/>
                  <a:pt x="162518" y="91285"/>
                </a:cubicBezTo>
                <a:cubicBezTo>
                  <a:pt x="164350" y="89086"/>
                  <a:pt x="165256" y="86165"/>
                  <a:pt x="167280" y="84141"/>
                </a:cubicBezTo>
                <a:cubicBezTo>
                  <a:pt x="169304" y="82117"/>
                  <a:pt x="172043" y="80966"/>
                  <a:pt x="174424" y="79379"/>
                </a:cubicBezTo>
                <a:cubicBezTo>
                  <a:pt x="191428" y="53869"/>
                  <a:pt x="164954" y="92573"/>
                  <a:pt x="186330" y="65091"/>
                </a:cubicBezTo>
                <a:cubicBezTo>
                  <a:pt x="201289" y="45858"/>
                  <a:pt x="189169" y="55262"/>
                  <a:pt x="202999" y="46041"/>
                </a:cubicBezTo>
                <a:cubicBezTo>
                  <a:pt x="203793" y="43660"/>
                  <a:pt x="205380" y="41408"/>
                  <a:pt x="205380" y="38898"/>
                </a:cubicBezTo>
                <a:cubicBezTo>
                  <a:pt x="205380" y="30921"/>
                  <a:pt x="204587" y="21832"/>
                  <a:pt x="200618" y="17466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자유형 24"/>
          <p:cNvSpPr/>
          <p:nvPr/>
        </p:nvSpPr>
        <p:spPr>
          <a:xfrm>
            <a:off x="5981997" y="4929067"/>
            <a:ext cx="135434" cy="231236"/>
          </a:xfrm>
          <a:custGeom>
            <a:avLst/>
            <a:gdLst>
              <a:gd name="connsiteX0" fmla="*/ 87809 w 135434"/>
              <a:gd name="connsiteY0" fmla="*/ 162046 h 231236"/>
              <a:gd name="connsiteX1" fmla="*/ 80666 w 135434"/>
              <a:gd name="connsiteY1" fmla="*/ 190621 h 231236"/>
              <a:gd name="connsiteX2" fmla="*/ 75903 w 135434"/>
              <a:gd name="connsiteY2" fmla="*/ 197764 h 231236"/>
              <a:gd name="connsiteX3" fmla="*/ 73522 w 135434"/>
              <a:gd name="connsiteY3" fmla="*/ 204908 h 231236"/>
              <a:gd name="connsiteX4" fmla="*/ 56853 w 135434"/>
              <a:gd name="connsiteY4" fmla="*/ 223958 h 231236"/>
              <a:gd name="connsiteX5" fmla="*/ 47328 w 135434"/>
              <a:gd name="connsiteY5" fmla="*/ 228721 h 231236"/>
              <a:gd name="connsiteX6" fmla="*/ 23516 w 135434"/>
              <a:gd name="connsiteY6" fmla="*/ 226339 h 231236"/>
              <a:gd name="connsiteX7" fmla="*/ 33041 w 135434"/>
              <a:gd name="connsiteY7" fmla="*/ 207289 h 231236"/>
              <a:gd name="connsiteX8" fmla="*/ 35422 w 135434"/>
              <a:gd name="connsiteY8" fmla="*/ 181096 h 231236"/>
              <a:gd name="connsiteX9" fmla="*/ 33041 w 135434"/>
              <a:gd name="connsiteY9" fmla="*/ 173952 h 231236"/>
              <a:gd name="connsiteX10" fmla="*/ 25897 w 135434"/>
              <a:gd name="connsiteY10" fmla="*/ 171571 h 231236"/>
              <a:gd name="connsiteX11" fmla="*/ 9228 w 135434"/>
              <a:gd name="connsiteY11" fmla="*/ 154902 h 231236"/>
              <a:gd name="connsiteX12" fmla="*/ 16372 w 135434"/>
              <a:gd name="connsiteY12" fmla="*/ 138233 h 231236"/>
              <a:gd name="connsiteX13" fmla="*/ 23516 w 135434"/>
              <a:gd name="connsiteY13" fmla="*/ 133471 h 231236"/>
              <a:gd name="connsiteX14" fmla="*/ 35422 w 135434"/>
              <a:gd name="connsiteY14" fmla="*/ 114421 h 231236"/>
              <a:gd name="connsiteX15" fmla="*/ 28278 w 135434"/>
              <a:gd name="connsiteY15" fmla="*/ 66796 h 231236"/>
              <a:gd name="connsiteX16" fmla="*/ 18753 w 135434"/>
              <a:gd name="connsiteY16" fmla="*/ 52508 h 231236"/>
              <a:gd name="connsiteX17" fmla="*/ 6847 w 135434"/>
              <a:gd name="connsiteY17" fmla="*/ 35839 h 231236"/>
              <a:gd name="connsiteX18" fmla="*/ 9228 w 135434"/>
              <a:gd name="connsiteY18" fmla="*/ 2502 h 231236"/>
              <a:gd name="connsiteX19" fmla="*/ 16372 w 135434"/>
              <a:gd name="connsiteY19" fmla="*/ 7264 h 231236"/>
              <a:gd name="connsiteX20" fmla="*/ 23516 w 135434"/>
              <a:gd name="connsiteY20" fmla="*/ 28696 h 231236"/>
              <a:gd name="connsiteX21" fmla="*/ 25897 w 135434"/>
              <a:gd name="connsiteY21" fmla="*/ 35839 h 231236"/>
              <a:gd name="connsiteX22" fmla="*/ 30659 w 135434"/>
              <a:gd name="connsiteY22" fmla="*/ 54889 h 231236"/>
              <a:gd name="connsiteX23" fmla="*/ 37803 w 135434"/>
              <a:gd name="connsiteY23" fmla="*/ 76321 h 231236"/>
              <a:gd name="connsiteX24" fmla="*/ 40184 w 135434"/>
              <a:gd name="connsiteY24" fmla="*/ 83464 h 231236"/>
              <a:gd name="connsiteX25" fmla="*/ 49709 w 135434"/>
              <a:gd name="connsiteY25" fmla="*/ 81083 h 231236"/>
              <a:gd name="connsiteX26" fmla="*/ 52091 w 135434"/>
              <a:gd name="connsiteY26" fmla="*/ 73939 h 231236"/>
              <a:gd name="connsiteX27" fmla="*/ 63997 w 135434"/>
              <a:gd name="connsiteY27" fmla="*/ 59652 h 231236"/>
              <a:gd name="connsiteX28" fmla="*/ 71141 w 135434"/>
              <a:gd name="connsiteY28" fmla="*/ 83464 h 231236"/>
              <a:gd name="connsiteX29" fmla="*/ 78284 w 135434"/>
              <a:gd name="connsiteY29" fmla="*/ 102514 h 231236"/>
              <a:gd name="connsiteX30" fmla="*/ 85428 w 135434"/>
              <a:gd name="connsiteY30" fmla="*/ 104896 h 231236"/>
              <a:gd name="connsiteX31" fmla="*/ 118766 w 135434"/>
              <a:gd name="connsiteY31" fmla="*/ 102514 h 231236"/>
              <a:gd name="connsiteX32" fmla="*/ 125909 w 135434"/>
              <a:gd name="connsiteY32" fmla="*/ 100133 h 231236"/>
              <a:gd name="connsiteX33" fmla="*/ 135434 w 135434"/>
              <a:gd name="connsiteY33" fmla="*/ 104896 h 231236"/>
              <a:gd name="connsiteX34" fmla="*/ 133053 w 135434"/>
              <a:gd name="connsiteY34" fmla="*/ 123946 h 231236"/>
              <a:gd name="connsiteX35" fmla="*/ 121147 w 135434"/>
              <a:gd name="connsiteY35" fmla="*/ 138233 h 231236"/>
              <a:gd name="connsiteX36" fmla="*/ 116384 w 135434"/>
              <a:gd name="connsiteY36" fmla="*/ 145377 h 231236"/>
              <a:gd name="connsiteX37" fmla="*/ 97334 w 135434"/>
              <a:gd name="connsiteY37" fmla="*/ 154902 h 231236"/>
              <a:gd name="connsiteX38" fmla="*/ 87809 w 135434"/>
              <a:gd name="connsiteY38" fmla="*/ 162046 h 231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5434" h="231236">
                <a:moveTo>
                  <a:pt x="87809" y="162046"/>
                </a:moveTo>
                <a:cubicBezTo>
                  <a:pt x="86619" y="169185"/>
                  <a:pt x="84858" y="184335"/>
                  <a:pt x="80666" y="190621"/>
                </a:cubicBezTo>
                <a:lnTo>
                  <a:pt x="75903" y="197764"/>
                </a:lnTo>
                <a:cubicBezTo>
                  <a:pt x="75109" y="200145"/>
                  <a:pt x="74741" y="202714"/>
                  <a:pt x="73522" y="204908"/>
                </a:cubicBezTo>
                <a:cubicBezTo>
                  <a:pt x="66968" y="216707"/>
                  <a:pt x="66481" y="218456"/>
                  <a:pt x="56853" y="223958"/>
                </a:cubicBezTo>
                <a:cubicBezTo>
                  <a:pt x="53771" y="225719"/>
                  <a:pt x="50503" y="227133"/>
                  <a:pt x="47328" y="228721"/>
                </a:cubicBezTo>
                <a:cubicBezTo>
                  <a:pt x="39391" y="227927"/>
                  <a:pt x="29813" y="231236"/>
                  <a:pt x="23516" y="226339"/>
                </a:cubicBezTo>
                <a:cubicBezTo>
                  <a:pt x="12987" y="218150"/>
                  <a:pt x="29812" y="209442"/>
                  <a:pt x="33041" y="207289"/>
                </a:cubicBezTo>
                <a:cubicBezTo>
                  <a:pt x="38487" y="190951"/>
                  <a:pt x="39268" y="196482"/>
                  <a:pt x="35422" y="181096"/>
                </a:cubicBezTo>
                <a:cubicBezTo>
                  <a:pt x="34813" y="178661"/>
                  <a:pt x="34816" y="175727"/>
                  <a:pt x="33041" y="173952"/>
                </a:cubicBezTo>
                <a:cubicBezTo>
                  <a:pt x="31266" y="172177"/>
                  <a:pt x="28278" y="172365"/>
                  <a:pt x="25897" y="171571"/>
                </a:cubicBezTo>
                <a:cubicBezTo>
                  <a:pt x="9520" y="160654"/>
                  <a:pt x="13419" y="167476"/>
                  <a:pt x="9228" y="154902"/>
                </a:cubicBezTo>
                <a:cubicBezTo>
                  <a:pt x="11050" y="147615"/>
                  <a:pt x="10890" y="143715"/>
                  <a:pt x="16372" y="138233"/>
                </a:cubicBezTo>
                <a:cubicBezTo>
                  <a:pt x="18396" y="136209"/>
                  <a:pt x="21135" y="135058"/>
                  <a:pt x="23516" y="133471"/>
                </a:cubicBezTo>
                <a:cubicBezTo>
                  <a:pt x="25772" y="130463"/>
                  <a:pt x="35161" y="119126"/>
                  <a:pt x="35422" y="114421"/>
                </a:cubicBezTo>
                <a:cubicBezTo>
                  <a:pt x="35764" y="108273"/>
                  <a:pt x="35177" y="77144"/>
                  <a:pt x="28278" y="66796"/>
                </a:cubicBezTo>
                <a:cubicBezTo>
                  <a:pt x="25103" y="62033"/>
                  <a:pt x="21313" y="57628"/>
                  <a:pt x="18753" y="52508"/>
                </a:cubicBezTo>
                <a:cubicBezTo>
                  <a:pt x="12485" y="39971"/>
                  <a:pt x="16501" y="45493"/>
                  <a:pt x="6847" y="35839"/>
                </a:cubicBezTo>
                <a:cubicBezTo>
                  <a:pt x="2796" y="23685"/>
                  <a:pt x="0" y="19114"/>
                  <a:pt x="9228" y="2502"/>
                </a:cubicBezTo>
                <a:cubicBezTo>
                  <a:pt x="10618" y="0"/>
                  <a:pt x="13991" y="5677"/>
                  <a:pt x="16372" y="7264"/>
                </a:cubicBezTo>
                <a:lnTo>
                  <a:pt x="23516" y="28696"/>
                </a:lnTo>
                <a:cubicBezTo>
                  <a:pt x="24310" y="31077"/>
                  <a:pt x="25288" y="33404"/>
                  <a:pt x="25897" y="35839"/>
                </a:cubicBezTo>
                <a:cubicBezTo>
                  <a:pt x="27484" y="42189"/>
                  <a:pt x="28589" y="48680"/>
                  <a:pt x="30659" y="54889"/>
                </a:cubicBezTo>
                <a:lnTo>
                  <a:pt x="37803" y="76321"/>
                </a:lnTo>
                <a:lnTo>
                  <a:pt x="40184" y="83464"/>
                </a:lnTo>
                <a:cubicBezTo>
                  <a:pt x="43359" y="82670"/>
                  <a:pt x="47153" y="83127"/>
                  <a:pt x="49709" y="81083"/>
                </a:cubicBezTo>
                <a:cubicBezTo>
                  <a:pt x="51669" y="79515"/>
                  <a:pt x="51102" y="76246"/>
                  <a:pt x="52091" y="73939"/>
                </a:cubicBezTo>
                <a:cubicBezTo>
                  <a:pt x="56925" y="62659"/>
                  <a:pt x="54873" y="65734"/>
                  <a:pt x="63997" y="59652"/>
                </a:cubicBezTo>
                <a:cubicBezTo>
                  <a:pt x="67949" y="71509"/>
                  <a:pt x="68744" y="72677"/>
                  <a:pt x="71141" y="83464"/>
                </a:cubicBezTo>
                <a:cubicBezTo>
                  <a:pt x="72606" y="90058"/>
                  <a:pt x="72321" y="97743"/>
                  <a:pt x="78284" y="102514"/>
                </a:cubicBezTo>
                <a:cubicBezTo>
                  <a:pt x="80244" y="104082"/>
                  <a:pt x="83047" y="104102"/>
                  <a:pt x="85428" y="104896"/>
                </a:cubicBezTo>
                <a:cubicBezTo>
                  <a:pt x="96541" y="104102"/>
                  <a:pt x="107701" y="103816"/>
                  <a:pt x="118766" y="102514"/>
                </a:cubicBezTo>
                <a:cubicBezTo>
                  <a:pt x="121259" y="102221"/>
                  <a:pt x="123424" y="99778"/>
                  <a:pt x="125909" y="100133"/>
                </a:cubicBezTo>
                <a:cubicBezTo>
                  <a:pt x="129423" y="100635"/>
                  <a:pt x="132259" y="103308"/>
                  <a:pt x="135434" y="104896"/>
                </a:cubicBezTo>
                <a:cubicBezTo>
                  <a:pt x="134640" y="111246"/>
                  <a:pt x="134737" y="117772"/>
                  <a:pt x="133053" y="123946"/>
                </a:cubicBezTo>
                <a:cubicBezTo>
                  <a:pt x="131615" y="129218"/>
                  <a:pt x="124204" y="134565"/>
                  <a:pt x="121147" y="138233"/>
                </a:cubicBezTo>
                <a:cubicBezTo>
                  <a:pt x="119315" y="140432"/>
                  <a:pt x="117972" y="142996"/>
                  <a:pt x="116384" y="145377"/>
                </a:cubicBezTo>
                <a:cubicBezTo>
                  <a:pt x="111381" y="160388"/>
                  <a:pt x="118382" y="146483"/>
                  <a:pt x="97334" y="154902"/>
                </a:cubicBezTo>
                <a:cubicBezTo>
                  <a:pt x="94207" y="156153"/>
                  <a:pt x="90191" y="162046"/>
                  <a:pt x="87809" y="162046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자유형 25"/>
          <p:cNvSpPr/>
          <p:nvPr/>
        </p:nvSpPr>
        <p:spPr>
          <a:xfrm>
            <a:off x="4143664" y="3564731"/>
            <a:ext cx="303589" cy="361950"/>
          </a:xfrm>
          <a:custGeom>
            <a:avLst/>
            <a:gdLst>
              <a:gd name="connsiteX0" fmla="*/ 135442 w 303589"/>
              <a:gd name="connsiteY0" fmla="*/ 95250 h 361950"/>
              <a:gd name="connsiteX1" fmla="*/ 128299 w 303589"/>
              <a:gd name="connsiteY1" fmla="*/ 100013 h 361950"/>
              <a:gd name="connsiteX2" fmla="*/ 125917 w 303589"/>
              <a:gd name="connsiteY2" fmla="*/ 107157 h 361950"/>
              <a:gd name="connsiteX3" fmla="*/ 114011 w 303589"/>
              <a:gd name="connsiteY3" fmla="*/ 121444 h 361950"/>
              <a:gd name="connsiteX4" fmla="*/ 106867 w 303589"/>
              <a:gd name="connsiteY4" fmla="*/ 123825 h 361950"/>
              <a:gd name="connsiteX5" fmla="*/ 99724 w 303589"/>
              <a:gd name="connsiteY5" fmla="*/ 130969 h 361950"/>
              <a:gd name="connsiteX6" fmla="*/ 92580 w 303589"/>
              <a:gd name="connsiteY6" fmla="*/ 133350 h 361950"/>
              <a:gd name="connsiteX7" fmla="*/ 66386 w 303589"/>
              <a:gd name="connsiteY7" fmla="*/ 135732 h 361950"/>
              <a:gd name="connsiteX8" fmla="*/ 64005 w 303589"/>
              <a:gd name="connsiteY8" fmla="*/ 176213 h 361950"/>
              <a:gd name="connsiteX9" fmla="*/ 47336 w 303589"/>
              <a:gd name="connsiteY9" fmla="*/ 173832 h 361950"/>
              <a:gd name="connsiteX10" fmla="*/ 40192 w 303589"/>
              <a:gd name="connsiteY10" fmla="*/ 166688 h 361950"/>
              <a:gd name="connsiteX11" fmla="*/ 18761 w 303589"/>
              <a:gd name="connsiteY11" fmla="*/ 154782 h 361950"/>
              <a:gd name="connsiteX12" fmla="*/ 11617 w 303589"/>
              <a:gd name="connsiteY12" fmla="*/ 159544 h 361950"/>
              <a:gd name="connsiteX13" fmla="*/ 9236 w 303589"/>
              <a:gd name="connsiteY13" fmla="*/ 166688 h 361950"/>
              <a:gd name="connsiteX14" fmla="*/ 2092 w 303589"/>
              <a:gd name="connsiteY14" fmla="*/ 180975 h 361950"/>
              <a:gd name="connsiteX15" fmla="*/ 4474 w 303589"/>
              <a:gd name="connsiteY15" fmla="*/ 209550 h 361950"/>
              <a:gd name="connsiteX16" fmla="*/ 9236 w 303589"/>
              <a:gd name="connsiteY16" fmla="*/ 223838 h 361950"/>
              <a:gd name="connsiteX17" fmla="*/ 11617 w 303589"/>
              <a:gd name="connsiteY17" fmla="*/ 230982 h 361950"/>
              <a:gd name="connsiteX18" fmla="*/ 11617 w 303589"/>
              <a:gd name="connsiteY18" fmla="*/ 261938 h 361950"/>
              <a:gd name="connsiteX19" fmla="*/ 18761 w 303589"/>
              <a:gd name="connsiteY19" fmla="*/ 264319 h 361950"/>
              <a:gd name="connsiteX20" fmla="*/ 23524 w 303589"/>
              <a:gd name="connsiteY20" fmla="*/ 271463 h 361950"/>
              <a:gd name="connsiteX21" fmla="*/ 28286 w 303589"/>
              <a:gd name="connsiteY21" fmla="*/ 285750 h 361950"/>
              <a:gd name="connsiteX22" fmla="*/ 37811 w 303589"/>
              <a:gd name="connsiteY22" fmla="*/ 302419 h 361950"/>
              <a:gd name="connsiteX23" fmla="*/ 40192 w 303589"/>
              <a:gd name="connsiteY23" fmla="*/ 314325 h 361950"/>
              <a:gd name="connsiteX24" fmla="*/ 66386 w 303589"/>
              <a:gd name="connsiteY24" fmla="*/ 321469 h 361950"/>
              <a:gd name="connsiteX25" fmla="*/ 80674 w 303589"/>
              <a:gd name="connsiteY25" fmla="*/ 326232 h 361950"/>
              <a:gd name="connsiteX26" fmla="*/ 85436 w 303589"/>
              <a:gd name="connsiteY26" fmla="*/ 333375 h 361950"/>
              <a:gd name="connsiteX27" fmla="*/ 104486 w 303589"/>
              <a:gd name="connsiteY27" fmla="*/ 333375 h 361950"/>
              <a:gd name="connsiteX28" fmla="*/ 121155 w 303589"/>
              <a:gd name="connsiteY28" fmla="*/ 323850 h 361950"/>
              <a:gd name="connsiteX29" fmla="*/ 142586 w 303589"/>
              <a:gd name="connsiteY29" fmla="*/ 326232 h 361950"/>
              <a:gd name="connsiteX30" fmla="*/ 149730 w 303589"/>
              <a:gd name="connsiteY30" fmla="*/ 328613 h 361950"/>
              <a:gd name="connsiteX31" fmla="*/ 164017 w 303589"/>
              <a:gd name="connsiteY31" fmla="*/ 330994 h 361950"/>
              <a:gd name="connsiteX32" fmla="*/ 166399 w 303589"/>
              <a:gd name="connsiteY32" fmla="*/ 345282 h 361950"/>
              <a:gd name="connsiteX33" fmla="*/ 168780 w 303589"/>
              <a:gd name="connsiteY33" fmla="*/ 352425 h 361950"/>
              <a:gd name="connsiteX34" fmla="*/ 183067 w 303589"/>
              <a:gd name="connsiteY34" fmla="*/ 361950 h 361950"/>
              <a:gd name="connsiteX35" fmla="*/ 190211 w 303589"/>
              <a:gd name="connsiteY35" fmla="*/ 359569 h 361950"/>
              <a:gd name="connsiteX36" fmla="*/ 199736 w 303589"/>
              <a:gd name="connsiteY36" fmla="*/ 352425 h 361950"/>
              <a:gd name="connsiteX37" fmla="*/ 211642 w 303589"/>
              <a:gd name="connsiteY37" fmla="*/ 350044 h 361950"/>
              <a:gd name="connsiteX38" fmla="*/ 218786 w 303589"/>
              <a:gd name="connsiteY38" fmla="*/ 319088 h 361950"/>
              <a:gd name="connsiteX39" fmla="*/ 225930 w 303589"/>
              <a:gd name="connsiteY39" fmla="*/ 304800 h 361950"/>
              <a:gd name="connsiteX40" fmla="*/ 223549 w 303589"/>
              <a:gd name="connsiteY40" fmla="*/ 283369 h 361950"/>
              <a:gd name="connsiteX41" fmla="*/ 221167 w 303589"/>
              <a:gd name="connsiteY41" fmla="*/ 276225 h 361950"/>
              <a:gd name="connsiteX42" fmla="*/ 223549 w 303589"/>
              <a:gd name="connsiteY42" fmla="*/ 269082 h 361950"/>
              <a:gd name="connsiteX43" fmla="*/ 230692 w 303589"/>
              <a:gd name="connsiteY43" fmla="*/ 266700 h 361950"/>
              <a:gd name="connsiteX44" fmla="*/ 237836 w 303589"/>
              <a:gd name="connsiteY44" fmla="*/ 261938 h 361950"/>
              <a:gd name="connsiteX45" fmla="*/ 247361 w 303589"/>
              <a:gd name="connsiteY45" fmla="*/ 247650 h 361950"/>
              <a:gd name="connsiteX46" fmla="*/ 252124 w 303589"/>
              <a:gd name="connsiteY46" fmla="*/ 240507 h 361950"/>
              <a:gd name="connsiteX47" fmla="*/ 254505 w 303589"/>
              <a:gd name="connsiteY47" fmla="*/ 230982 h 361950"/>
              <a:gd name="connsiteX48" fmla="*/ 256886 w 303589"/>
              <a:gd name="connsiteY48" fmla="*/ 223838 h 361950"/>
              <a:gd name="connsiteX49" fmla="*/ 259267 w 303589"/>
              <a:gd name="connsiteY49" fmla="*/ 190500 h 361950"/>
              <a:gd name="connsiteX50" fmla="*/ 283080 w 303589"/>
              <a:gd name="connsiteY50" fmla="*/ 188119 h 361950"/>
              <a:gd name="connsiteX51" fmla="*/ 280699 w 303589"/>
              <a:gd name="connsiteY51" fmla="*/ 173832 h 361950"/>
              <a:gd name="connsiteX52" fmla="*/ 273555 w 303589"/>
              <a:gd name="connsiteY52" fmla="*/ 169069 h 361950"/>
              <a:gd name="connsiteX53" fmla="*/ 261649 w 303589"/>
              <a:gd name="connsiteY53" fmla="*/ 154782 h 361950"/>
              <a:gd name="connsiteX54" fmla="*/ 259267 w 303589"/>
              <a:gd name="connsiteY54" fmla="*/ 130969 h 361950"/>
              <a:gd name="connsiteX55" fmla="*/ 259267 w 303589"/>
              <a:gd name="connsiteY55" fmla="*/ 88107 h 361950"/>
              <a:gd name="connsiteX56" fmla="*/ 268792 w 303589"/>
              <a:gd name="connsiteY56" fmla="*/ 85725 h 361950"/>
              <a:gd name="connsiteX57" fmla="*/ 275936 w 303589"/>
              <a:gd name="connsiteY57" fmla="*/ 80963 h 361950"/>
              <a:gd name="connsiteX58" fmla="*/ 283080 w 303589"/>
              <a:gd name="connsiteY58" fmla="*/ 78582 h 361950"/>
              <a:gd name="connsiteX59" fmla="*/ 280699 w 303589"/>
              <a:gd name="connsiteY59" fmla="*/ 66675 h 361950"/>
              <a:gd name="connsiteX60" fmla="*/ 287842 w 303589"/>
              <a:gd name="connsiteY60" fmla="*/ 61913 h 361950"/>
              <a:gd name="connsiteX61" fmla="*/ 294986 w 303589"/>
              <a:gd name="connsiteY61" fmla="*/ 59532 h 361950"/>
              <a:gd name="connsiteX62" fmla="*/ 299749 w 303589"/>
              <a:gd name="connsiteY62" fmla="*/ 52388 h 361950"/>
              <a:gd name="connsiteX63" fmla="*/ 302130 w 303589"/>
              <a:gd name="connsiteY63" fmla="*/ 45244 h 361950"/>
              <a:gd name="connsiteX64" fmla="*/ 287842 w 303589"/>
              <a:gd name="connsiteY64" fmla="*/ 35719 h 361950"/>
              <a:gd name="connsiteX65" fmla="*/ 280699 w 303589"/>
              <a:gd name="connsiteY65" fmla="*/ 30957 h 361950"/>
              <a:gd name="connsiteX66" fmla="*/ 273555 w 303589"/>
              <a:gd name="connsiteY66" fmla="*/ 23813 h 361950"/>
              <a:gd name="connsiteX67" fmla="*/ 259267 w 303589"/>
              <a:gd name="connsiteY67" fmla="*/ 19050 h 361950"/>
              <a:gd name="connsiteX68" fmla="*/ 247361 w 303589"/>
              <a:gd name="connsiteY68" fmla="*/ 0 h 361950"/>
              <a:gd name="connsiteX69" fmla="*/ 228311 w 303589"/>
              <a:gd name="connsiteY69" fmla="*/ 2382 h 361950"/>
              <a:gd name="connsiteX70" fmla="*/ 218786 w 303589"/>
              <a:gd name="connsiteY70" fmla="*/ 16669 h 361950"/>
              <a:gd name="connsiteX71" fmla="*/ 214024 w 303589"/>
              <a:gd name="connsiteY71" fmla="*/ 23813 h 361950"/>
              <a:gd name="connsiteX72" fmla="*/ 206880 w 303589"/>
              <a:gd name="connsiteY72" fmla="*/ 38100 h 361950"/>
              <a:gd name="connsiteX73" fmla="*/ 199736 w 303589"/>
              <a:gd name="connsiteY73" fmla="*/ 52388 h 361950"/>
              <a:gd name="connsiteX74" fmla="*/ 190211 w 303589"/>
              <a:gd name="connsiteY74" fmla="*/ 57150 h 361950"/>
              <a:gd name="connsiteX75" fmla="*/ 171161 w 303589"/>
              <a:gd name="connsiteY75" fmla="*/ 61913 h 361950"/>
              <a:gd name="connsiteX76" fmla="*/ 154492 w 303589"/>
              <a:gd name="connsiteY76" fmla="*/ 69057 h 361950"/>
              <a:gd name="connsiteX77" fmla="*/ 142586 w 303589"/>
              <a:gd name="connsiteY77" fmla="*/ 80963 h 361950"/>
              <a:gd name="connsiteX78" fmla="*/ 130680 w 303589"/>
              <a:gd name="connsiteY78" fmla="*/ 90488 h 361950"/>
              <a:gd name="connsiteX79" fmla="*/ 135442 w 303589"/>
              <a:gd name="connsiteY79" fmla="*/ 95250 h 36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303589" h="361950">
                <a:moveTo>
                  <a:pt x="135442" y="95250"/>
                </a:moveTo>
                <a:cubicBezTo>
                  <a:pt x="135045" y="96837"/>
                  <a:pt x="130087" y="97778"/>
                  <a:pt x="128299" y="100013"/>
                </a:cubicBezTo>
                <a:cubicBezTo>
                  <a:pt x="126731" y="101973"/>
                  <a:pt x="127040" y="104912"/>
                  <a:pt x="125917" y="107157"/>
                </a:cubicBezTo>
                <a:cubicBezTo>
                  <a:pt x="123720" y="111550"/>
                  <a:pt x="117961" y="118811"/>
                  <a:pt x="114011" y="121444"/>
                </a:cubicBezTo>
                <a:cubicBezTo>
                  <a:pt x="111922" y="122836"/>
                  <a:pt x="109248" y="123031"/>
                  <a:pt x="106867" y="123825"/>
                </a:cubicBezTo>
                <a:cubicBezTo>
                  <a:pt x="104486" y="126206"/>
                  <a:pt x="102526" y="129101"/>
                  <a:pt x="99724" y="130969"/>
                </a:cubicBezTo>
                <a:cubicBezTo>
                  <a:pt x="97635" y="132361"/>
                  <a:pt x="95065" y="132995"/>
                  <a:pt x="92580" y="133350"/>
                </a:cubicBezTo>
                <a:cubicBezTo>
                  <a:pt x="83901" y="134590"/>
                  <a:pt x="75117" y="134938"/>
                  <a:pt x="66386" y="135732"/>
                </a:cubicBezTo>
                <a:cubicBezTo>
                  <a:pt x="65592" y="149226"/>
                  <a:pt x="70050" y="164123"/>
                  <a:pt x="64005" y="176213"/>
                </a:cubicBezTo>
                <a:cubicBezTo>
                  <a:pt x="61495" y="181233"/>
                  <a:pt x="52547" y="175916"/>
                  <a:pt x="47336" y="173832"/>
                </a:cubicBezTo>
                <a:cubicBezTo>
                  <a:pt x="44209" y="172581"/>
                  <a:pt x="42850" y="168756"/>
                  <a:pt x="40192" y="166688"/>
                </a:cubicBezTo>
                <a:cubicBezTo>
                  <a:pt x="27910" y="157135"/>
                  <a:pt x="29540" y="158374"/>
                  <a:pt x="18761" y="154782"/>
                </a:cubicBezTo>
                <a:cubicBezTo>
                  <a:pt x="16380" y="156369"/>
                  <a:pt x="13405" y="157309"/>
                  <a:pt x="11617" y="159544"/>
                </a:cubicBezTo>
                <a:cubicBezTo>
                  <a:pt x="10049" y="161504"/>
                  <a:pt x="10358" y="164443"/>
                  <a:pt x="9236" y="166688"/>
                </a:cubicBezTo>
                <a:cubicBezTo>
                  <a:pt x="0" y="185163"/>
                  <a:pt x="8082" y="163011"/>
                  <a:pt x="2092" y="180975"/>
                </a:cubicBezTo>
                <a:cubicBezTo>
                  <a:pt x="2886" y="190500"/>
                  <a:pt x="2903" y="200122"/>
                  <a:pt x="4474" y="209550"/>
                </a:cubicBezTo>
                <a:cubicBezTo>
                  <a:pt x="5299" y="214502"/>
                  <a:pt x="7649" y="219075"/>
                  <a:pt x="9236" y="223838"/>
                </a:cubicBezTo>
                <a:lnTo>
                  <a:pt x="11617" y="230982"/>
                </a:lnTo>
                <a:cubicBezTo>
                  <a:pt x="11305" y="233791"/>
                  <a:pt x="6386" y="255400"/>
                  <a:pt x="11617" y="261938"/>
                </a:cubicBezTo>
                <a:cubicBezTo>
                  <a:pt x="13185" y="263898"/>
                  <a:pt x="16380" y="263525"/>
                  <a:pt x="18761" y="264319"/>
                </a:cubicBezTo>
                <a:cubicBezTo>
                  <a:pt x="20349" y="266700"/>
                  <a:pt x="22362" y="268848"/>
                  <a:pt x="23524" y="271463"/>
                </a:cubicBezTo>
                <a:cubicBezTo>
                  <a:pt x="25563" y="276050"/>
                  <a:pt x="25501" y="281573"/>
                  <a:pt x="28286" y="285750"/>
                </a:cubicBezTo>
                <a:cubicBezTo>
                  <a:pt x="35018" y="295847"/>
                  <a:pt x="31769" y="290334"/>
                  <a:pt x="37811" y="302419"/>
                </a:cubicBezTo>
                <a:cubicBezTo>
                  <a:pt x="38605" y="306388"/>
                  <a:pt x="37330" y="311463"/>
                  <a:pt x="40192" y="314325"/>
                </a:cubicBezTo>
                <a:cubicBezTo>
                  <a:pt x="43791" y="317924"/>
                  <a:pt x="61269" y="320074"/>
                  <a:pt x="66386" y="321469"/>
                </a:cubicBezTo>
                <a:cubicBezTo>
                  <a:pt x="71229" y="322790"/>
                  <a:pt x="80674" y="326232"/>
                  <a:pt x="80674" y="326232"/>
                </a:cubicBezTo>
                <a:cubicBezTo>
                  <a:pt x="82261" y="328613"/>
                  <a:pt x="83201" y="331587"/>
                  <a:pt x="85436" y="333375"/>
                </a:cubicBezTo>
                <a:cubicBezTo>
                  <a:pt x="91295" y="338062"/>
                  <a:pt x="98381" y="334596"/>
                  <a:pt x="104486" y="333375"/>
                </a:cubicBezTo>
                <a:cubicBezTo>
                  <a:pt x="107592" y="331304"/>
                  <a:pt x="117742" y="324112"/>
                  <a:pt x="121155" y="323850"/>
                </a:cubicBezTo>
                <a:cubicBezTo>
                  <a:pt x="128321" y="323299"/>
                  <a:pt x="135442" y="325438"/>
                  <a:pt x="142586" y="326232"/>
                </a:cubicBezTo>
                <a:cubicBezTo>
                  <a:pt x="144967" y="327026"/>
                  <a:pt x="147280" y="328069"/>
                  <a:pt x="149730" y="328613"/>
                </a:cubicBezTo>
                <a:cubicBezTo>
                  <a:pt x="154443" y="329660"/>
                  <a:pt x="160603" y="327580"/>
                  <a:pt x="164017" y="330994"/>
                </a:cubicBezTo>
                <a:cubicBezTo>
                  <a:pt x="167431" y="334408"/>
                  <a:pt x="165351" y="340569"/>
                  <a:pt x="166399" y="345282"/>
                </a:cubicBezTo>
                <a:cubicBezTo>
                  <a:pt x="166944" y="347732"/>
                  <a:pt x="167005" y="350650"/>
                  <a:pt x="168780" y="352425"/>
                </a:cubicBezTo>
                <a:cubicBezTo>
                  <a:pt x="172827" y="356472"/>
                  <a:pt x="183067" y="361950"/>
                  <a:pt x="183067" y="361950"/>
                </a:cubicBezTo>
                <a:cubicBezTo>
                  <a:pt x="185448" y="361156"/>
                  <a:pt x="188032" y="360814"/>
                  <a:pt x="190211" y="359569"/>
                </a:cubicBezTo>
                <a:cubicBezTo>
                  <a:pt x="193657" y="357600"/>
                  <a:pt x="196109" y="354037"/>
                  <a:pt x="199736" y="352425"/>
                </a:cubicBezTo>
                <a:cubicBezTo>
                  <a:pt x="203434" y="350781"/>
                  <a:pt x="207673" y="350838"/>
                  <a:pt x="211642" y="350044"/>
                </a:cubicBezTo>
                <a:cubicBezTo>
                  <a:pt x="221499" y="335259"/>
                  <a:pt x="214254" y="348546"/>
                  <a:pt x="218786" y="319088"/>
                </a:cubicBezTo>
                <a:cubicBezTo>
                  <a:pt x="219772" y="312678"/>
                  <a:pt x="222397" y="310099"/>
                  <a:pt x="225930" y="304800"/>
                </a:cubicBezTo>
                <a:cubicBezTo>
                  <a:pt x="225136" y="297656"/>
                  <a:pt x="224731" y="290459"/>
                  <a:pt x="223549" y="283369"/>
                </a:cubicBezTo>
                <a:cubicBezTo>
                  <a:pt x="223136" y="280893"/>
                  <a:pt x="221167" y="278735"/>
                  <a:pt x="221167" y="276225"/>
                </a:cubicBezTo>
                <a:cubicBezTo>
                  <a:pt x="221167" y="273715"/>
                  <a:pt x="221774" y="270857"/>
                  <a:pt x="223549" y="269082"/>
                </a:cubicBezTo>
                <a:cubicBezTo>
                  <a:pt x="225324" y="267307"/>
                  <a:pt x="228447" y="267823"/>
                  <a:pt x="230692" y="266700"/>
                </a:cubicBezTo>
                <a:cubicBezTo>
                  <a:pt x="233252" y="265420"/>
                  <a:pt x="235455" y="263525"/>
                  <a:pt x="237836" y="261938"/>
                </a:cubicBezTo>
                <a:lnTo>
                  <a:pt x="247361" y="247650"/>
                </a:lnTo>
                <a:lnTo>
                  <a:pt x="252124" y="240507"/>
                </a:lnTo>
                <a:cubicBezTo>
                  <a:pt x="252918" y="237332"/>
                  <a:pt x="253606" y="234129"/>
                  <a:pt x="254505" y="230982"/>
                </a:cubicBezTo>
                <a:cubicBezTo>
                  <a:pt x="255195" y="228568"/>
                  <a:pt x="256593" y="226331"/>
                  <a:pt x="256886" y="223838"/>
                </a:cubicBezTo>
                <a:cubicBezTo>
                  <a:pt x="258188" y="212773"/>
                  <a:pt x="252679" y="199484"/>
                  <a:pt x="259267" y="190500"/>
                </a:cubicBezTo>
                <a:cubicBezTo>
                  <a:pt x="263984" y="184067"/>
                  <a:pt x="275142" y="188913"/>
                  <a:pt x="283080" y="188119"/>
                </a:cubicBezTo>
                <a:cubicBezTo>
                  <a:pt x="282286" y="183357"/>
                  <a:pt x="282858" y="178150"/>
                  <a:pt x="280699" y="173832"/>
                </a:cubicBezTo>
                <a:cubicBezTo>
                  <a:pt x="279419" y="171272"/>
                  <a:pt x="275754" y="170901"/>
                  <a:pt x="273555" y="169069"/>
                </a:cubicBezTo>
                <a:cubicBezTo>
                  <a:pt x="266679" y="163339"/>
                  <a:pt x="266332" y="161806"/>
                  <a:pt x="261649" y="154782"/>
                </a:cubicBezTo>
                <a:cubicBezTo>
                  <a:pt x="260855" y="146844"/>
                  <a:pt x="260395" y="138866"/>
                  <a:pt x="259267" y="130969"/>
                </a:cubicBezTo>
                <a:cubicBezTo>
                  <a:pt x="256554" y="111976"/>
                  <a:pt x="248588" y="120146"/>
                  <a:pt x="259267" y="88107"/>
                </a:cubicBezTo>
                <a:cubicBezTo>
                  <a:pt x="260302" y="85002"/>
                  <a:pt x="265617" y="86519"/>
                  <a:pt x="268792" y="85725"/>
                </a:cubicBezTo>
                <a:cubicBezTo>
                  <a:pt x="271173" y="84138"/>
                  <a:pt x="273376" y="82243"/>
                  <a:pt x="275936" y="80963"/>
                </a:cubicBezTo>
                <a:cubicBezTo>
                  <a:pt x="278181" y="79841"/>
                  <a:pt x="282286" y="80963"/>
                  <a:pt x="283080" y="78582"/>
                </a:cubicBezTo>
                <a:cubicBezTo>
                  <a:pt x="284360" y="74742"/>
                  <a:pt x="281493" y="70644"/>
                  <a:pt x="280699" y="66675"/>
                </a:cubicBezTo>
                <a:cubicBezTo>
                  <a:pt x="283080" y="65088"/>
                  <a:pt x="285282" y="63193"/>
                  <a:pt x="287842" y="61913"/>
                </a:cubicBezTo>
                <a:cubicBezTo>
                  <a:pt x="290087" y="60791"/>
                  <a:pt x="293026" y="61100"/>
                  <a:pt x="294986" y="59532"/>
                </a:cubicBezTo>
                <a:cubicBezTo>
                  <a:pt x="297221" y="57744"/>
                  <a:pt x="298161" y="54769"/>
                  <a:pt x="299749" y="52388"/>
                </a:cubicBezTo>
                <a:cubicBezTo>
                  <a:pt x="300543" y="50007"/>
                  <a:pt x="303589" y="47287"/>
                  <a:pt x="302130" y="45244"/>
                </a:cubicBezTo>
                <a:cubicBezTo>
                  <a:pt x="298803" y="40586"/>
                  <a:pt x="292605" y="38894"/>
                  <a:pt x="287842" y="35719"/>
                </a:cubicBezTo>
                <a:cubicBezTo>
                  <a:pt x="285461" y="34132"/>
                  <a:pt x="282722" y="32980"/>
                  <a:pt x="280699" y="30957"/>
                </a:cubicBezTo>
                <a:cubicBezTo>
                  <a:pt x="278318" y="28576"/>
                  <a:pt x="276499" y="25449"/>
                  <a:pt x="273555" y="23813"/>
                </a:cubicBezTo>
                <a:cubicBezTo>
                  <a:pt x="269166" y="21375"/>
                  <a:pt x="259267" y="19050"/>
                  <a:pt x="259267" y="19050"/>
                </a:cubicBezTo>
                <a:cubicBezTo>
                  <a:pt x="253600" y="2048"/>
                  <a:pt x="258682" y="7548"/>
                  <a:pt x="247361" y="0"/>
                </a:cubicBezTo>
                <a:cubicBezTo>
                  <a:pt x="241011" y="794"/>
                  <a:pt x="234325" y="195"/>
                  <a:pt x="228311" y="2382"/>
                </a:cubicBezTo>
                <a:cubicBezTo>
                  <a:pt x="220034" y="5392"/>
                  <a:pt x="221753" y="10734"/>
                  <a:pt x="218786" y="16669"/>
                </a:cubicBezTo>
                <a:cubicBezTo>
                  <a:pt x="217506" y="19229"/>
                  <a:pt x="215304" y="21253"/>
                  <a:pt x="214024" y="23813"/>
                </a:cubicBezTo>
                <a:cubicBezTo>
                  <a:pt x="204168" y="43525"/>
                  <a:pt x="220523" y="17636"/>
                  <a:pt x="206880" y="38100"/>
                </a:cubicBezTo>
                <a:cubicBezTo>
                  <a:pt x="205255" y="42977"/>
                  <a:pt x="203998" y="48837"/>
                  <a:pt x="199736" y="52388"/>
                </a:cubicBezTo>
                <a:cubicBezTo>
                  <a:pt x="197009" y="54660"/>
                  <a:pt x="193474" y="55752"/>
                  <a:pt x="190211" y="57150"/>
                </a:cubicBezTo>
                <a:cubicBezTo>
                  <a:pt x="182585" y="60418"/>
                  <a:pt x="180115" y="59675"/>
                  <a:pt x="171161" y="61913"/>
                </a:cubicBezTo>
                <a:cubicBezTo>
                  <a:pt x="164151" y="63665"/>
                  <a:pt x="161310" y="65648"/>
                  <a:pt x="154492" y="69057"/>
                </a:cubicBezTo>
                <a:cubicBezTo>
                  <a:pt x="141792" y="88107"/>
                  <a:pt x="158463" y="65085"/>
                  <a:pt x="142586" y="80963"/>
                </a:cubicBezTo>
                <a:cubicBezTo>
                  <a:pt x="131816" y="91734"/>
                  <a:pt x="144588" y="85853"/>
                  <a:pt x="130680" y="90488"/>
                </a:cubicBezTo>
                <a:cubicBezTo>
                  <a:pt x="128048" y="98385"/>
                  <a:pt x="135839" y="93663"/>
                  <a:pt x="135442" y="95250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자유형 26"/>
          <p:cNvSpPr/>
          <p:nvPr/>
        </p:nvSpPr>
        <p:spPr>
          <a:xfrm>
            <a:off x="4436666" y="3735149"/>
            <a:ext cx="196115" cy="241630"/>
          </a:xfrm>
          <a:custGeom>
            <a:avLst/>
            <a:gdLst>
              <a:gd name="connsiteX0" fmla="*/ 42465 w 196115"/>
              <a:gd name="connsiteY0" fmla="*/ 186770 h 241630"/>
              <a:gd name="connsiteX1" fmla="*/ 40084 w 196115"/>
              <a:gd name="connsiteY1" fmla="*/ 239157 h 241630"/>
              <a:gd name="connsiteX2" fmla="*/ 32940 w 196115"/>
              <a:gd name="connsiteY2" fmla="*/ 241539 h 241630"/>
              <a:gd name="connsiteX3" fmla="*/ 16272 w 196115"/>
              <a:gd name="connsiteY3" fmla="*/ 239157 h 241630"/>
              <a:gd name="connsiteX4" fmla="*/ 16272 w 196115"/>
              <a:gd name="connsiteY4" fmla="*/ 172482 h 241630"/>
              <a:gd name="connsiteX5" fmla="*/ 9128 w 196115"/>
              <a:gd name="connsiteY5" fmla="*/ 165339 h 241630"/>
              <a:gd name="connsiteX6" fmla="*/ 6747 w 196115"/>
              <a:gd name="connsiteY6" fmla="*/ 158195 h 241630"/>
              <a:gd name="connsiteX7" fmla="*/ 1984 w 196115"/>
              <a:gd name="connsiteY7" fmla="*/ 151051 h 241630"/>
              <a:gd name="connsiteX8" fmla="*/ 11509 w 196115"/>
              <a:gd name="connsiteY8" fmla="*/ 96282 h 241630"/>
              <a:gd name="connsiteX9" fmla="*/ 13890 w 196115"/>
              <a:gd name="connsiteY9" fmla="*/ 89139 h 241630"/>
              <a:gd name="connsiteX10" fmla="*/ 21034 w 196115"/>
              <a:gd name="connsiteY10" fmla="*/ 79614 h 241630"/>
              <a:gd name="connsiteX11" fmla="*/ 28178 w 196115"/>
              <a:gd name="connsiteY11" fmla="*/ 39132 h 241630"/>
              <a:gd name="connsiteX12" fmla="*/ 30559 w 196115"/>
              <a:gd name="connsiteY12" fmla="*/ 22464 h 241630"/>
              <a:gd name="connsiteX13" fmla="*/ 51990 w 196115"/>
              <a:gd name="connsiteY13" fmla="*/ 10557 h 241630"/>
              <a:gd name="connsiteX14" fmla="*/ 61515 w 196115"/>
              <a:gd name="connsiteY14" fmla="*/ 8176 h 241630"/>
              <a:gd name="connsiteX15" fmla="*/ 54372 w 196115"/>
              <a:gd name="connsiteY15" fmla="*/ 10557 h 241630"/>
              <a:gd name="connsiteX16" fmla="*/ 85328 w 196115"/>
              <a:gd name="connsiteY16" fmla="*/ 15320 h 241630"/>
              <a:gd name="connsiteX17" fmla="*/ 99615 w 196115"/>
              <a:gd name="connsiteY17" fmla="*/ 20082 h 241630"/>
              <a:gd name="connsiteX18" fmla="*/ 106759 w 196115"/>
              <a:gd name="connsiteY18" fmla="*/ 22464 h 241630"/>
              <a:gd name="connsiteX19" fmla="*/ 113903 w 196115"/>
              <a:gd name="connsiteY19" fmla="*/ 24845 h 241630"/>
              <a:gd name="connsiteX20" fmla="*/ 140097 w 196115"/>
              <a:gd name="connsiteY20" fmla="*/ 22464 h 241630"/>
              <a:gd name="connsiteX21" fmla="*/ 154384 w 196115"/>
              <a:gd name="connsiteY21" fmla="*/ 10557 h 241630"/>
              <a:gd name="connsiteX22" fmla="*/ 161528 w 196115"/>
              <a:gd name="connsiteY22" fmla="*/ 8176 h 241630"/>
              <a:gd name="connsiteX23" fmla="*/ 180578 w 196115"/>
              <a:gd name="connsiteY23" fmla="*/ 1032 h 241630"/>
              <a:gd name="connsiteX24" fmla="*/ 190103 w 196115"/>
              <a:gd name="connsiteY24" fmla="*/ 3414 h 241630"/>
              <a:gd name="connsiteX25" fmla="*/ 180578 w 196115"/>
              <a:gd name="connsiteY25" fmla="*/ 24845 h 241630"/>
              <a:gd name="connsiteX26" fmla="*/ 166290 w 196115"/>
              <a:gd name="connsiteY26" fmla="*/ 34370 h 241630"/>
              <a:gd name="connsiteX27" fmla="*/ 159147 w 196115"/>
              <a:gd name="connsiteY27" fmla="*/ 41514 h 241630"/>
              <a:gd name="connsiteX28" fmla="*/ 109140 w 196115"/>
              <a:gd name="connsiteY28" fmla="*/ 36751 h 241630"/>
              <a:gd name="connsiteX29" fmla="*/ 54372 w 196115"/>
              <a:gd name="connsiteY29" fmla="*/ 34370 h 241630"/>
              <a:gd name="connsiteX30" fmla="*/ 42465 w 196115"/>
              <a:gd name="connsiteY30" fmla="*/ 36751 h 241630"/>
              <a:gd name="connsiteX31" fmla="*/ 40084 w 196115"/>
              <a:gd name="connsiteY31" fmla="*/ 43895 h 241630"/>
              <a:gd name="connsiteX32" fmla="*/ 42465 w 196115"/>
              <a:gd name="connsiteY32" fmla="*/ 74851 h 241630"/>
              <a:gd name="connsiteX33" fmla="*/ 54372 w 196115"/>
              <a:gd name="connsiteY33" fmla="*/ 89139 h 241630"/>
              <a:gd name="connsiteX34" fmla="*/ 59134 w 196115"/>
              <a:gd name="connsiteY34" fmla="*/ 96282 h 241630"/>
              <a:gd name="connsiteX35" fmla="*/ 75803 w 196115"/>
              <a:gd name="connsiteY35" fmla="*/ 93901 h 241630"/>
              <a:gd name="connsiteX36" fmla="*/ 80565 w 196115"/>
              <a:gd name="connsiteY36" fmla="*/ 86757 h 241630"/>
              <a:gd name="connsiteX37" fmla="*/ 87709 w 196115"/>
              <a:gd name="connsiteY37" fmla="*/ 84376 h 241630"/>
              <a:gd name="connsiteX38" fmla="*/ 106759 w 196115"/>
              <a:gd name="connsiteY38" fmla="*/ 89139 h 241630"/>
              <a:gd name="connsiteX39" fmla="*/ 97234 w 196115"/>
              <a:gd name="connsiteY39" fmla="*/ 110570 h 241630"/>
              <a:gd name="connsiteX40" fmla="*/ 82947 w 196115"/>
              <a:gd name="connsiteY40" fmla="*/ 120095 h 241630"/>
              <a:gd name="connsiteX41" fmla="*/ 90090 w 196115"/>
              <a:gd name="connsiteY41" fmla="*/ 141526 h 241630"/>
              <a:gd name="connsiteX42" fmla="*/ 92472 w 196115"/>
              <a:gd name="connsiteY42" fmla="*/ 148670 h 241630"/>
              <a:gd name="connsiteX43" fmla="*/ 99615 w 196115"/>
              <a:gd name="connsiteY43" fmla="*/ 151051 h 241630"/>
              <a:gd name="connsiteX44" fmla="*/ 109140 w 196115"/>
              <a:gd name="connsiteY44" fmla="*/ 165339 h 241630"/>
              <a:gd name="connsiteX45" fmla="*/ 118665 w 196115"/>
              <a:gd name="connsiteY45" fmla="*/ 189151 h 241630"/>
              <a:gd name="connsiteX46" fmla="*/ 118665 w 196115"/>
              <a:gd name="connsiteY46" fmla="*/ 208201 h 241630"/>
              <a:gd name="connsiteX47" fmla="*/ 111522 w 196115"/>
              <a:gd name="connsiteY47" fmla="*/ 212964 h 241630"/>
              <a:gd name="connsiteX48" fmla="*/ 78184 w 196115"/>
              <a:gd name="connsiteY48" fmla="*/ 208201 h 241630"/>
              <a:gd name="connsiteX49" fmla="*/ 75803 w 196115"/>
              <a:gd name="connsiteY49" fmla="*/ 201057 h 241630"/>
              <a:gd name="connsiteX50" fmla="*/ 73422 w 196115"/>
              <a:gd name="connsiteY50" fmla="*/ 170101 h 241630"/>
              <a:gd name="connsiteX51" fmla="*/ 68659 w 196115"/>
              <a:gd name="connsiteY51" fmla="*/ 155814 h 241630"/>
              <a:gd name="connsiteX52" fmla="*/ 66278 w 196115"/>
              <a:gd name="connsiteY52" fmla="*/ 148670 h 241630"/>
              <a:gd name="connsiteX53" fmla="*/ 59134 w 196115"/>
              <a:gd name="connsiteY53" fmla="*/ 146289 h 241630"/>
              <a:gd name="connsiteX54" fmla="*/ 47228 w 196115"/>
              <a:gd name="connsiteY54" fmla="*/ 148670 h 241630"/>
              <a:gd name="connsiteX55" fmla="*/ 44847 w 196115"/>
              <a:gd name="connsiteY55" fmla="*/ 155814 h 241630"/>
              <a:gd name="connsiteX56" fmla="*/ 42465 w 196115"/>
              <a:gd name="connsiteY56" fmla="*/ 186770 h 241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96115" h="241630">
                <a:moveTo>
                  <a:pt x="42465" y="186770"/>
                </a:moveTo>
                <a:cubicBezTo>
                  <a:pt x="41671" y="200660"/>
                  <a:pt x="43079" y="221935"/>
                  <a:pt x="40084" y="239157"/>
                </a:cubicBezTo>
                <a:cubicBezTo>
                  <a:pt x="39654" y="241630"/>
                  <a:pt x="35450" y="241539"/>
                  <a:pt x="32940" y="241539"/>
                </a:cubicBezTo>
                <a:cubicBezTo>
                  <a:pt x="27328" y="241539"/>
                  <a:pt x="21828" y="239951"/>
                  <a:pt x="16272" y="239157"/>
                </a:cubicBezTo>
                <a:cubicBezTo>
                  <a:pt x="19098" y="213720"/>
                  <a:pt x="21599" y="201783"/>
                  <a:pt x="16272" y="172482"/>
                </a:cubicBezTo>
                <a:cubicBezTo>
                  <a:pt x="15670" y="169169"/>
                  <a:pt x="11509" y="167720"/>
                  <a:pt x="9128" y="165339"/>
                </a:cubicBezTo>
                <a:cubicBezTo>
                  <a:pt x="8334" y="162958"/>
                  <a:pt x="7870" y="160440"/>
                  <a:pt x="6747" y="158195"/>
                </a:cubicBezTo>
                <a:cubicBezTo>
                  <a:pt x="5467" y="155635"/>
                  <a:pt x="0" y="162164"/>
                  <a:pt x="1984" y="151051"/>
                </a:cubicBezTo>
                <a:cubicBezTo>
                  <a:pt x="5159" y="132795"/>
                  <a:pt x="8010" y="114479"/>
                  <a:pt x="11509" y="96282"/>
                </a:cubicBezTo>
                <a:cubicBezTo>
                  <a:pt x="11983" y="93817"/>
                  <a:pt x="12645" y="91318"/>
                  <a:pt x="13890" y="89139"/>
                </a:cubicBezTo>
                <a:cubicBezTo>
                  <a:pt x="15859" y="85693"/>
                  <a:pt x="18256" y="87949"/>
                  <a:pt x="21034" y="79614"/>
                </a:cubicBezTo>
                <a:cubicBezTo>
                  <a:pt x="23415" y="66120"/>
                  <a:pt x="25925" y="52648"/>
                  <a:pt x="28178" y="39132"/>
                </a:cubicBezTo>
                <a:cubicBezTo>
                  <a:pt x="29101" y="33596"/>
                  <a:pt x="27546" y="27199"/>
                  <a:pt x="30559" y="22464"/>
                </a:cubicBezTo>
                <a:cubicBezTo>
                  <a:pt x="34347" y="16512"/>
                  <a:pt x="44937" y="12572"/>
                  <a:pt x="51990" y="10557"/>
                </a:cubicBezTo>
                <a:cubicBezTo>
                  <a:pt x="55137" y="9658"/>
                  <a:pt x="58242" y="8176"/>
                  <a:pt x="61515" y="8176"/>
                </a:cubicBezTo>
                <a:cubicBezTo>
                  <a:pt x="64025" y="8176"/>
                  <a:pt x="56753" y="9763"/>
                  <a:pt x="54372" y="10557"/>
                </a:cubicBezTo>
                <a:cubicBezTo>
                  <a:pt x="74044" y="17117"/>
                  <a:pt x="43250" y="7431"/>
                  <a:pt x="85328" y="15320"/>
                </a:cubicBezTo>
                <a:cubicBezTo>
                  <a:pt x="90262" y="16245"/>
                  <a:pt x="94853" y="18495"/>
                  <a:pt x="99615" y="20082"/>
                </a:cubicBezTo>
                <a:lnTo>
                  <a:pt x="106759" y="22464"/>
                </a:lnTo>
                <a:lnTo>
                  <a:pt x="113903" y="24845"/>
                </a:lnTo>
                <a:cubicBezTo>
                  <a:pt x="122634" y="24051"/>
                  <a:pt x="131524" y="24301"/>
                  <a:pt x="140097" y="22464"/>
                </a:cubicBezTo>
                <a:cubicBezTo>
                  <a:pt x="145835" y="21234"/>
                  <a:pt x="150168" y="13368"/>
                  <a:pt x="154384" y="10557"/>
                </a:cubicBezTo>
                <a:cubicBezTo>
                  <a:pt x="156473" y="9165"/>
                  <a:pt x="159283" y="9298"/>
                  <a:pt x="161528" y="8176"/>
                </a:cubicBezTo>
                <a:cubicBezTo>
                  <a:pt x="177881" y="0"/>
                  <a:pt x="157604" y="5628"/>
                  <a:pt x="180578" y="1032"/>
                </a:cubicBezTo>
                <a:cubicBezTo>
                  <a:pt x="183753" y="1826"/>
                  <a:pt x="188954" y="350"/>
                  <a:pt x="190103" y="3414"/>
                </a:cubicBezTo>
                <a:cubicBezTo>
                  <a:pt x="196115" y="19444"/>
                  <a:pt x="187905" y="18739"/>
                  <a:pt x="180578" y="24845"/>
                </a:cubicBezTo>
                <a:cubicBezTo>
                  <a:pt x="168687" y="34754"/>
                  <a:pt x="178844" y="30186"/>
                  <a:pt x="166290" y="34370"/>
                </a:cubicBezTo>
                <a:cubicBezTo>
                  <a:pt x="163909" y="36751"/>
                  <a:pt x="162496" y="41162"/>
                  <a:pt x="159147" y="41514"/>
                </a:cubicBezTo>
                <a:cubicBezTo>
                  <a:pt x="101247" y="47608"/>
                  <a:pt x="138538" y="38851"/>
                  <a:pt x="109140" y="36751"/>
                </a:cubicBezTo>
                <a:cubicBezTo>
                  <a:pt x="90913" y="35449"/>
                  <a:pt x="72628" y="35164"/>
                  <a:pt x="54372" y="34370"/>
                </a:cubicBezTo>
                <a:cubicBezTo>
                  <a:pt x="50403" y="35164"/>
                  <a:pt x="45833" y="34506"/>
                  <a:pt x="42465" y="36751"/>
                </a:cubicBezTo>
                <a:cubicBezTo>
                  <a:pt x="40376" y="38143"/>
                  <a:pt x="40084" y="41385"/>
                  <a:pt x="40084" y="43895"/>
                </a:cubicBezTo>
                <a:cubicBezTo>
                  <a:pt x="40084" y="54244"/>
                  <a:pt x="40558" y="64679"/>
                  <a:pt x="42465" y="74851"/>
                </a:cubicBezTo>
                <a:cubicBezTo>
                  <a:pt x="43323" y="79428"/>
                  <a:pt x="51997" y="86289"/>
                  <a:pt x="54372" y="89139"/>
                </a:cubicBezTo>
                <a:cubicBezTo>
                  <a:pt x="56204" y="91337"/>
                  <a:pt x="57547" y="93901"/>
                  <a:pt x="59134" y="96282"/>
                </a:cubicBezTo>
                <a:cubicBezTo>
                  <a:pt x="64690" y="95488"/>
                  <a:pt x="70674" y="96181"/>
                  <a:pt x="75803" y="93901"/>
                </a:cubicBezTo>
                <a:cubicBezTo>
                  <a:pt x="78418" y="92739"/>
                  <a:pt x="78330" y="88545"/>
                  <a:pt x="80565" y="86757"/>
                </a:cubicBezTo>
                <a:cubicBezTo>
                  <a:pt x="82525" y="85189"/>
                  <a:pt x="85328" y="85170"/>
                  <a:pt x="87709" y="84376"/>
                </a:cubicBezTo>
                <a:cubicBezTo>
                  <a:pt x="94059" y="85964"/>
                  <a:pt x="102449" y="84213"/>
                  <a:pt x="106759" y="89139"/>
                </a:cubicBezTo>
                <a:cubicBezTo>
                  <a:pt x="112988" y="96257"/>
                  <a:pt x="101400" y="107330"/>
                  <a:pt x="97234" y="110570"/>
                </a:cubicBezTo>
                <a:cubicBezTo>
                  <a:pt x="92716" y="114084"/>
                  <a:pt x="82947" y="120095"/>
                  <a:pt x="82947" y="120095"/>
                </a:cubicBezTo>
                <a:cubicBezTo>
                  <a:pt x="87367" y="146614"/>
                  <a:pt x="81721" y="124787"/>
                  <a:pt x="90090" y="141526"/>
                </a:cubicBezTo>
                <a:cubicBezTo>
                  <a:pt x="91213" y="143771"/>
                  <a:pt x="90697" y="146895"/>
                  <a:pt x="92472" y="148670"/>
                </a:cubicBezTo>
                <a:cubicBezTo>
                  <a:pt x="94247" y="150445"/>
                  <a:pt x="97234" y="150257"/>
                  <a:pt x="99615" y="151051"/>
                </a:cubicBezTo>
                <a:cubicBezTo>
                  <a:pt x="102790" y="155814"/>
                  <a:pt x="107330" y="159909"/>
                  <a:pt x="109140" y="165339"/>
                </a:cubicBezTo>
                <a:cubicBezTo>
                  <a:pt x="115026" y="182993"/>
                  <a:pt x="111658" y="175136"/>
                  <a:pt x="118665" y="189151"/>
                </a:cubicBezTo>
                <a:cubicBezTo>
                  <a:pt x="119887" y="195257"/>
                  <a:pt x="123352" y="202341"/>
                  <a:pt x="118665" y="208201"/>
                </a:cubicBezTo>
                <a:cubicBezTo>
                  <a:pt x="116877" y="210436"/>
                  <a:pt x="113903" y="211376"/>
                  <a:pt x="111522" y="212964"/>
                </a:cubicBezTo>
                <a:cubicBezTo>
                  <a:pt x="100409" y="211376"/>
                  <a:pt x="88833" y="211751"/>
                  <a:pt x="78184" y="208201"/>
                </a:cubicBezTo>
                <a:cubicBezTo>
                  <a:pt x="75803" y="207407"/>
                  <a:pt x="76114" y="203548"/>
                  <a:pt x="75803" y="201057"/>
                </a:cubicBezTo>
                <a:cubicBezTo>
                  <a:pt x="74519" y="190788"/>
                  <a:pt x="75036" y="180323"/>
                  <a:pt x="73422" y="170101"/>
                </a:cubicBezTo>
                <a:cubicBezTo>
                  <a:pt x="72639" y="165142"/>
                  <a:pt x="70247" y="160576"/>
                  <a:pt x="68659" y="155814"/>
                </a:cubicBezTo>
                <a:cubicBezTo>
                  <a:pt x="67865" y="153433"/>
                  <a:pt x="68659" y="149464"/>
                  <a:pt x="66278" y="148670"/>
                </a:cubicBezTo>
                <a:lnTo>
                  <a:pt x="59134" y="146289"/>
                </a:lnTo>
                <a:cubicBezTo>
                  <a:pt x="55165" y="147083"/>
                  <a:pt x="50595" y="146425"/>
                  <a:pt x="47228" y="148670"/>
                </a:cubicBezTo>
                <a:cubicBezTo>
                  <a:pt x="45139" y="150062"/>
                  <a:pt x="45014" y="153309"/>
                  <a:pt x="44847" y="155814"/>
                </a:cubicBezTo>
                <a:cubicBezTo>
                  <a:pt x="44213" y="165318"/>
                  <a:pt x="43259" y="172880"/>
                  <a:pt x="42465" y="186770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자유형 27"/>
          <p:cNvSpPr/>
          <p:nvPr/>
        </p:nvSpPr>
        <p:spPr>
          <a:xfrm>
            <a:off x="3738432" y="3602831"/>
            <a:ext cx="340244" cy="381128"/>
          </a:xfrm>
          <a:custGeom>
            <a:avLst/>
            <a:gdLst>
              <a:gd name="connsiteX0" fmla="*/ 171581 w 340244"/>
              <a:gd name="connsiteY0" fmla="*/ 252413 h 381128"/>
              <a:gd name="connsiteX1" fmla="*/ 169199 w 340244"/>
              <a:gd name="connsiteY1" fmla="*/ 240507 h 381128"/>
              <a:gd name="connsiteX2" fmla="*/ 164437 w 340244"/>
              <a:gd name="connsiteY2" fmla="*/ 226219 h 381128"/>
              <a:gd name="connsiteX3" fmla="*/ 152531 w 340244"/>
              <a:gd name="connsiteY3" fmla="*/ 204788 h 381128"/>
              <a:gd name="connsiteX4" fmla="*/ 150149 w 340244"/>
              <a:gd name="connsiteY4" fmla="*/ 204788 h 381128"/>
              <a:gd name="connsiteX5" fmla="*/ 126337 w 340244"/>
              <a:gd name="connsiteY5" fmla="*/ 176213 h 381128"/>
              <a:gd name="connsiteX6" fmla="*/ 119193 w 340244"/>
              <a:gd name="connsiteY6" fmla="*/ 166688 h 381128"/>
              <a:gd name="connsiteX7" fmla="*/ 104906 w 340244"/>
              <a:gd name="connsiteY7" fmla="*/ 123825 h 381128"/>
              <a:gd name="connsiteX8" fmla="*/ 81093 w 340244"/>
              <a:gd name="connsiteY8" fmla="*/ 107157 h 381128"/>
              <a:gd name="connsiteX9" fmla="*/ 64424 w 340244"/>
              <a:gd name="connsiteY9" fmla="*/ 69057 h 381128"/>
              <a:gd name="connsiteX10" fmla="*/ 50137 w 340244"/>
              <a:gd name="connsiteY10" fmla="*/ 59532 h 381128"/>
              <a:gd name="connsiteX11" fmla="*/ 38231 w 340244"/>
              <a:gd name="connsiteY11" fmla="*/ 52388 h 381128"/>
              <a:gd name="connsiteX12" fmla="*/ 19181 w 340244"/>
              <a:gd name="connsiteY12" fmla="*/ 33338 h 381128"/>
              <a:gd name="connsiteX13" fmla="*/ 14418 w 340244"/>
              <a:gd name="connsiteY13" fmla="*/ 0 h 381128"/>
              <a:gd name="connsiteX14" fmla="*/ 57281 w 340244"/>
              <a:gd name="connsiteY14" fmla="*/ 16669 h 381128"/>
              <a:gd name="connsiteX15" fmla="*/ 81093 w 340244"/>
              <a:gd name="connsiteY15" fmla="*/ 19050 h 381128"/>
              <a:gd name="connsiteX16" fmla="*/ 107287 w 340244"/>
              <a:gd name="connsiteY16" fmla="*/ 61913 h 381128"/>
              <a:gd name="connsiteX17" fmla="*/ 114431 w 340244"/>
              <a:gd name="connsiteY17" fmla="*/ 59532 h 381128"/>
              <a:gd name="connsiteX18" fmla="*/ 128718 w 340244"/>
              <a:gd name="connsiteY18" fmla="*/ 69057 h 381128"/>
              <a:gd name="connsiteX19" fmla="*/ 138243 w 340244"/>
              <a:gd name="connsiteY19" fmla="*/ 73819 h 381128"/>
              <a:gd name="connsiteX20" fmla="*/ 145387 w 340244"/>
              <a:gd name="connsiteY20" fmla="*/ 80963 h 381128"/>
              <a:gd name="connsiteX21" fmla="*/ 154912 w 340244"/>
              <a:gd name="connsiteY21" fmla="*/ 88107 h 381128"/>
              <a:gd name="connsiteX22" fmla="*/ 157293 w 340244"/>
              <a:gd name="connsiteY22" fmla="*/ 95250 h 381128"/>
              <a:gd name="connsiteX23" fmla="*/ 162056 w 340244"/>
              <a:gd name="connsiteY23" fmla="*/ 102394 h 381128"/>
              <a:gd name="connsiteX24" fmla="*/ 164437 w 340244"/>
              <a:gd name="connsiteY24" fmla="*/ 109538 h 381128"/>
              <a:gd name="connsiteX25" fmla="*/ 171581 w 340244"/>
              <a:gd name="connsiteY25" fmla="*/ 116682 h 381128"/>
              <a:gd name="connsiteX26" fmla="*/ 183487 w 340244"/>
              <a:gd name="connsiteY26" fmla="*/ 119063 h 381128"/>
              <a:gd name="connsiteX27" fmla="*/ 190631 w 340244"/>
              <a:gd name="connsiteY27" fmla="*/ 121444 h 381128"/>
              <a:gd name="connsiteX28" fmla="*/ 200156 w 340244"/>
              <a:gd name="connsiteY28" fmla="*/ 133350 h 381128"/>
              <a:gd name="connsiteX29" fmla="*/ 212062 w 340244"/>
              <a:gd name="connsiteY29" fmla="*/ 147638 h 381128"/>
              <a:gd name="connsiteX30" fmla="*/ 221587 w 340244"/>
              <a:gd name="connsiteY30" fmla="*/ 150019 h 381128"/>
              <a:gd name="connsiteX31" fmla="*/ 235874 w 340244"/>
              <a:gd name="connsiteY31" fmla="*/ 154782 h 381128"/>
              <a:gd name="connsiteX32" fmla="*/ 250162 w 340244"/>
              <a:gd name="connsiteY32" fmla="*/ 164307 h 381128"/>
              <a:gd name="connsiteX33" fmla="*/ 254924 w 340244"/>
              <a:gd name="connsiteY33" fmla="*/ 171450 h 381128"/>
              <a:gd name="connsiteX34" fmla="*/ 254924 w 340244"/>
              <a:gd name="connsiteY34" fmla="*/ 200025 h 381128"/>
              <a:gd name="connsiteX35" fmla="*/ 247781 w 340244"/>
              <a:gd name="connsiteY35" fmla="*/ 202407 h 381128"/>
              <a:gd name="connsiteX36" fmla="*/ 250162 w 340244"/>
              <a:gd name="connsiteY36" fmla="*/ 211932 h 381128"/>
              <a:gd name="connsiteX37" fmla="*/ 262068 w 340244"/>
              <a:gd name="connsiteY37" fmla="*/ 223838 h 381128"/>
              <a:gd name="connsiteX38" fmla="*/ 269212 w 340244"/>
              <a:gd name="connsiteY38" fmla="*/ 226219 h 381128"/>
              <a:gd name="connsiteX39" fmla="*/ 273974 w 340244"/>
              <a:gd name="connsiteY39" fmla="*/ 240507 h 381128"/>
              <a:gd name="connsiteX40" fmla="*/ 276356 w 340244"/>
              <a:gd name="connsiteY40" fmla="*/ 247650 h 381128"/>
              <a:gd name="connsiteX41" fmla="*/ 285881 w 340244"/>
              <a:gd name="connsiteY41" fmla="*/ 259557 h 381128"/>
              <a:gd name="connsiteX42" fmla="*/ 304931 w 340244"/>
              <a:gd name="connsiteY42" fmla="*/ 261938 h 381128"/>
              <a:gd name="connsiteX43" fmla="*/ 312074 w 340244"/>
              <a:gd name="connsiteY43" fmla="*/ 285750 h 381128"/>
              <a:gd name="connsiteX44" fmla="*/ 316837 w 340244"/>
              <a:gd name="connsiteY44" fmla="*/ 321469 h 381128"/>
              <a:gd name="connsiteX45" fmla="*/ 319218 w 340244"/>
              <a:gd name="connsiteY45" fmla="*/ 326232 h 381128"/>
              <a:gd name="connsiteX46" fmla="*/ 288262 w 340244"/>
              <a:gd name="connsiteY46" fmla="*/ 376238 h 381128"/>
              <a:gd name="connsiteX47" fmla="*/ 273974 w 340244"/>
              <a:gd name="connsiteY47" fmla="*/ 373857 h 381128"/>
              <a:gd name="connsiteX48" fmla="*/ 269212 w 340244"/>
              <a:gd name="connsiteY48" fmla="*/ 366713 h 381128"/>
              <a:gd name="connsiteX49" fmla="*/ 262068 w 340244"/>
              <a:gd name="connsiteY49" fmla="*/ 361950 h 381128"/>
              <a:gd name="connsiteX50" fmla="*/ 252543 w 340244"/>
              <a:gd name="connsiteY50" fmla="*/ 347663 h 381128"/>
              <a:gd name="connsiteX51" fmla="*/ 238256 w 340244"/>
              <a:gd name="connsiteY51" fmla="*/ 333375 h 381128"/>
              <a:gd name="connsiteX52" fmla="*/ 231112 w 340244"/>
              <a:gd name="connsiteY52" fmla="*/ 326232 h 381128"/>
              <a:gd name="connsiteX53" fmla="*/ 223968 w 340244"/>
              <a:gd name="connsiteY53" fmla="*/ 321469 h 381128"/>
              <a:gd name="connsiteX54" fmla="*/ 209681 w 340244"/>
              <a:gd name="connsiteY54" fmla="*/ 311944 h 381128"/>
              <a:gd name="connsiteX55" fmla="*/ 197774 w 340244"/>
              <a:gd name="connsiteY55" fmla="*/ 297657 h 381128"/>
              <a:gd name="connsiteX56" fmla="*/ 190631 w 340244"/>
              <a:gd name="connsiteY56" fmla="*/ 290513 h 381128"/>
              <a:gd name="connsiteX57" fmla="*/ 185868 w 340244"/>
              <a:gd name="connsiteY57" fmla="*/ 283369 h 381128"/>
              <a:gd name="connsiteX58" fmla="*/ 176343 w 340244"/>
              <a:gd name="connsiteY58" fmla="*/ 276225 h 381128"/>
              <a:gd name="connsiteX59" fmla="*/ 173962 w 340244"/>
              <a:gd name="connsiteY59" fmla="*/ 261938 h 381128"/>
              <a:gd name="connsiteX60" fmla="*/ 171581 w 340244"/>
              <a:gd name="connsiteY60" fmla="*/ 252413 h 381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340244" h="381128">
                <a:moveTo>
                  <a:pt x="171581" y="252413"/>
                </a:moveTo>
                <a:cubicBezTo>
                  <a:pt x="170787" y="248841"/>
                  <a:pt x="170264" y="244412"/>
                  <a:pt x="169199" y="240507"/>
                </a:cubicBezTo>
                <a:cubicBezTo>
                  <a:pt x="167878" y="235664"/>
                  <a:pt x="166024" y="230982"/>
                  <a:pt x="164437" y="226219"/>
                </a:cubicBezTo>
                <a:cubicBezTo>
                  <a:pt x="162640" y="220826"/>
                  <a:pt x="157991" y="204788"/>
                  <a:pt x="152531" y="204788"/>
                </a:cubicBezTo>
                <a:lnTo>
                  <a:pt x="150149" y="204788"/>
                </a:lnTo>
                <a:cubicBezTo>
                  <a:pt x="142212" y="195263"/>
                  <a:pt x="134082" y="185895"/>
                  <a:pt x="126337" y="176213"/>
                </a:cubicBezTo>
                <a:cubicBezTo>
                  <a:pt x="115568" y="162752"/>
                  <a:pt x="125709" y="173204"/>
                  <a:pt x="119193" y="166688"/>
                </a:cubicBezTo>
                <a:cubicBezTo>
                  <a:pt x="109261" y="124479"/>
                  <a:pt x="122066" y="132408"/>
                  <a:pt x="104906" y="123825"/>
                </a:cubicBezTo>
                <a:cubicBezTo>
                  <a:pt x="83952" y="110729"/>
                  <a:pt x="91151" y="117213"/>
                  <a:pt x="81093" y="107157"/>
                </a:cubicBezTo>
                <a:cubicBezTo>
                  <a:pt x="75537" y="94457"/>
                  <a:pt x="71979" y="80680"/>
                  <a:pt x="64424" y="69057"/>
                </a:cubicBezTo>
                <a:cubicBezTo>
                  <a:pt x="61305" y="64258"/>
                  <a:pt x="54899" y="62707"/>
                  <a:pt x="50137" y="59532"/>
                </a:cubicBezTo>
                <a:cubicBezTo>
                  <a:pt x="41516" y="53784"/>
                  <a:pt x="45553" y="56049"/>
                  <a:pt x="38231" y="52388"/>
                </a:cubicBezTo>
                <a:lnTo>
                  <a:pt x="19181" y="33338"/>
                </a:lnTo>
                <a:cubicBezTo>
                  <a:pt x="9134" y="686"/>
                  <a:pt x="0" y="7212"/>
                  <a:pt x="14418" y="0"/>
                </a:cubicBezTo>
                <a:cubicBezTo>
                  <a:pt x="28706" y="5556"/>
                  <a:pt x="42541" y="12458"/>
                  <a:pt x="57281" y="16669"/>
                </a:cubicBezTo>
                <a:cubicBezTo>
                  <a:pt x="64951" y="18860"/>
                  <a:pt x="72759" y="8731"/>
                  <a:pt x="81093" y="19050"/>
                </a:cubicBezTo>
                <a:cubicBezTo>
                  <a:pt x="89824" y="33338"/>
                  <a:pt x="96643" y="48988"/>
                  <a:pt x="107287" y="61913"/>
                </a:cubicBezTo>
                <a:cubicBezTo>
                  <a:pt x="108883" y="63851"/>
                  <a:pt x="112050" y="58738"/>
                  <a:pt x="114431" y="59532"/>
                </a:cubicBezTo>
                <a:cubicBezTo>
                  <a:pt x="119861" y="61342"/>
                  <a:pt x="123598" y="66498"/>
                  <a:pt x="128718" y="69057"/>
                </a:cubicBezTo>
                <a:lnTo>
                  <a:pt x="138243" y="73819"/>
                </a:lnTo>
                <a:cubicBezTo>
                  <a:pt x="140624" y="76200"/>
                  <a:pt x="142830" y="78771"/>
                  <a:pt x="145387" y="80963"/>
                </a:cubicBezTo>
                <a:cubicBezTo>
                  <a:pt x="148400" y="83546"/>
                  <a:pt x="152371" y="85058"/>
                  <a:pt x="154912" y="88107"/>
                </a:cubicBezTo>
                <a:cubicBezTo>
                  <a:pt x="156519" y="90035"/>
                  <a:pt x="156171" y="93005"/>
                  <a:pt x="157293" y="95250"/>
                </a:cubicBezTo>
                <a:cubicBezTo>
                  <a:pt x="158573" y="97810"/>
                  <a:pt x="160468" y="100013"/>
                  <a:pt x="162056" y="102394"/>
                </a:cubicBezTo>
                <a:cubicBezTo>
                  <a:pt x="162850" y="104775"/>
                  <a:pt x="163045" y="107449"/>
                  <a:pt x="164437" y="109538"/>
                </a:cubicBezTo>
                <a:cubicBezTo>
                  <a:pt x="166305" y="112340"/>
                  <a:pt x="168569" y="115176"/>
                  <a:pt x="171581" y="116682"/>
                </a:cubicBezTo>
                <a:cubicBezTo>
                  <a:pt x="175201" y="118492"/>
                  <a:pt x="179561" y="118081"/>
                  <a:pt x="183487" y="119063"/>
                </a:cubicBezTo>
                <a:cubicBezTo>
                  <a:pt x="185922" y="119672"/>
                  <a:pt x="188250" y="120650"/>
                  <a:pt x="190631" y="121444"/>
                </a:cubicBezTo>
                <a:cubicBezTo>
                  <a:pt x="195267" y="135353"/>
                  <a:pt x="189384" y="122578"/>
                  <a:pt x="200156" y="133350"/>
                </a:cubicBezTo>
                <a:cubicBezTo>
                  <a:pt x="206733" y="139927"/>
                  <a:pt x="202956" y="142435"/>
                  <a:pt x="212062" y="147638"/>
                </a:cubicBezTo>
                <a:cubicBezTo>
                  <a:pt x="214904" y="149262"/>
                  <a:pt x="218452" y="149079"/>
                  <a:pt x="221587" y="150019"/>
                </a:cubicBezTo>
                <a:cubicBezTo>
                  <a:pt x="226395" y="151462"/>
                  <a:pt x="231384" y="152537"/>
                  <a:pt x="235874" y="154782"/>
                </a:cubicBezTo>
                <a:cubicBezTo>
                  <a:pt x="240994" y="157342"/>
                  <a:pt x="250162" y="164307"/>
                  <a:pt x="250162" y="164307"/>
                </a:cubicBezTo>
                <a:cubicBezTo>
                  <a:pt x="251749" y="166688"/>
                  <a:pt x="253797" y="168820"/>
                  <a:pt x="254924" y="171450"/>
                </a:cubicBezTo>
                <a:cubicBezTo>
                  <a:pt x="258500" y="179794"/>
                  <a:pt x="258412" y="192176"/>
                  <a:pt x="254924" y="200025"/>
                </a:cubicBezTo>
                <a:cubicBezTo>
                  <a:pt x="253905" y="202319"/>
                  <a:pt x="250162" y="201613"/>
                  <a:pt x="247781" y="202407"/>
                </a:cubicBezTo>
                <a:cubicBezTo>
                  <a:pt x="248575" y="205582"/>
                  <a:pt x="248873" y="208924"/>
                  <a:pt x="250162" y="211932"/>
                </a:cubicBezTo>
                <a:cubicBezTo>
                  <a:pt x="252759" y="217993"/>
                  <a:pt x="256296" y="220952"/>
                  <a:pt x="262068" y="223838"/>
                </a:cubicBezTo>
                <a:cubicBezTo>
                  <a:pt x="264313" y="224961"/>
                  <a:pt x="266831" y="225425"/>
                  <a:pt x="269212" y="226219"/>
                </a:cubicBezTo>
                <a:lnTo>
                  <a:pt x="273974" y="240507"/>
                </a:lnTo>
                <a:lnTo>
                  <a:pt x="276356" y="247650"/>
                </a:lnTo>
                <a:cubicBezTo>
                  <a:pt x="278473" y="254000"/>
                  <a:pt x="277981" y="257402"/>
                  <a:pt x="285881" y="259557"/>
                </a:cubicBezTo>
                <a:cubicBezTo>
                  <a:pt x="292055" y="261241"/>
                  <a:pt x="298581" y="261144"/>
                  <a:pt x="304931" y="261938"/>
                </a:cubicBezTo>
                <a:cubicBezTo>
                  <a:pt x="310728" y="279330"/>
                  <a:pt x="308476" y="271355"/>
                  <a:pt x="312074" y="285750"/>
                </a:cubicBezTo>
                <a:cubicBezTo>
                  <a:pt x="312866" y="292880"/>
                  <a:pt x="314700" y="312921"/>
                  <a:pt x="316837" y="321469"/>
                </a:cubicBezTo>
                <a:cubicBezTo>
                  <a:pt x="317267" y="323191"/>
                  <a:pt x="318424" y="324644"/>
                  <a:pt x="319218" y="326232"/>
                </a:cubicBezTo>
                <a:cubicBezTo>
                  <a:pt x="324708" y="381128"/>
                  <a:pt x="340244" y="376238"/>
                  <a:pt x="288262" y="376238"/>
                </a:cubicBezTo>
                <a:cubicBezTo>
                  <a:pt x="283434" y="376238"/>
                  <a:pt x="278737" y="374651"/>
                  <a:pt x="273974" y="373857"/>
                </a:cubicBezTo>
                <a:cubicBezTo>
                  <a:pt x="272387" y="371476"/>
                  <a:pt x="271236" y="368737"/>
                  <a:pt x="269212" y="366713"/>
                </a:cubicBezTo>
                <a:cubicBezTo>
                  <a:pt x="267188" y="364689"/>
                  <a:pt x="263953" y="364104"/>
                  <a:pt x="262068" y="361950"/>
                </a:cubicBezTo>
                <a:cubicBezTo>
                  <a:pt x="258299" y="357643"/>
                  <a:pt x="256590" y="351710"/>
                  <a:pt x="252543" y="347663"/>
                </a:cubicBezTo>
                <a:lnTo>
                  <a:pt x="238256" y="333375"/>
                </a:lnTo>
                <a:cubicBezTo>
                  <a:pt x="235875" y="330994"/>
                  <a:pt x="233914" y="328100"/>
                  <a:pt x="231112" y="326232"/>
                </a:cubicBezTo>
                <a:cubicBezTo>
                  <a:pt x="228731" y="324644"/>
                  <a:pt x="226167" y="323301"/>
                  <a:pt x="223968" y="321469"/>
                </a:cubicBezTo>
                <a:cubicBezTo>
                  <a:pt x="212077" y="311560"/>
                  <a:pt x="222234" y="316128"/>
                  <a:pt x="209681" y="311944"/>
                </a:cubicBezTo>
                <a:cubicBezTo>
                  <a:pt x="188819" y="291082"/>
                  <a:pt x="214343" y="317540"/>
                  <a:pt x="197774" y="297657"/>
                </a:cubicBezTo>
                <a:cubicBezTo>
                  <a:pt x="195618" y="295070"/>
                  <a:pt x="192787" y="293100"/>
                  <a:pt x="190631" y="290513"/>
                </a:cubicBezTo>
                <a:cubicBezTo>
                  <a:pt x="188799" y="288314"/>
                  <a:pt x="187892" y="285393"/>
                  <a:pt x="185868" y="283369"/>
                </a:cubicBezTo>
                <a:cubicBezTo>
                  <a:pt x="183062" y="280563"/>
                  <a:pt x="179518" y="278606"/>
                  <a:pt x="176343" y="276225"/>
                </a:cubicBezTo>
                <a:cubicBezTo>
                  <a:pt x="175549" y="271463"/>
                  <a:pt x="175009" y="266651"/>
                  <a:pt x="173962" y="261938"/>
                </a:cubicBezTo>
                <a:cubicBezTo>
                  <a:pt x="173418" y="259488"/>
                  <a:pt x="172375" y="255985"/>
                  <a:pt x="171581" y="252413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자유형 28"/>
          <p:cNvSpPr/>
          <p:nvPr/>
        </p:nvSpPr>
        <p:spPr>
          <a:xfrm>
            <a:off x="4050289" y="3986855"/>
            <a:ext cx="271498" cy="85186"/>
          </a:xfrm>
          <a:custGeom>
            <a:avLst/>
            <a:gdLst>
              <a:gd name="connsiteX0" fmla="*/ 190717 w 271498"/>
              <a:gd name="connsiteY0" fmla="*/ 25551 h 85186"/>
              <a:gd name="connsiteX1" fmla="*/ 181192 w 271498"/>
              <a:gd name="connsiteY1" fmla="*/ 23170 h 85186"/>
              <a:gd name="connsiteX2" fmla="*/ 166905 w 271498"/>
              <a:gd name="connsiteY2" fmla="*/ 20789 h 85186"/>
              <a:gd name="connsiteX3" fmla="*/ 159761 w 271498"/>
              <a:gd name="connsiteY3" fmla="*/ 18408 h 85186"/>
              <a:gd name="connsiteX4" fmla="*/ 143092 w 271498"/>
              <a:gd name="connsiteY4" fmla="*/ 20789 h 85186"/>
              <a:gd name="connsiteX5" fmla="*/ 135949 w 271498"/>
              <a:gd name="connsiteY5" fmla="*/ 25551 h 85186"/>
              <a:gd name="connsiteX6" fmla="*/ 124042 w 271498"/>
              <a:gd name="connsiteY6" fmla="*/ 23170 h 85186"/>
              <a:gd name="connsiteX7" fmla="*/ 102611 w 271498"/>
              <a:gd name="connsiteY7" fmla="*/ 25551 h 85186"/>
              <a:gd name="connsiteX8" fmla="*/ 95467 w 271498"/>
              <a:gd name="connsiteY8" fmla="*/ 20789 h 85186"/>
              <a:gd name="connsiteX9" fmla="*/ 85942 w 271498"/>
              <a:gd name="connsiteY9" fmla="*/ 16026 h 85186"/>
              <a:gd name="connsiteX10" fmla="*/ 78799 w 271498"/>
              <a:gd name="connsiteY10" fmla="*/ 13645 h 85186"/>
              <a:gd name="connsiteX11" fmla="*/ 57367 w 271498"/>
              <a:gd name="connsiteY11" fmla="*/ 1739 h 85186"/>
              <a:gd name="connsiteX12" fmla="*/ 4980 w 271498"/>
              <a:gd name="connsiteY12" fmla="*/ 8883 h 85186"/>
              <a:gd name="connsiteX13" fmla="*/ 217 w 271498"/>
              <a:gd name="connsiteY13" fmla="*/ 16026 h 85186"/>
              <a:gd name="connsiteX14" fmla="*/ 2599 w 271498"/>
              <a:gd name="connsiteY14" fmla="*/ 35076 h 85186"/>
              <a:gd name="connsiteX15" fmla="*/ 9742 w 271498"/>
              <a:gd name="connsiteY15" fmla="*/ 37458 h 85186"/>
              <a:gd name="connsiteX16" fmla="*/ 19267 w 271498"/>
              <a:gd name="connsiteY16" fmla="*/ 39839 h 85186"/>
              <a:gd name="connsiteX17" fmla="*/ 31174 w 271498"/>
              <a:gd name="connsiteY17" fmla="*/ 42220 h 85186"/>
              <a:gd name="connsiteX18" fmla="*/ 45461 w 271498"/>
              <a:gd name="connsiteY18" fmla="*/ 46983 h 85186"/>
              <a:gd name="connsiteX19" fmla="*/ 54986 w 271498"/>
              <a:gd name="connsiteY19" fmla="*/ 54126 h 85186"/>
              <a:gd name="connsiteX20" fmla="*/ 66892 w 271498"/>
              <a:gd name="connsiteY20" fmla="*/ 56508 h 85186"/>
              <a:gd name="connsiteX21" fmla="*/ 81180 w 271498"/>
              <a:gd name="connsiteY21" fmla="*/ 58889 h 85186"/>
              <a:gd name="connsiteX22" fmla="*/ 124042 w 271498"/>
              <a:gd name="connsiteY22" fmla="*/ 63651 h 85186"/>
              <a:gd name="connsiteX23" fmla="*/ 138330 w 271498"/>
              <a:gd name="connsiteY23" fmla="*/ 66033 h 85186"/>
              <a:gd name="connsiteX24" fmla="*/ 164524 w 271498"/>
              <a:gd name="connsiteY24" fmla="*/ 70795 h 85186"/>
              <a:gd name="connsiteX25" fmla="*/ 219292 w 271498"/>
              <a:gd name="connsiteY25" fmla="*/ 75558 h 85186"/>
              <a:gd name="connsiteX26" fmla="*/ 235961 w 271498"/>
              <a:gd name="connsiteY26" fmla="*/ 80320 h 85186"/>
              <a:gd name="connsiteX27" fmla="*/ 255011 w 271498"/>
              <a:gd name="connsiteY27" fmla="*/ 85083 h 85186"/>
              <a:gd name="connsiteX28" fmla="*/ 264536 w 271498"/>
              <a:gd name="connsiteY28" fmla="*/ 82701 h 85186"/>
              <a:gd name="connsiteX29" fmla="*/ 269299 w 271498"/>
              <a:gd name="connsiteY29" fmla="*/ 68414 h 85186"/>
              <a:gd name="connsiteX30" fmla="*/ 266917 w 271498"/>
              <a:gd name="connsiteY30" fmla="*/ 54126 h 85186"/>
              <a:gd name="connsiteX31" fmla="*/ 219292 w 271498"/>
              <a:gd name="connsiteY31" fmla="*/ 51745 h 85186"/>
              <a:gd name="connsiteX32" fmla="*/ 209767 w 271498"/>
              <a:gd name="connsiteY32" fmla="*/ 49364 h 85186"/>
              <a:gd name="connsiteX33" fmla="*/ 197861 w 271498"/>
              <a:gd name="connsiteY33" fmla="*/ 25551 h 85186"/>
              <a:gd name="connsiteX34" fmla="*/ 190717 w 271498"/>
              <a:gd name="connsiteY34" fmla="*/ 25551 h 85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71498" h="85186">
                <a:moveTo>
                  <a:pt x="190717" y="25551"/>
                </a:moveTo>
                <a:cubicBezTo>
                  <a:pt x="187939" y="25154"/>
                  <a:pt x="184401" y="23812"/>
                  <a:pt x="181192" y="23170"/>
                </a:cubicBezTo>
                <a:cubicBezTo>
                  <a:pt x="176458" y="22223"/>
                  <a:pt x="171618" y="21836"/>
                  <a:pt x="166905" y="20789"/>
                </a:cubicBezTo>
                <a:cubicBezTo>
                  <a:pt x="164455" y="20245"/>
                  <a:pt x="162142" y="19202"/>
                  <a:pt x="159761" y="18408"/>
                </a:cubicBezTo>
                <a:cubicBezTo>
                  <a:pt x="154205" y="19202"/>
                  <a:pt x="148468" y="19176"/>
                  <a:pt x="143092" y="20789"/>
                </a:cubicBezTo>
                <a:cubicBezTo>
                  <a:pt x="140351" y="21611"/>
                  <a:pt x="138789" y="25196"/>
                  <a:pt x="135949" y="25551"/>
                </a:cubicBezTo>
                <a:cubicBezTo>
                  <a:pt x="131933" y="26053"/>
                  <a:pt x="128408" y="20789"/>
                  <a:pt x="124042" y="23170"/>
                </a:cubicBezTo>
                <a:cubicBezTo>
                  <a:pt x="116898" y="23964"/>
                  <a:pt x="109774" y="26148"/>
                  <a:pt x="102611" y="25551"/>
                </a:cubicBezTo>
                <a:cubicBezTo>
                  <a:pt x="99759" y="25313"/>
                  <a:pt x="97952" y="22209"/>
                  <a:pt x="95467" y="20789"/>
                </a:cubicBezTo>
                <a:cubicBezTo>
                  <a:pt x="92385" y="19028"/>
                  <a:pt x="89205" y="17424"/>
                  <a:pt x="85942" y="16026"/>
                </a:cubicBezTo>
                <a:cubicBezTo>
                  <a:pt x="83635" y="15037"/>
                  <a:pt x="80993" y="14864"/>
                  <a:pt x="78799" y="13645"/>
                </a:cubicBezTo>
                <a:cubicBezTo>
                  <a:pt x="54237" y="0"/>
                  <a:pt x="73531" y="7126"/>
                  <a:pt x="57367" y="1739"/>
                </a:cubicBezTo>
                <a:cubicBezTo>
                  <a:pt x="48894" y="2268"/>
                  <a:pt x="17674" y="950"/>
                  <a:pt x="4980" y="8883"/>
                </a:cubicBezTo>
                <a:cubicBezTo>
                  <a:pt x="2553" y="10400"/>
                  <a:pt x="1805" y="13645"/>
                  <a:pt x="217" y="16026"/>
                </a:cubicBezTo>
                <a:cubicBezTo>
                  <a:pt x="1011" y="22376"/>
                  <a:pt x="0" y="29228"/>
                  <a:pt x="2599" y="35076"/>
                </a:cubicBezTo>
                <a:cubicBezTo>
                  <a:pt x="3618" y="37370"/>
                  <a:pt x="7329" y="36768"/>
                  <a:pt x="9742" y="37458"/>
                </a:cubicBezTo>
                <a:cubicBezTo>
                  <a:pt x="12889" y="38357"/>
                  <a:pt x="16072" y="39129"/>
                  <a:pt x="19267" y="39839"/>
                </a:cubicBezTo>
                <a:cubicBezTo>
                  <a:pt x="23218" y="40717"/>
                  <a:pt x="27269" y="41155"/>
                  <a:pt x="31174" y="42220"/>
                </a:cubicBezTo>
                <a:cubicBezTo>
                  <a:pt x="36017" y="43541"/>
                  <a:pt x="45461" y="46983"/>
                  <a:pt x="45461" y="46983"/>
                </a:cubicBezTo>
                <a:cubicBezTo>
                  <a:pt x="48636" y="49364"/>
                  <a:pt x="51359" y="52514"/>
                  <a:pt x="54986" y="54126"/>
                </a:cubicBezTo>
                <a:cubicBezTo>
                  <a:pt x="58684" y="55770"/>
                  <a:pt x="62910" y="55784"/>
                  <a:pt x="66892" y="56508"/>
                </a:cubicBezTo>
                <a:cubicBezTo>
                  <a:pt x="71642" y="57372"/>
                  <a:pt x="76389" y="58290"/>
                  <a:pt x="81180" y="58889"/>
                </a:cubicBezTo>
                <a:cubicBezTo>
                  <a:pt x="95444" y="60672"/>
                  <a:pt x="109862" y="61287"/>
                  <a:pt x="124042" y="63651"/>
                </a:cubicBezTo>
                <a:lnTo>
                  <a:pt x="138330" y="66033"/>
                </a:lnTo>
                <a:cubicBezTo>
                  <a:pt x="146470" y="67513"/>
                  <a:pt x="156385" y="69953"/>
                  <a:pt x="164524" y="70795"/>
                </a:cubicBezTo>
                <a:cubicBezTo>
                  <a:pt x="182752" y="72681"/>
                  <a:pt x="219292" y="75558"/>
                  <a:pt x="219292" y="75558"/>
                </a:cubicBezTo>
                <a:cubicBezTo>
                  <a:pt x="227247" y="78209"/>
                  <a:pt x="226991" y="78327"/>
                  <a:pt x="235961" y="80320"/>
                </a:cubicBezTo>
                <a:cubicBezTo>
                  <a:pt x="253199" y="84150"/>
                  <a:pt x="242247" y="80827"/>
                  <a:pt x="255011" y="85083"/>
                </a:cubicBezTo>
                <a:cubicBezTo>
                  <a:pt x="258186" y="84289"/>
                  <a:pt x="262406" y="85186"/>
                  <a:pt x="264536" y="82701"/>
                </a:cubicBezTo>
                <a:cubicBezTo>
                  <a:pt x="267803" y="78890"/>
                  <a:pt x="269299" y="68414"/>
                  <a:pt x="269299" y="68414"/>
                </a:cubicBezTo>
                <a:cubicBezTo>
                  <a:pt x="268505" y="63651"/>
                  <a:pt x="271498" y="55653"/>
                  <a:pt x="266917" y="54126"/>
                </a:cubicBezTo>
                <a:cubicBezTo>
                  <a:pt x="251838" y="49100"/>
                  <a:pt x="235132" y="53065"/>
                  <a:pt x="219292" y="51745"/>
                </a:cubicBezTo>
                <a:cubicBezTo>
                  <a:pt x="216031" y="51473"/>
                  <a:pt x="212942" y="50158"/>
                  <a:pt x="209767" y="49364"/>
                </a:cubicBezTo>
                <a:cubicBezTo>
                  <a:pt x="192546" y="37881"/>
                  <a:pt x="213913" y="54442"/>
                  <a:pt x="197861" y="25551"/>
                </a:cubicBezTo>
                <a:cubicBezTo>
                  <a:pt x="195980" y="22166"/>
                  <a:pt x="193495" y="25948"/>
                  <a:pt x="190717" y="25551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자유형 29"/>
          <p:cNvSpPr/>
          <p:nvPr/>
        </p:nvSpPr>
        <p:spPr>
          <a:xfrm>
            <a:off x="4819650" y="2421229"/>
            <a:ext cx="308240" cy="255296"/>
          </a:xfrm>
          <a:custGeom>
            <a:avLst/>
            <a:gdLst>
              <a:gd name="connsiteX0" fmla="*/ 283369 w 308240"/>
              <a:gd name="connsiteY0" fmla="*/ 2884 h 255296"/>
              <a:gd name="connsiteX1" fmla="*/ 273844 w 308240"/>
              <a:gd name="connsiteY1" fmla="*/ 502 h 255296"/>
              <a:gd name="connsiteX2" fmla="*/ 264319 w 308240"/>
              <a:gd name="connsiteY2" fmla="*/ 2884 h 255296"/>
              <a:gd name="connsiteX3" fmla="*/ 252413 w 308240"/>
              <a:gd name="connsiteY3" fmla="*/ 17171 h 255296"/>
              <a:gd name="connsiteX4" fmla="*/ 254794 w 308240"/>
              <a:gd name="connsiteY4" fmla="*/ 57652 h 255296"/>
              <a:gd name="connsiteX5" fmla="*/ 252413 w 308240"/>
              <a:gd name="connsiteY5" fmla="*/ 74321 h 255296"/>
              <a:gd name="connsiteX6" fmla="*/ 240506 w 308240"/>
              <a:gd name="connsiteY6" fmla="*/ 86227 h 255296"/>
              <a:gd name="connsiteX7" fmla="*/ 226219 w 308240"/>
              <a:gd name="connsiteY7" fmla="*/ 102896 h 255296"/>
              <a:gd name="connsiteX8" fmla="*/ 223838 w 308240"/>
              <a:gd name="connsiteY8" fmla="*/ 110040 h 255296"/>
              <a:gd name="connsiteX9" fmla="*/ 214313 w 308240"/>
              <a:gd name="connsiteY9" fmla="*/ 124327 h 255296"/>
              <a:gd name="connsiteX10" fmla="*/ 211931 w 308240"/>
              <a:gd name="connsiteY10" fmla="*/ 133852 h 255296"/>
              <a:gd name="connsiteX11" fmla="*/ 204788 w 308240"/>
              <a:gd name="connsiteY11" fmla="*/ 138615 h 255296"/>
              <a:gd name="connsiteX12" fmla="*/ 192881 w 308240"/>
              <a:gd name="connsiteY12" fmla="*/ 150521 h 255296"/>
              <a:gd name="connsiteX13" fmla="*/ 176213 w 308240"/>
              <a:gd name="connsiteY13" fmla="*/ 148140 h 255296"/>
              <a:gd name="connsiteX14" fmla="*/ 171450 w 308240"/>
              <a:gd name="connsiteY14" fmla="*/ 133852 h 255296"/>
              <a:gd name="connsiteX15" fmla="*/ 157163 w 308240"/>
              <a:gd name="connsiteY15" fmla="*/ 136234 h 255296"/>
              <a:gd name="connsiteX16" fmla="*/ 154781 w 308240"/>
              <a:gd name="connsiteY16" fmla="*/ 143377 h 255296"/>
              <a:gd name="connsiteX17" fmla="*/ 150019 w 308240"/>
              <a:gd name="connsiteY17" fmla="*/ 160046 h 255296"/>
              <a:gd name="connsiteX18" fmla="*/ 145256 w 308240"/>
              <a:gd name="connsiteY18" fmla="*/ 167190 h 255296"/>
              <a:gd name="connsiteX19" fmla="*/ 138113 w 308240"/>
              <a:gd name="connsiteY19" fmla="*/ 195765 h 255296"/>
              <a:gd name="connsiteX20" fmla="*/ 45244 w 308240"/>
              <a:gd name="connsiteY20" fmla="*/ 198146 h 255296"/>
              <a:gd name="connsiteX21" fmla="*/ 30956 w 308240"/>
              <a:gd name="connsiteY21" fmla="*/ 202909 h 255296"/>
              <a:gd name="connsiteX22" fmla="*/ 9525 w 308240"/>
              <a:gd name="connsiteY22" fmla="*/ 219577 h 255296"/>
              <a:gd name="connsiteX23" fmla="*/ 2381 w 308240"/>
              <a:gd name="connsiteY23" fmla="*/ 224340 h 255296"/>
              <a:gd name="connsiteX24" fmla="*/ 0 w 308240"/>
              <a:gd name="connsiteY24" fmla="*/ 231484 h 255296"/>
              <a:gd name="connsiteX25" fmla="*/ 21431 w 308240"/>
              <a:gd name="connsiteY25" fmla="*/ 243390 h 255296"/>
              <a:gd name="connsiteX26" fmla="*/ 59531 w 308240"/>
              <a:gd name="connsiteY26" fmla="*/ 229102 h 255296"/>
              <a:gd name="connsiteX27" fmla="*/ 88106 w 308240"/>
              <a:gd name="connsiteY27" fmla="*/ 226721 h 255296"/>
              <a:gd name="connsiteX28" fmla="*/ 102394 w 308240"/>
              <a:gd name="connsiteY28" fmla="*/ 221959 h 255296"/>
              <a:gd name="connsiteX29" fmla="*/ 121444 w 308240"/>
              <a:gd name="connsiteY29" fmla="*/ 224340 h 255296"/>
              <a:gd name="connsiteX30" fmla="*/ 123825 w 308240"/>
              <a:gd name="connsiteY30" fmla="*/ 241009 h 255296"/>
              <a:gd name="connsiteX31" fmla="*/ 126206 w 308240"/>
              <a:gd name="connsiteY31" fmla="*/ 255296 h 255296"/>
              <a:gd name="connsiteX32" fmla="*/ 142875 w 308240"/>
              <a:gd name="connsiteY32" fmla="*/ 250534 h 255296"/>
              <a:gd name="connsiteX33" fmla="*/ 157163 w 308240"/>
              <a:gd name="connsiteY33" fmla="*/ 238627 h 255296"/>
              <a:gd name="connsiteX34" fmla="*/ 164306 w 308240"/>
              <a:gd name="connsiteY34" fmla="*/ 233865 h 255296"/>
              <a:gd name="connsiteX35" fmla="*/ 166688 w 308240"/>
              <a:gd name="connsiteY35" fmla="*/ 226721 h 255296"/>
              <a:gd name="connsiteX36" fmla="*/ 164306 w 308240"/>
              <a:gd name="connsiteY36" fmla="*/ 219577 h 255296"/>
              <a:gd name="connsiteX37" fmla="*/ 173831 w 308240"/>
              <a:gd name="connsiteY37" fmla="*/ 217196 h 255296"/>
              <a:gd name="connsiteX38" fmla="*/ 221456 w 308240"/>
              <a:gd name="connsiteY38" fmla="*/ 214815 h 255296"/>
              <a:gd name="connsiteX39" fmla="*/ 228600 w 308240"/>
              <a:gd name="connsiteY39" fmla="*/ 210052 h 255296"/>
              <a:gd name="connsiteX40" fmla="*/ 235744 w 308240"/>
              <a:gd name="connsiteY40" fmla="*/ 202909 h 255296"/>
              <a:gd name="connsiteX41" fmla="*/ 242888 w 308240"/>
              <a:gd name="connsiteY41" fmla="*/ 200527 h 255296"/>
              <a:gd name="connsiteX42" fmla="*/ 261938 w 308240"/>
              <a:gd name="connsiteY42" fmla="*/ 198146 h 255296"/>
              <a:gd name="connsiteX43" fmla="*/ 271463 w 308240"/>
              <a:gd name="connsiteY43" fmla="*/ 183859 h 255296"/>
              <a:gd name="connsiteX44" fmla="*/ 278606 w 308240"/>
              <a:gd name="connsiteY44" fmla="*/ 138615 h 255296"/>
              <a:gd name="connsiteX45" fmla="*/ 283369 w 308240"/>
              <a:gd name="connsiteY45" fmla="*/ 129090 h 255296"/>
              <a:gd name="connsiteX46" fmla="*/ 288131 w 308240"/>
              <a:gd name="connsiteY46" fmla="*/ 90990 h 255296"/>
              <a:gd name="connsiteX47" fmla="*/ 292894 w 308240"/>
              <a:gd name="connsiteY47" fmla="*/ 83846 h 255296"/>
              <a:gd name="connsiteX48" fmla="*/ 300038 w 308240"/>
              <a:gd name="connsiteY48" fmla="*/ 64796 h 255296"/>
              <a:gd name="connsiteX49" fmla="*/ 302419 w 308240"/>
              <a:gd name="connsiteY49" fmla="*/ 57652 h 255296"/>
              <a:gd name="connsiteX50" fmla="*/ 307181 w 308240"/>
              <a:gd name="connsiteY50" fmla="*/ 45746 h 255296"/>
              <a:gd name="connsiteX51" fmla="*/ 300038 w 308240"/>
              <a:gd name="connsiteY51" fmla="*/ 17171 h 255296"/>
              <a:gd name="connsiteX52" fmla="*/ 292894 w 308240"/>
              <a:gd name="connsiteY52" fmla="*/ 12409 h 255296"/>
              <a:gd name="connsiteX53" fmla="*/ 290513 w 308240"/>
              <a:gd name="connsiteY53" fmla="*/ 2884 h 255296"/>
              <a:gd name="connsiteX54" fmla="*/ 283369 w 308240"/>
              <a:gd name="connsiteY54" fmla="*/ 2884 h 255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08240" h="255296">
                <a:moveTo>
                  <a:pt x="283369" y="2884"/>
                </a:moveTo>
                <a:cubicBezTo>
                  <a:pt x="280591" y="2487"/>
                  <a:pt x="277117" y="502"/>
                  <a:pt x="273844" y="502"/>
                </a:cubicBezTo>
                <a:cubicBezTo>
                  <a:pt x="270571" y="502"/>
                  <a:pt x="267161" y="1260"/>
                  <a:pt x="264319" y="2884"/>
                </a:cubicBezTo>
                <a:cubicBezTo>
                  <a:pt x="259380" y="5706"/>
                  <a:pt x="255449" y="12617"/>
                  <a:pt x="252413" y="17171"/>
                </a:cubicBezTo>
                <a:cubicBezTo>
                  <a:pt x="253207" y="30665"/>
                  <a:pt x="254794" y="44135"/>
                  <a:pt x="254794" y="57652"/>
                </a:cubicBezTo>
                <a:cubicBezTo>
                  <a:pt x="254794" y="63265"/>
                  <a:pt x="254026" y="68945"/>
                  <a:pt x="252413" y="74321"/>
                </a:cubicBezTo>
                <a:cubicBezTo>
                  <a:pt x="250084" y="82083"/>
                  <a:pt x="246010" y="81640"/>
                  <a:pt x="240506" y="86227"/>
                </a:cubicBezTo>
                <a:cubicBezTo>
                  <a:pt x="233876" y="91752"/>
                  <a:pt x="231471" y="95893"/>
                  <a:pt x="226219" y="102896"/>
                </a:cubicBezTo>
                <a:cubicBezTo>
                  <a:pt x="225425" y="105277"/>
                  <a:pt x="225057" y="107846"/>
                  <a:pt x="223838" y="110040"/>
                </a:cubicBezTo>
                <a:cubicBezTo>
                  <a:pt x="221058" y="115043"/>
                  <a:pt x="214313" y="124327"/>
                  <a:pt x="214313" y="124327"/>
                </a:cubicBezTo>
                <a:cubicBezTo>
                  <a:pt x="213519" y="127502"/>
                  <a:pt x="213746" y="131129"/>
                  <a:pt x="211931" y="133852"/>
                </a:cubicBezTo>
                <a:cubicBezTo>
                  <a:pt x="210344" y="136233"/>
                  <a:pt x="206812" y="136591"/>
                  <a:pt x="204788" y="138615"/>
                </a:cubicBezTo>
                <a:cubicBezTo>
                  <a:pt x="188920" y="154484"/>
                  <a:pt x="211923" y="137828"/>
                  <a:pt x="192881" y="150521"/>
                </a:cubicBezTo>
                <a:cubicBezTo>
                  <a:pt x="187325" y="149727"/>
                  <a:pt x="180643" y="151586"/>
                  <a:pt x="176213" y="148140"/>
                </a:cubicBezTo>
                <a:cubicBezTo>
                  <a:pt x="172250" y="145058"/>
                  <a:pt x="171450" y="133852"/>
                  <a:pt x="171450" y="133852"/>
                </a:cubicBezTo>
                <a:cubicBezTo>
                  <a:pt x="166688" y="134646"/>
                  <a:pt x="161355" y="133839"/>
                  <a:pt x="157163" y="136234"/>
                </a:cubicBezTo>
                <a:cubicBezTo>
                  <a:pt x="154984" y="137479"/>
                  <a:pt x="155471" y="140964"/>
                  <a:pt x="154781" y="143377"/>
                </a:cubicBezTo>
                <a:cubicBezTo>
                  <a:pt x="153764" y="146937"/>
                  <a:pt x="151922" y="156240"/>
                  <a:pt x="150019" y="160046"/>
                </a:cubicBezTo>
                <a:cubicBezTo>
                  <a:pt x="148739" y="162606"/>
                  <a:pt x="144065" y="160046"/>
                  <a:pt x="145256" y="167190"/>
                </a:cubicBezTo>
                <a:cubicBezTo>
                  <a:pt x="142875" y="176715"/>
                  <a:pt x="147492" y="192862"/>
                  <a:pt x="138113" y="195765"/>
                </a:cubicBezTo>
                <a:cubicBezTo>
                  <a:pt x="108531" y="204921"/>
                  <a:pt x="76142" y="196086"/>
                  <a:pt x="45244" y="198146"/>
                </a:cubicBezTo>
                <a:cubicBezTo>
                  <a:pt x="40235" y="198480"/>
                  <a:pt x="30956" y="202909"/>
                  <a:pt x="30956" y="202909"/>
                </a:cubicBezTo>
                <a:cubicBezTo>
                  <a:pt x="19765" y="214100"/>
                  <a:pt x="26616" y="208183"/>
                  <a:pt x="9525" y="219577"/>
                </a:cubicBezTo>
                <a:lnTo>
                  <a:pt x="2381" y="224340"/>
                </a:lnTo>
                <a:cubicBezTo>
                  <a:pt x="1587" y="226721"/>
                  <a:pt x="0" y="228974"/>
                  <a:pt x="0" y="231484"/>
                </a:cubicBezTo>
                <a:cubicBezTo>
                  <a:pt x="0" y="244039"/>
                  <a:pt x="7937" y="243787"/>
                  <a:pt x="21431" y="243390"/>
                </a:cubicBezTo>
                <a:cubicBezTo>
                  <a:pt x="34131" y="238627"/>
                  <a:pt x="46372" y="232392"/>
                  <a:pt x="59531" y="229102"/>
                </a:cubicBezTo>
                <a:cubicBezTo>
                  <a:pt x="68804" y="226784"/>
                  <a:pt x="78678" y="228292"/>
                  <a:pt x="88106" y="226721"/>
                </a:cubicBezTo>
                <a:cubicBezTo>
                  <a:pt x="93058" y="225896"/>
                  <a:pt x="102394" y="221959"/>
                  <a:pt x="102394" y="221959"/>
                </a:cubicBezTo>
                <a:lnTo>
                  <a:pt x="121444" y="224340"/>
                </a:lnTo>
                <a:cubicBezTo>
                  <a:pt x="125639" y="228069"/>
                  <a:pt x="122972" y="235462"/>
                  <a:pt x="123825" y="241009"/>
                </a:cubicBezTo>
                <a:cubicBezTo>
                  <a:pt x="124559" y="245781"/>
                  <a:pt x="125412" y="250534"/>
                  <a:pt x="126206" y="255296"/>
                </a:cubicBezTo>
                <a:cubicBezTo>
                  <a:pt x="129256" y="254533"/>
                  <a:pt x="139460" y="252242"/>
                  <a:pt x="142875" y="250534"/>
                </a:cubicBezTo>
                <a:cubicBezTo>
                  <a:pt x="151742" y="246100"/>
                  <a:pt x="149265" y="245209"/>
                  <a:pt x="157163" y="238627"/>
                </a:cubicBezTo>
                <a:cubicBezTo>
                  <a:pt x="159361" y="236795"/>
                  <a:pt x="161925" y="235452"/>
                  <a:pt x="164306" y="233865"/>
                </a:cubicBezTo>
                <a:cubicBezTo>
                  <a:pt x="165100" y="231484"/>
                  <a:pt x="166688" y="229231"/>
                  <a:pt x="166688" y="226721"/>
                </a:cubicBezTo>
                <a:cubicBezTo>
                  <a:pt x="166688" y="224211"/>
                  <a:pt x="162800" y="221585"/>
                  <a:pt x="164306" y="219577"/>
                </a:cubicBezTo>
                <a:cubicBezTo>
                  <a:pt x="166269" y="216959"/>
                  <a:pt x="170570" y="217468"/>
                  <a:pt x="173831" y="217196"/>
                </a:cubicBezTo>
                <a:cubicBezTo>
                  <a:pt x="189671" y="215876"/>
                  <a:pt x="205581" y="215609"/>
                  <a:pt x="221456" y="214815"/>
                </a:cubicBezTo>
                <a:cubicBezTo>
                  <a:pt x="223837" y="213227"/>
                  <a:pt x="226401" y="211884"/>
                  <a:pt x="228600" y="210052"/>
                </a:cubicBezTo>
                <a:cubicBezTo>
                  <a:pt x="231187" y="207896"/>
                  <a:pt x="232942" y="204777"/>
                  <a:pt x="235744" y="202909"/>
                </a:cubicBezTo>
                <a:cubicBezTo>
                  <a:pt x="237833" y="201517"/>
                  <a:pt x="240507" y="201321"/>
                  <a:pt x="242888" y="200527"/>
                </a:cubicBezTo>
                <a:cubicBezTo>
                  <a:pt x="251265" y="202622"/>
                  <a:pt x="254466" y="205618"/>
                  <a:pt x="261938" y="198146"/>
                </a:cubicBezTo>
                <a:cubicBezTo>
                  <a:pt x="265985" y="194099"/>
                  <a:pt x="271463" y="183859"/>
                  <a:pt x="271463" y="183859"/>
                </a:cubicBezTo>
                <a:cubicBezTo>
                  <a:pt x="274944" y="128162"/>
                  <a:pt x="266579" y="159662"/>
                  <a:pt x="278606" y="138615"/>
                </a:cubicBezTo>
                <a:cubicBezTo>
                  <a:pt x="280367" y="135533"/>
                  <a:pt x="278210" y="135837"/>
                  <a:pt x="283369" y="129090"/>
                </a:cubicBezTo>
                <a:cubicBezTo>
                  <a:pt x="283823" y="123189"/>
                  <a:pt x="282992" y="101268"/>
                  <a:pt x="288131" y="90990"/>
                </a:cubicBezTo>
                <a:cubicBezTo>
                  <a:pt x="289411" y="88430"/>
                  <a:pt x="291306" y="86227"/>
                  <a:pt x="292894" y="83846"/>
                </a:cubicBezTo>
                <a:cubicBezTo>
                  <a:pt x="298298" y="67630"/>
                  <a:pt x="291496" y="87575"/>
                  <a:pt x="300038" y="64796"/>
                </a:cubicBezTo>
                <a:cubicBezTo>
                  <a:pt x="300919" y="62446"/>
                  <a:pt x="301538" y="60002"/>
                  <a:pt x="302419" y="57652"/>
                </a:cubicBezTo>
                <a:cubicBezTo>
                  <a:pt x="303920" y="53650"/>
                  <a:pt x="305594" y="49715"/>
                  <a:pt x="307181" y="45746"/>
                </a:cubicBezTo>
                <a:cubicBezTo>
                  <a:pt x="305858" y="33835"/>
                  <a:pt x="308240" y="25373"/>
                  <a:pt x="300038" y="17171"/>
                </a:cubicBezTo>
                <a:cubicBezTo>
                  <a:pt x="298014" y="15147"/>
                  <a:pt x="295275" y="13996"/>
                  <a:pt x="292894" y="12409"/>
                </a:cubicBezTo>
                <a:cubicBezTo>
                  <a:pt x="292100" y="9234"/>
                  <a:pt x="292557" y="5440"/>
                  <a:pt x="290513" y="2884"/>
                </a:cubicBezTo>
                <a:cubicBezTo>
                  <a:pt x="288206" y="0"/>
                  <a:pt x="286147" y="3281"/>
                  <a:pt x="283369" y="2884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자유형 30"/>
          <p:cNvSpPr/>
          <p:nvPr/>
        </p:nvSpPr>
        <p:spPr>
          <a:xfrm>
            <a:off x="5124757" y="2012156"/>
            <a:ext cx="74735" cy="257768"/>
          </a:xfrm>
          <a:custGeom>
            <a:avLst/>
            <a:gdLst>
              <a:gd name="connsiteX0" fmla="*/ 16362 w 74735"/>
              <a:gd name="connsiteY0" fmla="*/ 109538 h 257768"/>
              <a:gd name="connsiteX1" fmla="*/ 16362 w 74735"/>
              <a:gd name="connsiteY1" fmla="*/ 133350 h 257768"/>
              <a:gd name="connsiteX2" fmla="*/ 11599 w 74735"/>
              <a:gd name="connsiteY2" fmla="*/ 147638 h 257768"/>
              <a:gd name="connsiteX3" fmla="*/ 11599 w 74735"/>
              <a:gd name="connsiteY3" fmla="*/ 211932 h 257768"/>
              <a:gd name="connsiteX4" fmla="*/ 6837 w 74735"/>
              <a:gd name="connsiteY4" fmla="*/ 226219 h 257768"/>
              <a:gd name="connsiteX5" fmla="*/ 18743 w 74735"/>
              <a:gd name="connsiteY5" fmla="*/ 252413 h 257768"/>
              <a:gd name="connsiteX6" fmla="*/ 25887 w 74735"/>
              <a:gd name="connsiteY6" fmla="*/ 250032 h 257768"/>
              <a:gd name="connsiteX7" fmla="*/ 49699 w 74735"/>
              <a:gd name="connsiteY7" fmla="*/ 245269 h 257768"/>
              <a:gd name="connsiteX8" fmla="*/ 54462 w 74735"/>
              <a:gd name="connsiteY8" fmla="*/ 238125 h 257768"/>
              <a:gd name="connsiteX9" fmla="*/ 42556 w 74735"/>
              <a:gd name="connsiteY9" fmla="*/ 214313 h 257768"/>
              <a:gd name="connsiteX10" fmla="*/ 37793 w 74735"/>
              <a:gd name="connsiteY10" fmla="*/ 207169 h 257768"/>
              <a:gd name="connsiteX11" fmla="*/ 42556 w 74735"/>
              <a:gd name="connsiteY11" fmla="*/ 171450 h 257768"/>
              <a:gd name="connsiteX12" fmla="*/ 44937 w 74735"/>
              <a:gd name="connsiteY12" fmla="*/ 164307 h 257768"/>
              <a:gd name="connsiteX13" fmla="*/ 49699 w 74735"/>
              <a:gd name="connsiteY13" fmla="*/ 157163 h 257768"/>
              <a:gd name="connsiteX14" fmla="*/ 59224 w 74735"/>
              <a:gd name="connsiteY14" fmla="*/ 154782 h 257768"/>
              <a:gd name="connsiteX15" fmla="*/ 68749 w 74735"/>
              <a:gd name="connsiteY15" fmla="*/ 157163 h 257768"/>
              <a:gd name="connsiteX16" fmla="*/ 73512 w 74735"/>
              <a:gd name="connsiteY16" fmla="*/ 150019 h 257768"/>
              <a:gd name="connsiteX17" fmla="*/ 66368 w 74735"/>
              <a:gd name="connsiteY17" fmla="*/ 128588 h 257768"/>
              <a:gd name="connsiteX18" fmla="*/ 59224 w 74735"/>
              <a:gd name="connsiteY18" fmla="*/ 114300 h 257768"/>
              <a:gd name="connsiteX19" fmla="*/ 49699 w 74735"/>
              <a:gd name="connsiteY19" fmla="*/ 97632 h 257768"/>
              <a:gd name="connsiteX20" fmla="*/ 44937 w 74735"/>
              <a:gd name="connsiteY20" fmla="*/ 61913 h 257768"/>
              <a:gd name="connsiteX21" fmla="*/ 47318 w 74735"/>
              <a:gd name="connsiteY21" fmla="*/ 47625 h 257768"/>
              <a:gd name="connsiteX22" fmla="*/ 44937 w 74735"/>
              <a:gd name="connsiteY22" fmla="*/ 16669 h 257768"/>
              <a:gd name="connsiteX23" fmla="*/ 42556 w 74735"/>
              <a:gd name="connsiteY23" fmla="*/ 4763 h 257768"/>
              <a:gd name="connsiteX24" fmla="*/ 33031 w 74735"/>
              <a:gd name="connsiteY24" fmla="*/ 0 h 257768"/>
              <a:gd name="connsiteX25" fmla="*/ 28268 w 74735"/>
              <a:gd name="connsiteY25" fmla="*/ 7144 h 257768"/>
              <a:gd name="connsiteX26" fmla="*/ 23506 w 74735"/>
              <a:gd name="connsiteY26" fmla="*/ 21432 h 257768"/>
              <a:gd name="connsiteX27" fmla="*/ 16362 w 74735"/>
              <a:gd name="connsiteY27" fmla="*/ 26194 h 257768"/>
              <a:gd name="connsiteX28" fmla="*/ 16362 w 74735"/>
              <a:gd name="connsiteY28" fmla="*/ 109538 h 257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74735" h="257768">
                <a:moveTo>
                  <a:pt x="16362" y="109538"/>
                </a:moveTo>
                <a:cubicBezTo>
                  <a:pt x="16362" y="127397"/>
                  <a:pt x="20093" y="117183"/>
                  <a:pt x="16362" y="133350"/>
                </a:cubicBezTo>
                <a:cubicBezTo>
                  <a:pt x="15233" y="138242"/>
                  <a:pt x="11599" y="147638"/>
                  <a:pt x="11599" y="147638"/>
                </a:cubicBezTo>
                <a:cubicBezTo>
                  <a:pt x="13756" y="175664"/>
                  <a:pt x="15881" y="183383"/>
                  <a:pt x="11599" y="211932"/>
                </a:cubicBezTo>
                <a:cubicBezTo>
                  <a:pt x="10854" y="216896"/>
                  <a:pt x="6837" y="226219"/>
                  <a:pt x="6837" y="226219"/>
                </a:cubicBezTo>
                <a:cubicBezTo>
                  <a:pt x="9330" y="256141"/>
                  <a:pt x="0" y="257768"/>
                  <a:pt x="18743" y="252413"/>
                </a:cubicBezTo>
                <a:cubicBezTo>
                  <a:pt x="21157" y="251723"/>
                  <a:pt x="23506" y="250826"/>
                  <a:pt x="25887" y="250032"/>
                </a:cubicBezTo>
                <a:cubicBezTo>
                  <a:pt x="43127" y="238538"/>
                  <a:pt x="35054" y="237948"/>
                  <a:pt x="49699" y="245269"/>
                </a:cubicBezTo>
                <a:cubicBezTo>
                  <a:pt x="51287" y="242888"/>
                  <a:pt x="54057" y="240958"/>
                  <a:pt x="54462" y="238125"/>
                </a:cubicBezTo>
                <a:cubicBezTo>
                  <a:pt x="55571" y="230364"/>
                  <a:pt x="45365" y="218526"/>
                  <a:pt x="42556" y="214313"/>
                </a:cubicBezTo>
                <a:lnTo>
                  <a:pt x="37793" y="207169"/>
                </a:lnTo>
                <a:cubicBezTo>
                  <a:pt x="39282" y="192281"/>
                  <a:pt x="39266" y="184607"/>
                  <a:pt x="42556" y="171450"/>
                </a:cubicBezTo>
                <a:cubicBezTo>
                  <a:pt x="43165" y="169015"/>
                  <a:pt x="43815" y="166552"/>
                  <a:pt x="44937" y="164307"/>
                </a:cubicBezTo>
                <a:cubicBezTo>
                  <a:pt x="46217" y="161747"/>
                  <a:pt x="47318" y="158751"/>
                  <a:pt x="49699" y="157163"/>
                </a:cubicBezTo>
                <a:cubicBezTo>
                  <a:pt x="52422" y="155348"/>
                  <a:pt x="56049" y="155576"/>
                  <a:pt x="59224" y="154782"/>
                </a:cubicBezTo>
                <a:cubicBezTo>
                  <a:pt x="62399" y="155576"/>
                  <a:pt x="65644" y="158198"/>
                  <a:pt x="68749" y="157163"/>
                </a:cubicBezTo>
                <a:cubicBezTo>
                  <a:pt x="71464" y="156258"/>
                  <a:pt x="73196" y="152864"/>
                  <a:pt x="73512" y="150019"/>
                </a:cubicBezTo>
                <a:cubicBezTo>
                  <a:pt x="74735" y="139020"/>
                  <a:pt x="71394" y="136127"/>
                  <a:pt x="66368" y="128588"/>
                </a:cubicBezTo>
                <a:cubicBezTo>
                  <a:pt x="62002" y="115489"/>
                  <a:pt x="66611" y="127227"/>
                  <a:pt x="59224" y="114300"/>
                </a:cubicBezTo>
                <a:cubicBezTo>
                  <a:pt x="47144" y="93160"/>
                  <a:pt x="61299" y="115029"/>
                  <a:pt x="49699" y="97632"/>
                </a:cubicBezTo>
                <a:cubicBezTo>
                  <a:pt x="44976" y="83461"/>
                  <a:pt x="44937" y="85220"/>
                  <a:pt x="44937" y="61913"/>
                </a:cubicBezTo>
                <a:cubicBezTo>
                  <a:pt x="44937" y="57085"/>
                  <a:pt x="46524" y="52388"/>
                  <a:pt x="47318" y="47625"/>
                </a:cubicBezTo>
                <a:cubicBezTo>
                  <a:pt x="46524" y="37306"/>
                  <a:pt x="46080" y="26955"/>
                  <a:pt x="44937" y="16669"/>
                </a:cubicBezTo>
                <a:cubicBezTo>
                  <a:pt x="44490" y="12647"/>
                  <a:pt x="44908" y="8056"/>
                  <a:pt x="42556" y="4763"/>
                </a:cubicBezTo>
                <a:cubicBezTo>
                  <a:pt x="40493" y="1874"/>
                  <a:pt x="36206" y="1588"/>
                  <a:pt x="33031" y="0"/>
                </a:cubicBezTo>
                <a:cubicBezTo>
                  <a:pt x="31443" y="2381"/>
                  <a:pt x="29430" y="4529"/>
                  <a:pt x="28268" y="7144"/>
                </a:cubicBezTo>
                <a:cubicBezTo>
                  <a:pt x="26229" y="11732"/>
                  <a:pt x="27683" y="18648"/>
                  <a:pt x="23506" y="21432"/>
                </a:cubicBezTo>
                <a:lnTo>
                  <a:pt x="16362" y="26194"/>
                </a:lnTo>
                <a:cubicBezTo>
                  <a:pt x="7821" y="60361"/>
                  <a:pt x="16362" y="91679"/>
                  <a:pt x="16362" y="109538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자유형 31"/>
          <p:cNvSpPr/>
          <p:nvPr/>
        </p:nvSpPr>
        <p:spPr>
          <a:xfrm>
            <a:off x="5072063" y="2295525"/>
            <a:ext cx="171343" cy="112725"/>
          </a:xfrm>
          <a:custGeom>
            <a:avLst/>
            <a:gdLst>
              <a:gd name="connsiteX0" fmla="*/ 111918 w 171343"/>
              <a:gd name="connsiteY0" fmla="*/ 40481 h 112725"/>
              <a:gd name="connsiteX1" fmla="*/ 95250 w 171343"/>
              <a:gd name="connsiteY1" fmla="*/ 30956 h 112725"/>
              <a:gd name="connsiteX2" fmla="*/ 83343 w 171343"/>
              <a:gd name="connsiteY2" fmla="*/ 19050 h 112725"/>
              <a:gd name="connsiteX3" fmla="*/ 78581 w 171343"/>
              <a:gd name="connsiteY3" fmla="*/ 11906 h 112725"/>
              <a:gd name="connsiteX4" fmla="*/ 71437 w 171343"/>
              <a:gd name="connsiteY4" fmla="*/ 7144 h 112725"/>
              <a:gd name="connsiteX5" fmla="*/ 64293 w 171343"/>
              <a:gd name="connsiteY5" fmla="*/ 0 h 112725"/>
              <a:gd name="connsiteX6" fmla="*/ 52387 w 171343"/>
              <a:gd name="connsiteY6" fmla="*/ 2381 h 112725"/>
              <a:gd name="connsiteX7" fmla="*/ 52387 w 171343"/>
              <a:gd name="connsiteY7" fmla="*/ 19050 h 112725"/>
              <a:gd name="connsiteX8" fmla="*/ 50006 w 171343"/>
              <a:gd name="connsiteY8" fmla="*/ 52388 h 112725"/>
              <a:gd name="connsiteX9" fmla="*/ 35718 w 171343"/>
              <a:gd name="connsiteY9" fmla="*/ 61913 h 112725"/>
              <a:gd name="connsiteX10" fmla="*/ 21431 w 171343"/>
              <a:gd name="connsiteY10" fmla="*/ 66675 h 112725"/>
              <a:gd name="connsiteX11" fmla="*/ 9525 w 171343"/>
              <a:gd name="connsiteY11" fmla="*/ 76200 h 112725"/>
              <a:gd name="connsiteX12" fmla="*/ 0 w 171343"/>
              <a:gd name="connsiteY12" fmla="*/ 92869 h 112725"/>
              <a:gd name="connsiteX13" fmla="*/ 2381 w 171343"/>
              <a:gd name="connsiteY13" fmla="*/ 100013 h 112725"/>
              <a:gd name="connsiteX14" fmla="*/ 26193 w 171343"/>
              <a:gd name="connsiteY14" fmla="*/ 104775 h 112725"/>
              <a:gd name="connsiteX15" fmla="*/ 28575 w 171343"/>
              <a:gd name="connsiteY15" fmla="*/ 90488 h 112725"/>
              <a:gd name="connsiteX16" fmla="*/ 57150 w 171343"/>
              <a:gd name="connsiteY16" fmla="*/ 88106 h 112725"/>
              <a:gd name="connsiteX17" fmla="*/ 78581 w 171343"/>
              <a:gd name="connsiteY17" fmla="*/ 100013 h 112725"/>
              <a:gd name="connsiteX18" fmla="*/ 85725 w 171343"/>
              <a:gd name="connsiteY18" fmla="*/ 104775 h 112725"/>
              <a:gd name="connsiteX19" fmla="*/ 97631 w 171343"/>
              <a:gd name="connsiteY19" fmla="*/ 102394 h 112725"/>
              <a:gd name="connsiteX20" fmla="*/ 109537 w 171343"/>
              <a:gd name="connsiteY20" fmla="*/ 85725 h 112725"/>
              <a:gd name="connsiteX21" fmla="*/ 123825 w 171343"/>
              <a:gd name="connsiteY21" fmla="*/ 76200 h 112725"/>
              <a:gd name="connsiteX22" fmla="*/ 130968 w 171343"/>
              <a:gd name="connsiteY22" fmla="*/ 71438 h 112725"/>
              <a:gd name="connsiteX23" fmla="*/ 157162 w 171343"/>
              <a:gd name="connsiteY23" fmla="*/ 66675 h 112725"/>
              <a:gd name="connsiteX24" fmla="*/ 161925 w 171343"/>
              <a:gd name="connsiteY24" fmla="*/ 52388 h 112725"/>
              <a:gd name="connsiteX25" fmla="*/ 147637 w 171343"/>
              <a:gd name="connsiteY25" fmla="*/ 47625 h 112725"/>
              <a:gd name="connsiteX26" fmla="*/ 119062 w 171343"/>
              <a:gd name="connsiteY26" fmla="*/ 42863 h 112725"/>
              <a:gd name="connsiteX27" fmla="*/ 111918 w 171343"/>
              <a:gd name="connsiteY27" fmla="*/ 40481 h 112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1343" h="112725">
                <a:moveTo>
                  <a:pt x="111918" y="40481"/>
                </a:moveTo>
                <a:cubicBezTo>
                  <a:pt x="107949" y="38497"/>
                  <a:pt x="98619" y="34325"/>
                  <a:pt x="95250" y="30956"/>
                </a:cubicBezTo>
                <a:cubicBezTo>
                  <a:pt x="79378" y="15084"/>
                  <a:pt x="102391" y="31749"/>
                  <a:pt x="83343" y="19050"/>
                </a:cubicBezTo>
                <a:cubicBezTo>
                  <a:pt x="81756" y="16669"/>
                  <a:pt x="80605" y="13930"/>
                  <a:pt x="78581" y="11906"/>
                </a:cubicBezTo>
                <a:cubicBezTo>
                  <a:pt x="76557" y="9882"/>
                  <a:pt x="73636" y="8976"/>
                  <a:pt x="71437" y="7144"/>
                </a:cubicBezTo>
                <a:cubicBezTo>
                  <a:pt x="68850" y="4988"/>
                  <a:pt x="66674" y="2381"/>
                  <a:pt x="64293" y="0"/>
                </a:cubicBezTo>
                <a:cubicBezTo>
                  <a:pt x="60324" y="794"/>
                  <a:pt x="55754" y="136"/>
                  <a:pt x="52387" y="2381"/>
                </a:cubicBezTo>
                <a:cubicBezTo>
                  <a:pt x="47263" y="5797"/>
                  <a:pt x="51624" y="15998"/>
                  <a:pt x="52387" y="19050"/>
                </a:cubicBezTo>
                <a:cubicBezTo>
                  <a:pt x="51593" y="30163"/>
                  <a:pt x="54044" y="42005"/>
                  <a:pt x="50006" y="52388"/>
                </a:cubicBezTo>
                <a:cubicBezTo>
                  <a:pt x="47931" y="57723"/>
                  <a:pt x="41148" y="60103"/>
                  <a:pt x="35718" y="61913"/>
                </a:cubicBezTo>
                <a:lnTo>
                  <a:pt x="21431" y="66675"/>
                </a:lnTo>
                <a:cubicBezTo>
                  <a:pt x="7780" y="87151"/>
                  <a:pt x="25957" y="63054"/>
                  <a:pt x="9525" y="76200"/>
                </a:cubicBezTo>
                <a:cubicBezTo>
                  <a:pt x="6719" y="78445"/>
                  <a:pt x="1173" y="90523"/>
                  <a:pt x="0" y="92869"/>
                </a:cubicBezTo>
                <a:cubicBezTo>
                  <a:pt x="794" y="95250"/>
                  <a:pt x="1259" y="97768"/>
                  <a:pt x="2381" y="100013"/>
                </a:cubicBezTo>
                <a:cubicBezTo>
                  <a:pt x="8737" y="112725"/>
                  <a:pt x="8678" y="106964"/>
                  <a:pt x="26193" y="104775"/>
                </a:cubicBezTo>
                <a:cubicBezTo>
                  <a:pt x="26987" y="100013"/>
                  <a:pt x="26416" y="94806"/>
                  <a:pt x="28575" y="90488"/>
                </a:cubicBezTo>
                <a:cubicBezTo>
                  <a:pt x="33411" y="80817"/>
                  <a:pt x="53690" y="87722"/>
                  <a:pt x="57150" y="88106"/>
                </a:cubicBezTo>
                <a:cubicBezTo>
                  <a:pt x="69723" y="92299"/>
                  <a:pt x="62203" y="89095"/>
                  <a:pt x="78581" y="100013"/>
                </a:cubicBezTo>
                <a:lnTo>
                  <a:pt x="85725" y="104775"/>
                </a:lnTo>
                <a:cubicBezTo>
                  <a:pt x="89694" y="103981"/>
                  <a:pt x="94199" y="104539"/>
                  <a:pt x="97631" y="102394"/>
                </a:cubicBezTo>
                <a:cubicBezTo>
                  <a:pt x="105536" y="97454"/>
                  <a:pt x="103263" y="91214"/>
                  <a:pt x="109537" y="85725"/>
                </a:cubicBezTo>
                <a:cubicBezTo>
                  <a:pt x="113845" y="81956"/>
                  <a:pt x="119062" y="79375"/>
                  <a:pt x="123825" y="76200"/>
                </a:cubicBezTo>
                <a:cubicBezTo>
                  <a:pt x="126206" y="74613"/>
                  <a:pt x="128192" y="72132"/>
                  <a:pt x="130968" y="71438"/>
                </a:cubicBezTo>
                <a:cubicBezTo>
                  <a:pt x="145938" y="67694"/>
                  <a:pt x="137253" y="69519"/>
                  <a:pt x="157162" y="66675"/>
                </a:cubicBezTo>
                <a:cubicBezTo>
                  <a:pt x="161482" y="63795"/>
                  <a:pt x="171343" y="60461"/>
                  <a:pt x="161925" y="52388"/>
                </a:cubicBezTo>
                <a:cubicBezTo>
                  <a:pt x="158113" y="49121"/>
                  <a:pt x="152589" y="48450"/>
                  <a:pt x="147637" y="47625"/>
                </a:cubicBezTo>
                <a:lnTo>
                  <a:pt x="119062" y="42863"/>
                </a:lnTo>
                <a:cubicBezTo>
                  <a:pt x="116251" y="31616"/>
                  <a:pt x="115887" y="42465"/>
                  <a:pt x="111918" y="40481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자유형 36"/>
          <p:cNvSpPr/>
          <p:nvPr/>
        </p:nvSpPr>
        <p:spPr>
          <a:xfrm>
            <a:off x="4862513" y="3832225"/>
            <a:ext cx="490537" cy="301625"/>
          </a:xfrm>
          <a:custGeom>
            <a:avLst/>
            <a:gdLst>
              <a:gd name="connsiteX0" fmla="*/ 130968 w 490537"/>
              <a:gd name="connsiteY0" fmla="*/ 3969 h 301625"/>
              <a:gd name="connsiteX1" fmla="*/ 114300 w 490537"/>
              <a:gd name="connsiteY1" fmla="*/ 6350 h 301625"/>
              <a:gd name="connsiteX2" fmla="*/ 109537 w 490537"/>
              <a:gd name="connsiteY2" fmla="*/ 13494 h 301625"/>
              <a:gd name="connsiteX3" fmla="*/ 95250 w 490537"/>
              <a:gd name="connsiteY3" fmla="*/ 23019 h 301625"/>
              <a:gd name="connsiteX4" fmla="*/ 88106 w 490537"/>
              <a:gd name="connsiteY4" fmla="*/ 27781 h 301625"/>
              <a:gd name="connsiteX5" fmla="*/ 80962 w 490537"/>
              <a:gd name="connsiteY5" fmla="*/ 32544 h 301625"/>
              <a:gd name="connsiteX6" fmla="*/ 71437 w 490537"/>
              <a:gd name="connsiteY6" fmla="*/ 34925 h 301625"/>
              <a:gd name="connsiteX7" fmla="*/ 66675 w 490537"/>
              <a:gd name="connsiteY7" fmla="*/ 42069 h 301625"/>
              <a:gd name="connsiteX8" fmla="*/ 64293 w 490537"/>
              <a:gd name="connsiteY8" fmla="*/ 49213 h 301625"/>
              <a:gd name="connsiteX9" fmla="*/ 57150 w 490537"/>
              <a:gd name="connsiteY9" fmla="*/ 53975 h 301625"/>
              <a:gd name="connsiteX10" fmla="*/ 45243 w 490537"/>
              <a:gd name="connsiteY10" fmla="*/ 51594 h 301625"/>
              <a:gd name="connsiteX11" fmla="*/ 38100 w 490537"/>
              <a:gd name="connsiteY11" fmla="*/ 49213 h 301625"/>
              <a:gd name="connsiteX12" fmla="*/ 35718 w 490537"/>
              <a:gd name="connsiteY12" fmla="*/ 42069 h 301625"/>
              <a:gd name="connsiteX13" fmla="*/ 23812 w 490537"/>
              <a:gd name="connsiteY13" fmla="*/ 30163 h 301625"/>
              <a:gd name="connsiteX14" fmla="*/ 19050 w 490537"/>
              <a:gd name="connsiteY14" fmla="*/ 37306 h 301625"/>
              <a:gd name="connsiteX15" fmla="*/ 4762 w 490537"/>
              <a:gd name="connsiteY15" fmla="*/ 51594 h 301625"/>
              <a:gd name="connsiteX16" fmla="*/ 0 w 490537"/>
              <a:gd name="connsiteY16" fmla="*/ 58738 h 301625"/>
              <a:gd name="connsiteX17" fmla="*/ 2381 w 490537"/>
              <a:gd name="connsiteY17" fmla="*/ 68263 h 301625"/>
              <a:gd name="connsiteX18" fmla="*/ 9525 w 490537"/>
              <a:gd name="connsiteY18" fmla="*/ 70644 h 301625"/>
              <a:gd name="connsiteX19" fmla="*/ 16668 w 490537"/>
              <a:gd name="connsiteY19" fmla="*/ 75406 h 301625"/>
              <a:gd name="connsiteX20" fmla="*/ 30956 w 490537"/>
              <a:gd name="connsiteY20" fmla="*/ 80169 h 301625"/>
              <a:gd name="connsiteX21" fmla="*/ 45243 w 490537"/>
              <a:gd name="connsiteY21" fmla="*/ 84931 h 301625"/>
              <a:gd name="connsiteX22" fmla="*/ 52387 w 490537"/>
              <a:gd name="connsiteY22" fmla="*/ 87313 h 301625"/>
              <a:gd name="connsiteX23" fmla="*/ 59531 w 490537"/>
              <a:gd name="connsiteY23" fmla="*/ 94456 h 301625"/>
              <a:gd name="connsiteX24" fmla="*/ 73818 w 490537"/>
              <a:gd name="connsiteY24" fmla="*/ 103981 h 301625"/>
              <a:gd name="connsiteX25" fmla="*/ 80962 w 490537"/>
              <a:gd name="connsiteY25" fmla="*/ 111125 h 301625"/>
              <a:gd name="connsiteX26" fmla="*/ 95250 w 490537"/>
              <a:gd name="connsiteY26" fmla="*/ 115888 h 301625"/>
              <a:gd name="connsiteX27" fmla="*/ 102393 w 490537"/>
              <a:gd name="connsiteY27" fmla="*/ 118269 h 301625"/>
              <a:gd name="connsiteX28" fmla="*/ 123825 w 490537"/>
              <a:gd name="connsiteY28" fmla="*/ 130175 h 301625"/>
              <a:gd name="connsiteX29" fmla="*/ 140493 w 490537"/>
              <a:gd name="connsiteY29" fmla="*/ 149225 h 301625"/>
              <a:gd name="connsiteX30" fmla="*/ 145256 w 490537"/>
              <a:gd name="connsiteY30" fmla="*/ 163513 h 301625"/>
              <a:gd name="connsiteX31" fmla="*/ 147637 w 490537"/>
              <a:gd name="connsiteY31" fmla="*/ 170656 h 301625"/>
              <a:gd name="connsiteX32" fmla="*/ 142875 w 490537"/>
              <a:gd name="connsiteY32" fmla="*/ 203994 h 301625"/>
              <a:gd name="connsiteX33" fmla="*/ 135731 w 490537"/>
              <a:gd name="connsiteY33" fmla="*/ 206375 h 301625"/>
              <a:gd name="connsiteX34" fmla="*/ 130968 w 490537"/>
              <a:gd name="connsiteY34" fmla="*/ 213519 h 301625"/>
              <a:gd name="connsiteX35" fmla="*/ 130968 w 490537"/>
              <a:gd name="connsiteY35" fmla="*/ 237331 h 301625"/>
              <a:gd name="connsiteX36" fmla="*/ 142875 w 490537"/>
              <a:gd name="connsiteY36" fmla="*/ 239713 h 301625"/>
              <a:gd name="connsiteX37" fmla="*/ 159543 w 490537"/>
              <a:gd name="connsiteY37" fmla="*/ 234950 h 301625"/>
              <a:gd name="connsiteX38" fmla="*/ 166687 w 490537"/>
              <a:gd name="connsiteY38" fmla="*/ 230188 h 301625"/>
              <a:gd name="connsiteX39" fmla="*/ 190500 w 490537"/>
              <a:gd name="connsiteY39" fmla="*/ 225425 h 301625"/>
              <a:gd name="connsiteX40" fmla="*/ 202406 w 490537"/>
              <a:gd name="connsiteY40" fmla="*/ 227806 h 301625"/>
              <a:gd name="connsiteX41" fmla="*/ 207168 w 490537"/>
              <a:gd name="connsiteY41" fmla="*/ 242094 h 301625"/>
              <a:gd name="connsiteX42" fmla="*/ 211931 w 490537"/>
              <a:gd name="connsiteY42" fmla="*/ 249238 h 301625"/>
              <a:gd name="connsiteX43" fmla="*/ 240506 w 490537"/>
              <a:gd name="connsiteY43" fmla="*/ 254000 h 301625"/>
              <a:gd name="connsiteX44" fmla="*/ 261937 w 490537"/>
              <a:gd name="connsiteY44" fmla="*/ 258763 h 301625"/>
              <a:gd name="connsiteX45" fmla="*/ 278606 w 490537"/>
              <a:gd name="connsiteY45" fmla="*/ 256381 h 301625"/>
              <a:gd name="connsiteX46" fmla="*/ 283368 w 490537"/>
              <a:gd name="connsiteY46" fmla="*/ 242094 h 301625"/>
              <a:gd name="connsiteX47" fmla="*/ 297656 w 490537"/>
              <a:gd name="connsiteY47" fmla="*/ 232569 h 301625"/>
              <a:gd name="connsiteX48" fmla="*/ 304800 w 490537"/>
              <a:gd name="connsiteY48" fmla="*/ 223044 h 301625"/>
              <a:gd name="connsiteX49" fmla="*/ 311943 w 490537"/>
              <a:gd name="connsiteY49" fmla="*/ 208756 h 301625"/>
              <a:gd name="connsiteX50" fmla="*/ 354806 w 490537"/>
              <a:gd name="connsiteY50" fmla="*/ 211138 h 301625"/>
              <a:gd name="connsiteX51" fmla="*/ 369093 w 490537"/>
              <a:gd name="connsiteY51" fmla="*/ 225425 h 301625"/>
              <a:gd name="connsiteX52" fmla="*/ 385762 w 490537"/>
              <a:gd name="connsiteY52" fmla="*/ 249238 h 301625"/>
              <a:gd name="connsiteX53" fmla="*/ 392906 w 490537"/>
              <a:gd name="connsiteY53" fmla="*/ 263525 h 301625"/>
              <a:gd name="connsiteX54" fmla="*/ 400050 w 490537"/>
              <a:gd name="connsiteY54" fmla="*/ 265906 h 301625"/>
              <a:gd name="connsiteX55" fmla="*/ 414337 w 490537"/>
              <a:gd name="connsiteY55" fmla="*/ 275431 h 301625"/>
              <a:gd name="connsiteX56" fmla="*/ 421481 w 490537"/>
              <a:gd name="connsiteY56" fmla="*/ 280194 h 301625"/>
              <a:gd name="connsiteX57" fmla="*/ 435768 w 490537"/>
              <a:gd name="connsiteY57" fmla="*/ 284956 h 301625"/>
              <a:gd name="connsiteX58" fmla="*/ 452437 w 490537"/>
              <a:gd name="connsiteY58" fmla="*/ 289719 h 301625"/>
              <a:gd name="connsiteX59" fmla="*/ 459581 w 490537"/>
              <a:gd name="connsiteY59" fmla="*/ 296863 h 301625"/>
              <a:gd name="connsiteX60" fmla="*/ 490537 w 490537"/>
              <a:gd name="connsiteY60" fmla="*/ 301625 h 301625"/>
              <a:gd name="connsiteX61" fmla="*/ 488156 w 490537"/>
              <a:gd name="connsiteY61" fmla="*/ 294481 h 301625"/>
              <a:gd name="connsiteX62" fmla="*/ 473868 w 490537"/>
              <a:gd name="connsiteY62" fmla="*/ 282575 h 301625"/>
              <a:gd name="connsiteX63" fmla="*/ 466725 w 490537"/>
              <a:gd name="connsiteY63" fmla="*/ 275431 h 301625"/>
              <a:gd name="connsiteX64" fmla="*/ 461962 w 490537"/>
              <a:gd name="connsiteY64" fmla="*/ 258763 h 301625"/>
              <a:gd name="connsiteX65" fmla="*/ 447675 w 490537"/>
              <a:gd name="connsiteY65" fmla="*/ 251619 h 301625"/>
              <a:gd name="connsiteX66" fmla="*/ 428625 w 490537"/>
              <a:gd name="connsiteY66" fmla="*/ 230188 h 301625"/>
              <a:gd name="connsiteX67" fmla="*/ 426243 w 490537"/>
              <a:gd name="connsiteY67" fmla="*/ 223044 h 301625"/>
              <a:gd name="connsiteX68" fmla="*/ 411956 w 490537"/>
              <a:gd name="connsiteY68" fmla="*/ 208756 h 301625"/>
              <a:gd name="connsiteX69" fmla="*/ 397668 w 490537"/>
              <a:gd name="connsiteY69" fmla="*/ 187325 h 301625"/>
              <a:gd name="connsiteX70" fmla="*/ 392906 w 490537"/>
              <a:gd name="connsiteY70" fmla="*/ 180181 h 301625"/>
              <a:gd name="connsiteX71" fmla="*/ 407193 w 490537"/>
              <a:gd name="connsiteY71" fmla="*/ 177800 h 301625"/>
              <a:gd name="connsiteX72" fmla="*/ 414337 w 490537"/>
              <a:gd name="connsiteY72" fmla="*/ 175419 h 301625"/>
              <a:gd name="connsiteX73" fmla="*/ 411956 w 490537"/>
              <a:gd name="connsiteY73" fmla="*/ 158750 h 301625"/>
              <a:gd name="connsiteX74" fmla="*/ 402431 w 490537"/>
              <a:gd name="connsiteY74" fmla="*/ 151606 h 301625"/>
              <a:gd name="connsiteX75" fmla="*/ 395287 w 490537"/>
              <a:gd name="connsiteY75" fmla="*/ 149225 h 301625"/>
              <a:gd name="connsiteX76" fmla="*/ 373856 w 490537"/>
              <a:gd name="connsiteY76" fmla="*/ 139700 h 301625"/>
              <a:gd name="connsiteX77" fmla="*/ 366712 w 490537"/>
              <a:gd name="connsiteY77" fmla="*/ 137319 h 301625"/>
              <a:gd name="connsiteX78" fmla="*/ 359568 w 490537"/>
              <a:gd name="connsiteY78" fmla="*/ 134938 h 301625"/>
              <a:gd name="connsiteX79" fmla="*/ 357187 w 490537"/>
              <a:gd name="connsiteY79" fmla="*/ 113506 h 301625"/>
              <a:gd name="connsiteX80" fmla="*/ 350043 w 490537"/>
              <a:gd name="connsiteY80" fmla="*/ 108744 h 301625"/>
              <a:gd name="connsiteX81" fmla="*/ 342900 w 490537"/>
              <a:gd name="connsiteY81" fmla="*/ 99219 h 301625"/>
              <a:gd name="connsiteX82" fmla="*/ 250031 w 490537"/>
              <a:gd name="connsiteY82" fmla="*/ 56356 h 301625"/>
              <a:gd name="connsiteX83" fmla="*/ 195262 w 490537"/>
              <a:gd name="connsiteY83" fmla="*/ 34925 h 301625"/>
              <a:gd name="connsiteX84" fmla="*/ 178593 w 490537"/>
              <a:gd name="connsiteY84" fmla="*/ 30163 h 301625"/>
              <a:gd name="connsiteX85" fmla="*/ 130968 w 490537"/>
              <a:gd name="connsiteY85" fmla="*/ 3969 h 30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490537" h="301625">
                <a:moveTo>
                  <a:pt x="130968" y="3969"/>
                </a:moveTo>
                <a:cubicBezTo>
                  <a:pt x="120253" y="0"/>
                  <a:pt x="119429" y="4071"/>
                  <a:pt x="114300" y="6350"/>
                </a:cubicBezTo>
                <a:cubicBezTo>
                  <a:pt x="111685" y="7512"/>
                  <a:pt x="111691" y="11609"/>
                  <a:pt x="109537" y="13494"/>
                </a:cubicBezTo>
                <a:cubicBezTo>
                  <a:pt x="105230" y="17263"/>
                  <a:pt x="100012" y="19844"/>
                  <a:pt x="95250" y="23019"/>
                </a:cubicBezTo>
                <a:lnTo>
                  <a:pt x="88106" y="27781"/>
                </a:lnTo>
                <a:cubicBezTo>
                  <a:pt x="85725" y="29369"/>
                  <a:pt x="83739" y="31850"/>
                  <a:pt x="80962" y="32544"/>
                </a:cubicBezTo>
                <a:lnTo>
                  <a:pt x="71437" y="34925"/>
                </a:lnTo>
                <a:cubicBezTo>
                  <a:pt x="69850" y="37306"/>
                  <a:pt x="67955" y="39509"/>
                  <a:pt x="66675" y="42069"/>
                </a:cubicBezTo>
                <a:cubicBezTo>
                  <a:pt x="65552" y="44314"/>
                  <a:pt x="65861" y="47253"/>
                  <a:pt x="64293" y="49213"/>
                </a:cubicBezTo>
                <a:cubicBezTo>
                  <a:pt x="62505" y="51448"/>
                  <a:pt x="59531" y="52388"/>
                  <a:pt x="57150" y="53975"/>
                </a:cubicBezTo>
                <a:cubicBezTo>
                  <a:pt x="53181" y="53181"/>
                  <a:pt x="49170" y="52576"/>
                  <a:pt x="45243" y="51594"/>
                </a:cubicBezTo>
                <a:cubicBezTo>
                  <a:pt x="42808" y="50985"/>
                  <a:pt x="39875" y="50988"/>
                  <a:pt x="38100" y="49213"/>
                </a:cubicBezTo>
                <a:cubicBezTo>
                  <a:pt x="36325" y="47438"/>
                  <a:pt x="36841" y="44314"/>
                  <a:pt x="35718" y="42069"/>
                </a:cubicBezTo>
                <a:cubicBezTo>
                  <a:pt x="31749" y="34130"/>
                  <a:pt x="30957" y="34926"/>
                  <a:pt x="23812" y="30163"/>
                </a:cubicBezTo>
                <a:cubicBezTo>
                  <a:pt x="22225" y="32544"/>
                  <a:pt x="20951" y="35167"/>
                  <a:pt x="19050" y="37306"/>
                </a:cubicBezTo>
                <a:cubicBezTo>
                  <a:pt x="14575" y="42340"/>
                  <a:pt x="8498" y="45990"/>
                  <a:pt x="4762" y="51594"/>
                </a:cubicBezTo>
                <a:lnTo>
                  <a:pt x="0" y="58738"/>
                </a:lnTo>
                <a:cubicBezTo>
                  <a:pt x="794" y="61913"/>
                  <a:pt x="337" y="65707"/>
                  <a:pt x="2381" y="68263"/>
                </a:cubicBezTo>
                <a:cubicBezTo>
                  <a:pt x="3949" y="70223"/>
                  <a:pt x="7280" y="69522"/>
                  <a:pt x="9525" y="70644"/>
                </a:cubicBezTo>
                <a:cubicBezTo>
                  <a:pt x="12085" y="71924"/>
                  <a:pt x="14053" y="74244"/>
                  <a:pt x="16668" y="75406"/>
                </a:cubicBezTo>
                <a:cubicBezTo>
                  <a:pt x="21256" y="77445"/>
                  <a:pt x="26193" y="78581"/>
                  <a:pt x="30956" y="80169"/>
                </a:cubicBezTo>
                <a:lnTo>
                  <a:pt x="45243" y="84931"/>
                </a:lnTo>
                <a:lnTo>
                  <a:pt x="52387" y="87313"/>
                </a:lnTo>
                <a:cubicBezTo>
                  <a:pt x="54768" y="89694"/>
                  <a:pt x="56873" y="92389"/>
                  <a:pt x="59531" y="94456"/>
                </a:cubicBezTo>
                <a:cubicBezTo>
                  <a:pt x="64049" y="97970"/>
                  <a:pt x="69771" y="99934"/>
                  <a:pt x="73818" y="103981"/>
                </a:cubicBezTo>
                <a:cubicBezTo>
                  <a:pt x="76199" y="106362"/>
                  <a:pt x="78018" y="109489"/>
                  <a:pt x="80962" y="111125"/>
                </a:cubicBezTo>
                <a:cubicBezTo>
                  <a:pt x="85351" y="113563"/>
                  <a:pt x="90487" y="114300"/>
                  <a:pt x="95250" y="115888"/>
                </a:cubicBezTo>
                <a:cubicBezTo>
                  <a:pt x="97631" y="116682"/>
                  <a:pt x="100305" y="116877"/>
                  <a:pt x="102393" y="118269"/>
                </a:cubicBezTo>
                <a:cubicBezTo>
                  <a:pt x="118770" y="129186"/>
                  <a:pt x="111251" y="125984"/>
                  <a:pt x="123825" y="130175"/>
                </a:cubicBezTo>
                <a:cubicBezTo>
                  <a:pt x="132158" y="135732"/>
                  <a:pt x="136525" y="137321"/>
                  <a:pt x="140493" y="149225"/>
                </a:cubicBezTo>
                <a:lnTo>
                  <a:pt x="145256" y="163513"/>
                </a:lnTo>
                <a:lnTo>
                  <a:pt x="147637" y="170656"/>
                </a:lnTo>
                <a:cubicBezTo>
                  <a:pt x="149583" y="194011"/>
                  <a:pt x="158172" y="196345"/>
                  <a:pt x="142875" y="203994"/>
                </a:cubicBezTo>
                <a:cubicBezTo>
                  <a:pt x="140630" y="205117"/>
                  <a:pt x="138112" y="205581"/>
                  <a:pt x="135731" y="206375"/>
                </a:cubicBezTo>
                <a:cubicBezTo>
                  <a:pt x="134143" y="208756"/>
                  <a:pt x="132248" y="210959"/>
                  <a:pt x="130968" y="213519"/>
                </a:cubicBezTo>
                <a:cubicBezTo>
                  <a:pt x="127646" y="220164"/>
                  <a:pt x="126369" y="231199"/>
                  <a:pt x="130968" y="237331"/>
                </a:cubicBezTo>
                <a:cubicBezTo>
                  <a:pt x="133397" y="240569"/>
                  <a:pt x="138906" y="238919"/>
                  <a:pt x="142875" y="239713"/>
                </a:cubicBezTo>
                <a:cubicBezTo>
                  <a:pt x="145924" y="238951"/>
                  <a:pt x="156129" y="236657"/>
                  <a:pt x="159543" y="234950"/>
                </a:cubicBezTo>
                <a:cubicBezTo>
                  <a:pt x="162103" y="233670"/>
                  <a:pt x="164057" y="231315"/>
                  <a:pt x="166687" y="230188"/>
                </a:cubicBezTo>
                <a:cubicBezTo>
                  <a:pt x="171213" y="228248"/>
                  <a:pt x="187269" y="225963"/>
                  <a:pt x="190500" y="225425"/>
                </a:cubicBezTo>
                <a:cubicBezTo>
                  <a:pt x="194469" y="226219"/>
                  <a:pt x="199544" y="224944"/>
                  <a:pt x="202406" y="227806"/>
                </a:cubicBezTo>
                <a:cubicBezTo>
                  <a:pt x="205956" y="231356"/>
                  <a:pt x="204383" y="237917"/>
                  <a:pt x="207168" y="242094"/>
                </a:cubicBezTo>
                <a:cubicBezTo>
                  <a:pt x="208756" y="244475"/>
                  <a:pt x="209236" y="248275"/>
                  <a:pt x="211931" y="249238"/>
                </a:cubicBezTo>
                <a:cubicBezTo>
                  <a:pt x="221025" y="252486"/>
                  <a:pt x="231138" y="251658"/>
                  <a:pt x="240506" y="254000"/>
                </a:cubicBezTo>
                <a:cubicBezTo>
                  <a:pt x="253957" y="257363"/>
                  <a:pt x="246822" y="255739"/>
                  <a:pt x="261937" y="258763"/>
                </a:cubicBezTo>
                <a:cubicBezTo>
                  <a:pt x="267493" y="257969"/>
                  <a:pt x="274176" y="259827"/>
                  <a:pt x="278606" y="256381"/>
                </a:cubicBezTo>
                <a:cubicBezTo>
                  <a:pt x="282568" y="253299"/>
                  <a:pt x="279818" y="245644"/>
                  <a:pt x="283368" y="242094"/>
                </a:cubicBezTo>
                <a:cubicBezTo>
                  <a:pt x="292287" y="233175"/>
                  <a:pt x="287317" y="236015"/>
                  <a:pt x="297656" y="232569"/>
                </a:cubicBezTo>
                <a:cubicBezTo>
                  <a:pt x="303041" y="224491"/>
                  <a:pt x="300394" y="227448"/>
                  <a:pt x="304800" y="223044"/>
                </a:cubicBezTo>
                <a:cubicBezTo>
                  <a:pt x="307181" y="218281"/>
                  <a:pt x="306763" y="209989"/>
                  <a:pt x="311943" y="208756"/>
                </a:cubicBezTo>
                <a:cubicBezTo>
                  <a:pt x="325864" y="205442"/>
                  <a:pt x="341069" y="207131"/>
                  <a:pt x="354806" y="211138"/>
                </a:cubicBezTo>
                <a:cubicBezTo>
                  <a:pt x="361272" y="213024"/>
                  <a:pt x="365357" y="219821"/>
                  <a:pt x="369093" y="225425"/>
                </a:cubicBezTo>
                <a:cubicBezTo>
                  <a:pt x="380819" y="243015"/>
                  <a:pt x="375184" y="235134"/>
                  <a:pt x="385762" y="249238"/>
                </a:cubicBezTo>
                <a:cubicBezTo>
                  <a:pt x="387331" y="253944"/>
                  <a:pt x="388709" y="260168"/>
                  <a:pt x="392906" y="263525"/>
                </a:cubicBezTo>
                <a:cubicBezTo>
                  <a:pt x="394866" y="265093"/>
                  <a:pt x="397669" y="265112"/>
                  <a:pt x="400050" y="265906"/>
                </a:cubicBezTo>
                <a:lnTo>
                  <a:pt x="414337" y="275431"/>
                </a:lnTo>
                <a:cubicBezTo>
                  <a:pt x="416718" y="277019"/>
                  <a:pt x="418766" y="279289"/>
                  <a:pt x="421481" y="280194"/>
                </a:cubicBezTo>
                <a:cubicBezTo>
                  <a:pt x="426243" y="281781"/>
                  <a:pt x="430898" y="283738"/>
                  <a:pt x="435768" y="284956"/>
                </a:cubicBezTo>
                <a:cubicBezTo>
                  <a:pt x="447728" y="287947"/>
                  <a:pt x="442188" y="286303"/>
                  <a:pt x="452437" y="289719"/>
                </a:cubicBezTo>
                <a:cubicBezTo>
                  <a:pt x="454818" y="292100"/>
                  <a:pt x="456569" y="295357"/>
                  <a:pt x="459581" y="296863"/>
                </a:cubicBezTo>
                <a:cubicBezTo>
                  <a:pt x="463217" y="298681"/>
                  <a:pt x="490470" y="301617"/>
                  <a:pt x="490537" y="301625"/>
                </a:cubicBezTo>
                <a:cubicBezTo>
                  <a:pt x="489743" y="299244"/>
                  <a:pt x="489548" y="296570"/>
                  <a:pt x="488156" y="294481"/>
                </a:cubicBezTo>
                <a:cubicBezTo>
                  <a:pt x="482940" y="286657"/>
                  <a:pt x="480455" y="288065"/>
                  <a:pt x="473868" y="282575"/>
                </a:cubicBezTo>
                <a:cubicBezTo>
                  <a:pt x="471281" y="280419"/>
                  <a:pt x="469106" y="277812"/>
                  <a:pt x="466725" y="275431"/>
                </a:cubicBezTo>
                <a:cubicBezTo>
                  <a:pt x="466570" y="274811"/>
                  <a:pt x="463203" y="260314"/>
                  <a:pt x="461962" y="258763"/>
                </a:cubicBezTo>
                <a:cubicBezTo>
                  <a:pt x="458604" y="254566"/>
                  <a:pt x="452382" y="253188"/>
                  <a:pt x="447675" y="251619"/>
                </a:cubicBezTo>
                <a:cubicBezTo>
                  <a:pt x="441363" y="245307"/>
                  <a:pt x="432875" y="238687"/>
                  <a:pt x="428625" y="230188"/>
                </a:cubicBezTo>
                <a:cubicBezTo>
                  <a:pt x="427502" y="227943"/>
                  <a:pt x="427784" y="225025"/>
                  <a:pt x="426243" y="223044"/>
                </a:cubicBezTo>
                <a:cubicBezTo>
                  <a:pt x="422108" y="217728"/>
                  <a:pt x="415692" y="214360"/>
                  <a:pt x="411956" y="208756"/>
                </a:cubicBezTo>
                <a:lnTo>
                  <a:pt x="397668" y="187325"/>
                </a:lnTo>
                <a:lnTo>
                  <a:pt x="392906" y="180181"/>
                </a:lnTo>
                <a:cubicBezTo>
                  <a:pt x="397668" y="179387"/>
                  <a:pt x="402480" y="178847"/>
                  <a:pt x="407193" y="177800"/>
                </a:cubicBezTo>
                <a:cubicBezTo>
                  <a:pt x="409643" y="177256"/>
                  <a:pt x="413728" y="177854"/>
                  <a:pt x="414337" y="175419"/>
                </a:cubicBezTo>
                <a:cubicBezTo>
                  <a:pt x="415698" y="169974"/>
                  <a:pt x="414466" y="163770"/>
                  <a:pt x="411956" y="158750"/>
                </a:cubicBezTo>
                <a:cubicBezTo>
                  <a:pt x="410181" y="155200"/>
                  <a:pt x="405877" y="153575"/>
                  <a:pt x="402431" y="151606"/>
                </a:cubicBezTo>
                <a:cubicBezTo>
                  <a:pt x="400252" y="150361"/>
                  <a:pt x="397532" y="150347"/>
                  <a:pt x="395287" y="149225"/>
                </a:cubicBezTo>
                <a:cubicBezTo>
                  <a:pt x="372642" y="137904"/>
                  <a:pt x="410720" y="151989"/>
                  <a:pt x="373856" y="139700"/>
                </a:cubicBezTo>
                <a:lnTo>
                  <a:pt x="366712" y="137319"/>
                </a:lnTo>
                <a:lnTo>
                  <a:pt x="359568" y="134938"/>
                </a:lnTo>
                <a:cubicBezTo>
                  <a:pt x="358774" y="127794"/>
                  <a:pt x="359643" y="120261"/>
                  <a:pt x="357187" y="113506"/>
                </a:cubicBezTo>
                <a:cubicBezTo>
                  <a:pt x="356209" y="110816"/>
                  <a:pt x="352242" y="110576"/>
                  <a:pt x="350043" y="108744"/>
                </a:cubicBezTo>
                <a:cubicBezTo>
                  <a:pt x="342339" y="102324"/>
                  <a:pt x="369887" y="109141"/>
                  <a:pt x="342900" y="99219"/>
                </a:cubicBezTo>
                <a:lnTo>
                  <a:pt x="250031" y="56356"/>
                </a:lnTo>
                <a:lnTo>
                  <a:pt x="195262" y="34925"/>
                </a:lnTo>
                <a:cubicBezTo>
                  <a:pt x="180344" y="29188"/>
                  <a:pt x="196641" y="36180"/>
                  <a:pt x="178593" y="30163"/>
                </a:cubicBezTo>
                <a:cubicBezTo>
                  <a:pt x="176909" y="29602"/>
                  <a:pt x="141683" y="7938"/>
                  <a:pt x="130968" y="3969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자유형 38"/>
          <p:cNvSpPr/>
          <p:nvPr/>
        </p:nvSpPr>
        <p:spPr>
          <a:xfrm>
            <a:off x="4793456" y="3805238"/>
            <a:ext cx="92973" cy="57150"/>
          </a:xfrm>
          <a:custGeom>
            <a:avLst/>
            <a:gdLst>
              <a:gd name="connsiteX0" fmla="*/ 42863 w 92973"/>
              <a:gd name="connsiteY0" fmla="*/ 57150 h 57150"/>
              <a:gd name="connsiteX1" fmla="*/ 35719 w 92973"/>
              <a:gd name="connsiteY1" fmla="*/ 52387 h 57150"/>
              <a:gd name="connsiteX2" fmla="*/ 26194 w 92973"/>
              <a:gd name="connsiteY2" fmla="*/ 47625 h 57150"/>
              <a:gd name="connsiteX3" fmla="*/ 23813 w 92973"/>
              <a:gd name="connsiteY3" fmla="*/ 40481 h 57150"/>
              <a:gd name="connsiteX4" fmla="*/ 7144 w 92973"/>
              <a:gd name="connsiteY4" fmla="*/ 28575 h 57150"/>
              <a:gd name="connsiteX5" fmla="*/ 0 w 92973"/>
              <a:gd name="connsiteY5" fmla="*/ 21431 h 57150"/>
              <a:gd name="connsiteX6" fmla="*/ 2382 w 92973"/>
              <a:gd name="connsiteY6" fmla="*/ 14287 h 57150"/>
              <a:gd name="connsiteX7" fmla="*/ 16669 w 92973"/>
              <a:gd name="connsiteY7" fmla="*/ 4762 h 57150"/>
              <a:gd name="connsiteX8" fmla="*/ 23813 w 92973"/>
              <a:gd name="connsiteY8" fmla="*/ 0 h 57150"/>
              <a:gd name="connsiteX9" fmla="*/ 54769 w 92973"/>
              <a:gd name="connsiteY9" fmla="*/ 2381 h 57150"/>
              <a:gd name="connsiteX10" fmla="*/ 61913 w 92973"/>
              <a:gd name="connsiteY10" fmla="*/ 4762 h 57150"/>
              <a:gd name="connsiteX11" fmla="*/ 78582 w 92973"/>
              <a:gd name="connsiteY11" fmla="*/ 7143 h 57150"/>
              <a:gd name="connsiteX12" fmla="*/ 83344 w 92973"/>
              <a:gd name="connsiteY12" fmla="*/ 14287 h 57150"/>
              <a:gd name="connsiteX13" fmla="*/ 88107 w 92973"/>
              <a:gd name="connsiteY13" fmla="*/ 28575 h 57150"/>
              <a:gd name="connsiteX14" fmla="*/ 92869 w 92973"/>
              <a:gd name="connsiteY14" fmla="*/ 35718 h 57150"/>
              <a:gd name="connsiteX15" fmla="*/ 90488 w 92973"/>
              <a:gd name="connsiteY15" fmla="*/ 45243 h 57150"/>
              <a:gd name="connsiteX16" fmla="*/ 76200 w 92973"/>
              <a:gd name="connsiteY16" fmla="*/ 50006 h 57150"/>
              <a:gd name="connsiteX17" fmla="*/ 69057 w 92973"/>
              <a:gd name="connsiteY17" fmla="*/ 52387 h 57150"/>
              <a:gd name="connsiteX18" fmla="*/ 42863 w 92973"/>
              <a:gd name="connsiteY18" fmla="*/ 5715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2973" h="57150">
                <a:moveTo>
                  <a:pt x="42863" y="57150"/>
                </a:moveTo>
                <a:cubicBezTo>
                  <a:pt x="37307" y="57150"/>
                  <a:pt x="38204" y="53807"/>
                  <a:pt x="35719" y="52387"/>
                </a:cubicBezTo>
                <a:cubicBezTo>
                  <a:pt x="32637" y="50626"/>
                  <a:pt x="28704" y="50135"/>
                  <a:pt x="26194" y="47625"/>
                </a:cubicBezTo>
                <a:cubicBezTo>
                  <a:pt x="24419" y="45850"/>
                  <a:pt x="25420" y="42409"/>
                  <a:pt x="23813" y="40481"/>
                </a:cubicBezTo>
                <a:cubicBezTo>
                  <a:pt x="19910" y="35797"/>
                  <a:pt x="11885" y="32526"/>
                  <a:pt x="7144" y="28575"/>
                </a:cubicBezTo>
                <a:cubicBezTo>
                  <a:pt x="4557" y="26419"/>
                  <a:pt x="2381" y="23812"/>
                  <a:pt x="0" y="21431"/>
                </a:cubicBezTo>
                <a:cubicBezTo>
                  <a:pt x="794" y="19050"/>
                  <a:pt x="990" y="16376"/>
                  <a:pt x="2382" y="14287"/>
                </a:cubicBezTo>
                <a:cubicBezTo>
                  <a:pt x="9153" y="4130"/>
                  <a:pt x="7930" y="9131"/>
                  <a:pt x="16669" y="4762"/>
                </a:cubicBezTo>
                <a:cubicBezTo>
                  <a:pt x="19229" y="3482"/>
                  <a:pt x="21432" y="1587"/>
                  <a:pt x="23813" y="0"/>
                </a:cubicBezTo>
                <a:cubicBezTo>
                  <a:pt x="34132" y="794"/>
                  <a:pt x="44500" y="1097"/>
                  <a:pt x="54769" y="2381"/>
                </a:cubicBezTo>
                <a:cubicBezTo>
                  <a:pt x="57260" y="2692"/>
                  <a:pt x="59452" y="4270"/>
                  <a:pt x="61913" y="4762"/>
                </a:cubicBezTo>
                <a:cubicBezTo>
                  <a:pt x="67417" y="5863"/>
                  <a:pt x="73026" y="6349"/>
                  <a:pt x="78582" y="7143"/>
                </a:cubicBezTo>
                <a:cubicBezTo>
                  <a:pt x="80169" y="9524"/>
                  <a:pt x="82182" y="11672"/>
                  <a:pt x="83344" y="14287"/>
                </a:cubicBezTo>
                <a:cubicBezTo>
                  <a:pt x="85383" y="18875"/>
                  <a:pt x="85322" y="24398"/>
                  <a:pt x="88107" y="28575"/>
                </a:cubicBezTo>
                <a:lnTo>
                  <a:pt x="92869" y="35718"/>
                </a:lnTo>
                <a:cubicBezTo>
                  <a:pt x="92075" y="38893"/>
                  <a:pt x="92973" y="43113"/>
                  <a:pt x="90488" y="45243"/>
                </a:cubicBezTo>
                <a:cubicBezTo>
                  <a:pt x="86676" y="48510"/>
                  <a:pt x="80963" y="48418"/>
                  <a:pt x="76200" y="50006"/>
                </a:cubicBezTo>
                <a:lnTo>
                  <a:pt x="69057" y="52387"/>
                </a:lnTo>
                <a:cubicBezTo>
                  <a:pt x="55137" y="57027"/>
                  <a:pt x="48419" y="57150"/>
                  <a:pt x="42863" y="57150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자유형 39"/>
          <p:cNvSpPr/>
          <p:nvPr/>
        </p:nvSpPr>
        <p:spPr>
          <a:xfrm>
            <a:off x="1489075" y="1638300"/>
            <a:ext cx="253620" cy="89256"/>
          </a:xfrm>
          <a:custGeom>
            <a:avLst/>
            <a:gdLst>
              <a:gd name="connsiteX0" fmla="*/ 231775 w 253620"/>
              <a:gd name="connsiteY0" fmla="*/ 0 h 89256"/>
              <a:gd name="connsiteX1" fmla="*/ 187325 w 253620"/>
              <a:gd name="connsiteY1" fmla="*/ 9525 h 89256"/>
              <a:gd name="connsiteX2" fmla="*/ 177800 w 253620"/>
              <a:gd name="connsiteY2" fmla="*/ 12700 h 89256"/>
              <a:gd name="connsiteX3" fmla="*/ 168275 w 253620"/>
              <a:gd name="connsiteY3" fmla="*/ 15875 h 89256"/>
              <a:gd name="connsiteX4" fmla="*/ 98425 w 253620"/>
              <a:gd name="connsiteY4" fmla="*/ 12700 h 89256"/>
              <a:gd name="connsiteX5" fmla="*/ 88900 w 253620"/>
              <a:gd name="connsiteY5" fmla="*/ 6350 h 89256"/>
              <a:gd name="connsiteX6" fmla="*/ 66675 w 253620"/>
              <a:gd name="connsiteY6" fmla="*/ 9525 h 89256"/>
              <a:gd name="connsiteX7" fmla="*/ 53975 w 253620"/>
              <a:gd name="connsiteY7" fmla="*/ 19050 h 89256"/>
              <a:gd name="connsiteX8" fmla="*/ 34925 w 253620"/>
              <a:gd name="connsiteY8" fmla="*/ 22225 h 89256"/>
              <a:gd name="connsiteX9" fmla="*/ 31750 w 253620"/>
              <a:gd name="connsiteY9" fmla="*/ 44450 h 89256"/>
              <a:gd name="connsiteX10" fmla="*/ 22225 w 253620"/>
              <a:gd name="connsiteY10" fmla="*/ 47625 h 89256"/>
              <a:gd name="connsiteX11" fmla="*/ 0 w 253620"/>
              <a:gd name="connsiteY11" fmla="*/ 50800 h 89256"/>
              <a:gd name="connsiteX12" fmla="*/ 9525 w 253620"/>
              <a:gd name="connsiteY12" fmla="*/ 73025 h 89256"/>
              <a:gd name="connsiteX13" fmla="*/ 19050 w 253620"/>
              <a:gd name="connsiteY13" fmla="*/ 82550 h 89256"/>
              <a:gd name="connsiteX14" fmla="*/ 50800 w 253620"/>
              <a:gd name="connsiteY14" fmla="*/ 85725 h 89256"/>
              <a:gd name="connsiteX15" fmla="*/ 60325 w 253620"/>
              <a:gd name="connsiteY15" fmla="*/ 88900 h 89256"/>
              <a:gd name="connsiteX16" fmla="*/ 111125 w 253620"/>
              <a:gd name="connsiteY16" fmla="*/ 82550 h 89256"/>
              <a:gd name="connsiteX17" fmla="*/ 136525 w 253620"/>
              <a:gd name="connsiteY17" fmla="*/ 76200 h 89256"/>
              <a:gd name="connsiteX18" fmla="*/ 146050 w 253620"/>
              <a:gd name="connsiteY18" fmla="*/ 73025 h 89256"/>
              <a:gd name="connsiteX19" fmla="*/ 158750 w 253620"/>
              <a:gd name="connsiteY19" fmla="*/ 69850 h 89256"/>
              <a:gd name="connsiteX20" fmla="*/ 196850 w 253620"/>
              <a:gd name="connsiteY20" fmla="*/ 60325 h 89256"/>
              <a:gd name="connsiteX21" fmla="*/ 206375 w 253620"/>
              <a:gd name="connsiteY21" fmla="*/ 57150 h 89256"/>
              <a:gd name="connsiteX22" fmla="*/ 234950 w 253620"/>
              <a:gd name="connsiteY22" fmla="*/ 41275 h 89256"/>
              <a:gd name="connsiteX23" fmla="*/ 244475 w 253620"/>
              <a:gd name="connsiteY23" fmla="*/ 12700 h 89256"/>
              <a:gd name="connsiteX24" fmla="*/ 234950 w 253620"/>
              <a:gd name="connsiteY24" fmla="*/ 6350 h 89256"/>
              <a:gd name="connsiteX25" fmla="*/ 231775 w 253620"/>
              <a:gd name="connsiteY25" fmla="*/ 0 h 89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53620" h="89256">
                <a:moveTo>
                  <a:pt x="231775" y="0"/>
                </a:moveTo>
                <a:cubicBezTo>
                  <a:pt x="199733" y="4005"/>
                  <a:pt x="214470" y="477"/>
                  <a:pt x="187325" y="9525"/>
                </a:cubicBezTo>
                <a:lnTo>
                  <a:pt x="177800" y="12700"/>
                </a:lnTo>
                <a:lnTo>
                  <a:pt x="168275" y="15875"/>
                </a:lnTo>
                <a:cubicBezTo>
                  <a:pt x="144992" y="14817"/>
                  <a:pt x="121566" y="15477"/>
                  <a:pt x="98425" y="12700"/>
                </a:cubicBezTo>
                <a:cubicBezTo>
                  <a:pt x="94636" y="12245"/>
                  <a:pt x="92697" y="6730"/>
                  <a:pt x="88900" y="6350"/>
                </a:cubicBezTo>
                <a:cubicBezTo>
                  <a:pt x="81454" y="5605"/>
                  <a:pt x="74083" y="8467"/>
                  <a:pt x="66675" y="9525"/>
                </a:cubicBezTo>
                <a:cubicBezTo>
                  <a:pt x="62442" y="12700"/>
                  <a:pt x="58888" y="17085"/>
                  <a:pt x="53975" y="19050"/>
                </a:cubicBezTo>
                <a:cubicBezTo>
                  <a:pt x="47998" y="21441"/>
                  <a:pt x="39164" y="17380"/>
                  <a:pt x="34925" y="22225"/>
                </a:cubicBezTo>
                <a:cubicBezTo>
                  <a:pt x="29997" y="27857"/>
                  <a:pt x="35097" y="37757"/>
                  <a:pt x="31750" y="44450"/>
                </a:cubicBezTo>
                <a:cubicBezTo>
                  <a:pt x="30253" y="47443"/>
                  <a:pt x="25507" y="46969"/>
                  <a:pt x="22225" y="47625"/>
                </a:cubicBezTo>
                <a:cubicBezTo>
                  <a:pt x="14887" y="49093"/>
                  <a:pt x="7408" y="49742"/>
                  <a:pt x="0" y="50800"/>
                </a:cubicBezTo>
                <a:cubicBezTo>
                  <a:pt x="3026" y="62904"/>
                  <a:pt x="1694" y="63628"/>
                  <a:pt x="9525" y="73025"/>
                </a:cubicBezTo>
                <a:cubicBezTo>
                  <a:pt x="12400" y="76474"/>
                  <a:pt x="14758" y="81230"/>
                  <a:pt x="19050" y="82550"/>
                </a:cubicBezTo>
                <a:cubicBezTo>
                  <a:pt x="29216" y="85678"/>
                  <a:pt x="40217" y="84667"/>
                  <a:pt x="50800" y="85725"/>
                </a:cubicBezTo>
                <a:cubicBezTo>
                  <a:pt x="53975" y="86783"/>
                  <a:pt x="56978" y="88900"/>
                  <a:pt x="60325" y="88900"/>
                </a:cubicBezTo>
                <a:cubicBezTo>
                  <a:pt x="113076" y="88900"/>
                  <a:pt x="86535" y="89256"/>
                  <a:pt x="111125" y="82550"/>
                </a:cubicBezTo>
                <a:cubicBezTo>
                  <a:pt x="119545" y="80254"/>
                  <a:pt x="128246" y="78960"/>
                  <a:pt x="136525" y="76200"/>
                </a:cubicBezTo>
                <a:cubicBezTo>
                  <a:pt x="139700" y="75142"/>
                  <a:pt x="142832" y="73944"/>
                  <a:pt x="146050" y="73025"/>
                </a:cubicBezTo>
                <a:cubicBezTo>
                  <a:pt x="150246" y="71826"/>
                  <a:pt x="154610" y="71230"/>
                  <a:pt x="158750" y="69850"/>
                </a:cubicBezTo>
                <a:cubicBezTo>
                  <a:pt x="189561" y="59580"/>
                  <a:pt x="158494" y="65804"/>
                  <a:pt x="196850" y="60325"/>
                </a:cubicBezTo>
                <a:cubicBezTo>
                  <a:pt x="200025" y="59267"/>
                  <a:pt x="203449" y="58775"/>
                  <a:pt x="206375" y="57150"/>
                </a:cubicBezTo>
                <a:cubicBezTo>
                  <a:pt x="239127" y="38954"/>
                  <a:pt x="213397" y="48459"/>
                  <a:pt x="234950" y="41275"/>
                </a:cubicBezTo>
                <a:cubicBezTo>
                  <a:pt x="241397" y="31605"/>
                  <a:pt x="253620" y="24131"/>
                  <a:pt x="244475" y="12700"/>
                </a:cubicBezTo>
                <a:cubicBezTo>
                  <a:pt x="242091" y="9720"/>
                  <a:pt x="238363" y="8057"/>
                  <a:pt x="234950" y="6350"/>
                </a:cubicBezTo>
                <a:cubicBezTo>
                  <a:pt x="231957" y="4853"/>
                  <a:pt x="225425" y="3175"/>
                  <a:pt x="231775" y="0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자유형 41"/>
          <p:cNvSpPr/>
          <p:nvPr/>
        </p:nvSpPr>
        <p:spPr>
          <a:xfrm>
            <a:off x="1329082" y="1980678"/>
            <a:ext cx="220652" cy="112169"/>
          </a:xfrm>
          <a:custGeom>
            <a:avLst/>
            <a:gdLst>
              <a:gd name="connsiteX0" fmla="*/ 147293 w 220652"/>
              <a:gd name="connsiteY0" fmla="*/ 60847 h 112169"/>
              <a:gd name="connsiteX1" fmla="*/ 134593 w 220652"/>
              <a:gd name="connsiteY1" fmla="*/ 79897 h 112169"/>
              <a:gd name="connsiteX2" fmla="*/ 118718 w 220652"/>
              <a:gd name="connsiteY2" fmla="*/ 95772 h 112169"/>
              <a:gd name="connsiteX3" fmla="*/ 77443 w 220652"/>
              <a:gd name="connsiteY3" fmla="*/ 98947 h 112169"/>
              <a:gd name="connsiteX4" fmla="*/ 48868 w 220652"/>
              <a:gd name="connsiteY4" fmla="*/ 108472 h 112169"/>
              <a:gd name="connsiteX5" fmla="*/ 39343 w 220652"/>
              <a:gd name="connsiteY5" fmla="*/ 111647 h 112169"/>
              <a:gd name="connsiteX6" fmla="*/ 4418 w 220652"/>
              <a:gd name="connsiteY6" fmla="*/ 108472 h 112169"/>
              <a:gd name="connsiteX7" fmla="*/ 1243 w 220652"/>
              <a:gd name="connsiteY7" fmla="*/ 98947 h 112169"/>
              <a:gd name="connsiteX8" fmla="*/ 23468 w 220652"/>
              <a:gd name="connsiteY8" fmla="*/ 89422 h 112169"/>
              <a:gd name="connsiteX9" fmla="*/ 32993 w 220652"/>
              <a:gd name="connsiteY9" fmla="*/ 83072 h 112169"/>
              <a:gd name="connsiteX10" fmla="*/ 42518 w 220652"/>
              <a:gd name="connsiteY10" fmla="*/ 79897 h 112169"/>
              <a:gd name="connsiteX11" fmla="*/ 71093 w 220652"/>
              <a:gd name="connsiteY11" fmla="*/ 64022 h 112169"/>
              <a:gd name="connsiteX12" fmla="*/ 77443 w 220652"/>
              <a:gd name="connsiteY12" fmla="*/ 38622 h 112169"/>
              <a:gd name="connsiteX13" fmla="*/ 80618 w 220652"/>
              <a:gd name="connsiteY13" fmla="*/ 25922 h 112169"/>
              <a:gd name="connsiteX14" fmla="*/ 90143 w 220652"/>
              <a:gd name="connsiteY14" fmla="*/ 22747 h 112169"/>
              <a:gd name="connsiteX15" fmla="*/ 131418 w 220652"/>
              <a:gd name="connsiteY15" fmla="*/ 19572 h 112169"/>
              <a:gd name="connsiteX16" fmla="*/ 159993 w 220652"/>
              <a:gd name="connsiteY16" fmla="*/ 3697 h 112169"/>
              <a:gd name="connsiteX17" fmla="*/ 179043 w 220652"/>
              <a:gd name="connsiteY17" fmla="*/ 522 h 112169"/>
              <a:gd name="connsiteX18" fmla="*/ 213968 w 220652"/>
              <a:gd name="connsiteY18" fmla="*/ 3697 h 112169"/>
              <a:gd name="connsiteX19" fmla="*/ 213968 w 220652"/>
              <a:gd name="connsiteY19" fmla="*/ 22747 h 112169"/>
              <a:gd name="connsiteX20" fmla="*/ 194918 w 220652"/>
              <a:gd name="connsiteY20" fmla="*/ 32272 h 112169"/>
              <a:gd name="connsiteX21" fmla="*/ 185393 w 220652"/>
              <a:gd name="connsiteY21" fmla="*/ 38622 h 112169"/>
              <a:gd name="connsiteX22" fmla="*/ 169518 w 220652"/>
              <a:gd name="connsiteY22" fmla="*/ 57672 h 112169"/>
              <a:gd name="connsiteX23" fmla="*/ 159993 w 220652"/>
              <a:gd name="connsiteY23" fmla="*/ 60847 h 112169"/>
              <a:gd name="connsiteX24" fmla="*/ 147293 w 220652"/>
              <a:gd name="connsiteY24" fmla="*/ 60847 h 112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20652" h="112169">
                <a:moveTo>
                  <a:pt x="147293" y="60847"/>
                </a:moveTo>
                <a:cubicBezTo>
                  <a:pt x="143060" y="64022"/>
                  <a:pt x="147806" y="64042"/>
                  <a:pt x="134593" y="79897"/>
                </a:cubicBezTo>
                <a:cubicBezTo>
                  <a:pt x="129628" y="85855"/>
                  <a:pt x="127916" y="94047"/>
                  <a:pt x="118718" y="95772"/>
                </a:cubicBezTo>
                <a:cubicBezTo>
                  <a:pt x="105155" y="98315"/>
                  <a:pt x="91201" y="97889"/>
                  <a:pt x="77443" y="98947"/>
                </a:cubicBezTo>
                <a:lnTo>
                  <a:pt x="48868" y="108472"/>
                </a:lnTo>
                <a:lnTo>
                  <a:pt x="39343" y="111647"/>
                </a:lnTo>
                <a:cubicBezTo>
                  <a:pt x="27701" y="110589"/>
                  <a:pt x="15508" y="112169"/>
                  <a:pt x="4418" y="108472"/>
                </a:cubicBezTo>
                <a:cubicBezTo>
                  <a:pt x="1243" y="107414"/>
                  <a:pt x="0" y="102054"/>
                  <a:pt x="1243" y="98947"/>
                </a:cubicBezTo>
                <a:cubicBezTo>
                  <a:pt x="3679" y="92856"/>
                  <a:pt x="19324" y="90458"/>
                  <a:pt x="23468" y="89422"/>
                </a:cubicBezTo>
                <a:cubicBezTo>
                  <a:pt x="26643" y="87305"/>
                  <a:pt x="29580" y="84779"/>
                  <a:pt x="32993" y="83072"/>
                </a:cubicBezTo>
                <a:cubicBezTo>
                  <a:pt x="35986" y="81575"/>
                  <a:pt x="39592" y="81522"/>
                  <a:pt x="42518" y="79897"/>
                </a:cubicBezTo>
                <a:cubicBezTo>
                  <a:pt x="75270" y="61701"/>
                  <a:pt x="49540" y="71206"/>
                  <a:pt x="71093" y="64022"/>
                </a:cubicBezTo>
                <a:cubicBezTo>
                  <a:pt x="77548" y="31747"/>
                  <a:pt x="70934" y="61402"/>
                  <a:pt x="77443" y="38622"/>
                </a:cubicBezTo>
                <a:cubicBezTo>
                  <a:pt x="78642" y="34426"/>
                  <a:pt x="77892" y="29329"/>
                  <a:pt x="80618" y="25922"/>
                </a:cubicBezTo>
                <a:cubicBezTo>
                  <a:pt x="82709" y="23309"/>
                  <a:pt x="86822" y="23162"/>
                  <a:pt x="90143" y="22747"/>
                </a:cubicBezTo>
                <a:cubicBezTo>
                  <a:pt x="103835" y="21035"/>
                  <a:pt x="117660" y="20630"/>
                  <a:pt x="131418" y="19572"/>
                </a:cubicBezTo>
                <a:cubicBezTo>
                  <a:pt x="143695" y="11387"/>
                  <a:pt x="147419" y="6491"/>
                  <a:pt x="159993" y="3697"/>
                </a:cubicBezTo>
                <a:cubicBezTo>
                  <a:pt x="166277" y="2300"/>
                  <a:pt x="172693" y="1580"/>
                  <a:pt x="179043" y="522"/>
                </a:cubicBezTo>
                <a:cubicBezTo>
                  <a:pt x="190685" y="1580"/>
                  <a:pt x="202878" y="0"/>
                  <a:pt x="213968" y="3697"/>
                </a:cubicBezTo>
                <a:cubicBezTo>
                  <a:pt x="220652" y="5925"/>
                  <a:pt x="215750" y="20519"/>
                  <a:pt x="213968" y="22747"/>
                </a:cubicBezTo>
                <a:cubicBezTo>
                  <a:pt x="207902" y="30330"/>
                  <a:pt x="202587" y="28437"/>
                  <a:pt x="194918" y="32272"/>
                </a:cubicBezTo>
                <a:cubicBezTo>
                  <a:pt x="191505" y="33979"/>
                  <a:pt x="188568" y="36505"/>
                  <a:pt x="185393" y="38622"/>
                </a:cubicBezTo>
                <a:cubicBezTo>
                  <a:pt x="180707" y="45650"/>
                  <a:pt x="176852" y="52783"/>
                  <a:pt x="169518" y="57672"/>
                </a:cubicBezTo>
                <a:cubicBezTo>
                  <a:pt x="166733" y="59528"/>
                  <a:pt x="162986" y="59350"/>
                  <a:pt x="159993" y="60847"/>
                </a:cubicBezTo>
                <a:cubicBezTo>
                  <a:pt x="146119" y="67784"/>
                  <a:pt x="151526" y="57672"/>
                  <a:pt x="147293" y="60847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자유형 42"/>
          <p:cNvSpPr/>
          <p:nvPr/>
        </p:nvSpPr>
        <p:spPr>
          <a:xfrm>
            <a:off x="1425457" y="1863981"/>
            <a:ext cx="298398" cy="271899"/>
          </a:xfrm>
          <a:custGeom>
            <a:avLst/>
            <a:gdLst>
              <a:gd name="connsiteX0" fmla="*/ 228718 w 298398"/>
              <a:gd name="connsiteY0" fmla="*/ 133094 h 271899"/>
              <a:gd name="connsiteX1" fmla="*/ 216018 w 298398"/>
              <a:gd name="connsiteY1" fmla="*/ 152144 h 271899"/>
              <a:gd name="connsiteX2" fmla="*/ 212843 w 298398"/>
              <a:gd name="connsiteY2" fmla="*/ 161669 h 271899"/>
              <a:gd name="connsiteX3" fmla="*/ 219193 w 298398"/>
              <a:gd name="connsiteY3" fmla="*/ 174369 h 271899"/>
              <a:gd name="connsiteX4" fmla="*/ 231893 w 298398"/>
              <a:gd name="connsiteY4" fmla="*/ 177544 h 271899"/>
              <a:gd name="connsiteX5" fmla="*/ 219193 w 298398"/>
              <a:gd name="connsiteY5" fmla="*/ 202944 h 271899"/>
              <a:gd name="connsiteX6" fmla="*/ 209668 w 298398"/>
              <a:gd name="connsiteY6" fmla="*/ 221994 h 271899"/>
              <a:gd name="connsiteX7" fmla="*/ 193793 w 298398"/>
              <a:gd name="connsiteY7" fmla="*/ 225169 h 271899"/>
              <a:gd name="connsiteX8" fmla="*/ 187443 w 298398"/>
              <a:gd name="connsiteY8" fmla="*/ 234694 h 271899"/>
              <a:gd name="connsiteX9" fmla="*/ 184268 w 298398"/>
              <a:gd name="connsiteY9" fmla="*/ 244219 h 271899"/>
              <a:gd name="connsiteX10" fmla="*/ 174743 w 298398"/>
              <a:gd name="connsiteY10" fmla="*/ 250569 h 271899"/>
              <a:gd name="connsiteX11" fmla="*/ 76318 w 298398"/>
              <a:gd name="connsiteY11" fmla="*/ 253744 h 271899"/>
              <a:gd name="connsiteX12" fmla="*/ 66793 w 298398"/>
              <a:gd name="connsiteY12" fmla="*/ 256919 h 271899"/>
              <a:gd name="connsiteX13" fmla="*/ 41393 w 298398"/>
              <a:gd name="connsiteY13" fmla="*/ 266444 h 271899"/>
              <a:gd name="connsiteX14" fmla="*/ 3293 w 298398"/>
              <a:gd name="connsiteY14" fmla="*/ 269619 h 271899"/>
              <a:gd name="connsiteX15" fmla="*/ 6468 w 298398"/>
              <a:gd name="connsiteY15" fmla="*/ 260094 h 271899"/>
              <a:gd name="connsiteX16" fmla="*/ 25518 w 298398"/>
              <a:gd name="connsiteY16" fmla="*/ 253744 h 271899"/>
              <a:gd name="connsiteX17" fmla="*/ 35043 w 298398"/>
              <a:gd name="connsiteY17" fmla="*/ 247394 h 271899"/>
              <a:gd name="connsiteX18" fmla="*/ 57268 w 298398"/>
              <a:gd name="connsiteY18" fmla="*/ 241044 h 271899"/>
              <a:gd name="connsiteX19" fmla="*/ 66793 w 298398"/>
              <a:gd name="connsiteY19" fmla="*/ 237869 h 271899"/>
              <a:gd name="connsiteX20" fmla="*/ 76318 w 298398"/>
              <a:gd name="connsiteY20" fmla="*/ 228344 h 271899"/>
              <a:gd name="connsiteX21" fmla="*/ 66793 w 298398"/>
              <a:gd name="connsiteY21" fmla="*/ 225169 h 271899"/>
              <a:gd name="connsiteX22" fmla="*/ 54093 w 298398"/>
              <a:gd name="connsiteY22" fmla="*/ 221994 h 271899"/>
              <a:gd name="connsiteX23" fmla="*/ 47743 w 298398"/>
              <a:gd name="connsiteY23" fmla="*/ 212469 h 271899"/>
              <a:gd name="connsiteX24" fmla="*/ 73143 w 298398"/>
              <a:gd name="connsiteY24" fmla="*/ 202944 h 271899"/>
              <a:gd name="connsiteX25" fmla="*/ 92193 w 298398"/>
              <a:gd name="connsiteY25" fmla="*/ 187069 h 271899"/>
              <a:gd name="connsiteX26" fmla="*/ 98543 w 298398"/>
              <a:gd name="connsiteY26" fmla="*/ 177544 h 271899"/>
              <a:gd name="connsiteX27" fmla="*/ 139818 w 298398"/>
              <a:gd name="connsiteY27" fmla="*/ 174369 h 271899"/>
              <a:gd name="connsiteX28" fmla="*/ 152518 w 298398"/>
              <a:gd name="connsiteY28" fmla="*/ 152144 h 271899"/>
              <a:gd name="connsiteX29" fmla="*/ 162043 w 298398"/>
              <a:gd name="connsiteY29" fmla="*/ 145794 h 271899"/>
              <a:gd name="connsiteX30" fmla="*/ 168393 w 298398"/>
              <a:gd name="connsiteY30" fmla="*/ 136269 h 271899"/>
              <a:gd name="connsiteX31" fmla="*/ 149343 w 298398"/>
              <a:gd name="connsiteY31" fmla="*/ 120394 h 271899"/>
              <a:gd name="connsiteX32" fmla="*/ 142993 w 298398"/>
              <a:gd name="connsiteY32" fmla="*/ 110869 h 271899"/>
              <a:gd name="connsiteX33" fmla="*/ 152518 w 298398"/>
              <a:gd name="connsiteY33" fmla="*/ 91819 h 271899"/>
              <a:gd name="connsiteX34" fmla="*/ 149343 w 298398"/>
              <a:gd name="connsiteY34" fmla="*/ 82294 h 271899"/>
              <a:gd name="connsiteX35" fmla="*/ 162043 w 298398"/>
              <a:gd name="connsiteY35" fmla="*/ 63244 h 271899"/>
              <a:gd name="connsiteX36" fmla="*/ 181093 w 298398"/>
              <a:gd name="connsiteY36" fmla="*/ 56894 h 271899"/>
              <a:gd name="connsiteX37" fmla="*/ 187443 w 298398"/>
              <a:gd name="connsiteY37" fmla="*/ 47369 h 271899"/>
              <a:gd name="connsiteX38" fmla="*/ 190618 w 298398"/>
              <a:gd name="connsiteY38" fmla="*/ 28319 h 271899"/>
              <a:gd name="connsiteX39" fmla="*/ 200143 w 298398"/>
              <a:gd name="connsiteY39" fmla="*/ 21969 h 271899"/>
              <a:gd name="connsiteX40" fmla="*/ 212843 w 298398"/>
              <a:gd name="connsiteY40" fmla="*/ 15619 h 271899"/>
              <a:gd name="connsiteX41" fmla="*/ 279518 w 298398"/>
              <a:gd name="connsiteY41" fmla="*/ 9269 h 271899"/>
              <a:gd name="connsiteX42" fmla="*/ 285868 w 298398"/>
              <a:gd name="connsiteY42" fmla="*/ 18794 h 271899"/>
              <a:gd name="connsiteX43" fmla="*/ 276343 w 298398"/>
              <a:gd name="connsiteY43" fmla="*/ 25144 h 271899"/>
              <a:gd name="connsiteX44" fmla="*/ 266818 w 298398"/>
              <a:gd name="connsiteY44" fmla="*/ 34669 h 271899"/>
              <a:gd name="connsiteX45" fmla="*/ 292218 w 298398"/>
              <a:gd name="connsiteY45" fmla="*/ 37844 h 271899"/>
              <a:gd name="connsiteX46" fmla="*/ 292218 w 298398"/>
              <a:gd name="connsiteY46" fmla="*/ 56894 h 271899"/>
              <a:gd name="connsiteX47" fmla="*/ 269993 w 298398"/>
              <a:gd name="connsiteY47" fmla="*/ 60069 h 271899"/>
              <a:gd name="connsiteX48" fmla="*/ 250943 w 298398"/>
              <a:gd name="connsiteY48" fmla="*/ 66419 h 271899"/>
              <a:gd name="connsiteX49" fmla="*/ 231893 w 298398"/>
              <a:gd name="connsiteY49" fmla="*/ 75944 h 271899"/>
              <a:gd name="connsiteX50" fmla="*/ 231893 w 298398"/>
              <a:gd name="connsiteY50" fmla="*/ 94994 h 271899"/>
              <a:gd name="connsiteX51" fmla="*/ 228718 w 298398"/>
              <a:gd name="connsiteY51" fmla="*/ 133094 h 271899"/>
              <a:gd name="connsiteX52" fmla="*/ 225543 w 298398"/>
              <a:gd name="connsiteY52" fmla="*/ 142619 h 271899"/>
              <a:gd name="connsiteX53" fmla="*/ 235068 w 298398"/>
              <a:gd name="connsiteY53" fmla="*/ 139444 h 271899"/>
              <a:gd name="connsiteX54" fmla="*/ 244593 w 298398"/>
              <a:gd name="connsiteY54" fmla="*/ 129919 h 271899"/>
              <a:gd name="connsiteX55" fmla="*/ 238243 w 298398"/>
              <a:gd name="connsiteY55" fmla="*/ 139444 h 271899"/>
              <a:gd name="connsiteX56" fmla="*/ 228718 w 298398"/>
              <a:gd name="connsiteY56" fmla="*/ 133094 h 271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98398" h="271899">
                <a:moveTo>
                  <a:pt x="228718" y="133094"/>
                </a:moveTo>
                <a:cubicBezTo>
                  <a:pt x="225014" y="135211"/>
                  <a:pt x="231873" y="128361"/>
                  <a:pt x="216018" y="152144"/>
                </a:cubicBezTo>
                <a:cubicBezTo>
                  <a:pt x="214162" y="154929"/>
                  <a:pt x="213901" y="158494"/>
                  <a:pt x="212843" y="161669"/>
                </a:cubicBezTo>
                <a:cubicBezTo>
                  <a:pt x="214960" y="165902"/>
                  <a:pt x="215557" y="171339"/>
                  <a:pt x="219193" y="174369"/>
                </a:cubicBezTo>
                <a:cubicBezTo>
                  <a:pt x="222545" y="177163"/>
                  <a:pt x="230174" y="173533"/>
                  <a:pt x="231893" y="177544"/>
                </a:cubicBezTo>
                <a:cubicBezTo>
                  <a:pt x="238653" y="193317"/>
                  <a:pt x="227814" y="197197"/>
                  <a:pt x="219193" y="202944"/>
                </a:cubicBezTo>
                <a:cubicBezTo>
                  <a:pt x="217563" y="207833"/>
                  <a:pt x="214737" y="219098"/>
                  <a:pt x="209668" y="221994"/>
                </a:cubicBezTo>
                <a:cubicBezTo>
                  <a:pt x="204983" y="224671"/>
                  <a:pt x="199085" y="224111"/>
                  <a:pt x="193793" y="225169"/>
                </a:cubicBezTo>
                <a:cubicBezTo>
                  <a:pt x="191676" y="228344"/>
                  <a:pt x="189150" y="231281"/>
                  <a:pt x="187443" y="234694"/>
                </a:cubicBezTo>
                <a:cubicBezTo>
                  <a:pt x="185946" y="237687"/>
                  <a:pt x="186359" y="241606"/>
                  <a:pt x="184268" y="244219"/>
                </a:cubicBezTo>
                <a:cubicBezTo>
                  <a:pt x="181884" y="247199"/>
                  <a:pt x="178544" y="250234"/>
                  <a:pt x="174743" y="250569"/>
                </a:cubicBezTo>
                <a:cubicBezTo>
                  <a:pt x="142045" y="253454"/>
                  <a:pt x="109126" y="252686"/>
                  <a:pt x="76318" y="253744"/>
                </a:cubicBezTo>
                <a:cubicBezTo>
                  <a:pt x="73143" y="254802"/>
                  <a:pt x="72614" y="242102"/>
                  <a:pt x="66793" y="256919"/>
                </a:cubicBezTo>
                <a:cubicBezTo>
                  <a:pt x="58326" y="260094"/>
                  <a:pt x="50260" y="264671"/>
                  <a:pt x="41393" y="266444"/>
                </a:cubicBezTo>
                <a:cubicBezTo>
                  <a:pt x="28896" y="268943"/>
                  <a:pt x="15831" y="271899"/>
                  <a:pt x="3293" y="269619"/>
                </a:cubicBezTo>
                <a:cubicBezTo>
                  <a:pt x="0" y="269020"/>
                  <a:pt x="3745" y="262039"/>
                  <a:pt x="6468" y="260094"/>
                </a:cubicBezTo>
                <a:cubicBezTo>
                  <a:pt x="11915" y="256203"/>
                  <a:pt x="19949" y="257457"/>
                  <a:pt x="25518" y="253744"/>
                </a:cubicBezTo>
                <a:cubicBezTo>
                  <a:pt x="28693" y="251627"/>
                  <a:pt x="31630" y="249101"/>
                  <a:pt x="35043" y="247394"/>
                </a:cubicBezTo>
                <a:cubicBezTo>
                  <a:pt x="40118" y="244856"/>
                  <a:pt x="52521" y="242400"/>
                  <a:pt x="57268" y="241044"/>
                </a:cubicBezTo>
                <a:cubicBezTo>
                  <a:pt x="60486" y="240125"/>
                  <a:pt x="63618" y="238927"/>
                  <a:pt x="66793" y="237869"/>
                </a:cubicBezTo>
                <a:cubicBezTo>
                  <a:pt x="69968" y="234694"/>
                  <a:pt x="76318" y="232834"/>
                  <a:pt x="76318" y="228344"/>
                </a:cubicBezTo>
                <a:cubicBezTo>
                  <a:pt x="76318" y="224997"/>
                  <a:pt x="70011" y="226088"/>
                  <a:pt x="66793" y="225169"/>
                </a:cubicBezTo>
                <a:cubicBezTo>
                  <a:pt x="62597" y="223970"/>
                  <a:pt x="58326" y="223052"/>
                  <a:pt x="54093" y="221994"/>
                </a:cubicBezTo>
                <a:cubicBezTo>
                  <a:pt x="51976" y="218819"/>
                  <a:pt x="46995" y="216211"/>
                  <a:pt x="47743" y="212469"/>
                </a:cubicBezTo>
                <a:cubicBezTo>
                  <a:pt x="49106" y="205656"/>
                  <a:pt x="71420" y="203289"/>
                  <a:pt x="73143" y="202944"/>
                </a:cubicBezTo>
                <a:cubicBezTo>
                  <a:pt x="82509" y="196700"/>
                  <a:pt x="84553" y="196236"/>
                  <a:pt x="92193" y="187069"/>
                </a:cubicBezTo>
                <a:cubicBezTo>
                  <a:pt x="94636" y="184138"/>
                  <a:pt x="94856" y="178527"/>
                  <a:pt x="98543" y="177544"/>
                </a:cubicBezTo>
                <a:cubicBezTo>
                  <a:pt x="111876" y="173989"/>
                  <a:pt x="126060" y="175427"/>
                  <a:pt x="139818" y="174369"/>
                </a:cubicBezTo>
                <a:cubicBezTo>
                  <a:pt x="143451" y="163471"/>
                  <a:pt x="142907" y="161755"/>
                  <a:pt x="152518" y="152144"/>
                </a:cubicBezTo>
                <a:cubicBezTo>
                  <a:pt x="155216" y="149446"/>
                  <a:pt x="158868" y="147911"/>
                  <a:pt x="162043" y="145794"/>
                </a:cubicBezTo>
                <a:cubicBezTo>
                  <a:pt x="164160" y="142619"/>
                  <a:pt x="168393" y="140085"/>
                  <a:pt x="168393" y="136269"/>
                </a:cubicBezTo>
                <a:cubicBezTo>
                  <a:pt x="168393" y="121741"/>
                  <a:pt x="158981" y="122804"/>
                  <a:pt x="149343" y="120394"/>
                </a:cubicBezTo>
                <a:cubicBezTo>
                  <a:pt x="147226" y="117219"/>
                  <a:pt x="143620" y="114633"/>
                  <a:pt x="142993" y="110869"/>
                </a:cubicBezTo>
                <a:cubicBezTo>
                  <a:pt x="142117" y="105611"/>
                  <a:pt x="150307" y="95136"/>
                  <a:pt x="152518" y="91819"/>
                </a:cubicBezTo>
                <a:cubicBezTo>
                  <a:pt x="151460" y="88644"/>
                  <a:pt x="149343" y="85641"/>
                  <a:pt x="149343" y="82294"/>
                </a:cubicBezTo>
                <a:cubicBezTo>
                  <a:pt x="149343" y="75001"/>
                  <a:pt x="156316" y="66426"/>
                  <a:pt x="162043" y="63244"/>
                </a:cubicBezTo>
                <a:cubicBezTo>
                  <a:pt x="167894" y="59993"/>
                  <a:pt x="181093" y="56894"/>
                  <a:pt x="181093" y="56894"/>
                </a:cubicBezTo>
                <a:cubicBezTo>
                  <a:pt x="183210" y="53719"/>
                  <a:pt x="186236" y="50989"/>
                  <a:pt x="187443" y="47369"/>
                </a:cubicBezTo>
                <a:cubicBezTo>
                  <a:pt x="189479" y="41262"/>
                  <a:pt x="187739" y="34077"/>
                  <a:pt x="190618" y="28319"/>
                </a:cubicBezTo>
                <a:cubicBezTo>
                  <a:pt x="192325" y="24906"/>
                  <a:pt x="196830" y="23862"/>
                  <a:pt x="200143" y="21969"/>
                </a:cubicBezTo>
                <a:cubicBezTo>
                  <a:pt x="204252" y="19621"/>
                  <a:pt x="208493" y="17483"/>
                  <a:pt x="212843" y="15619"/>
                </a:cubicBezTo>
                <a:cubicBezTo>
                  <a:pt x="233415" y="6802"/>
                  <a:pt x="259236" y="10396"/>
                  <a:pt x="279518" y="9269"/>
                </a:cubicBezTo>
                <a:cubicBezTo>
                  <a:pt x="286631" y="6898"/>
                  <a:pt x="298398" y="0"/>
                  <a:pt x="285868" y="18794"/>
                </a:cubicBezTo>
                <a:cubicBezTo>
                  <a:pt x="283751" y="21969"/>
                  <a:pt x="279274" y="22701"/>
                  <a:pt x="276343" y="25144"/>
                </a:cubicBezTo>
                <a:cubicBezTo>
                  <a:pt x="272894" y="28019"/>
                  <a:pt x="269993" y="31494"/>
                  <a:pt x="266818" y="34669"/>
                </a:cubicBezTo>
                <a:cubicBezTo>
                  <a:pt x="275285" y="35727"/>
                  <a:pt x="284421" y="34379"/>
                  <a:pt x="292218" y="37844"/>
                </a:cubicBezTo>
                <a:cubicBezTo>
                  <a:pt x="296700" y="39836"/>
                  <a:pt x="296202" y="54902"/>
                  <a:pt x="292218" y="56894"/>
                </a:cubicBezTo>
                <a:cubicBezTo>
                  <a:pt x="285525" y="60241"/>
                  <a:pt x="277401" y="59011"/>
                  <a:pt x="269993" y="60069"/>
                </a:cubicBezTo>
                <a:cubicBezTo>
                  <a:pt x="263643" y="62186"/>
                  <a:pt x="256512" y="62706"/>
                  <a:pt x="250943" y="66419"/>
                </a:cubicBezTo>
                <a:cubicBezTo>
                  <a:pt x="238633" y="74625"/>
                  <a:pt x="245038" y="71562"/>
                  <a:pt x="231893" y="75944"/>
                </a:cubicBezTo>
                <a:cubicBezTo>
                  <a:pt x="223426" y="101344"/>
                  <a:pt x="231893" y="69594"/>
                  <a:pt x="231893" y="94994"/>
                </a:cubicBezTo>
                <a:cubicBezTo>
                  <a:pt x="231893" y="107738"/>
                  <a:pt x="230402" y="120462"/>
                  <a:pt x="228718" y="133094"/>
                </a:cubicBezTo>
                <a:cubicBezTo>
                  <a:pt x="228276" y="136411"/>
                  <a:pt x="223176" y="140252"/>
                  <a:pt x="225543" y="142619"/>
                </a:cubicBezTo>
                <a:cubicBezTo>
                  <a:pt x="227910" y="144986"/>
                  <a:pt x="231893" y="140502"/>
                  <a:pt x="235068" y="139444"/>
                </a:cubicBezTo>
                <a:cubicBezTo>
                  <a:pt x="238243" y="136269"/>
                  <a:pt x="240103" y="129919"/>
                  <a:pt x="244593" y="129919"/>
                </a:cubicBezTo>
                <a:cubicBezTo>
                  <a:pt x="248409" y="129919"/>
                  <a:pt x="240941" y="136746"/>
                  <a:pt x="238243" y="139444"/>
                </a:cubicBezTo>
                <a:cubicBezTo>
                  <a:pt x="231306" y="146381"/>
                  <a:pt x="232422" y="130977"/>
                  <a:pt x="228718" y="133094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자유형 45"/>
          <p:cNvSpPr/>
          <p:nvPr/>
        </p:nvSpPr>
        <p:spPr>
          <a:xfrm>
            <a:off x="1987550" y="1338351"/>
            <a:ext cx="4235450" cy="2424196"/>
          </a:xfrm>
          <a:custGeom>
            <a:avLst/>
            <a:gdLst>
              <a:gd name="connsiteX0" fmla="*/ 3006725 w 4235450"/>
              <a:gd name="connsiteY0" fmla="*/ 969874 h 2424196"/>
              <a:gd name="connsiteX1" fmla="*/ 2997200 w 4235450"/>
              <a:gd name="connsiteY1" fmla="*/ 979399 h 2424196"/>
              <a:gd name="connsiteX2" fmla="*/ 2978150 w 4235450"/>
              <a:gd name="connsiteY2" fmla="*/ 992099 h 2424196"/>
              <a:gd name="connsiteX3" fmla="*/ 2971800 w 4235450"/>
              <a:gd name="connsiteY3" fmla="*/ 1001624 h 2424196"/>
              <a:gd name="connsiteX4" fmla="*/ 2968625 w 4235450"/>
              <a:gd name="connsiteY4" fmla="*/ 1014324 h 2424196"/>
              <a:gd name="connsiteX5" fmla="*/ 2959100 w 4235450"/>
              <a:gd name="connsiteY5" fmla="*/ 1020674 h 2424196"/>
              <a:gd name="connsiteX6" fmla="*/ 2936875 w 4235450"/>
              <a:gd name="connsiteY6" fmla="*/ 1046074 h 2424196"/>
              <a:gd name="connsiteX7" fmla="*/ 2927350 w 4235450"/>
              <a:gd name="connsiteY7" fmla="*/ 1049249 h 2424196"/>
              <a:gd name="connsiteX8" fmla="*/ 2898775 w 4235450"/>
              <a:gd name="connsiteY8" fmla="*/ 1046074 h 2424196"/>
              <a:gd name="connsiteX9" fmla="*/ 2886075 w 4235450"/>
              <a:gd name="connsiteY9" fmla="*/ 1027024 h 2424196"/>
              <a:gd name="connsiteX10" fmla="*/ 2863850 w 4235450"/>
              <a:gd name="connsiteY10" fmla="*/ 1036549 h 2424196"/>
              <a:gd name="connsiteX11" fmla="*/ 2857500 w 4235450"/>
              <a:gd name="connsiteY11" fmla="*/ 1049249 h 2424196"/>
              <a:gd name="connsiteX12" fmla="*/ 2847975 w 4235450"/>
              <a:gd name="connsiteY12" fmla="*/ 1055599 h 2424196"/>
              <a:gd name="connsiteX13" fmla="*/ 2816225 w 4235450"/>
              <a:gd name="connsiteY13" fmla="*/ 1087349 h 2424196"/>
              <a:gd name="connsiteX14" fmla="*/ 2806700 w 4235450"/>
              <a:gd name="connsiteY14" fmla="*/ 1093699 h 2424196"/>
              <a:gd name="connsiteX15" fmla="*/ 2794000 w 4235450"/>
              <a:gd name="connsiteY15" fmla="*/ 1119099 h 2424196"/>
              <a:gd name="connsiteX16" fmla="*/ 2790825 w 4235450"/>
              <a:gd name="connsiteY16" fmla="*/ 1128624 h 2424196"/>
              <a:gd name="connsiteX17" fmla="*/ 2762250 w 4235450"/>
              <a:gd name="connsiteY17" fmla="*/ 1144499 h 2424196"/>
              <a:gd name="connsiteX18" fmla="*/ 2759075 w 4235450"/>
              <a:gd name="connsiteY18" fmla="*/ 1173074 h 2424196"/>
              <a:gd name="connsiteX19" fmla="*/ 2762250 w 4235450"/>
              <a:gd name="connsiteY19" fmla="*/ 1182599 h 2424196"/>
              <a:gd name="connsiteX20" fmla="*/ 2771775 w 4235450"/>
              <a:gd name="connsiteY20" fmla="*/ 1188949 h 2424196"/>
              <a:gd name="connsiteX21" fmla="*/ 2787650 w 4235450"/>
              <a:gd name="connsiteY21" fmla="*/ 1207999 h 2424196"/>
              <a:gd name="connsiteX22" fmla="*/ 2797175 w 4235450"/>
              <a:gd name="connsiteY22" fmla="*/ 1214349 h 2424196"/>
              <a:gd name="connsiteX23" fmla="*/ 2794000 w 4235450"/>
              <a:gd name="connsiteY23" fmla="*/ 1287374 h 2424196"/>
              <a:gd name="connsiteX24" fmla="*/ 2784475 w 4235450"/>
              <a:gd name="connsiteY24" fmla="*/ 1293724 h 2424196"/>
              <a:gd name="connsiteX25" fmla="*/ 2765425 w 4235450"/>
              <a:gd name="connsiteY25" fmla="*/ 1300074 h 2424196"/>
              <a:gd name="connsiteX26" fmla="*/ 2727325 w 4235450"/>
              <a:gd name="connsiteY26" fmla="*/ 1319124 h 2424196"/>
              <a:gd name="connsiteX27" fmla="*/ 2717800 w 4235450"/>
              <a:gd name="connsiteY27" fmla="*/ 1322299 h 2424196"/>
              <a:gd name="connsiteX28" fmla="*/ 2708275 w 4235450"/>
              <a:gd name="connsiteY28" fmla="*/ 1325474 h 2424196"/>
              <a:gd name="connsiteX29" fmla="*/ 2701925 w 4235450"/>
              <a:gd name="connsiteY29" fmla="*/ 1315949 h 2424196"/>
              <a:gd name="connsiteX30" fmla="*/ 2705100 w 4235450"/>
              <a:gd name="connsiteY30" fmla="*/ 1284199 h 2424196"/>
              <a:gd name="connsiteX31" fmla="*/ 2711450 w 4235450"/>
              <a:gd name="connsiteY31" fmla="*/ 1274674 h 2424196"/>
              <a:gd name="connsiteX32" fmla="*/ 2714625 w 4235450"/>
              <a:gd name="connsiteY32" fmla="*/ 1265149 h 2424196"/>
              <a:gd name="connsiteX33" fmla="*/ 2717800 w 4235450"/>
              <a:gd name="connsiteY33" fmla="*/ 1236574 h 2424196"/>
              <a:gd name="connsiteX34" fmla="*/ 2727325 w 4235450"/>
              <a:gd name="connsiteY34" fmla="*/ 1233399 h 2424196"/>
              <a:gd name="connsiteX35" fmla="*/ 2730500 w 4235450"/>
              <a:gd name="connsiteY35" fmla="*/ 1223874 h 2424196"/>
              <a:gd name="connsiteX36" fmla="*/ 2727325 w 4235450"/>
              <a:gd name="connsiteY36" fmla="*/ 1214349 h 2424196"/>
              <a:gd name="connsiteX37" fmla="*/ 2717800 w 4235450"/>
              <a:gd name="connsiteY37" fmla="*/ 1211174 h 2424196"/>
              <a:gd name="connsiteX38" fmla="*/ 2682875 w 4235450"/>
              <a:gd name="connsiteY38" fmla="*/ 1207999 h 2424196"/>
              <a:gd name="connsiteX39" fmla="*/ 2673350 w 4235450"/>
              <a:gd name="connsiteY39" fmla="*/ 1204824 h 2424196"/>
              <a:gd name="connsiteX40" fmla="*/ 2673350 w 4235450"/>
              <a:gd name="connsiteY40" fmla="*/ 1185774 h 2424196"/>
              <a:gd name="connsiteX41" fmla="*/ 2686050 w 4235450"/>
              <a:gd name="connsiteY41" fmla="*/ 1166724 h 2424196"/>
              <a:gd name="connsiteX42" fmla="*/ 2692400 w 4235450"/>
              <a:gd name="connsiteY42" fmla="*/ 1154024 h 2424196"/>
              <a:gd name="connsiteX43" fmla="*/ 2689225 w 4235450"/>
              <a:gd name="connsiteY43" fmla="*/ 1138149 h 2424196"/>
              <a:gd name="connsiteX44" fmla="*/ 2679700 w 4235450"/>
              <a:gd name="connsiteY44" fmla="*/ 1134974 h 2424196"/>
              <a:gd name="connsiteX45" fmla="*/ 2644775 w 4235450"/>
              <a:gd name="connsiteY45" fmla="*/ 1138149 h 2424196"/>
              <a:gd name="connsiteX46" fmla="*/ 2635250 w 4235450"/>
              <a:gd name="connsiteY46" fmla="*/ 1144499 h 2424196"/>
              <a:gd name="connsiteX47" fmla="*/ 2603500 w 4235450"/>
              <a:gd name="connsiteY47" fmla="*/ 1154024 h 2424196"/>
              <a:gd name="connsiteX48" fmla="*/ 2584450 w 4235450"/>
              <a:gd name="connsiteY48" fmla="*/ 1160374 h 2424196"/>
              <a:gd name="connsiteX49" fmla="*/ 2578100 w 4235450"/>
              <a:gd name="connsiteY49" fmla="*/ 1150849 h 2424196"/>
              <a:gd name="connsiteX50" fmla="*/ 2581275 w 4235450"/>
              <a:gd name="connsiteY50" fmla="*/ 1141324 h 2424196"/>
              <a:gd name="connsiteX51" fmla="*/ 2600325 w 4235450"/>
              <a:gd name="connsiteY51" fmla="*/ 1125449 h 2424196"/>
              <a:gd name="connsiteX52" fmla="*/ 2606675 w 4235450"/>
              <a:gd name="connsiteY52" fmla="*/ 1115924 h 2424196"/>
              <a:gd name="connsiteX53" fmla="*/ 2597150 w 4235450"/>
              <a:gd name="connsiteY53" fmla="*/ 1109574 h 2424196"/>
              <a:gd name="connsiteX54" fmla="*/ 2574925 w 4235450"/>
              <a:gd name="connsiteY54" fmla="*/ 1112749 h 2424196"/>
              <a:gd name="connsiteX55" fmla="*/ 2555875 w 4235450"/>
              <a:gd name="connsiteY55" fmla="*/ 1119099 h 2424196"/>
              <a:gd name="connsiteX56" fmla="*/ 2546350 w 4235450"/>
              <a:gd name="connsiteY56" fmla="*/ 1122274 h 2424196"/>
              <a:gd name="connsiteX57" fmla="*/ 2540000 w 4235450"/>
              <a:gd name="connsiteY57" fmla="*/ 1131799 h 2424196"/>
              <a:gd name="connsiteX58" fmla="*/ 2495550 w 4235450"/>
              <a:gd name="connsiteY58" fmla="*/ 1154024 h 2424196"/>
              <a:gd name="connsiteX59" fmla="*/ 2482850 w 4235450"/>
              <a:gd name="connsiteY59" fmla="*/ 1157199 h 2424196"/>
              <a:gd name="connsiteX60" fmla="*/ 2479675 w 4235450"/>
              <a:gd name="connsiteY60" fmla="*/ 1185774 h 2424196"/>
              <a:gd name="connsiteX61" fmla="*/ 2486025 w 4235450"/>
              <a:gd name="connsiteY61" fmla="*/ 1195299 h 2424196"/>
              <a:gd name="connsiteX62" fmla="*/ 2514600 w 4235450"/>
              <a:gd name="connsiteY62" fmla="*/ 1211174 h 2424196"/>
              <a:gd name="connsiteX63" fmla="*/ 2527300 w 4235450"/>
              <a:gd name="connsiteY63" fmla="*/ 1227049 h 2424196"/>
              <a:gd name="connsiteX64" fmla="*/ 2536825 w 4235450"/>
              <a:gd name="connsiteY64" fmla="*/ 1217524 h 2424196"/>
              <a:gd name="connsiteX65" fmla="*/ 2546350 w 4235450"/>
              <a:gd name="connsiteY65" fmla="*/ 1214349 h 2424196"/>
              <a:gd name="connsiteX66" fmla="*/ 2555875 w 4235450"/>
              <a:gd name="connsiteY66" fmla="*/ 1207999 h 2424196"/>
              <a:gd name="connsiteX67" fmla="*/ 2593975 w 4235450"/>
              <a:gd name="connsiteY67" fmla="*/ 1217524 h 2424196"/>
              <a:gd name="connsiteX68" fmla="*/ 2603500 w 4235450"/>
              <a:gd name="connsiteY68" fmla="*/ 1223874 h 2424196"/>
              <a:gd name="connsiteX69" fmla="*/ 2600325 w 4235450"/>
              <a:gd name="connsiteY69" fmla="*/ 1239749 h 2424196"/>
              <a:gd name="connsiteX70" fmla="*/ 2571750 w 4235450"/>
              <a:gd name="connsiteY70" fmla="*/ 1255624 h 2424196"/>
              <a:gd name="connsiteX71" fmla="*/ 2562225 w 4235450"/>
              <a:gd name="connsiteY71" fmla="*/ 1261974 h 2424196"/>
              <a:gd name="connsiteX72" fmla="*/ 2552700 w 4235450"/>
              <a:gd name="connsiteY72" fmla="*/ 1265149 h 2424196"/>
              <a:gd name="connsiteX73" fmla="*/ 2533650 w 4235450"/>
              <a:gd name="connsiteY73" fmla="*/ 1277849 h 2424196"/>
              <a:gd name="connsiteX74" fmla="*/ 2524125 w 4235450"/>
              <a:gd name="connsiteY74" fmla="*/ 1331824 h 2424196"/>
              <a:gd name="connsiteX75" fmla="*/ 2533650 w 4235450"/>
              <a:gd name="connsiteY75" fmla="*/ 1334999 h 2424196"/>
              <a:gd name="connsiteX76" fmla="*/ 2543175 w 4235450"/>
              <a:gd name="connsiteY76" fmla="*/ 1354049 h 2424196"/>
              <a:gd name="connsiteX77" fmla="*/ 2546350 w 4235450"/>
              <a:gd name="connsiteY77" fmla="*/ 1379449 h 2424196"/>
              <a:gd name="connsiteX78" fmla="*/ 2555875 w 4235450"/>
              <a:gd name="connsiteY78" fmla="*/ 1385799 h 2424196"/>
              <a:gd name="connsiteX79" fmla="*/ 2565400 w 4235450"/>
              <a:gd name="connsiteY79" fmla="*/ 1395324 h 2424196"/>
              <a:gd name="connsiteX80" fmla="*/ 2568575 w 4235450"/>
              <a:gd name="connsiteY80" fmla="*/ 1404849 h 2424196"/>
              <a:gd name="connsiteX81" fmla="*/ 2555875 w 4235450"/>
              <a:gd name="connsiteY81" fmla="*/ 1452474 h 2424196"/>
              <a:gd name="connsiteX82" fmla="*/ 2559050 w 4235450"/>
              <a:gd name="connsiteY82" fmla="*/ 1465174 h 2424196"/>
              <a:gd name="connsiteX83" fmla="*/ 2574925 w 4235450"/>
              <a:gd name="connsiteY83" fmla="*/ 1477874 h 2424196"/>
              <a:gd name="connsiteX84" fmla="*/ 2571750 w 4235450"/>
              <a:gd name="connsiteY84" fmla="*/ 1496924 h 2424196"/>
              <a:gd name="connsiteX85" fmla="*/ 2552700 w 4235450"/>
              <a:gd name="connsiteY85" fmla="*/ 1512799 h 2424196"/>
              <a:gd name="connsiteX86" fmla="*/ 2540000 w 4235450"/>
              <a:gd name="connsiteY86" fmla="*/ 1531849 h 2424196"/>
              <a:gd name="connsiteX87" fmla="*/ 2511425 w 4235450"/>
              <a:gd name="connsiteY87" fmla="*/ 1557249 h 2424196"/>
              <a:gd name="connsiteX88" fmla="*/ 2501900 w 4235450"/>
              <a:gd name="connsiteY88" fmla="*/ 1579474 h 2424196"/>
              <a:gd name="connsiteX89" fmla="*/ 2498725 w 4235450"/>
              <a:gd name="connsiteY89" fmla="*/ 1598524 h 2424196"/>
              <a:gd name="connsiteX90" fmla="*/ 2492375 w 4235450"/>
              <a:gd name="connsiteY90" fmla="*/ 1608049 h 2424196"/>
              <a:gd name="connsiteX91" fmla="*/ 2482850 w 4235450"/>
              <a:gd name="connsiteY91" fmla="*/ 1627099 h 2424196"/>
              <a:gd name="connsiteX92" fmla="*/ 2473325 w 4235450"/>
              <a:gd name="connsiteY92" fmla="*/ 1630274 h 2424196"/>
              <a:gd name="connsiteX93" fmla="*/ 2466975 w 4235450"/>
              <a:gd name="connsiteY93" fmla="*/ 1639799 h 2424196"/>
              <a:gd name="connsiteX94" fmla="*/ 2460625 w 4235450"/>
              <a:gd name="connsiteY94" fmla="*/ 1652499 h 2424196"/>
              <a:gd name="connsiteX95" fmla="*/ 2406650 w 4235450"/>
              <a:gd name="connsiteY95" fmla="*/ 1687424 h 2424196"/>
              <a:gd name="connsiteX96" fmla="*/ 2387600 w 4235450"/>
              <a:gd name="connsiteY96" fmla="*/ 1709649 h 2424196"/>
              <a:gd name="connsiteX97" fmla="*/ 2378075 w 4235450"/>
              <a:gd name="connsiteY97" fmla="*/ 1712824 h 2424196"/>
              <a:gd name="connsiteX98" fmla="*/ 2368550 w 4235450"/>
              <a:gd name="connsiteY98" fmla="*/ 1719174 h 2424196"/>
              <a:gd name="connsiteX99" fmla="*/ 2311400 w 4235450"/>
              <a:gd name="connsiteY99" fmla="*/ 1719174 h 2424196"/>
              <a:gd name="connsiteX100" fmla="*/ 2301875 w 4235450"/>
              <a:gd name="connsiteY100" fmla="*/ 1728699 h 2424196"/>
              <a:gd name="connsiteX101" fmla="*/ 2286000 w 4235450"/>
              <a:gd name="connsiteY101" fmla="*/ 1744574 h 2424196"/>
              <a:gd name="connsiteX102" fmla="*/ 2244725 w 4235450"/>
              <a:gd name="connsiteY102" fmla="*/ 1747749 h 2424196"/>
              <a:gd name="connsiteX103" fmla="*/ 2238375 w 4235450"/>
              <a:gd name="connsiteY103" fmla="*/ 1757274 h 2424196"/>
              <a:gd name="connsiteX104" fmla="*/ 2235200 w 4235450"/>
              <a:gd name="connsiteY104" fmla="*/ 1769974 h 2424196"/>
              <a:gd name="connsiteX105" fmla="*/ 2225675 w 4235450"/>
              <a:gd name="connsiteY105" fmla="*/ 1776324 h 2424196"/>
              <a:gd name="connsiteX106" fmla="*/ 2209800 w 4235450"/>
              <a:gd name="connsiteY106" fmla="*/ 1773149 h 2424196"/>
              <a:gd name="connsiteX107" fmla="*/ 2206625 w 4235450"/>
              <a:gd name="connsiteY107" fmla="*/ 1763624 h 2424196"/>
              <a:gd name="connsiteX108" fmla="*/ 2203450 w 4235450"/>
              <a:gd name="connsiteY108" fmla="*/ 1750924 h 2424196"/>
              <a:gd name="connsiteX109" fmla="*/ 2187575 w 4235450"/>
              <a:gd name="connsiteY109" fmla="*/ 1735049 h 2424196"/>
              <a:gd name="connsiteX110" fmla="*/ 2162175 w 4235450"/>
              <a:gd name="connsiteY110" fmla="*/ 1738224 h 2424196"/>
              <a:gd name="connsiteX111" fmla="*/ 2143125 w 4235450"/>
              <a:gd name="connsiteY111" fmla="*/ 1757274 h 2424196"/>
              <a:gd name="connsiteX112" fmla="*/ 2133600 w 4235450"/>
              <a:gd name="connsiteY112" fmla="*/ 1763624 h 2424196"/>
              <a:gd name="connsiteX113" fmla="*/ 2117725 w 4235450"/>
              <a:gd name="connsiteY113" fmla="*/ 1782674 h 2424196"/>
              <a:gd name="connsiteX114" fmla="*/ 2101850 w 4235450"/>
              <a:gd name="connsiteY114" fmla="*/ 1798549 h 2424196"/>
              <a:gd name="connsiteX115" fmla="*/ 2101850 w 4235450"/>
              <a:gd name="connsiteY115" fmla="*/ 1865224 h 2424196"/>
              <a:gd name="connsiteX116" fmla="*/ 2105025 w 4235450"/>
              <a:gd name="connsiteY116" fmla="*/ 1874749 h 2424196"/>
              <a:gd name="connsiteX117" fmla="*/ 2114550 w 4235450"/>
              <a:gd name="connsiteY117" fmla="*/ 1884274 h 2424196"/>
              <a:gd name="connsiteX118" fmla="*/ 2117725 w 4235450"/>
              <a:gd name="connsiteY118" fmla="*/ 1893799 h 2424196"/>
              <a:gd name="connsiteX119" fmla="*/ 2127250 w 4235450"/>
              <a:gd name="connsiteY119" fmla="*/ 1900149 h 2424196"/>
              <a:gd name="connsiteX120" fmla="*/ 2178050 w 4235450"/>
              <a:gd name="connsiteY120" fmla="*/ 1954124 h 2424196"/>
              <a:gd name="connsiteX121" fmla="*/ 2187575 w 4235450"/>
              <a:gd name="connsiteY121" fmla="*/ 2001749 h 2424196"/>
              <a:gd name="connsiteX122" fmla="*/ 2184400 w 4235450"/>
              <a:gd name="connsiteY122" fmla="*/ 2062074 h 2424196"/>
              <a:gd name="connsiteX123" fmla="*/ 2181225 w 4235450"/>
              <a:gd name="connsiteY123" fmla="*/ 2071599 h 2424196"/>
              <a:gd name="connsiteX124" fmla="*/ 2162175 w 4235450"/>
              <a:gd name="connsiteY124" fmla="*/ 2084299 h 2424196"/>
              <a:gd name="connsiteX125" fmla="*/ 2108200 w 4235450"/>
              <a:gd name="connsiteY125" fmla="*/ 2122399 h 2424196"/>
              <a:gd name="connsiteX126" fmla="*/ 2098675 w 4235450"/>
              <a:gd name="connsiteY126" fmla="*/ 2125574 h 2424196"/>
              <a:gd name="connsiteX127" fmla="*/ 2089150 w 4235450"/>
              <a:gd name="connsiteY127" fmla="*/ 2135099 h 2424196"/>
              <a:gd name="connsiteX128" fmla="*/ 2079625 w 4235450"/>
              <a:gd name="connsiteY128" fmla="*/ 2141449 h 2424196"/>
              <a:gd name="connsiteX129" fmla="*/ 2057400 w 4235450"/>
              <a:gd name="connsiteY129" fmla="*/ 2166849 h 2424196"/>
              <a:gd name="connsiteX130" fmla="*/ 2041525 w 4235450"/>
              <a:gd name="connsiteY130" fmla="*/ 2163674 h 2424196"/>
              <a:gd name="connsiteX131" fmla="*/ 2022475 w 4235450"/>
              <a:gd name="connsiteY131" fmla="*/ 2119224 h 2424196"/>
              <a:gd name="connsiteX132" fmla="*/ 2003425 w 4235450"/>
              <a:gd name="connsiteY132" fmla="*/ 2103349 h 2424196"/>
              <a:gd name="connsiteX133" fmla="*/ 2000250 w 4235450"/>
              <a:gd name="connsiteY133" fmla="*/ 2093824 h 2424196"/>
              <a:gd name="connsiteX134" fmla="*/ 1984375 w 4235450"/>
              <a:gd name="connsiteY134" fmla="*/ 2074774 h 2424196"/>
              <a:gd name="connsiteX135" fmla="*/ 1971675 w 4235450"/>
              <a:gd name="connsiteY135" fmla="*/ 2046199 h 2424196"/>
              <a:gd name="connsiteX136" fmla="*/ 1943100 w 4235450"/>
              <a:gd name="connsiteY136" fmla="*/ 2036674 h 2424196"/>
              <a:gd name="connsiteX137" fmla="*/ 1933575 w 4235450"/>
              <a:gd name="connsiteY137" fmla="*/ 2033499 h 2424196"/>
              <a:gd name="connsiteX138" fmla="*/ 1930400 w 4235450"/>
              <a:gd name="connsiteY138" fmla="*/ 2017624 h 2424196"/>
              <a:gd name="connsiteX139" fmla="*/ 1920875 w 4235450"/>
              <a:gd name="connsiteY139" fmla="*/ 2027149 h 2424196"/>
              <a:gd name="connsiteX140" fmla="*/ 1911350 w 4235450"/>
              <a:gd name="connsiteY140" fmla="*/ 2046199 h 2424196"/>
              <a:gd name="connsiteX141" fmla="*/ 1905000 w 4235450"/>
              <a:gd name="connsiteY141" fmla="*/ 2055724 h 2424196"/>
              <a:gd name="connsiteX142" fmla="*/ 1895475 w 4235450"/>
              <a:gd name="connsiteY142" fmla="*/ 2103349 h 2424196"/>
              <a:gd name="connsiteX143" fmla="*/ 1882775 w 4235450"/>
              <a:gd name="connsiteY143" fmla="*/ 2125574 h 2424196"/>
              <a:gd name="connsiteX144" fmla="*/ 1879600 w 4235450"/>
              <a:gd name="connsiteY144" fmla="*/ 2135099 h 2424196"/>
              <a:gd name="connsiteX145" fmla="*/ 1882775 w 4235450"/>
              <a:gd name="connsiteY145" fmla="*/ 2144624 h 2424196"/>
              <a:gd name="connsiteX146" fmla="*/ 1895475 w 4235450"/>
              <a:gd name="connsiteY146" fmla="*/ 2150974 h 2424196"/>
              <a:gd name="connsiteX147" fmla="*/ 1905000 w 4235450"/>
              <a:gd name="connsiteY147" fmla="*/ 2157324 h 2424196"/>
              <a:gd name="connsiteX148" fmla="*/ 1911350 w 4235450"/>
              <a:gd name="connsiteY148" fmla="*/ 2176374 h 2424196"/>
              <a:gd name="connsiteX149" fmla="*/ 1914525 w 4235450"/>
              <a:gd name="connsiteY149" fmla="*/ 2185899 h 2424196"/>
              <a:gd name="connsiteX150" fmla="*/ 1927225 w 4235450"/>
              <a:gd name="connsiteY150" fmla="*/ 2233524 h 2424196"/>
              <a:gd name="connsiteX151" fmla="*/ 1936750 w 4235450"/>
              <a:gd name="connsiteY151" fmla="*/ 2239874 h 2424196"/>
              <a:gd name="connsiteX152" fmla="*/ 1958975 w 4235450"/>
              <a:gd name="connsiteY152" fmla="*/ 2246224 h 2424196"/>
              <a:gd name="connsiteX153" fmla="*/ 1978025 w 4235450"/>
              <a:gd name="connsiteY153" fmla="*/ 2252574 h 2424196"/>
              <a:gd name="connsiteX154" fmla="*/ 1987550 w 4235450"/>
              <a:gd name="connsiteY154" fmla="*/ 2271624 h 2424196"/>
              <a:gd name="connsiteX155" fmla="*/ 1993900 w 4235450"/>
              <a:gd name="connsiteY155" fmla="*/ 2297024 h 2424196"/>
              <a:gd name="connsiteX156" fmla="*/ 2003425 w 4235450"/>
              <a:gd name="connsiteY156" fmla="*/ 2347824 h 2424196"/>
              <a:gd name="connsiteX157" fmla="*/ 2025650 w 4235450"/>
              <a:gd name="connsiteY157" fmla="*/ 2404974 h 2424196"/>
              <a:gd name="connsiteX158" fmla="*/ 2032000 w 4235450"/>
              <a:gd name="connsiteY158" fmla="*/ 2414499 h 2424196"/>
              <a:gd name="connsiteX159" fmla="*/ 2028825 w 4235450"/>
              <a:gd name="connsiteY159" fmla="*/ 2424024 h 2424196"/>
              <a:gd name="connsiteX160" fmla="*/ 2006600 w 4235450"/>
              <a:gd name="connsiteY160" fmla="*/ 2420849 h 2424196"/>
              <a:gd name="connsiteX161" fmla="*/ 2003425 w 4235450"/>
              <a:gd name="connsiteY161" fmla="*/ 2411324 h 2424196"/>
              <a:gd name="connsiteX162" fmla="*/ 1993900 w 4235450"/>
              <a:gd name="connsiteY162" fmla="*/ 2401799 h 2424196"/>
              <a:gd name="connsiteX163" fmla="*/ 1965325 w 4235450"/>
              <a:gd name="connsiteY163" fmla="*/ 2376399 h 2424196"/>
              <a:gd name="connsiteX164" fmla="*/ 1952625 w 4235450"/>
              <a:gd name="connsiteY164" fmla="*/ 2357349 h 2424196"/>
              <a:gd name="connsiteX165" fmla="*/ 1930400 w 4235450"/>
              <a:gd name="connsiteY165" fmla="*/ 2328774 h 2424196"/>
              <a:gd name="connsiteX166" fmla="*/ 1924050 w 4235450"/>
              <a:gd name="connsiteY166" fmla="*/ 2309724 h 2424196"/>
              <a:gd name="connsiteX167" fmla="*/ 1917700 w 4235450"/>
              <a:gd name="connsiteY167" fmla="*/ 2287499 h 2424196"/>
              <a:gd name="connsiteX168" fmla="*/ 1911350 w 4235450"/>
              <a:gd name="connsiteY168" fmla="*/ 2277974 h 2424196"/>
              <a:gd name="connsiteX169" fmla="*/ 1901825 w 4235450"/>
              <a:gd name="connsiteY169" fmla="*/ 2258924 h 2424196"/>
              <a:gd name="connsiteX170" fmla="*/ 1898650 w 4235450"/>
              <a:gd name="connsiteY170" fmla="*/ 2246224 h 2424196"/>
              <a:gd name="connsiteX171" fmla="*/ 1895475 w 4235450"/>
              <a:gd name="connsiteY171" fmla="*/ 2236699 h 2424196"/>
              <a:gd name="connsiteX172" fmla="*/ 1892300 w 4235450"/>
              <a:gd name="connsiteY172" fmla="*/ 2211299 h 2424196"/>
              <a:gd name="connsiteX173" fmla="*/ 1873250 w 4235450"/>
              <a:gd name="connsiteY173" fmla="*/ 2201774 h 2424196"/>
              <a:gd name="connsiteX174" fmla="*/ 1863725 w 4235450"/>
              <a:gd name="connsiteY174" fmla="*/ 2189074 h 2424196"/>
              <a:gd name="connsiteX175" fmla="*/ 1851025 w 4235450"/>
              <a:gd name="connsiteY175" fmla="*/ 2160499 h 2424196"/>
              <a:gd name="connsiteX176" fmla="*/ 1860550 w 4235450"/>
              <a:gd name="connsiteY176" fmla="*/ 2131924 h 2424196"/>
              <a:gd name="connsiteX177" fmla="*/ 1863725 w 4235450"/>
              <a:gd name="connsiteY177" fmla="*/ 2122399 h 2424196"/>
              <a:gd name="connsiteX178" fmla="*/ 1866900 w 4235450"/>
              <a:gd name="connsiteY178" fmla="*/ 2065249 h 2424196"/>
              <a:gd name="connsiteX179" fmla="*/ 1870075 w 4235450"/>
              <a:gd name="connsiteY179" fmla="*/ 2043024 h 2424196"/>
              <a:gd name="connsiteX180" fmla="*/ 1854200 w 4235450"/>
              <a:gd name="connsiteY180" fmla="*/ 1992224 h 2424196"/>
              <a:gd name="connsiteX181" fmla="*/ 1851025 w 4235450"/>
              <a:gd name="connsiteY181" fmla="*/ 1919199 h 2424196"/>
              <a:gd name="connsiteX182" fmla="*/ 1835150 w 4235450"/>
              <a:gd name="connsiteY182" fmla="*/ 1890624 h 2424196"/>
              <a:gd name="connsiteX183" fmla="*/ 1825625 w 4235450"/>
              <a:gd name="connsiteY183" fmla="*/ 1887449 h 2424196"/>
              <a:gd name="connsiteX184" fmla="*/ 1816100 w 4235450"/>
              <a:gd name="connsiteY184" fmla="*/ 1896974 h 2424196"/>
              <a:gd name="connsiteX185" fmla="*/ 1803400 w 4235450"/>
              <a:gd name="connsiteY185" fmla="*/ 1916024 h 2424196"/>
              <a:gd name="connsiteX186" fmla="*/ 1784350 w 4235450"/>
              <a:gd name="connsiteY186" fmla="*/ 1928724 h 2424196"/>
              <a:gd name="connsiteX187" fmla="*/ 1749425 w 4235450"/>
              <a:gd name="connsiteY187" fmla="*/ 1912849 h 2424196"/>
              <a:gd name="connsiteX188" fmla="*/ 1758950 w 4235450"/>
              <a:gd name="connsiteY188" fmla="*/ 1903324 h 2424196"/>
              <a:gd name="connsiteX189" fmla="*/ 1758950 w 4235450"/>
              <a:gd name="connsiteY189" fmla="*/ 1871574 h 2424196"/>
              <a:gd name="connsiteX190" fmla="*/ 1746250 w 4235450"/>
              <a:gd name="connsiteY190" fmla="*/ 1814424 h 2424196"/>
              <a:gd name="connsiteX191" fmla="*/ 1736725 w 4235450"/>
              <a:gd name="connsiteY191" fmla="*/ 1811249 h 2424196"/>
              <a:gd name="connsiteX192" fmla="*/ 1727200 w 4235450"/>
              <a:gd name="connsiteY192" fmla="*/ 1792199 h 2424196"/>
              <a:gd name="connsiteX193" fmla="*/ 1717675 w 4235450"/>
              <a:gd name="connsiteY193" fmla="*/ 1789024 h 2424196"/>
              <a:gd name="connsiteX194" fmla="*/ 1708150 w 4235450"/>
              <a:gd name="connsiteY194" fmla="*/ 1782674 h 2424196"/>
              <a:gd name="connsiteX195" fmla="*/ 1704975 w 4235450"/>
              <a:gd name="connsiteY195" fmla="*/ 1773149 h 2424196"/>
              <a:gd name="connsiteX196" fmla="*/ 1698625 w 4235450"/>
              <a:gd name="connsiteY196" fmla="*/ 1731874 h 2424196"/>
              <a:gd name="connsiteX197" fmla="*/ 1695450 w 4235450"/>
              <a:gd name="connsiteY197" fmla="*/ 1706474 h 2424196"/>
              <a:gd name="connsiteX198" fmla="*/ 1676400 w 4235450"/>
              <a:gd name="connsiteY198" fmla="*/ 1709649 h 2424196"/>
              <a:gd name="connsiteX199" fmla="*/ 1657350 w 4235450"/>
              <a:gd name="connsiteY199" fmla="*/ 1719174 h 2424196"/>
              <a:gd name="connsiteX200" fmla="*/ 1651000 w 4235450"/>
              <a:gd name="connsiteY200" fmla="*/ 1728699 h 2424196"/>
              <a:gd name="connsiteX201" fmla="*/ 1609725 w 4235450"/>
              <a:gd name="connsiteY201" fmla="*/ 1738224 h 2424196"/>
              <a:gd name="connsiteX202" fmla="*/ 1597025 w 4235450"/>
              <a:gd name="connsiteY202" fmla="*/ 1741399 h 2424196"/>
              <a:gd name="connsiteX203" fmla="*/ 1571625 w 4235450"/>
              <a:gd name="connsiteY203" fmla="*/ 1744574 h 2424196"/>
              <a:gd name="connsiteX204" fmla="*/ 1555750 w 4235450"/>
              <a:gd name="connsiteY204" fmla="*/ 1747749 h 2424196"/>
              <a:gd name="connsiteX205" fmla="*/ 1546225 w 4235450"/>
              <a:gd name="connsiteY205" fmla="*/ 1754099 h 2424196"/>
              <a:gd name="connsiteX206" fmla="*/ 1539875 w 4235450"/>
              <a:gd name="connsiteY206" fmla="*/ 1785849 h 2424196"/>
              <a:gd name="connsiteX207" fmla="*/ 1530350 w 4235450"/>
              <a:gd name="connsiteY207" fmla="*/ 1792199 h 2424196"/>
              <a:gd name="connsiteX208" fmla="*/ 1520825 w 4235450"/>
              <a:gd name="connsiteY208" fmla="*/ 1795374 h 2424196"/>
              <a:gd name="connsiteX209" fmla="*/ 1501775 w 4235450"/>
              <a:gd name="connsiteY209" fmla="*/ 1808074 h 2424196"/>
              <a:gd name="connsiteX210" fmla="*/ 1492250 w 4235450"/>
              <a:gd name="connsiteY210" fmla="*/ 1814424 h 2424196"/>
              <a:gd name="connsiteX211" fmla="*/ 1482725 w 4235450"/>
              <a:gd name="connsiteY211" fmla="*/ 1817599 h 2424196"/>
              <a:gd name="connsiteX212" fmla="*/ 1463675 w 4235450"/>
              <a:gd name="connsiteY212" fmla="*/ 1836649 h 2424196"/>
              <a:gd name="connsiteX213" fmla="*/ 1450975 w 4235450"/>
              <a:gd name="connsiteY213" fmla="*/ 1855699 h 2424196"/>
              <a:gd name="connsiteX214" fmla="*/ 1444625 w 4235450"/>
              <a:gd name="connsiteY214" fmla="*/ 1865224 h 2424196"/>
              <a:gd name="connsiteX215" fmla="*/ 1435100 w 4235450"/>
              <a:gd name="connsiteY215" fmla="*/ 1874749 h 2424196"/>
              <a:gd name="connsiteX216" fmla="*/ 1416050 w 4235450"/>
              <a:gd name="connsiteY216" fmla="*/ 1890624 h 2424196"/>
              <a:gd name="connsiteX217" fmla="*/ 1409700 w 4235450"/>
              <a:gd name="connsiteY217" fmla="*/ 1900149 h 2424196"/>
              <a:gd name="connsiteX218" fmla="*/ 1400175 w 4235450"/>
              <a:gd name="connsiteY218" fmla="*/ 1903324 h 2424196"/>
              <a:gd name="connsiteX219" fmla="*/ 1390650 w 4235450"/>
              <a:gd name="connsiteY219" fmla="*/ 1909674 h 2424196"/>
              <a:gd name="connsiteX220" fmla="*/ 1358900 w 4235450"/>
              <a:gd name="connsiteY220" fmla="*/ 1919199 h 2424196"/>
              <a:gd name="connsiteX221" fmla="*/ 1352550 w 4235450"/>
              <a:gd name="connsiteY221" fmla="*/ 1928724 h 2424196"/>
              <a:gd name="connsiteX222" fmla="*/ 1343025 w 4235450"/>
              <a:gd name="connsiteY222" fmla="*/ 1935074 h 2424196"/>
              <a:gd name="connsiteX223" fmla="*/ 1336675 w 4235450"/>
              <a:gd name="connsiteY223" fmla="*/ 1954124 h 2424196"/>
              <a:gd name="connsiteX224" fmla="*/ 1330325 w 4235450"/>
              <a:gd name="connsiteY224" fmla="*/ 2033499 h 2424196"/>
              <a:gd name="connsiteX225" fmla="*/ 1327150 w 4235450"/>
              <a:gd name="connsiteY225" fmla="*/ 2055724 h 2424196"/>
              <a:gd name="connsiteX226" fmla="*/ 1320800 w 4235450"/>
              <a:gd name="connsiteY226" fmla="*/ 2074774 h 2424196"/>
              <a:gd name="connsiteX227" fmla="*/ 1311275 w 4235450"/>
              <a:gd name="connsiteY227" fmla="*/ 2093824 h 2424196"/>
              <a:gd name="connsiteX228" fmla="*/ 1308100 w 4235450"/>
              <a:gd name="connsiteY228" fmla="*/ 2125574 h 2424196"/>
              <a:gd name="connsiteX229" fmla="*/ 1304925 w 4235450"/>
              <a:gd name="connsiteY229" fmla="*/ 2135099 h 2424196"/>
              <a:gd name="connsiteX230" fmla="*/ 1276350 w 4235450"/>
              <a:gd name="connsiteY230" fmla="*/ 2160499 h 2424196"/>
              <a:gd name="connsiteX231" fmla="*/ 1270000 w 4235450"/>
              <a:gd name="connsiteY231" fmla="*/ 2179549 h 2424196"/>
              <a:gd name="connsiteX232" fmla="*/ 1266825 w 4235450"/>
              <a:gd name="connsiteY232" fmla="*/ 2189074 h 2424196"/>
              <a:gd name="connsiteX233" fmla="*/ 1235075 w 4235450"/>
              <a:gd name="connsiteY233" fmla="*/ 2182724 h 2424196"/>
              <a:gd name="connsiteX234" fmla="*/ 1225550 w 4235450"/>
              <a:gd name="connsiteY234" fmla="*/ 2179549 h 2424196"/>
              <a:gd name="connsiteX235" fmla="*/ 1219200 w 4235450"/>
              <a:gd name="connsiteY235" fmla="*/ 2166849 h 2424196"/>
              <a:gd name="connsiteX236" fmla="*/ 1216025 w 4235450"/>
              <a:gd name="connsiteY236" fmla="*/ 2144624 h 2424196"/>
              <a:gd name="connsiteX237" fmla="*/ 1212850 w 4235450"/>
              <a:gd name="connsiteY237" fmla="*/ 2119224 h 2424196"/>
              <a:gd name="connsiteX238" fmla="*/ 1206500 w 4235450"/>
              <a:gd name="connsiteY238" fmla="*/ 2109699 h 2424196"/>
              <a:gd name="connsiteX239" fmla="*/ 1203325 w 4235450"/>
              <a:gd name="connsiteY239" fmla="*/ 2090649 h 2424196"/>
              <a:gd name="connsiteX240" fmla="*/ 1149350 w 4235450"/>
              <a:gd name="connsiteY240" fmla="*/ 1916024 h 2424196"/>
              <a:gd name="connsiteX241" fmla="*/ 1146175 w 4235450"/>
              <a:gd name="connsiteY241" fmla="*/ 1865224 h 2424196"/>
              <a:gd name="connsiteX242" fmla="*/ 1152525 w 4235450"/>
              <a:gd name="connsiteY242" fmla="*/ 1804899 h 2424196"/>
              <a:gd name="connsiteX243" fmla="*/ 1146175 w 4235450"/>
              <a:gd name="connsiteY243" fmla="*/ 1741399 h 2424196"/>
              <a:gd name="connsiteX244" fmla="*/ 1136650 w 4235450"/>
              <a:gd name="connsiteY244" fmla="*/ 1744574 h 2424196"/>
              <a:gd name="connsiteX245" fmla="*/ 1123950 w 4235450"/>
              <a:gd name="connsiteY245" fmla="*/ 1754099 h 2424196"/>
              <a:gd name="connsiteX246" fmla="*/ 1114425 w 4235450"/>
              <a:gd name="connsiteY246" fmla="*/ 1757274 h 2424196"/>
              <a:gd name="connsiteX247" fmla="*/ 1095375 w 4235450"/>
              <a:gd name="connsiteY247" fmla="*/ 1766799 h 2424196"/>
              <a:gd name="connsiteX248" fmla="*/ 1076325 w 4235450"/>
              <a:gd name="connsiteY248" fmla="*/ 1763624 h 2424196"/>
              <a:gd name="connsiteX249" fmla="*/ 1066800 w 4235450"/>
              <a:gd name="connsiteY249" fmla="*/ 1744574 h 2424196"/>
              <a:gd name="connsiteX250" fmla="*/ 1057275 w 4235450"/>
              <a:gd name="connsiteY250" fmla="*/ 1738224 h 2424196"/>
              <a:gd name="connsiteX251" fmla="*/ 1063625 w 4235450"/>
              <a:gd name="connsiteY251" fmla="*/ 1735049 h 2424196"/>
              <a:gd name="connsiteX252" fmla="*/ 1060450 w 4235450"/>
              <a:gd name="connsiteY252" fmla="*/ 1725524 h 2424196"/>
              <a:gd name="connsiteX253" fmla="*/ 1063625 w 4235450"/>
              <a:gd name="connsiteY253" fmla="*/ 1712824 h 2424196"/>
              <a:gd name="connsiteX254" fmla="*/ 1073150 w 4235450"/>
              <a:gd name="connsiteY254" fmla="*/ 1706474 h 2424196"/>
              <a:gd name="connsiteX255" fmla="*/ 1079500 w 4235450"/>
              <a:gd name="connsiteY255" fmla="*/ 1696949 h 2424196"/>
              <a:gd name="connsiteX256" fmla="*/ 1044575 w 4235450"/>
              <a:gd name="connsiteY256" fmla="*/ 1687424 h 2424196"/>
              <a:gd name="connsiteX257" fmla="*/ 1028700 w 4235450"/>
              <a:gd name="connsiteY257" fmla="*/ 1665199 h 2424196"/>
              <a:gd name="connsiteX258" fmla="*/ 1012825 w 4235450"/>
              <a:gd name="connsiteY258" fmla="*/ 1646149 h 2424196"/>
              <a:gd name="connsiteX259" fmla="*/ 987425 w 4235450"/>
              <a:gd name="connsiteY259" fmla="*/ 1617574 h 2424196"/>
              <a:gd name="connsiteX260" fmla="*/ 977900 w 4235450"/>
              <a:gd name="connsiteY260" fmla="*/ 1614399 h 2424196"/>
              <a:gd name="connsiteX261" fmla="*/ 936625 w 4235450"/>
              <a:gd name="connsiteY261" fmla="*/ 1617574 h 2424196"/>
              <a:gd name="connsiteX262" fmla="*/ 876300 w 4235450"/>
              <a:gd name="connsiteY262" fmla="*/ 1627099 h 2424196"/>
              <a:gd name="connsiteX263" fmla="*/ 803275 w 4235450"/>
              <a:gd name="connsiteY263" fmla="*/ 1620749 h 2424196"/>
              <a:gd name="connsiteX264" fmla="*/ 793750 w 4235450"/>
              <a:gd name="connsiteY264" fmla="*/ 1614399 h 2424196"/>
              <a:gd name="connsiteX265" fmla="*/ 768350 w 4235450"/>
              <a:gd name="connsiteY265" fmla="*/ 1608049 h 2424196"/>
              <a:gd name="connsiteX266" fmla="*/ 733425 w 4235450"/>
              <a:gd name="connsiteY266" fmla="*/ 1604874 h 2424196"/>
              <a:gd name="connsiteX267" fmla="*/ 730250 w 4235450"/>
              <a:gd name="connsiteY267" fmla="*/ 1592174 h 2424196"/>
              <a:gd name="connsiteX268" fmla="*/ 717550 w 4235450"/>
              <a:gd name="connsiteY268" fmla="*/ 1566774 h 2424196"/>
              <a:gd name="connsiteX269" fmla="*/ 685800 w 4235450"/>
              <a:gd name="connsiteY269" fmla="*/ 1569949 h 2424196"/>
              <a:gd name="connsiteX270" fmla="*/ 631825 w 4235450"/>
              <a:gd name="connsiteY270" fmla="*/ 1566774 h 2424196"/>
              <a:gd name="connsiteX271" fmla="*/ 622300 w 4235450"/>
              <a:gd name="connsiteY271" fmla="*/ 1560424 h 2424196"/>
              <a:gd name="connsiteX272" fmla="*/ 606425 w 4235450"/>
              <a:gd name="connsiteY272" fmla="*/ 1544549 h 2424196"/>
              <a:gd name="connsiteX273" fmla="*/ 600075 w 4235450"/>
              <a:gd name="connsiteY273" fmla="*/ 1535024 h 2424196"/>
              <a:gd name="connsiteX274" fmla="*/ 581025 w 4235450"/>
              <a:gd name="connsiteY274" fmla="*/ 1522324 h 2424196"/>
              <a:gd name="connsiteX275" fmla="*/ 571500 w 4235450"/>
              <a:gd name="connsiteY275" fmla="*/ 1471524 h 2424196"/>
              <a:gd name="connsiteX276" fmla="*/ 552450 w 4235450"/>
              <a:gd name="connsiteY276" fmla="*/ 1461999 h 2424196"/>
              <a:gd name="connsiteX277" fmla="*/ 514350 w 4235450"/>
              <a:gd name="connsiteY277" fmla="*/ 1465174 h 2424196"/>
              <a:gd name="connsiteX278" fmla="*/ 504825 w 4235450"/>
              <a:gd name="connsiteY278" fmla="*/ 1484224 h 2424196"/>
              <a:gd name="connsiteX279" fmla="*/ 495300 w 4235450"/>
              <a:gd name="connsiteY279" fmla="*/ 1487399 h 2424196"/>
              <a:gd name="connsiteX280" fmla="*/ 498475 w 4235450"/>
              <a:gd name="connsiteY280" fmla="*/ 1531849 h 2424196"/>
              <a:gd name="connsiteX281" fmla="*/ 511175 w 4235450"/>
              <a:gd name="connsiteY281" fmla="*/ 1550899 h 2424196"/>
              <a:gd name="connsiteX282" fmla="*/ 517525 w 4235450"/>
              <a:gd name="connsiteY282" fmla="*/ 1560424 h 2424196"/>
              <a:gd name="connsiteX283" fmla="*/ 546100 w 4235450"/>
              <a:gd name="connsiteY283" fmla="*/ 1585824 h 2424196"/>
              <a:gd name="connsiteX284" fmla="*/ 549275 w 4235450"/>
              <a:gd name="connsiteY284" fmla="*/ 1598524 h 2424196"/>
              <a:gd name="connsiteX285" fmla="*/ 558800 w 4235450"/>
              <a:gd name="connsiteY285" fmla="*/ 1642974 h 2424196"/>
              <a:gd name="connsiteX286" fmla="*/ 561975 w 4235450"/>
              <a:gd name="connsiteY286" fmla="*/ 1655674 h 2424196"/>
              <a:gd name="connsiteX287" fmla="*/ 641350 w 4235450"/>
              <a:gd name="connsiteY287" fmla="*/ 1652499 h 2424196"/>
              <a:gd name="connsiteX288" fmla="*/ 650875 w 4235450"/>
              <a:gd name="connsiteY288" fmla="*/ 1649324 h 2424196"/>
              <a:gd name="connsiteX289" fmla="*/ 660400 w 4235450"/>
              <a:gd name="connsiteY289" fmla="*/ 1642974 h 2424196"/>
              <a:gd name="connsiteX290" fmla="*/ 682625 w 4235450"/>
              <a:gd name="connsiteY290" fmla="*/ 1617574 h 2424196"/>
              <a:gd name="connsiteX291" fmla="*/ 688975 w 4235450"/>
              <a:gd name="connsiteY291" fmla="*/ 1608049 h 2424196"/>
              <a:gd name="connsiteX292" fmla="*/ 708025 w 4235450"/>
              <a:gd name="connsiteY292" fmla="*/ 1595349 h 2424196"/>
              <a:gd name="connsiteX293" fmla="*/ 717550 w 4235450"/>
              <a:gd name="connsiteY293" fmla="*/ 1598524 h 2424196"/>
              <a:gd name="connsiteX294" fmla="*/ 704850 w 4235450"/>
              <a:gd name="connsiteY294" fmla="*/ 1627099 h 2424196"/>
              <a:gd name="connsiteX295" fmla="*/ 708025 w 4235450"/>
              <a:gd name="connsiteY295" fmla="*/ 1649324 h 2424196"/>
              <a:gd name="connsiteX296" fmla="*/ 727075 w 4235450"/>
              <a:gd name="connsiteY296" fmla="*/ 1655674 h 2424196"/>
              <a:gd name="connsiteX297" fmla="*/ 736600 w 4235450"/>
              <a:gd name="connsiteY297" fmla="*/ 1668374 h 2424196"/>
              <a:gd name="connsiteX298" fmla="*/ 755650 w 4235450"/>
              <a:gd name="connsiteY298" fmla="*/ 1677899 h 2424196"/>
              <a:gd name="connsiteX299" fmla="*/ 771525 w 4235450"/>
              <a:gd name="connsiteY299" fmla="*/ 1696949 h 2424196"/>
              <a:gd name="connsiteX300" fmla="*/ 774700 w 4235450"/>
              <a:gd name="connsiteY300" fmla="*/ 1706474 h 2424196"/>
              <a:gd name="connsiteX301" fmla="*/ 774700 w 4235450"/>
              <a:gd name="connsiteY301" fmla="*/ 1747749 h 2424196"/>
              <a:gd name="connsiteX302" fmla="*/ 765175 w 4235450"/>
              <a:gd name="connsiteY302" fmla="*/ 1754099 h 2424196"/>
              <a:gd name="connsiteX303" fmla="*/ 746125 w 4235450"/>
              <a:gd name="connsiteY303" fmla="*/ 1769974 h 2424196"/>
              <a:gd name="connsiteX304" fmla="*/ 723900 w 4235450"/>
              <a:gd name="connsiteY304" fmla="*/ 1773149 h 2424196"/>
              <a:gd name="connsiteX305" fmla="*/ 717550 w 4235450"/>
              <a:gd name="connsiteY305" fmla="*/ 1792199 h 2424196"/>
              <a:gd name="connsiteX306" fmla="*/ 711200 w 4235450"/>
              <a:gd name="connsiteY306" fmla="*/ 1830299 h 2424196"/>
              <a:gd name="connsiteX307" fmla="*/ 701675 w 4235450"/>
              <a:gd name="connsiteY307" fmla="*/ 1833474 h 2424196"/>
              <a:gd name="connsiteX308" fmla="*/ 692150 w 4235450"/>
              <a:gd name="connsiteY308" fmla="*/ 1842999 h 2424196"/>
              <a:gd name="connsiteX309" fmla="*/ 660400 w 4235450"/>
              <a:gd name="connsiteY309" fmla="*/ 1849349 h 2424196"/>
              <a:gd name="connsiteX310" fmla="*/ 654050 w 4235450"/>
              <a:gd name="connsiteY310" fmla="*/ 1858874 h 2424196"/>
              <a:gd name="connsiteX311" fmla="*/ 631825 w 4235450"/>
              <a:gd name="connsiteY311" fmla="*/ 1868399 h 2424196"/>
              <a:gd name="connsiteX312" fmla="*/ 622300 w 4235450"/>
              <a:gd name="connsiteY312" fmla="*/ 1887449 h 2424196"/>
              <a:gd name="connsiteX313" fmla="*/ 612775 w 4235450"/>
              <a:gd name="connsiteY313" fmla="*/ 1893799 h 2424196"/>
              <a:gd name="connsiteX314" fmla="*/ 584200 w 4235450"/>
              <a:gd name="connsiteY314" fmla="*/ 1896974 h 2424196"/>
              <a:gd name="connsiteX315" fmla="*/ 565150 w 4235450"/>
              <a:gd name="connsiteY315" fmla="*/ 1903324 h 2424196"/>
              <a:gd name="connsiteX316" fmla="*/ 555625 w 4235450"/>
              <a:gd name="connsiteY316" fmla="*/ 1906499 h 2424196"/>
              <a:gd name="connsiteX317" fmla="*/ 546100 w 4235450"/>
              <a:gd name="connsiteY317" fmla="*/ 1912849 h 2424196"/>
              <a:gd name="connsiteX318" fmla="*/ 539750 w 4235450"/>
              <a:gd name="connsiteY318" fmla="*/ 1922374 h 2424196"/>
              <a:gd name="connsiteX319" fmla="*/ 536575 w 4235450"/>
              <a:gd name="connsiteY319" fmla="*/ 1938249 h 2424196"/>
              <a:gd name="connsiteX320" fmla="*/ 508000 w 4235450"/>
              <a:gd name="connsiteY320" fmla="*/ 1954124 h 2424196"/>
              <a:gd name="connsiteX321" fmla="*/ 495300 w 4235450"/>
              <a:gd name="connsiteY321" fmla="*/ 1960474 h 2424196"/>
              <a:gd name="connsiteX322" fmla="*/ 457200 w 4235450"/>
              <a:gd name="connsiteY322" fmla="*/ 1973174 h 2424196"/>
              <a:gd name="connsiteX323" fmla="*/ 419100 w 4235450"/>
              <a:gd name="connsiteY323" fmla="*/ 1985874 h 2424196"/>
              <a:gd name="connsiteX324" fmla="*/ 409575 w 4235450"/>
              <a:gd name="connsiteY324" fmla="*/ 1989049 h 2424196"/>
              <a:gd name="connsiteX325" fmla="*/ 400050 w 4235450"/>
              <a:gd name="connsiteY325" fmla="*/ 1995399 h 2424196"/>
              <a:gd name="connsiteX326" fmla="*/ 282575 w 4235450"/>
              <a:gd name="connsiteY326" fmla="*/ 2039849 h 2424196"/>
              <a:gd name="connsiteX327" fmla="*/ 266700 w 4235450"/>
              <a:gd name="connsiteY327" fmla="*/ 2027149 h 2424196"/>
              <a:gd name="connsiteX328" fmla="*/ 269875 w 4235450"/>
              <a:gd name="connsiteY328" fmla="*/ 1938249 h 2424196"/>
              <a:gd name="connsiteX329" fmla="*/ 263525 w 4235450"/>
              <a:gd name="connsiteY329" fmla="*/ 1877924 h 2424196"/>
              <a:gd name="connsiteX330" fmla="*/ 257175 w 4235450"/>
              <a:gd name="connsiteY330" fmla="*/ 1868399 h 2424196"/>
              <a:gd name="connsiteX331" fmla="*/ 247650 w 4235450"/>
              <a:gd name="connsiteY331" fmla="*/ 1862049 h 2424196"/>
              <a:gd name="connsiteX332" fmla="*/ 234950 w 4235450"/>
              <a:gd name="connsiteY332" fmla="*/ 1839824 h 2424196"/>
              <a:gd name="connsiteX333" fmla="*/ 231775 w 4235450"/>
              <a:gd name="connsiteY333" fmla="*/ 1827124 h 2424196"/>
              <a:gd name="connsiteX334" fmla="*/ 225425 w 4235450"/>
              <a:gd name="connsiteY334" fmla="*/ 1808074 h 2424196"/>
              <a:gd name="connsiteX335" fmla="*/ 222250 w 4235450"/>
              <a:gd name="connsiteY335" fmla="*/ 1795374 h 2424196"/>
              <a:gd name="connsiteX336" fmla="*/ 206375 w 4235450"/>
              <a:gd name="connsiteY336" fmla="*/ 1776324 h 2424196"/>
              <a:gd name="connsiteX337" fmla="*/ 180975 w 4235450"/>
              <a:gd name="connsiteY337" fmla="*/ 1744574 h 2424196"/>
              <a:gd name="connsiteX338" fmla="*/ 184150 w 4235450"/>
              <a:gd name="connsiteY338" fmla="*/ 1709649 h 2424196"/>
              <a:gd name="connsiteX339" fmla="*/ 190500 w 4235450"/>
              <a:gd name="connsiteY339" fmla="*/ 1690599 h 2424196"/>
              <a:gd name="connsiteX340" fmla="*/ 184150 w 4235450"/>
              <a:gd name="connsiteY340" fmla="*/ 1671549 h 2424196"/>
              <a:gd name="connsiteX341" fmla="*/ 161925 w 4235450"/>
              <a:gd name="connsiteY341" fmla="*/ 1642974 h 2424196"/>
              <a:gd name="connsiteX342" fmla="*/ 158750 w 4235450"/>
              <a:gd name="connsiteY342" fmla="*/ 1633449 h 2424196"/>
              <a:gd name="connsiteX343" fmla="*/ 152400 w 4235450"/>
              <a:gd name="connsiteY343" fmla="*/ 1604874 h 2424196"/>
              <a:gd name="connsiteX344" fmla="*/ 146050 w 4235450"/>
              <a:gd name="connsiteY344" fmla="*/ 1585824 h 2424196"/>
              <a:gd name="connsiteX345" fmla="*/ 127000 w 4235450"/>
              <a:gd name="connsiteY345" fmla="*/ 1528674 h 2424196"/>
              <a:gd name="connsiteX346" fmla="*/ 123825 w 4235450"/>
              <a:gd name="connsiteY346" fmla="*/ 1515974 h 2424196"/>
              <a:gd name="connsiteX347" fmla="*/ 114300 w 4235450"/>
              <a:gd name="connsiteY347" fmla="*/ 1512799 h 2424196"/>
              <a:gd name="connsiteX348" fmla="*/ 98425 w 4235450"/>
              <a:gd name="connsiteY348" fmla="*/ 1515974 h 2424196"/>
              <a:gd name="connsiteX349" fmla="*/ 88900 w 4235450"/>
              <a:gd name="connsiteY349" fmla="*/ 1522324 h 2424196"/>
              <a:gd name="connsiteX350" fmla="*/ 79375 w 4235450"/>
              <a:gd name="connsiteY350" fmla="*/ 1512799 h 2424196"/>
              <a:gd name="connsiteX351" fmla="*/ 73025 w 4235450"/>
              <a:gd name="connsiteY351" fmla="*/ 1490574 h 2424196"/>
              <a:gd name="connsiteX352" fmla="*/ 69850 w 4235450"/>
              <a:gd name="connsiteY352" fmla="*/ 1481049 h 2424196"/>
              <a:gd name="connsiteX353" fmla="*/ 79375 w 4235450"/>
              <a:gd name="connsiteY353" fmla="*/ 1433424 h 2424196"/>
              <a:gd name="connsiteX354" fmla="*/ 82550 w 4235450"/>
              <a:gd name="connsiteY354" fmla="*/ 1423899 h 2424196"/>
              <a:gd name="connsiteX355" fmla="*/ 92075 w 4235450"/>
              <a:gd name="connsiteY355" fmla="*/ 1420724 h 2424196"/>
              <a:gd name="connsiteX356" fmla="*/ 139700 w 4235450"/>
              <a:gd name="connsiteY356" fmla="*/ 1417549 h 2424196"/>
              <a:gd name="connsiteX357" fmla="*/ 158750 w 4235450"/>
              <a:gd name="connsiteY357" fmla="*/ 1385799 h 2424196"/>
              <a:gd name="connsiteX358" fmla="*/ 174625 w 4235450"/>
              <a:gd name="connsiteY358" fmla="*/ 1366749 h 2424196"/>
              <a:gd name="connsiteX359" fmla="*/ 190500 w 4235450"/>
              <a:gd name="connsiteY359" fmla="*/ 1347699 h 2424196"/>
              <a:gd name="connsiteX360" fmla="*/ 206375 w 4235450"/>
              <a:gd name="connsiteY360" fmla="*/ 1319124 h 2424196"/>
              <a:gd name="connsiteX361" fmla="*/ 215900 w 4235450"/>
              <a:gd name="connsiteY361" fmla="*/ 1309599 h 2424196"/>
              <a:gd name="connsiteX362" fmla="*/ 238125 w 4235450"/>
              <a:gd name="connsiteY362" fmla="*/ 1281024 h 2424196"/>
              <a:gd name="connsiteX363" fmla="*/ 244475 w 4235450"/>
              <a:gd name="connsiteY363" fmla="*/ 1258799 h 2424196"/>
              <a:gd name="connsiteX364" fmla="*/ 254000 w 4235450"/>
              <a:gd name="connsiteY364" fmla="*/ 1246099 h 2424196"/>
              <a:gd name="connsiteX365" fmla="*/ 196850 w 4235450"/>
              <a:gd name="connsiteY365" fmla="*/ 1246099 h 2424196"/>
              <a:gd name="connsiteX366" fmla="*/ 177800 w 4235450"/>
              <a:gd name="connsiteY366" fmla="*/ 1258799 h 2424196"/>
              <a:gd name="connsiteX367" fmla="*/ 130175 w 4235450"/>
              <a:gd name="connsiteY367" fmla="*/ 1249274 h 2424196"/>
              <a:gd name="connsiteX368" fmla="*/ 123825 w 4235450"/>
              <a:gd name="connsiteY368" fmla="*/ 1239749 h 2424196"/>
              <a:gd name="connsiteX369" fmla="*/ 92075 w 4235450"/>
              <a:gd name="connsiteY369" fmla="*/ 1242924 h 2424196"/>
              <a:gd name="connsiteX370" fmla="*/ 85725 w 4235450"/>
              <a:gd name="connsiteY370" fmla="*/ 1255624 h 2424196"/>
              <a:gd name="connsiteX371" fmla="*/ 76200 w 4235450"/>
              <a:gd name="connsiteY371" fmla="*/ 1265149 h 2424196"/>
              <a:gd name="connsiteX372" fmla="*/ 50800 w 4235450"/>
              <a:gd name="connsiteY372" fmla="*/ 1261974 h 2424196"/>
              <a:gd name="connsiteX373" fmla="*/ 41275 w 4235450"/>
              <a:gd name="connsiteY373" fmla="*/ 1249274 h 2424196"/>
              <a:gd name="connsiteX374" fmla="*/ 34925 w 4235450"/>
              <a:gd name="connsiteY374" fmla="*/ 1239749 h 2424196"/>
              <a:gd name="connsiteX375" fmla="*/ 0 w 4235450"/>
              <a:gd name="connsiteY375" fmla="*/ 1236574 h 2424196"/>
              <a:gd name="connsiteX376" fmla="*/ 3175 w 4235450"/>
              <a:gd name="connsiteY376" fmla="*/ 1223874 h 2424196"/>
              <a:gd name="connsiteX377" fmla="*/ 9525 w 4235450"/>
              <a:gd name="connsiteY377" fmla="*/ 1204824 h 2424196"/>
              <a:gd name="connsiteX378" fmla="*/ 9525 w 4235450"/>
              <a:gd name="connsiteY378" fmla="*/ 1182599 h 2424196"/>
              <a:gd name="connsiteX379" fmla="*/ 19050 w 4235450"/>
              <a:gd name="connsiteY379" fmla="*/ 1176249 h 2424196"/>
              <a:gd name="connsiteX380" fmla="*/ 22225 w 4235450"/>
              <a:gd name="connsiteY380" fmla="*/ 1141324 h 2424196"/>
              <a:gd name="connsiteX381" fmla="*/ 73025 w 4235450"/>
              <a:gd name="connsiteY381" fmla="*/ 1106399 h 2424196"/>
              <a:gd name="connsiteX382" fmla="*/ 219075 w 4235450"/>
              <a:gd name="connsiteY382" fmla="*/ 1096874 h 2424196"/>
              <a:gd name="connsiteX383" fmla="*/ 238125 w 4235450"/>
              <a:gd name="connsiteY383" fmla="*/ 1084174 h 2424196"/>
              <a:gd name="connsiteX384" fmla="*/ 247650 w 4235450"/>
              <a:gd name="connsiteY384" fmla="*/ 1077824 h 2424196"/>
              <a:gd name="connsiteX385" fmla="*/ 257175 w 4235450"/>
              <a:gd name="connsiteY385" fmla="*/ 1074649 h 2424196"/>
              <a:gd name="connsiteX386" fmla="*/ 292100 w 4235450"/>
              <a:gd name="connsiteY386" fmla="*/ 1077824 h 2424196"/>
              <a:gd name="connsiteX387" fmla="*/ 311150 w 4235450"/>
              <a:gd name="connsiteY387" fmla="*/ 1087349 h 2424196"/>
              <a:gd name="connsiteX388" fmla="*/ 339725 w 4235450"/>
              <a:gd name="connsiteY388" fmla="*/ 1096874 h 2424196"/>
              <a:gd name="connsiteX389" fmla="*/ 349250 w 4235450"/>
              <a:gd name="connsiteY389" fmla="*/ 1100049 h 2424196"/>
              <a:gd name="connsiteX390" fmla="*/ 368300 w 4235450"/>
              <a:gd name="connsiteY390" fmla="*/ 1103224 h 2424196"/>
              <a:gd name="connsiteX391" fmla="*/ 419100 w 4235450"/>
              <a:gd name="connsiteY391" fmla="*/ 1096874 h 2424196"/>
              <a:gd name="connsiteX392" fmla="*/ 425450 w 4235450"/>
              <a:gd name="connsiteY392" fmla="*/ 1093699 h 2424196"/>
              <a:gd name="connsiteX393" fmla="*/ 482600 w 4235450"/>
              <a:gd name="connsiteY393" fmla="*/ 1061949 h 2424196"/>
              <a:gd name="connsiteX394" fmla="*/ 479425 w 4235450"/>
              <a:gd name="connsiteY394" fmla="*/ 1039724 h 2424196"/>
              <a:gd name="connsiteX395" fmla="*/ 469900 w 4235450"/>
              <a:gd name="connsiteY395" fmla="*/ 1033374 h 2424196"/>
              <a:gd name="connsiteX396" fmla="*/ 463550 w 4235450"/>
              <a:gd name="connsiteY396" fmla="*/ 1023849 h 2424196"/>
              <a:gd name="connsiteX397" fmla="*/ 501650 w 4235450"/>
              <a:gd name="connsiteY397" fmla="*/ 1014324 h 2424196"/>
              <a:gd name="connsiteX398" fmla="*/ 530225 w 4235450"/>
              <a:gd name="connsiteY398" fmla="*/ 1023849 h 2424196"/>
              <a:gd name="connsiteX399" fmla="*/ 561975 w 4235450"/>
              <a:gd name="connsiteY399" fmla="*/ 1033374 h 2424196"/>
              <a:gd name="connsiteX400" fmla="*/ 587375 w 4235450"/>
              <a:gd name="connsiteY400" fmla="*/ 1036549 h 2424196"/>
              <a:gd name="connsiteX401" fmla="*/ 596900 w 4235450"/>
              <a:gd name="connsiteY401" fmla="*/ 1039724 h 2424196"/>
              <a:gd name="connsiteX402" fmla="*/ 625475 w 4235450"/>
              <a:gd name="connsiteY402" fmla="*/ 1061949 h 2424196"/>
              <a:gd name="connsiteX403" fmla="*/ 631825 w 4235450"/>
              <a:gd name="connsiteY403" fmla="*/ 1071474 h 2424196"/>
              <a:gd name="connsiteX404" fmla="*/ 650875 w 4235450"/>
              <a:gd name="connsiteY404" fmla="*/ 1077824 h 2424196"/>
              <a:gd name="connsiteX405" fmla="*/ 657225 w 4235450"/>
              <a:gd name="connsiteY405" fmla="*/ 1030199 h 2424196"/>
              <a:gd name="connsiteX406" fmla="*/ 660400 w 4235450"/>
              <a:gd name="connsiteY406" fmla="*/ 1001624 h 2424196"/>
              <a:gd name="connsiteX407" fmla="*/ 663575 w 4235450"/>
              <a:gd name="connsiteY407" fmla="*/ 960349 h 2424196"/>
              <a:gd name="connsiteX408" fmla="*/ 676275 w 4235450"/>
              <a:gd name="connsiteY408" fmla="*/ 953999 h 2424196"/>
              <a:gd name="connsiteX409" fmla="*/ 695325 w 4235450"/>
              <a:gd name="connsiteY409" fmla="*/ 947649 h 2424196"/>
              <a:gd name="connsiteX410" fmla="*/ 717550 w 4235450"/>
              <a:gd name="connsiteY410" fmla="*/ 934949 h 2424196"/>
              <a:gd name="connsiteX411" fmla="*/ 733425 w 4235450"/>
              <a:gd name="connsiteY411" fmla="*/ 931774 h 2424196"/>
              <a:gd name="connsiteX412" fmla="*/ 758825 w 4235450"/>
              <a:gd name="connsiteY412" fmla="*/ 909549 h 2424196"/>
              <a:gd name="connsiteX413" fmla="*/ 755650 w 4235450"/>
              <a:gd name="connsiteY413" fmla="*/ 893674 h 2424196"/>
              <a:gd name="connsiteX414" fmla="*/ 736600 w 4235450"/>
              <a:gd name="connsiteY414" fmla="*/ 871449 h 2424196"/>
              <a:gd name="connsiteX415" fmla="*/ 736600 w 4235450"/>
              <a:gd name="connsiteY415" fmla="*/ 826999 h 2424196"/>
              <a:gd name="connsiteX416" fmla="*/ 746125 w 4235450"/>
              <a:gd name="connsiteY416" fmla="*/ 820649 h 2424196"/>
              <a:gd name="connsiteX417" fmla="*/ 784225 w 4235450"/>
              <a:gd name="connsiteY417" fmla="*/ 788899 h 2424196"/>
              <a:gd name="connsiteX418" fmla="*/ 793750 w 4235450"/>
              <a:gd name="connsiteY418" fmla="*/ 795249 h 2424196"/>
              <a:gd name="connsiteX419" fmla="*/ 803275 w 4235450"/>
              <a:gd name="connsiteY419" fmla="*/ 792074 h 2424196"/>
              <a:gd name="connsiteX420" fmla="*/ 819150 w 4235450"/>
              <a:gd name="connsiteY420" fmla="*/ 773024 h 2424196"/>
              <a:gd name="connsiteX421" fmla="*/ 850900 w 4235450"/>
              <a:gd name="connsiteY421" fmla="*/ 763499 h 2424196"/>
              <a:gd name="connsiteX422" fmla="*/ 892175 w 4235450"/>
              <a:gd name="connsiteY422" fmla="*/ 757149 h 2424196"/>
              <a:gd name="connsiteX423" fmla="*/ 911225 w 4235450"/>
              <a:gd name="connsiteY423" fmla="*/ 753974 h 2424196"/>
              <a:gd name="connsiteX424" fmla="*/ 933450 w 4235450"/>
              <a:gd name="connsiteY424" fmla="*/ 750799 h 2424196"/>
              <a:gd name="connsiteX425" fmla="*/ 968375 w 4235450"/>
              <a:gd name="connsiteY425" fmla="*/ 753974 h 2424196"/>
              <a:gd name="connsiteX426" fmla="*/ 990600 w 4235450"/>
              <a:gd name="connsiteY426" fmla="*/ 779374 h 2424196"/>
              <a:gd name="connsiteX427" fmla="*/ 1000125 w 4235450"/>
              <a:gd name="connsiteY427" fmla="*/ 773024 h 2424196"/>
              <a:gd name="connsiteX428" fmla="*/ 1009650 w 4235450"/>
              <a:gd name="connsiteY428" fmla="*/ 769849 h 2424196"/>
              <a:gd name="connsiteX429" fmla="*/ 1028700 w 4235450"/>
              <a:gd name="connsiteY429" fmla="*/ 757149 h 2424196"/>
              <a:gd name="connsiteX430" fmla="*/ 1060450 w 4235450"/>
              <a:gd name="connsiteY430" fmla="*/ 760324 h 2424196"/>
              <a:gd name="connsiteX431" fmla="*/ 1069975 w 4235450"/>
              <a:gd name="connsiteY431" fmla="*/ 766674 h 2424196"/>
              <a:gd name="connsiteX432" fmla="*/ 1095375 w 4235450"/>
              <a:gd name="connsiteY432" fmla="*/ 769849 h 2424196"/>
              <a:gd name="connsiteX433" fmla="*/ 1117600 w 4235450"/>
              <a:gd name="connsiteY433" fmla="*/ 776199 h 2424196"/>
              <a:gd name="connsiteX434" fmla="*/ 1127125 w 4235450"/>
              <a:gd name="connsiteY434" fmla="*/ 779374 h 2424196"/>
              <a:gd name="connsiteX435" fmla="*/ 1130300 w 4235450"/>
              <a:gd name="connsiteY435" fmla="*/ 769849 h 2424196"/>
              <a:gd name="connsiteX436" fmla="*/ 1136650 w 4235450"/>
              <a:gd name="connsiteY436" fmla="*/ 753974 h 2424196"/>
              <a:gd name="connsiteX437" fmla="*/ 1133475 w 4235450"/>
              <a:gd name="connsiteY437" fmla="*/ 741274 h 2424196"/>
              <a:gd name="connsiteX438" fmla="*/ 1146175 w 4235450"/>
              <a:gd name="connsiteY438" fmla="*/ 709524 h 2424196"/>
              <a:gd name="connsiteX439" fmla="*/ 1146175 w 4235450"/>
              <a:gd name="connsiteY439" fmla="*/ 690474 h 2424196"/>
              <a:gd name="connsiteX440" fmla="*/ 1149350 w 4235450"/>
              <a:gd name="connsiteY440" fmla="*/ 639674 h 2424196"/>
              <a:gd name="connsiteX441" fmla="*/ 1193800 w 4235450"/>
              <a:gd name="connsiteY441" fmla="*/ 569824 h 2424196"/>
              <a:gd name="connsiteX442" fmla="*/ 1203325 w 4235450"/>
              <a:gd name="connsiteY442" fmla="*/ 563474 h 2424196"/>
              <a:gd name="connsiteX443" fmla="*/ 1209675 w 4235450"/>
              <a:gd name="connsiteY443" fmla="*/ 553949 h 2424196"/>
              <a:gd name="connsiteX444" fmla="*/ 1219200 w 4235450"/>
              <a:gd name="connsiteY444" fmla="*/ 531724 h 2424196"/>
              <a:gd name="connsiteX445" fmla="*/ 1225550 w 4235450"/>
              <a:gd name="connsiteY445" fmla="*/ 522199 h 2424196"/>
              <a:gd name="connsiteX446" fmla="*/ 1228725 w 4235450"/>
              <a:gd name="connsiteY446" fmla="*/ 512674 h 2424196"/>
              <a:gd name="connsiteX447" fmla="*/ 1235075 w 4235450"/>
              <a:gd name="connsiteY447" fmla="*/ 503149 h 2424196"/>
              <a:gd name="connsiteX448" fmla="*/ 1247775 w 4235450"/>
              <a:gd name="connsiteY448" fmla="*/ 474574 h 2424196"/>
              <a:gd name="connsiteX449" fmla="*/ 1257300 w 4235450"/>
              <a:gd name="connsiteY449" fmla="*/ 468224 h 2424196"/>
              <a:gd name="connsiteX450" fmla="*/ 1279525 w 4235450"/>
              <a:gd name="connsiteY450" fmla="*/ 439649 h 2424196"/>
              <a:gd name="connsiteX451" fmla="*/ 1289050 w 4235450"/>
              <a:gd name="connsiteY451" fmla="*/ 433299 h 2424196"/>
              <a:gd name="connsiteX452" fmla="*/ 1301750 w 4235450"/>
              <a:gd name="connsiteY452" fmla="*/ 414249 h 2424196"/>
              <a:gd name="connsiteX453" fmla="*/ 1304925 w 4235450"/>
              <a:gd name="connsiteY453" fmla="*/ 404724 h 2424196"/>
              <a:gd name="connsiteX454" fmla="*/ 1314450 w 4235450"/>
              <a:gd name="connsiteY454" fmla="*/ 398374 h 2424196"/>
              <a:gd name="connsiteX455" fmla="*/ 1317625 w 4235450"/>
              <a:gd name="connsiteY455" fmla="*/ 388849 h 2424196"/>
              <a:gd name="connsiteX456" fmla="*/ 1323975 w 4235450"/>
              <a:gd name="connsiteY456" fmla="*/ 379324 h 2424196"/>
              <a:gd name="connsiteX457" fmla="*/ 1327150 w 4235450"/>
              <a:gd name="connsiteY457" fmla="*/ 363449 h 2424196"/>
              <a:gd name="connsiteX458" fmla="*/ 1336675 w 4235450"/>
              <a:gd name="connsiteY458" fmla="*/ 357099 h 2424196"/>
              <a:gd name="connsiteX459" fmla="*/ 1346200 w 4235450"/>
              <a:gd name="connsiteY459" fmla="*/ 347574 h 2424196"/>
              <a:gd name="connsiteX460" fmla="*/ 1371600 w 4235450"/>
              <a:gd name="connsiteY460" fmla="*/ 341224 h 2424196"/>
              <a:gd name="connsiteX461" fmla="*/ 1381125 w 4235450"/>
              <a:gd name="connsiteY461" fmla="*/ 338049 h 2424196"/>
              <a:gd name="connsiteX462" fmla="*/ 1412875 w 4235450"/>
              <a:gd name="connsiteY462" fmla="*/ 328524 h 2424196"/>
              <a:gd name="connsiteX463" fmla="*/ 1422400 w 4235450"/>
              <a:gd name="connsiteY463" fmla="*/ 325349 h 2424196"/>
              <a:gd name="connsiteX464" fmla="*/ 1431925 w 4235450"/>
              <a:gd name="connsiteY464" fmla="*/ 322174 h 2424196"/>
              <a:gd name="connsiteX465" fmla="*/ 1498600 w 4235450"/>
              <a:gd name="connsiteY465" fmla="*/ 290424 h 2424196"/>
              <a:gd name="connsiteX466" fmla="*/ 1527175 w 4235450"/>
              <a:gd name="connsiteY466" fmla="*/ 280899 h 2424196"/>
              <a:gd name="connsiteX467" fmla="*/ 1536700 w 4235450"/>
              <a:gd name="connsiteY467" fmla="*/ 277724 h 2424196"/>
              <a:gd name="connsiteX468" fmla="*/ 1549400 w 4235450"/>
              <a:gd name="connsiteY468" fmla="*/ 252324 h 2424196"/>
              <a:gd name="connsiteX469" fmla="*/ 1555750 w 4235450"/>
              <a:gd name="connsiteY469" fmla="*/ 233274 h 2424196"/>
              <a:gd name="connsiteX470" fmla="*/ 1565275 w 4235450"/>
              <a:gd name="connsiteY470" fmla="*/ 230099 h 2424196"/>
              <a:gd name="connsiteX471" fmla="*/ 1577975 w 4235450"/>
              <a:gd name="connsiteY471" fmla="*/ 233274 h 2424196"/>
              <a:gd name="connsiteX472" fmla="*/ 1597025 w 4235450"/>
              <a:gd name="connsiteY472" fmla="*/ 249149 h 2424196"/>
              <a:gd name="connsiteX473" fmla="*/ 1606550 w 4235450"/>
              <a:gd name="connsiteY473" fmla="*/ 252324 h 2424196"/>
              <a:gd name="connsiteX474" fmla="*/ 1638300 w 4235450"/>
              <a:gd name="connsiteY474" fmla="*/ 249149 h 2424196"/>
              <a:gd name="connsiteX475" fmla="*/ 1641475 w 4235450"/>
              <a:gd name="connsiteY475" fmla="*/ 239624 h 2424196"/>
              <a:gd name="connsiteX476" fmla="*/ 1625600 w 4235450"/>
              <a:gd name="connsiteY476" fmla="*/ 226924 h 2424196"/>
              <a:gd name="connsiteX477" fmla="*/ 1625600 w 4235450"/>
              <a:gd name="connsiteY477" fmla="*/ 198349 h 2424196"/>
              <a:gd name="connsiteX478" fmla="*/ 1631950 w 4235450"/>
              <a:gd name="connsiteY478" fmla="*/ 188824 h 2424196"/>
              <a:gd name="connsiteX479" fmla="*/ 1704975 w 4235450"/>
              <a:gd name="connsiteY479" fmla="*/ 138024 h 2424196"/>
              <a:gd name="connsiteX480" fmla="*/ 1752600 w 4235450"/>
              <a:gd name="connsiteY480" fmla="*/ 128499 h 2424196"/>
              <a:gd name="connsiteX481" fmla="*/ 1790700 w 4235450"/>
              <a:gd name="connsiteY481" fmla="*/ 131674 h 2424196"/>
              <a:gd name="connsiteX482" fmla="*/ 1781175 w 4235450"/>
              <a:gd name="connsiteY482" fmla="*/ 141199 h 2424196"/>
              <a:gd name="connsiteX483" fmla="*/ 1778000 w 4235450"/>
              <a:gd name="connsiteY483" fmla="*/ 150724 h 2424196"/>
              <a:gd name="connsiteX484" fmla="*/ 1768475 w 4235450"/>
              <a:gd name="connsiteY484" fmla="*/ 160249 h 2424196"/>
              <a:gd name="connsiteX485" fmla="*/ 1762125 w 4235450"/>
              <a:gd name="connsiteY485" fmla="*/ 169774 h 2424196"/>
              <a:gd name="connsiteX486" fmla="*/ 1758950 w 4235450"/>
              <a:gd name="connsiteY486" fmla="*/ 185649 h 2424196"/>
              <a:gd name="connsiteX487" fmla="*/ 1749425 w 4235450"/>
              <a:gd name="connsiteY487" fmla="*/ 191999 h 2424196"/>
              <a:gd name="connsiteX488" fmla="*/ 1730375 w 4235450"/>
              <a:gd name="connsiteY488" fmla="*/ 204699 h 2424196"/>
              <a:gd name="connsiteX489" fmla="*/ 1724025 w 4235450"/>
              <a:gd name="connsiteY489" fmla="*/ 214224 h 2424196"/>
              <a:gd name="connsiteX490" fmla="*/ 1720850 w 4235450"/>
              <a:gd name="connsiteY490" fmla="*/ 252324 h 2424196"/>
              <a:gd name="connsiteX491" fmla="*/ 1708150 w 4235450"/>
              <a:gd name="connsiteY491" fmla="*/ 258674 h 2424196"/>
              <a:gd name="connsiteX492" fmla="*/ 1679575 w 4235450"/>
              <a:gd name="connsiteY492" fmla="*/ 280899 h 2424196"/>
              <a:gd name="connsiteX493" fmla="*/ 1651000 w 4235450"/>
              <a:gd name="connsiteY493" fmla="*/ 293599 h 2424196"/>
              <a:gd name="connsiteX494" fmla="*/ 1660525 w 4235450"/>
              <a:gd name="connsiteY494" fmla="*/ 299949 h 2424196"/>
              <a:gd name="connsiteX495" fmla="*/ 1698625 w 4235450"/>
              <a:gd name="connsiteY495" fmla="*/ 293599 h 2424196"/>
              <a:gd name="connsiteX496" fmla="*/ 1708150 w 4235450"/>
              <a:gd name="connsiteY496" fmla="*/ 287249 h 2424196"/>
              <a:gd name="connsiteX497" fmla="*/ 1727200 w 4235450"/>
              <a:gd name="connsiteY497" fmla="*/ 280899 h 2424196"/>
              <a:gd name="connsiteX498" fmla="*/ 1736725 w 4235450"/>
              <a:gd name="connsiteY498" fmla="*/ 277724 h 2424196"/>
              <a:gd name="connsiteX499" fmla="*/ 1746250 w 4235450"/>
              <a:gd name="connsiteY499" fmla="*/ 268199 h 2424196"/>
              <a:gd name="connsiteX500" fmla="*/ 1746250 w 4235450"/>
              <a:gd name="connsiteY500" fmla="*/ 236449 h 2424196"/>
              <a:gd name="connsiteX501" fmla="*/ 1755775 w 4235450"/>
              <a:gd name="connsiteY501" fmla="*/ 211049 h 2424196"/>
              <a:gd name="connsiteX502" fmla="*/ 1765300 w 4235450"/>
              <a:gd name="connsiteY502" fmla="*/ 207874 h 2424196"/>
              <a:gd name="connsiteX503" fmla="*/ 1781175 w 4235450"/>
              <a:gd name="connsiteY503" fmla="*/ 185649 h 2424196"/>
              <a:gd name="connsiteX504" fmla="*/ 1790700 w 4235450"/>
              <a:gd name="connsiteY504" fmla="*/ 166599 h 2424196"/>
              <a:gd name="connsiteX505" fmla="*/ 1809750 w 4235450"/>
              <a:gd name="connsiteY505" fmla="*/ 160249 h 2424196"/>
              <a:gd name="connsiteX506" fmla="*/ 1822450 w 4235450"/>
              <a:gd name="connsiteY506" fmla="*/ 157074 h 2424196"/>
              <a:gd name="connsiteX507" fmla="*/ 1831975 w 4235450"/>
              <a:gd name="connsiteY507" fmla="*/ 153899 h 2424196"/>
              <a:gd name="connsiteX508" fmla="*/ 1857375 w 4235450"/>
              <a:gd name="connsiteY508" fmla="*/ 150724 h 2424196"/>
              <a:gd name="connsiteX509" fmla="*/ 1882775 w 4235450"/>
              <a:gd name="connsiteY509" fmla="*/ 147549 h 2424196"/>
              <a:gd name="connsiteX510" fmla="*/ 1936750 w 4235450"/>
              <a:gd name="connsiteY510" fmla="*/ 150724 h 2424196"/>
              <a:gd name="connsiteX511" fmla="*/ 1946275 w 4235450"/>
              <a:gd name="connsiteY511" fmla="*/ 157074 h 2424196"/>
              <a:gd name="connsiteX512" fmla="*/ 1955800 w 4235450"/>
              <a:gd name="connsiteY512" fmla="*/ 160249 h 2424196"/>
              <a:gd name="connsiteX513" fmla="*/ 1968500 w 4235450"/>
              <a:gd name="connsiteY513" fmla="*/ 153899 h 2424196"/>
              <a:gd name="connsiteX514" fmla="*/ 1962150 w 4235450"/>
              <a:gd name="connsiteY514" fmla="*/ 134849 h 2424196"/>
              <a:gd name="connsiteX515" fmla="*/ 1958975 w 4235450"/>
              <a:gd name="connsiteY515" fmla="*/ 122149 h 2424196"/>
              <a:gd name="connsiteX516" fmla="*/ 1997075 w 4235450"/>
              <a:gd name="connsiteY516" fmla="*/ 112624 h 2424196"/>
              <a:gd name="connsiteX517" fmla="*/ 2035175 w 4235450"/>
              <a:gd name="connsiteY517" fmla="*/ 106274 h 2424196"/>
              <a:gd name="connsiteX518" fmla="*/ 2066925 w 4235450"/>
              <a:gd name="connsiteY518" fmla="*/ 99924 h 2424196"/>
              <a:gd name="connsiteX519" fmla="*/ 2085975 w 4235450"/>
              <a:gd name="connsiteY519" fmla="*/ 93574 h 2424196"/>
              <a:gd name="connsiteX520" fmla="*/ 2098675 w 4235450"/>
              <a:gd name="connsiteY520" fmla="*/ 90399 h 2424196"/>
              <a:gd name="connsiteX521" fmla="*/ 2120900 w 4235450"/>
              <a:gd name="connsiteY521" fmla="*/ 77699 h 2424196"/>
              <a:gd name="connsiteX522" fmla="*/ 2139950 w 4235450"/>
              <a:gd name="connsiteY522" fmla="*/ 71349 h 2424196"/>
              <a:gd name="connsiteX523" fmla="*/ 2149475 w 4235450"/>
              <a:gd name="connsiteY523" fmla="*/ 68174 h 2424196"/>
              <a:gd name="connsiteX524" fmla="*/ 2222500 w 4235450"/>
              <a:gd name="connsiteY524" fmla="*/ 64999 h 2424196"/>
              <a:gd name="connsiteX525" fmla="*/ 2241550 w 4235450"/>
              <a:gd name="connsiteY525" fmla="*/ 61824 h 2424196"/>
              <a:gd name="connsiteX526" fmla="*/ 2400300 w 4235450"/>
              <a:gd name="connsiteY526" fmla="*/ 39599 h 2424196"/>
              <a:gd name="connsiteX527" fmla="*/ 2425700 w 4235450"/>
              <a:gd name="connsiteY527" fmla="*/ 26899 h 2424196"/>
              <a:gd name="connsiteX528" fmla="*/ 2435225 w 4235450"/>
              <a:gd name="connsiteY528" fmla="*/ 23724 h 2424196"/>
              <a:gd name="connsiteX529" fmla="*/ 2444750 w 4235450"/>
              <a:gd name="connsiteY529" fmla="*/ 17374 h 2424196"/>
              <a:gd name="connsiteX530" fmla="*/ 2479675 w 4235450"/>
              <a:gd name="connsiteY530" fmla="*/ 7849 h 2424196"/>
              <a:gd name="connsiteX531" fmla="*/ 2530475 w 4235450"/>
              <a:gd name="connsiteY531" fmla="*/ 14199 h 2424196"/>
              <a:gd name="connsiteX532" fmla="*/ 2536825 w 4235450"/>
              <a:gd name="connsiteY532" fmla="*/ 23724 h 2424196"/>
              <a:gd name="connsiteX533" fmla="*/ 2546350 w 4235450"/>
              <a:gd name="connsiteY533" fmla="*/ 30074 h 2424196"/>
              <a:gd name="connsiteX534" fmla="*/ 2638425 w 4235450"/>
              <a:gd name="connsiteY534" fmla="*/ 30074 h 2424196"/>
              <a:gd name="connsiteX535" fmla="*/ 2647950 w 4235450"/>
              <a:gd name="connsiteY535" fmla="*/ 33249 h 2424196"/>
              <a:gd name="connsiteX536" fmla="*/ 2651125 w 4235450"/>
              <a:gd name="connsiteY536" fmla="*/ 42774 h 2424196"/>
              <a:gd name="connsiteX537" fmla="*/ 2657475 w 4235450"/>
              <a:gd name="connsiteY537" fmla="*/ 52299 h 2424196"/>
              <a:gd name="connsiteX538" fmla="*/ 2641600 w 4235450"/>
              <a:gd name="connsiteY538" fmla="*/ 71349 h 2424196"/>
              <a:gd name="connsiteX539" fmla="*/ 2619375 w 4235450"/>
              <a:gd name="connsiteY539" fmla="*/ 80874 h 2424196"/>
              <a:gd name="connsiteX540" fmla="*/ 2565400 w 4235450"/>
              <a:gd name="connsiteY540" fmla="*/ 90399 h 2424196"/>
              <a:gd name="connsiteX541" fmla="*/ 2546350 w 4235450"/>
              <a:gd name="connsiteY541" fmla="*/ 93574 h 2424196"/>
              <a:gd name="connsiteX542" fmla="*/ 2527300 w 4235450"/>
              <a:gd name="connsiteY542" fmla="*/ 99924 h 2424196"/>
              <a:gd name="connsiteX543" fmla="*/ 2517775 w 4235450"/>
              <a:gd name="connsiteY543" fmla="*/ 109449 h 2424196"/>
              <a:gd name="connsiteX544" fmla="*/ 2514600 w 4235450"/>
              <a:gd name="connsiteY544" fmla="*/ 118974 h 2424196"/>
              <a:gd name="connsiteX545" fmla="*/ 2619375 w 4235450"/>
              <a:gd name="connsiteY545" fmla="*/ 115799 h 2424196"/>
              <a:gd name="connsiteX546" fmla="*/ 2695575 w 4235450"/>
              <a:gd name="connsiteY546" fmla="*/ 115799 h 2424196"/>
              <a:gd name="connsiteX547" fmla="*/ 2746375 w 4235450"/>
              <a:gd name="connsiteY547" fmla="*/ 118974 h 2424196"/>
              <a:gd name="connsiteX548" fmla="*/ 2759075 w 4235450"/>
              <a:gd name="connsiteY548" fmla="*/ 122149 h 2424196"/>
              <a:gd name="connsiteX549" fmla="*/ 2768600 w 4235450"/>
              <a:gd name="connsiteY549" fmla="*/ 128499 h 2424196"/>
              <a:gd name="connsiteX550" fmla="*/ 2787650 w 4235450"/>
              <a:gd name="connsiteY550" fmla="*/ 131674 h 2424196"/>
              <a:gd name="connsiteX551" fmla="*/ 2797175 w 4235450"/>
              <a:gd name="connsiteY551" fmla="*/ 134849 h 2424196"/>
              <a:gd name="connsiteX552" fmla="*/ 2819400 w 4235450"/>
              <a:gd name="connsiteY552" fmla="*/ 131674 h 2424196"/>
              <a:gd name="connsiteX553" fmla="*/ 2838450 w 4235450"/>
              <a:gd name="connsiteY553" fmla="*/ 125324 h 2424196"/>
              <a:gd name="connsiteX554" fmla="*/ 2847975 w 4235450"/>
              <a:gd name="connsiteY554" fmla="*/ 122149 h 2424196"/>
              <a:gd name="connsiteX555" fmla="*/ 2857500 w 4235450"/>
              <a:gd name="connsiteY555" fmla="*/ 118974 h 2424196"/>
              <a:gd name="connsiteX556" fmla="*/ 2908300 w 4235450"/>
              <a:gd name="connsiteY556" fmla="*/ 122149 h 2424196"/>
              <a:gd name="connsiteX557" fmla="*/ 2921000 w 4235450"/>
              <a:gd name="connsiteY557" fmla="*/ 128499 h 2424196"/>
              <a:gd name="connsiteX558" fmla="*/ 2940050 w 4235450"/>
              <a:gd name="connsiteY558" fmla="*/ 138024 h 2424196"/>
              <a:gd name="connsiteX559" fmla="*/ 2943225 w 4235450"/>
              <a:gd name="connsiteY559" fmla="*/ 147549 h 2424196"/>
              <a:gd name="connsiteX560" fmla="*/ 2946400 w 4235450"/>
              <a:gd name="connsiteY560" fmla="*/ 176124 h 2424196"/>
              <a:gd name="connsiteX561" fmla="*/ 2955925 w 4235450"/>
              <a:gd name="connsiteY561" fmla="*/ 179299 h 2424196"/>
              <a:gd name="connsiteX562" fmla="*/ 2990850 w 4235450"/>
              <a:gd name="connsiteY562" fmla="*/ 176124 h 2424196"/>
              <a:gd name="connsiteX563" fmla="*/ 3009900 w 4235450"/>
              <a:gd name="connsiteY563" fmla="*/ 169774 h 2424196"/>
              <a:gd name="connsiteX564" fmla="*/ 3019425 w 4235450"/>
              <a:gd name="connsiteY564" fmla="*/ 166599 h 2424196"/>
              <a:gd name="connsiteX565" fmla="*/ 3149600 w 4235450"/>
              <a:gd name="connsiteY565" fmla="*/ 163424 h 2424196"/>
              <a:gd name="connsiteX566" fmla="*/ 3165475 w 4235450"/>
              <a:gd name="connsiteY566" fmla="*/ 150724 h 2424196"/>
              <a:gd name="connsiteX567" fmla="*/ 3184525 w 4235450"/>
              <a:gd name="connsiteY567" fmla="*/ 138024 h 2424196"/>
              <a:gd name="connsiteX568" fmla="*/ 3194050 w 4235450"/>
              <a:gd name="connsiteY568" fmla="*/ 131674 h 2424196"/>
              <a:gd name="connsiteX569" fmla="*/ 3203575 w 4235450"/>
              <a:gd name="connsiteY569" fmla="*/ 125324 h 2424196"/>
              <a:gd name="connsiteX570" fmla="*/ 3241675 w 4235450"/>
              <a:gd name="connsiteY570" fmla="*/ 128499 h 2424196"/>
              <a:gd name="connsiteX571" fmla="*/ 3260725 w 4235450"/>
              <a:gd name="connsiteY571" fmla="*/ 141199 h 2424196"/>
              <a:gd name="connsiteX572" fmla="*/ 3279775 w 4235450"/>
              <a:gd name="connsiteY572" fmla="*/ 150724 h 2424196"/>
              <a:gd name="connsiteX573" fmla="*/ 3349625 w 4235450"/>
              <a:gd name="connsiteY573" fmla="*/ 147549 h 2424196"/>
              <a:gd name="connsiteX574" fmla="*/ 3432175 w 4235450"/>
              <a:gd name="connsiteY574" fmla="*/ 188824 h 2424196"/>
              <a:gd name="connsiteX575" fmla="*/ 3473450 w 4235450"/>
              <a:gd name="connsiteY575" fmla="*/ 179299 h 2424196"/>
              <a:gd name="connsiteX576" fmla="*/ 3482975 w 4235450"/>
              <a:gd name="connsiteY576" fmla="*/ 176124 h 2424196"/>
              <a:gd name="connsiteX577" fmla="*/ 3571875 w 4235450"/>
              <a:gd name="connsiteY577" fmla="*/ 188824 h 2424196"/>
              <a:gd name="connsiteX578" fmla="*/ 3581400 w 4235450"/>
              <a:gd name="connsiteY578" fmla="*/ 198349 h 2424196"/>
              <a:gd name="connsiteX579" fmla="*/ 3584575 w 4235450"/>
              <a:gd name="connsiteY579" fmla="*/ 207874 h 2424196"/>
              <a:gd name="connsiteX580" fmla="*/ 3603625 w 4235450"/>
              <a:gd name="connsiteY580" fmla="*/ 214224 h 2424196"/>
              <a:gd name="connsiteX581" fmla="*/ 3721100 w 4235450"/>
              <a:gd name="connsiteY581" fmla="*/ 223749 h 2424196"/>
              <a:gd name="connsiteX582" fmla="*/ 3740150 w 4235450"/>
              <a:gd name="connsiteY582" fmla="*/ 226924 h 2424196"/>
              <a:gd name="connsiteX583" fmla="*/ 3759200 w 4235450"/>
              <a:gd name="connsiteY583" fmla="*/ 233274 h 2424196"/>
              <a:gd name="connsiteX584" fmla="*/ 3778250 w 4235450"/>
              <a:gd name="connsiteY584" fmla="*/ 242799 h 2424196"/>
              <a:gd name="connsiteX585" fmla="*/ 3810000 w 4235450"/>
              <a:gd name="connsiteY585" fmla="*/ 239624 h 2424196"/>
              <a:gd name="connsiteX586" fmla="*/ 3806825 w 4235450"/>
              <a:gd name="connsiteY586" fmla="*/ 217399 h 2424196"/>
              <a:gd name="connsiteX587" fmla="*/ 3810000 w 4235450"/>
              <a:gd name="connsiteY587" fmla="*/ 204699 h 2424196"/>
              <a:gd name="connsiteX588" fmla="*/ 3819525 w 4235450"/>
              <a:gd name="connsiteY588" fmla="*/ 201524 h 2424196"/>
              <a:gd name="connsiteX589" fmla="*/ 3902075 w 4235450"/>
              <a:gd name="connsiteY589" fmla="*/ 204699 h 2424196"/>
              <a:gd name="connsiteX590" fmla="*/ 3911600 w 4235450"/>
              <a:gd name="connsiteY590" fmla="*/ 207874 h 2424196"/>
              <a:gd name="connsiteX591" fmla="*/ 3937000 w 4235450"/>
              <a:gd name="connsiteY591" fmla="*/ 220574 h 2424196"/>
              <a:gd name="connsiteX592" fmla="*/ 3959225 w 4235450"/>
              <a:gd name="connsiteY592" fmla="*/ 226924 h 2424196"/>
              <a:gd name="connsiteX593" fmla="*/ 3984625 w 4235450"/>
              <a:gd name="connsiteY593" fmla="*/ 233274 h 2424196"/>
              <a:gd name="connsiteX594" fmla="*/ 4016375 w 4235450"/>
              <a:gd name="connsiteY594" fmla="*/ 236449 h 2424196"/>
              <a:gd name="connsiteX595" fmla="*/ 4044950 w 4235450"/>
              <a:gd name="connsiteY595" fmla="*/ 245974 h 2424196"/>
              <a:gd name="connsiteX596" fmla="*/ 4054475 w 4235450"/>
              <a:gd name="connsiteY596" fmla="*/ 249149 h 2424196"/>
              <a:gd name="connsiteX597" fmla="*/ 4067175 w 4235450"/>
              <a:gd name="connsiteY597" fmla="*/ 255499 h 2424196"/>
              <a:gd name="connsiteX598" fmla="*/ 4076700 w 4235450"/>
              <a:gd name="connsiteY598" fmla="*/ 261849 h 2424196"/>
              <a:gd name="connsiteX599" fmla="*/ 4098925 w 4235450"/>
              <a:gd name="connsiteY599" fmla="*/ 268199 h 2424196"/>
              <a:gd name="connsiteX600" fmla="*/ 4127500 w 4235450"/>
              <a:gd name="connsiteY600" fmla="*/ 277724 h 2424196"/>
              <a:gd name="connsiteX601" fmla="*/ 4137025 w 4235450"/>
              <a:gd name="connsiteY601" fmla="*/ 280899 h 2424196"/>
              <a:gd name="connsiteX602" fmla="*/ 4165600 w 4235450"/>
              <a:gd name="connsiteY602" fmla="*/ 287249 h 2424196"/>
              <a:gd name="connsiteX603" fmla="*/ 4175125 w 4235450"/>
              <a:gd name="connsiteY603" fmla="*/ 290424 h 2424196"/>
              <a:gd name="connsiteX604" fmla="*/ 4216400 w 4235450"/>
              <a:gd name="connsiteY604" fmla="*/ 296774 h 2424196"/>
              <a:gd name="connsiteX605" fmla="*/ 4229100 w 4235450"/>
              <a:gd name="connsiteY605" fmla="*/ 306299 h 2424196"/>
              <a:gd name="connsiteX606" fmla="*/ 4235450 w 4235450"/>
              <a:gd name="connsiteY606" fmla="*/ 325349 h 2424196"/>
              <a:gd name="connsiteX607" fmla="*/ 4225925 w 4235450"/>
              <a:gd name="connsiteY607" fmla="*/ 331699 h 2424196"/>
              <a:gd name="connsiteX608" fmla="*/ 4213225 w 4235450"/>
              <a:gd name="connsiteY608" fmla="*/ 334874 h 2424196"/>
              <a:gd name="connsiteX609" fmla="*/ 4191000 w 4235450"/>
              <a:gd name="connsiteY609" fmla="*/ 341224 h 2424196"/>
              <a:gd name="connsiteX610" fmla="*/ 4184650 w 4235450"/>
              <a:gd name="connsiteY610" fmla="*/ 350749 h 2424196"/>
              <a:gd name="connsiteX611" fmla="*/ 4181475 w 4235450"/>
              <a:gd name="connsiteY611" fmla="*/ 360274 h 2424196"/>
              <a:gd name="connsiteX612" fmla="*/ 4168775 w 4235450"/>
              <a:gd name="connsiteY612" fmla="*/ 366624 h 2424196"/>
              <a:gd name="connsiteX613" fmla="*/ 4124325 w 4235450"/>
              <a:gd name="connsiteY613" fmla="*/ 363449 h 2424196"/>
              <a:gd name="connsiteX614" fmla="*/ 4095750 w 4235450"/>
              <a:gd name="connsiteY614" fmla="*/ 344399 h 2424196"/>
              <a:gd name="connsiteX615" fmla="*/ 4076700 w 4235450"/>
              <a:gd name="connsiteY615" fmla="*/ 338049 h 2424196"/>
              <a:gd name="connsiteX616" fmla="*/ 4067175 w 4235450"/>
              <a:gd name="connsiteY616" fmla="*/ 334874 h 2424196"/>
              <a:gd name="connsiteX617" fmla="*/ 4048125 w 4235450"/>
              <a:gd name="connsiteY617" fmla="*/ 325349 h 2424196"/>
              <a:gd name="connsiteX618" fmla="*/ 4032250 w 4235450"/>
              <a:gd name="connsiteY618" fmla="*/ 328524 h 2424196"/>
              <a:gd name="connsiteX619" fmla="*/ 4019550 w 4235450"/>
              <a:gd name="connsiteY619" fmla="*/ 347574 h 2424196"/>
              <a:gd name="connsiteX620" fmla="*/ 4000500 w 4235450"/>
              <a:gd name="connsiteY620" fmla="*/ 363449 h 2424196"/>
              <a:gd name="connsiteX621" fmla="*/ 3990975 w 4235450"/>
              <a:gd name="connsiteY621" fmla="*/ 366624 h 2424196"/>
              <a:gd name="connsiteX622" fmla="*/ 3997325 w 4235450"/>
              <a:gd name="connsiteY622" fmla="*/ 376149 h 2424196"/>
              <a:gd name="connsiteX623" fmla="*/ 4016375 w 4235450"/>
              <a:gd name="connsiteY623" fmla="*/ 388849 h 2424196"/>
              <a:gd name="connsiteX624" fmla="*/ 4025900 w 4235450"/>
              <a:gd name="connsiteY624" fmla="*/ 398374 h 2424196"/>
              <a:gd name="connsiteX625" fmla="*/ 4029075 w 4235450"/>
              <a:gd name="connsiteY625" fmla="*/ 411074 h 2424196"/>
              <a:gd name="connsiteX626" fmla="*/ 4019550 w 4235450"/>
              <a:gd name="connsiteY626" fmla="*/ 417424 h 2424196"/>
              <a:gd name="connsiteX627" fmla="*/ 3962400 w 4235450"/>
              <a:gd name="connsiteY627" fmla="*/ 420599 h 2424196"/>
              <a:gd name="connsiteX628" fmla="*/ 3940175 w 4235450"/>
              <a:gd name="connsiteY628" fmla="*/ 430124 h 2424196"/>
              <a:gd name="connsiteX629" fmla="*/ 3930650 w 4235450"/>
              <a:gd name="connsiteY629" fmla="*/ 433299 h 2424196"/>
              <a:gd name="connsiteX630" fmla="*/ 3911600 w 4235450"/>
              <a:gd name="connsiteY630" fmla="*/ 445999 h 2424196"/>
              <a:gd name="connsiteX631" fmla="*/ 3886200 w 4235450"/>
              <a:gd name="connsiteY631" fmla="*/ 461874 h 2424196"/>
              <a:gd name="connsiteX632" fmla="*/ 3876675 w 4235450"/>
              <a:gd name="connsiteY632" fmla="*/ 468224 h 2424196"/>
              <a:gd name="connsiteX633" fmla="*/ 3857625 w 4235450"/>
              <a:gd name="connsiteY633" fmla="*/ 474574 h 2424196"/>
              <a:gd name="connsiteX634" fmla="*/ 3838575 w 4235450"/>
              <a:gd name="connsiteY634" fmla="*/ 487274 h 2424196"/>
              <a:gd name="connsiteX635" fmla="*/ 3806825 w 4235450"/>
              <a:gd name="connsiteY635" fmla="*/ 496799 h 2424196"/>
              <a:gd name="connsiteX636" fmla="*/ 3676650 w 4235450"/>
              <a:gd name="connsiteY636" fmla="*/ 499974 h 2424196"/>
              <a:gd name="connsiteX637" fmla="*/ 3663950 w 4235450"/>
              <a:gd name="connsiteY637" fmla="*/ 538074 h 2424196"/>
              <a:gd name="connsiteX638" fmla="*/ 3644900 w 4235450"/>
              <a:gd name="connsiteY638" fmla="*/ 553949 h 2424196"/>
              <a:gd name="connsiteX639" fmla="*/ 3654425 w 4235450"/>
              <a:gd name="connsiteY639" fmla="*/ 560299 h 2424196"/>
              <a:gd name="connsiteX640" fmla="*/ 3667125 w 4235450"/>
              <a:gd name="connsiteY640" fmla="*/ 579349 h 2424196"/>
              <a:gd name="connsiteX641" fmla="*/ 3663950 w 4235450"/>
              <a:gd name="connsiteY641" fmla="*/ 588874 h 2424196"/>
              <a:gd name="connsiteX642" fmla="*/ 3654425 w 4235450"/>
              <a:gd name="connsiteY642" fmla="*/ 598399 h 2424196"/>
              <a:gd name="connsiteX643" fmla="*/ 3657600 w 4235450"/>
              <a:gd name="connsiteY643" fmla="*/ 607924 h 2424196"/>
              <a:gd name="connsiteX644" fmla="*/ 3644900 w 4235450"/>
              <a:gd name="connsiteY644" fmla="*/ 626974 h 2424196"/>
              <a:gd name="connsiteX645" fmla="*/ 3641725 w 4235450"/>
              <a:gd name="connsiteY645" fmla="*/ 639674 h 2424196"/>
              <a:gd name="connsiteX646" fmla="*/ 3638550 w 4235450"/>
              <a:gd name="connsiteY646" fmla="*/ 665074 h 2424196"/>
              <a:gd name="connsiteX647" fmla="*/ 3619500 w 4235450"/>
              <a:gd name="connsiteY647" fmla="*/ 668249 h 2424196"/>
              <a:gd name="connsiteX648" fmla="*/ 3616325 w 4235450"/>
              <a:gd name="connsiteY648" fmla="*/ 677774 h 2424196"/>
              <a:gd name="connsiteX649" fmla="*/ 3606800 w 4235450"/>
              <a:gd name="connsiteY649" fmla="*/ 696824 h 2424196"/>
              <a:gd name="connsiteX650" fmla="*/ 3603625 w 4235450"/>
              <a:gd name="connsiteY650" fmla="*/ 715874 h 2424196"/>
              <a:gd name="connsiteX651" fmla="*/ 3594100 w 4235450"/>
              <a:gd name="connsiteY651" fmla="*/ 719049 h 2424196"/>
              <a:gd name="connsiteX652" fmla="*/ 3571875 w 4235450"/>
              <a:gd name="connsiteY652" fmla="*/ 725399 h 2424196"/>
              <a:gd name="connsiteX653" fmla="*/ 3546475 w 4235450"/>
              <a:gd name="connsiteY653" fmla="*/ 753974 h 2424196"/>
              <a:gd name="connsiteX654" fmla="*/ 3533775 w 4235450"/>
              <a:gd name="connsiteY654" fmla="*/ 760324 h 2424196"/>
              <a:gd name="connsiteX655" fmla="*/ 3517900 w 4235450"/>
              <a:gd name="connsiteY655" fmla="*/ 757149 h 2424196"/>
              <a:gd name="connsiteX656" fmla="*/ 3514725 w 4235450"/>
              <a:gd name="connsiteY656" fmla="*/ 738099 h 2424196"/>
              <a:gd name="connsiteX657" fmla="*/ 3511550 w 4235450"/>
              <a:gd name="connsiteY657" fmla="*/ 722224 h 2424196"/>
              <a:gd name="connsiteX658" fmla="*/ 3498850 w 4235450"/>
              <a:gd name="connsiteY658" fmla="*/ 677774 h 2424196"/>
              <a:gd name="connsiteX659" fmla="*/ 3492500 w 4235450"/>
              <a:gd name="connsiteY659" fmla="*/ 665074 h 2424196"/>
              <a:gd name="connsiteX660" fmla="*/ 3502025 w 4235450"/>
              <a:gd name="connsiteY660" fmla="*/ 601574 h 2424196"/>
              <a:gd name="connsiteX661" fmla="*/ 3511550 w 4235450"/>
              <a:gd name="connsiteY661" fmla="*/ 592049 h 2424196"/>
              <a:gd name="connsiteX662" fmla="*/ 3521075 w 4235450"/>
              <a:gd name="connsiteY662" fmla="*/ 585699 h 2424196"/>
              <a:gd name="connsiteX663" fmla="*/ 3530600 w 4235450"/>
              <a:gd name="connsiteY663" fmla="*/ 566649 h 2424196"/>
              <a:gd name="connsiteX664" fmla="*/ 3540125 w 4235450"/>
              <a:gd name="connsiteY664" fmla="*/ 560299 h 2424196"/>
              <a:gd name="connsiteX665" fmla="*/ 3619500 w 4235450"/>
              <a:gd name="connsiteY665" fmla="*/ 499974 h 2424196"/>
              <a:gd name="connsiteX666" fmla="*/ 3648075 w 4235450"/>
              <a:gd name="connsiteY666" fmla="*/ 487274 h 2424196"/>
              <a:gd name="connsiteX667" fmla="*/ 3657600 w 4235450"/>
              <a:gd name="connsiteY667" fmla="*/ 484099 h 2424196"/>
              <a:gd name="connsiteX668" fmla="*/ 3673475 w 4235450"/>
              <a:gd name="connsiteY668" fmla="*/ 465049 h 2424196"/>
              <a:gd name="connsiteX669" fmla="*/ 3689350 w 4235450"/>
              <a:gd name="connsiteY669" fmla="*/ 449174 h 2424196"/>
              <a:gd name="connsiteX670" fmla="*/ 3698875 w 4235450"/>
              <a:gd name="connsiteY670" fmla="*/ 430124 h 2424196"/>
              <a:gd name="connsiteX671" fmla="*/ 3689350 w 4235450"/>
              <a:gd name="connsiteY671" fmla="*/ 426949 h 2424196"/>
              <a:gd name="connsiteX672" fmla="*/ 3670300 w 4235450"/>
              <a:gd name="connsiteY672" fmla="*/ 430124 h 2424196"/>
              <a:gd name="connsiteX673" fmla="*/ 3660775 w 4235450"/>
              <a:gd name="connsiteY673" fmla="*/ 436474 h 2424196"/>
              <a:gd name="connsiteX674" fmla="*/ 3641725 w 4235450"/>
              <a:gd name="connsiteY674" fmla="*/ 455524 h 2424196"/>
              <a:gd name="connsiteX675" fmla="*/ 3632200 w 4235450"/>
              <a:gd name="connsiteY675" fmla="*/ 465049 h 2424196"/>
              <a:gd name="connsiteX676" fmla="*/ 3622675 w 4235450"/>
              <a:gd name="connsiteY676" fmla="*/ 471399 h 2424196"/>
              <a:gd name="connsiteX677" fmla="*/ 3603625 w 4235450"/>
              <a:gd name="connsiteY677" fmla="*/ 477749 h 2424196"/>
              <a:gd name="connsiteX678" fmla="*/ 3594100 w 4235450"/>
              <a:gd name="connsiteY678" fmla="*/ 474574 h 2424196"/>
              <a:gd name="connsiteX679" fmla="*/ 3590925 w 4235450"/>
              <a:gd name="connsiteY679" fmla="*/ 465049 h 2424196"/>
              <a:gd name="connsiteX680" fmla="*/ 3587750 w 4235450"/>
              <a:gd name="connsiteY680" fmla="*/ 449174 h 2424196"/>
              <a:gd name="connsiteX681" fmla="*/ 3575050 w 4235450"/>
              <a:gd name="connsiteY681" fmla="*/ 445999 h 2424196"/>
              <a:gd name="connsiteX682" fmla="*/ 3527425 w 4235450"/>
              <a:gd name="connsiteY682" fmla="*/ 449174 h 2424196"/>
              <a:gd name="connsiteX683" fmla="*/ 3514725 w 4235450"/>
              <a:gd name="connsiteY683" fmla="*/ 452349 h 2424196"/>
              <a:gd name="connsiteX684" fmla="*/ 3495675 w 4235450"/>
              <a:gd name="connsiteY684" fmla="*/ 480924 h 2424196"/>
              <a:gd name="connsiteX685" fmla="*/ 3479800 w 4235450"/>
              <a:gd name="connsiteY685" fmla="*/ 487274 h 2424196"/>
              <a:gd name="connsiteX686" fmla="*/ 3470275 w 4235450"/>
              <a:gd name="connsiteY686" fmla="*/ 490449 h 2424196"/>
              <a:gd name="connsiteX687" fmla="*/ 3467100 w 4235450"/>
              <a:gd name="connsiteY687" fmla="*/ 499974 h 2424196"/>
              <a:gd name="connsiteX688" fmla="*/ 3463925 w 4235450"/>
              <a:gd name="connsiteY688" fmla="*/ 522199 h 2424196"/>
              <a:gd name="connsiteX689" fmla="*/ 3346450 w 4235450"/>
              <a:gd name="connsiteY689" fmla="*/ 515849 h 2424196"/>
              <a:gd name="connsiteX690" fmla="*/ 3317875 w 4235450"/>
              <a:gd name="connsiteY690" fmla="*/ 519024 h 2424196"/>
              <a:gd name="connsiteX691" fmla="*/ 3178175 w 4235450"/>
              <a:gd name="connsiteY691" fmla="*/ 522199 h 2424196"/>
              <a:gd name="connsiteX692" fmla="*/ 3159125 w 4235450"/>
              <a:gd name="connsiteY692" fmla="*/ 538074 h 2424196"/>
              <a:gd name="connsiteX693" fmla="*/ 3140075 w 4235450"/>
              <a:gd name="connsiteY693" fmla="*/ 547599 h 2424196"/>
              <a:gd name="connsiteX694" fmla="*/ 3086100 w 4235450"/>
              <a:gd name="connsiteY694" fmla="*/ 598399 h 2424196"/>
              <a:gd name="connsiteX695" fmla="*/ 3076575 w 4235450"/>
              <a:gd name="connsiteY695" fmla="*/ 604749 h 2424196"/>
              <a:gd name="connsiteX696" fmla="*/ 3067050 w 4235450"/>
              <a:gd name="connsiteY696" fmla="*/ 607924 h 2424196"/>
              <a:gd name="connsiteX697" fmla="*/ 3048000 w 4235450"/>
              <a:gd name="connsiteY697" fmla="*/ 623799 h 2424196"/>
              <a:gd name="connsiteX698" fmla="*/ 3028950 w 4235450"/>
              <a:gd name="connsiteY698" fmla="*/ 630149 h 2424196"/>
              <a:gd name="connsiteX699" fmla="*/ 2994025 w 4235450"/>
              <a:gd name="connsiteY699" fmla="*/ 665074 h 2424196"/>
              <a:gd name="connsiteX700" fmla="*/ 3035300 w 4235450"/>
              <a:gd name="connsiteY700" fmla="*/ 687299 h 2424196"/>
              <a:gd name="connsiteX701" fmla="*/ 3048000 w 4235450"/>
              <a:gd name="connsiteY701" fmla="*/ 696824 h 2424196"/>
              <a:gd name="connsiteX702" fmla="*/ 3073400 w 4235450"/>
              <a:gd name="connsiteY702" fmla="*/ 690474 h 2424196"/>
              <a:gd name="connsiteX703" fmla="*/ 3079750 w 4235450"/>
              <a:gd name="connsiteY703" fmla="*/ 680949 h 2424196"/>
              <a:gd name="connsiteX704" fmla="*/ 3089275 w 4235450"/>
              <a:gd name="connsiteY704" fmla="*/ 674599 h 2424196"/>
              <a:gd name="connsiteX705" fmla="*/ 3108325 w 4235450"/>
              <a:gd name="connsiteY705" fmla="*/ 684124 h 2424196"/>
              <a:gd name="connsiteX706" fmla="*/ 3114675 w 4235450"/>
              <a:gd name="connsiteY706" fmla="*/ 693649 h 2424196"/>
              <a:gd name="connsiteX707" fmla="*/ 3124200 w 4235450"/>
              <a:gd name="connsiteY707" fmla="*/ 699999 h 2424196"/>
              <a:gd name="connsiteX708" fmla="*/ 3133725 w 4235450"/>
              <a:gd name="connsiteY708" fmla="*/ 709524 h 2424196"/>
              <a:gd name="connsiteX709" fmla="*/ 3133725 w 4235450"/>
              <a:gd name="connsiteY709" fmla="*/ 744449 h 2424196"/>
              <a:gd name="connsiteX710" fmla="*/ 3130550 w 4235450"/>
              <a:gd name="connsiteY710" fmla="*/ 753974 h 2424196"/>
              <a:gd name="connsiteX711" fmla="*/ 3121025 w 4235450"/>
              <a:gd name="connsiteY711" fmla="*/ 763499 h 2424196"/>
              <a:gd name="connsiteX712" fmla="*/ 3117850 w 4235450"/>
              <a:gd name="connsiteY712" fmla="*/ 792074 h 2424196"/>
              <a:gd name="connsiteX713" fmla="*/ 3114675 w 4235450"/>
              <a:gd name="connsiteY713" fmla="*/ 801599 h 2424196"/>
              <a:gd name="connsiteX714" fmla="*/ 3111500 w 4235450"/>
              <a:gd name="connsiteY714" fmla="*/ 830174 h 2424196"/>
              <a:gd name="connsiteX715" fmla="*/ 3098800 w 4235450"/>
              <a:gd name="connsiteY715" fmla="*/ 852399 h 2424196"/>
              <a:gd name="connsiteX716" fmla="*/ 3092450 w 4235450"/>
              <a:gd name="connsiteY716" fmla="*/ 871449 h 2424196"/>
              <a:gd name="connsiteX717" fmla="*/ 3073400 w 4235450"/>
              <a:gd name="connsiteY717" fmla="*/ 903199 h 2424196"/>
              <a:gd name="connsiteX718" fmla="*/ 3067050 w 4235450"/>
              <a:gd name="connsiteY718" fmla="*/ 912724 h 2424196"/>
              <a:gd name="connsiteX719" fmla="*/ 3057525 w 4235450"/>
              <a:gd name="connsiteY719" fmla="*/ 919074 h 2424196"/>
              <a:gd name="connsiteX720" fmla="*/ 3032125 w 4235450"/>
              <a:gd name="connsiteY720" fmla="*/ 953999 h 2424196"/>
              <a:gd name="connsiteX721" fmla="*/ 3013075 w 4235450"/>
              <a:gd name="connsiteY721" fmla="*/ 960349 h 2424196"/>
              <a:gd name="connsiteX722" fmla="*/ 2994025 w 4235450"/>
              <a:gd name="connsiteY722" fmla="*/ 969874 h 2424196"/>
              <a:gd name="connsiteX723" fmla="*/ 3006725 w 4235450"/>
              <a:gd name="connsiteY723" fmla="*/ 969874 h 242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</a:cxnLst>
            <a:rect l="l" t="t" r="r" b="b"/>
            <a:pathLst>
              <a:path w="4235450" h="2424196">
                <a:moveTo>
                  <a:pt x="3006725" y="969874"/>
                </a:moveTo>
                <a:cubicBezTo>
                  <a:pt x="3007254" y="971461"/>
                  <a:pt x="3000744" y="976642"/>
                  <a:pt x="2997200" y="979399"/>
                </a:cubicBezTo>
                <a:cubicBezTo>
                  <a:pt x="2991176" y="984084"/>
                  <a:pt x="2978150" y="992099"/>
                  <a:pt x="2978150" y="992099"/>
                </a:cubicBezTo>
                <a:cubicBezTo>
                  <a:pt x="2976033" y="995274"/>
                  <a:pt x="2973303" y="998117"/>
                  <a:pt x="2971800" y="1001624"/>
                </a:cubicBezTo>
                <a:cubicBezTo>
                  <a:pt x="2970081" y="1005635"/>
                  <a:pt x="2971046" y="1010693"/>
                  <a:pt x="2968625" y="1014324"/>
                </a:cubicBezTo>
                <a:cubicBezTo>
                  <a:pt x="2966508" y="1017499"/>
                  <a:pt x="2962275" y="1018557"/>
                  <a:pt x="2959100" y="1020674"/>
                </a:cubicBezTo>
                <a:cubicBezTo>
                  <a:pt x="2949575" y="1034961"/>
                  <a:pt x="2950104" y="1039459"/>
                  <a:pt x="2936875" y="1046074"/>
                </a:cubicBezTo>
                <a:cubicBezTo>
                  <a:pt x="2933882" y="1047571"/>
                  <a:pt x="2930525" y="1048191"/>
                  <a:pt x="2927350" y="1049249"/>
                </a:cubicBezTo>
                <a:cubicBezTo>
                  <a:pt x="2917825" y="1048191"/>
                  <a:pt x="2907213" y="1050618"/>
                  <a:pt x="2898775" y="1046074"/>
                </a:cubicBezTo>
                <a:cubicBezTo>
                  <a:pt x="2892055" y="1042456"/>
                  <a:pt x="2886075" y="1027024"/>
                  <a:pt x="2886075" y="1027024"/>
                </a:cubicBezTo>
                <a:cubicBezTo>
                  <a:pt x="2878667" y="1030199"/>
                  <a:pt x="2870212" y="1031601"/>
                  <a:pt x="2863850" y="1036549"/>
                </a:cubicBezTo>
                <a:cubicBezTo>
                  <a:pt x="2860114" y="1039455"/>
                  <a:pt x="2860530" y="1045613"/>
                  <a:pt x="2857500" y="1049249"/>
                </a:cubicBezTo>
                <a:cubicBezTo>
                  <a:pt x="2855057" y="1052180"/>
                  <a:pt x="2851150" y="1053482"/>
                  <a:pt x="2847975" y="1055599"/>
                </a:cubicBezTo>
                <a:cubicBezTo>
                  <a:pt x="2831042" y="1080999"/>
                  <a:pt x="2841625" y="1070416"/>
                  <a:pt x="2816225" y="1087349"/>
                </a:cubicBezTo>
                <a:lnTo>
                  <a:pt x="2806700" y="1093699"/>
                </a:lnTo>
                <a:cubicBezTo>
                  <a:pt x="2800354" y="1125430"/>
                  <a:pt x="2809247" y="1096229"/>
                  <a:pt x="2794000" y="1119099"/>
                </a:cubicBezTo>
                <a:cubicBezTo>
                  <a:pt x="2792144" y="1121884"/>
                  <a:pt x="2804054" y="1121745"/>
                  <a:pt x="2790825" y="1128624"/>
                </a:cubicBezTo>
                <a:cubicBezTo>
                  <a:pt x="2781300" y="1133916"/>
                  <a:pt x="2771062" y="1138090"/>
                  <a:pt x="2762250" y="1144499"/>
                </a:cubicBezTo>
                <a:cubicBezTo>
                  <a:pt x="2751509" y="1152310"/>
                  <a:pt x="2756656" y="1162187"/>
                  <a:pt x="2759075" y="1173074"/>
                </a:cubicBezTo>
                <a:cubicBezTo>
                  <a:pt x="2759801" y="1176341"/>
                  <a:pt x="2760159" y="1179986"/>
                  <a:pt x="2762250" y="1182599"/>
                </a:cubicBezTo>
                <a:cubicBezTo>
                  <a:pt x="2764634" y="1185579"/>
                  <a:pt x="2768600" y="1186832"/>
                  <a:pt x="2771775" y="1188949"/>
                </a:cubicBezTo>
                <a:cubicBezTo>
                  <a:pt x="2778019" y="1198315"/>
                  <a:pt x="2778483" y="1200359"/>
                  <a:pt x="2787650" y="1207999"/>
                </a:cubicBezTo>
                <a:cubicBezTo>
                  <a:pt x="2790581" y="1210442"/>
                  <a:pt x="2794000" y="1212232"/>
                  <a:pt x="2797175" y="1214349"/>
                </a:cubicBezTo>
                <a:cubicBezTo>
                  <a:pt x="2796117" y="1238691"/>
                  <a:pt x="2797849" y="1263315"/>
                  <a:pt x="2794000" y="1287374"/>
                </a:cubicBezTo>
                <a:cubicBezTo>
                  <a:pt x="2793397" y="1291142"/>
                  <a:pt x="2787962" y="1292174"/>
                  <a:pt x="2784475" y="1293724"/>
                </a:cubicBezTo>
                <a:cubicBezTo>
                  <a:pt x="2778358" y="1296442"/>
                  <a:pt x="2770994" y="1296361"/>
                  <a:pt x="2765425" y="1300074"/>
                </a:cubicBezTo>
                <a:cubicBezTo>
                  <a:pt x="2740806" y="1316487"/>
                  <a:pt x="2753615" y="1310361"/>
                  <a:pt x="2727325" y="1319124"/>
                </a:cubicBezTo>
                <a:lnTo>
                  <a:pt x="2717800" y="1322299"/>
                </a:lnTo>
                <a:lnTo>
                  <a:pt x="2708275" y="1325474"/>
                </a:lnTo>
                <a:cubicBezTo>
                  <a:pt x="2706158" y="1322299"/>
                  <a:pt x="2702218" y="1319754"/>
                  <a:pt x="2701925" y="1315949"/>
                </a:cubicBezTo>
                <a:cubicBezTo>
                  <a:pt x="2701109" y="1305344"/>
                  <a:pt x="2702708" y="1294563"/>
                  <a:pt x="2705100" y="1284199"/>
                </a:cubicBezTo>
                <a:cubicBezTo>
                  <a:pt x="2705958" y="1280481"/>
                  <a:pt x="2709743" y="1278087"/>
                  <a:pt x="2711450" y="1274674"/>
                </a:cubicBezTo>
                <a:cubicBezTo>
                  <a:pt x="2712947" y="1271681"/>
                  <a:pt x="2713567" y="1268324"/>
                  <a:pt x="2714625" y="1265149"/>
                </a:cubicBezTo>
                <a:cubicBezTo>
                  <a:pt x="2715683" y="1255624"/>
                  <a:pt x="2714241" y="1245472"/>
                  <a:pt x="2717800" y="1236574"/>
                </a:cubicBezTo>
                <a:cubicBezTo>
                  <a:pt x="2719043" y="1233467"/>
                  <a:pt x="2724958" y="1235766"/>
                  <a:pt x="2727325" y="1233399"/>
                </a:cubicBezTo>
                <a:cubicBezTo>
                  <a:pt x="2729692" y="1231032"/>
                  <a:pt x="2729442" y="1227049"/>
                  <a:pt x="2730500" y="1223874"/>
                </a:cubicBezTo>
                <a:cubicBezTo>
                  <a:pt x="2729442" y="1220699"/>
                  <a:pt x="2729692" y="1216716"/>
                  <a:pt x="2727325" y="1214349"/>
                </a:cubicBezTo>
                <a:cubicBezTo>
                  <a:pt x="2724958" y="1211982"/>
                  <a:pt x="2721113" y="1211647"/>
                  <a:pt x="2717800" y="1211174"/>
                </a:cubicBezTo>
                <a:cubicBezTo>
                  <a:pt x="2706228" y="1209521"/>
                  <a:pt x="2694517" y="1209057"/>
                  <a:pt x="2682875" y="1207999"/>
                </a:cubicBezTo>
                <a:cubicBezTo>
                  <a:pt x="2679700" y="1206941"/>
                  <a:pt x="2675717" y="1207191"/>
                  <a:pt x="2673350" y="1204824"/>
                </a:cubicBezTo>
                <a:cubicBezTo>
                  <a:pt x="2667907" y="1199381"/>
                  <a:pt x="2670326" y="1191217"/>
                  <a:pt x="2673350" y="1185774"/>
                </a:cubicBezTo>
                <a:cubicBezTo>
                  <a:pt x="2677056" y="1179103"/>
                  <a:pt x="2682637" y="1173550"/>
                  <a:pt x="2686050" y="1166724"/>
                </a:cubicBezTo>
                <a:lnTo>
                  <a:pt x="2692400" y="1154024"/>
                </a:lnTo>
                <a:cubicBezTo>
                  <a:pt x="2691342" y="1148732"/>
                  <a:pt x="2692218" y="1142639"/>
                  <a:pt x="2689225" y="1138149"/>
                </a:cubicBezTo>
                <a:cubicBezTo>
                  <a:pt x="2687369" y="1135364"/>
                  <a:pt x="2683047" y="1134974"/>
                  <a:pt x="2679700" y="1134974"/>
                </a:cubicBezTo>
                <a:cubicBezTo>
                  <a:pt x="2668010" y="1134974"/>
                  <a:pt x="2656417" y="1137091"/>
                  <a:pt x="2644775" y="1138149"/>
                </a:cubicBezTo>
                <a:cubicBezTo>
                  <a:pt x="2641600" y="1140266"/>
                  <a:pt x="2638737" y="1142949"/>
                  <a:pt x="2635250" y="1144499"/>
                </a:cubicBezTo>
                <a:cubicBezTo>
                  <a:pt x="2619707" y="1151407"/>
                  <a:pt x="2617708" y="1149761"/>
                  <a:pt x="2603500" y="1154024"/>
                </a:cubicBezTo>
                <a:cubicBezTo>
                  <a:pt x="2597089" y="1155947"/>
                  <a:pt x="2584450" y="1160374"/>
                  <a:pt x="2584450" y="1160374"/>
                </a:cubicBezTo>
                <a:cubicBezTo>
                  <a:pt x="2582333" y="1157199"/>
                  <a:pt x="2578727" y="1154613"/>
                  <a:pt x="2578100" y="1150849"/>
                </a:cubicBezTo>
                <a:cubicBezTo>
                  <a:pt x="2577550" y="1147548"/>
                  <a:pt x="2579419" y="1144109"/>
                  <a:pt x="2581275" y="1141324"/>
                </a:cubicBezTo>
                <a:cubicBezTo>
                  <a:pt x="2586164" y="1133990"/>
                  <a:pt x="2593297" y="1130135"/>
                  <a:pt x="2600325" y="1125449"/>
                </a:cubicBezTo>
                <a:cubicBezTo>
                  <a:pt x="2602442" y="1122274"/>
                  <a:pt x="2607423" y="1119666"/>
                  <a:pt x="2606675" y="1115924"/>
                </a:cubicBezTo>
                <a:cubicBezTo>
                  <a:pt x="2605927" y="1112182"/>
                  <a:pt x="2600947" y="1109954"/>
                  <a:pt x="2597150" y="1109574"/>
                </a:cubicBezTo>
                <a:cubicBezTo>
                  <a:pt x="2589704" y="1108829"/>
                  <a:pt x="2582333" y="1111691"/>
                  <a:pt x="2574925" y="1112749"/>
                </a:cubicBezTo>
                <a:lnTo>
                  <a:pt x="2555875" y="1119099"/>
                </a:lnTo>
                <a:lnTo>
                  <a:pt x="2546350" y="1122274"/>
                </a:lnTo>
                <a:cubicBezTo>
                  <a:pt x="2544233" y="1125449"/>
                  <a:pt x="2541550" y="1128312"/>
                  <a:pt x="2540000" y="1131799"/>
                </a:cubicBezTo>
                <a:cubicBezTo>
                  <a:pt x="2526027" y="1163238"/>
                  <a:pt x="2547161" y="1149723"/>
                  <a:pt x="2495550" y="1154024"/>
                </a:cubicBezTo>
                <a:cubicBezTo>
                  <a:pt x="2491317" y="1155082"/>
                  <a:pt x="2486481" y="1154778"/>
                  <a:pt x="2482850" y="1157199"/>
                </a:cubicBezTo>
                <a:cubicBezTo>
                  <a:pt x="2472518" y="1164087"/>
                  <a:pt x="2476566" y="1176446"/>
                  <a:pt x="2479675" y="1185774"/>
                </a:cubicBezTo>
                <a:cubicBezTo>
                  <a:pt x="2480882" y="1189394"/>
                  <a:pt x="2483153" y="1192786"/>
                  <a:pt x="2486025" y="1195299"/>
                </a:cubicBezTo>
                <a:cubicBezTo>
                  <a:pt x="2499462" y="1207056"/>
                  <a:pt x="2501518" y="1206813"/>
                  <a:pt x="2514600" y="1211174"/>
                </a:cubicBezTo>
                <a:cubicBezTo>
                  <a:pt x="2515846" y="1216157"/>
                  <a:pt x="2515738" y="1230903"/>
                  <a:pt x="2527300" y="1227049"/>
                </a:cubicBezTo>
                <a:cubicBezTo>
                  <a:pt x="2531560" y="1225629"/>
                  <a:pt x="2533089" y="1220015"/>
                  <a:pt x="2536825" y="1217524"/>
                </a:cubicBezTo>
                <a:cubicBezTo>
                  <a:pt x="2539610" y="1215668"/>
                  <a:pt x="2543357" y="1215846"/>
                  <a:pt x="2546350" y="1214349"/>
                </a:cubicBezTo>
                <a:cubicBezTo>
                  <a:pt x="2549763" y="1212642"/>
                  <a:pt x="2552700" y="1210116"/>
                  <a:pt x="2555875" y="1207999"/>
                </a:cubicBezTo>
                <a:cubicBezTo>
                  <a:pt x="2565397" y="1209586"/>
                  <a:pt x="2585589" y="1211934"/>
                  <a:pt x="2593975" y="1217524"/>
                </a:cubicBezTo>
                <a:lnTo>
                  <a:pt x="2603500" y="1223874"/>
                </a:lnTo>
                <a:cubicBezTo>
                  <a:pt x="2602442" y="1229166"/>
                  <a:pt x="2603638" y="1235489"/>
                  <a:pt x="2600325" y="1239749"/>
                </a:cubicBezTo>
                <a:cubicBezTo>
                  <a:pt x="2587584" y="1256130"/>
                  <a:pt x="2584527" y="1249235"/>
                  <a:pt x="2571750" y="1255624"/>
                </a:cubicBezTo>
                <a:cubicBezTo>
                  <a:pt x="2568337" y="1257331"/>
                  <a:pt x="2565638" y="1260267"/>
                  <a:pt x="2562225" y="1261974"/>
                </a:cubicBezTo>
                <a:cubicBezTo>
                  <a:pt x="2559232" y="1263471"/>
                  <a:pt x="2555626" y="1263524"/>
                  <a:pt x="2552700" y="1265149"/>
                </a:cubicBezTo>
                <a:cubicBezTo>
                  <a:pt x="2546029" y="1268855"/>
                  <a:pt x="2537354" y="1269912"/>
                  <a:pt x="2533650" y="1277849"/>
                </a:cubicBezTo>
                <a:cubicBezTo>
                  <a:pt x="2522685" y="1299778"/>
                  <a:pt x="2513809" y="1306033"/>
                  <a:pt x="2524125" y="1331824"/>
                </a:cubicBezTo>
                <a:cubicBezTo>
                  <a:pt x="2525368" y="1334931"/>
                  <a:pt x="2530475" y="1333941"/>
                  <a:pt x="2533650" y="1334999"/>
                </a:cubicBezTo>
                <a:cubicBezTo>
                  <a:pt x="2538734" y="1342625"/>
                  <a:pt x="2541532" y="1345012"/>
                  <a:pt x="2543175" y="1354049"/>
                </a:cubicBezTo>
                <a:cubicBezTo>
                  <a:pt x="2544701" y="1362444"/>
                  <a:pt x="2543181" y="1371527"/>
                  <a:pt x="2546350" y="1379449"/>
                </a:cubicBezTo>
                <a:cubicBezTo>
                  <a:pt x="2547767" y="1382992"/>
                  <a:pt x="2552944" y="1383356"/>
                  <a:pt x="2555875" y="1385799"/>
                </a:cubicBezTo>
                <a:cubicBezTo>
                  <a:pt x="2559324" y="1388674"/>
                  <a:pt x="2562225" y="1392149"/>
                  <a:pt x="2565400" y="1395324"/>
                </a:cubicBezTo>
                <a:cubicBezTo>
                  <a:pt x="2566458" y="1398499"/>
                  <a:pt x="2568798" y="1401510"/>
                  <a:pt x="2568575" y="1404849"/>
                </a:cubicBezTo>
                <a:cubicBezTo>
                  <a:pt x="2566249" y="1439736"/>
                  <a:pt x="2567988" y="1434304"/>
                  <a:pt x="2555875" y="1452474"/>
                </a:cubicBezTo>
                <a:cubicBezTo>
                  <a:pt x="2556933" y="1456707"/>
                  <a:pt x="2555964" y="1462088"/>
                  <a:pt x="2559050" y="1465174"/>
                </a:cubicBezTo>
                <a:cubicBezTo>
                  <a:pt x="2580977" y="1487101"/>
                  <a:pt x="2565784" y="1450450"/>
                  <a:pt x="2574925" y="1477874"/>
                </a:cubicBezTo>
                <a:cubicBezTo>
                  <a:pt x="2573867" y="1484224"/>
                  <a:pt x="2574365" y="1491041"/>
                  <a:pt x="2571750" y="1496924"/>
                </a:cubicBezTo>
                <a:cubicBezTo>
                  <a:pt x="2569177" y="1502714"/>
                  <a:pt x="2557760" y="1509426"/>
                  <a:pt x="2552700" y="1512799"/>
                </a:cubicBezTo>
                <a:cubicBezTo>
                  <a:pt x="2548467" y="1519149"/>
                  <a:pt x="2545396" y="1526453"/>
                  <a:pt x="2540000" y="1531849"/>
                </a:cubicBezTo>
                <a:cubicBezTo>
                  <a:pt x="2518252" y="1553597"/>
                  <a:pt x="2528422" y="1545918"/>
                  <a:pt x="2511425" y="1557249"/>
                </a:cubicBezTo>
                <a:cubicBezTo>
                  <a:pt x="2507542" y="1565014"/>
                  <a:pt x="2503769" y="1571065"/>
                  <a:pt x="2501900" y="1579474"/>
                </a:cubicBezTo>
                <a:cubicBezTo>
                  <a:pt x="2500503" y="1585758"/>
                  <a:pt x="2500761" y="1592417"/>
                  <a:pt x="2498725" y="1598524"/>
                </a:cubicBezTo>
                <a:cubicBezTo>
                  <a:pt x="2497518" y="1602144"/>
                  <a:pt x="2494082" y="1604636"/>
                  <a:pt x="2492375" y="1608049"/>
                </a:cubicBezTo>
                <a:cubicBezTo>
                  <a:pt x="2488540" y="1615718"/>
                  <a:pt x="2490433" y="1621033"/>
                  <a:pt x="2482850" y="1627099"/>
                </a:cubicBezTo>
                <a:cubicBezTo>
                  <a:pt x="2480237" y="1629190"/>
                  <a:pt x="2476500" y="1629216"/>
                  <a:pt x="2473325" y="1630274"/>
                </a:cubicBezTo>
                <a:cubicBezTo>
                  <a:pt x="2471208" y="1633449"/>
                  <a:pt x="2468682" y="1636386"/>
                  <a:pt x="2466975" y="1639799"/>
                </a:cubicBezTo>
                <a:cubicBezTo>
                  <a:pt x="2459678" y="1654392"/>
                  <a:pt x="2467798" y="1645326"/>
                  <a:pt x="2460625" y="1652499"/>
                </a:cubicBezTo>
                <a:cubicBezTo>
                  <a:pt x="2442633" y="1664141"/>
                  <a:pt x="2423794" y="1674566"/>
                  <a:pt x="2406650" y="1687424"/>
                </a:cubicBezTo>
                <a:cubicBezTo>
                  <a:pt x="2371438" y="1713833"/>
                  <a:pt x="2420377" y="1687797"/>
                  <a:pt x="2387600" y="1709649"/>
                </a:cubicBezTo>
                <a:cubicBezTo>
                  <a:pt x="2384815" y="1711505"/>
                  <a:pt x="2381068" y="1711327"/>
                  <a:pt x="2378075" y="1712824"/>
                </a:cubicBezTo>
                <a:cubicBezTo>
                  <a:pt x="2374662" y="1714531"/>
                  <a:pt x="2371725" y="1717057"/>
                  <a:pt x="2368550" y="1719174"/>
                </a:cubicBezTo>
                <a:cubicBezTo>
                  <a:pt x="2348091" y="1716617"/>
                  <a:pt x="2332325" y="1712736"/>
                  <a:pt x="2311400" y="1719174"/>
                </a:cubicBezTo>
                <a:cubicBezTo>
                  <a:pt x="2307108" y="1720494"/>
                  <a:pt x="2304750" y="1725250"/>
                  <a:pt x="2301875" y="1728699"/>
                </a:cubicBezTo>
                <a:cubicBezTo>
                  <a:pt x="2296910" y="1734657"/>
                  <a:pt x="2295198" y="1742849"/>
                  <a:pt x="2286000" y="1744574"/>
                </a:cubicBezTo>
                <a:cubicBezTo>
                  <a:pt x="2272437" y="1747117"/>
                  <a:pt x="2258483" y="1746691"/>
                  <a:pt x="2244725" y="1747749"/>
                </a:cubicBezTo>
                <a:cubicBezTo>
                  <a:pt x="2242608" y="1750924"/>
                  <a:pt x="2239878" y="1753767"/>
                  <a:pt x="2238375" y="1757274"/>
                </a:cubicBezTo>
                <a:cubicBezTo>
                  <a:pt x="2236656" y="1761285"/>
                  <a:pt x="2237621" y="1766343"/>
                  <a:pt x="2235200" y="1769974"/>
                </a:cubicBezTo>
                <a:cubicBezTo>
                  <a:pt x="2233083" y="1773149"/>
                  <a:pt x="2228850" y="1774207"/>
                  <a:pt x="2225675" y="1776324"/>
                </a:cubicBezTo>
                <a:cubicBezTo>
                  <a:pt x="2220383" y="1775266"/>
                  <a:pt x="2214290" y="1776142"/>
                  <a:pt x="2209800" y="1773149"/>
                </a:cubicBezTo>
                <a:cubicBezTo>
                  <a:pt x="2207015" y="1771293"/>
                  <a:pt x="2207544" y="1766842"/>
                  <a:pt x="2206625" y="1763624"/>
                </a:cubicBezTo>
                <a:cubicBezTo>
                  <a:pt x="2205426" y="1759428"/>
                  <a:pt x="2205169" y="1754935"/>
                  <a:pt x="2203450" y="1750924"/>
                </a:cubicBezTo>
                <a:cubicBezTo>
                  <a:pt x="2199217" y="1741046"/>
                  <a:pt x="2196042" y="1740693"/>
                  <a:pt x="2187575" y="1735049"/>
                </a:cubicBezTo>
                <a:cubicBezTo>
                  <a:pt x="2179108" y="1736107"/>
                  <a:pt x="2170270" y="1735526"/>
                  <a:pt x="2162175" y="1738224"/>
                </a:cubicBezTo>
                <a:cubicBezTo>
                  <a:pt x="2146610" y="1743412"/>
                  <a:pt x="2152275" y="1748124"/>
                  <a:pt x="2143125" y="1757274"/>
                </a:cubicBezTo>
                <a:cubicBezTo>
                  <a:pt x="2140427" y="1759972"/>
                  <a:pt x="2136775" y="1761507"/>
                  <a:pt x="2133600" y="1763624"/>
                </a:cubicBezTo>
                <a:cubicBezTo>
                  <a:pt x="2117834" y="1787273"/>
                  <a:pt x="2138097" y="1758228"/>
                  <a:pt x="2117725" y="1782674"/>
                </a:cubicBezTo>
                <a:cubicBezTo>
                  <a:pt x="2104496" y="1798549"/>
                  <a:pt x="2119313" y="1786907"/>
                  <a:pt x="2101850" y="1798549"/>
                </a:cubicBezTo>
                <a:cubicBezTo>
                  <a:pt x="2092969" y="1825192"/>
                  <a:pt x="2096622" y="1810333"/>
                  <a:pt x="2101850" y="1865224"/>
                </a:cubicBezTo>
                <a:cubicBezTo>
                  <a:pt x="2102167" y="1868556"/>
                  <a:pt x="2103169" y="1871964"/>
                  <a:pt x="2105025" y="1874749"/>
                </a:cubicBezTo>
                <a:cubicBezTo>
                  <a:pt x="2107516" y="1878485"/>
                  <a:pt x="2111375" y="1881099"/>
                  <a:pt x="2114550" y="1884274"/>
                </a:cubicBezTo>
                <a:cubicBezTo>
                  <a:pt x="2115608" y="1887449"/>
                  <a:pt x="2115634" y="1891186"/>
                  <a:pt x="2117725" y="1893799"/>
                </a:cubicBezTo>
                <a:cubicBezTo>
                  <a:pt x="2120109" y="1896779"/>
                  <a:pt x="2115079" y="1885332"/>
                  <a:pt x="2127250" y="1900149"/>
                </a:cubicBezTo>
                <a:cubicBezTo>
                  <a:pt x="2149919" y="1921307"/>
                  <a:pt x="2172231" y="1927940"/>
                  <a:pt x="2178050" y="1954124"/>
                </a:cubicBezTo>
                <a:cubicBezTo>
                  <a:pt x="2181562" y="1969928"/>
                  <a:pt x="2187575" y="2001749"/>
                  <a:pt x="2187575" y="2001749"/>
                </a:cubicBezTo>
                <a:cubicBezTo>
                  <a:pt x="2186517" y="2021857"/>
                  <a:pt x="2186223" y="2042021"/>
                  <a:pt x="2184400" y="2062074"/>
                </a:cubicBezTo>
                <a:cubicBezTo>
                  <a:pt x="2184097" y="2065407"/>
                  <a:pt x="2183592" y="2069232"/>
                  <a:pt x="2181225" y="2071599"/>
                </a:cubicBezTo>
                <a:cubicBezTo>
                  <a:pt x="2175829" y="2076995"/>
                  <a:pt x="2174875" y="2072657"/>
                  <a:pt x="2162175" y="2084299"/>
                </a:cubicBezTo>
                <a:cubicBezTo>
                  <a:pt x="2144183" y="2096999"/>
                  <a:pt x="2126665" y="2110397"/>
                  <a:pt x="2108200" y="2122399"/>
                </a:cubicBezTo>
                <a:cubicBezTo>
                  <a:pt x="2105394" y="2124223"/>
                  <a:pt x="2101460" y="2123718"/>
                  <a:pt x="2098675" y="2125574"/>
                </a:cubicBezTo>
                <a:cubicBezTo>
                  <a:pt x="2094939" y="2128065"/>
                  <a:pt x="2092599" y="2132224"/>
                  <a:pt x="2089150" y="2135099"/>
                </a:cubicBezTo>
                <a:cubicBezTo>
                  <a:pt x="2086219" y="2137542"/>
                  <a:pt x="2082800" y="2139332"/>
                  <a:pt x="2079625" y="2141449"/>
                </a:cubicBezTo>
                <a:cubicBezTo>
                  <a:pt x="2064808" y="2163674"/>
                  <a:pt x="2073275" y="2156266"/>
                  <a:pt x="2057400" y="2166849"/>
                </a:cubicBezTo>
                <a:cubicBezTo>
                  <a:pt x="2052108" y="2165791"/>
                  <a:pt x="2043938" y="2168501"/>
                  <a:pt x="2041525" y="2163674"/>
                </a:cubicBezTo>
                <a:cubicBezTo>
                  <a:pt x="2016477" y="2113577"/>
                  <a:pt x="2054333" y="2127189"/>
                  <a:pt x="2022475" y="2119224"/>
                </a:cubicBezTo>
                <a:cubicBezTo>
                  <a:pt x="2015447" y="2114538"/>
                  <a:pt x="2008314" y="2110683"/>
                  <a:pt x="2003425" y="2103349"/>
                </a:cubicBezTo>
                <a:cubicBezTo>
                  <a:pt x="2001569" y="2100564"/>
                  <a:pt x="2001747" y="2096817"/>
                  <a:pt x="2000250" y="2093824"/>
                </a:cubicBezTo>
                <a:cubicBezTo>
                  <a:pt x="1995830" y="2084983"/>
                  <a:pt x="1991397" y="2081796"/>
                  <a:pt x="1984375" y="2074774"/>
                </a:cubicBezTo>
                <a:cubicBezTo>
                  <a:pt x="1983321" y="2071613"/>
                  <a:pt x="1978031" y="2050171"/>
                  <a:pt x="1971675" y="2046199"/>
                </a:cubicBezTo>
                <a:lnTo>
                  <a:pt x="1943100" y="2036674"/>
                </a:lnTo>
                <a:lnTo>
                  <a:pt x="1933575" y="2033499"/>
                </a:lnTo>
                <a:cubicBezTo>
                  <a:pt x="1932517" y="2028207"/>
                  <a:pt x="1935227" y="2020037"/>
                  <a:pt x="1930400" y="2017624"/>
                </a:cubicBezTo>
                <a:cubicBezTo>
                  <a:pt x="1926384" y="2015616"/>
                  <a:pt x="1923750" y="2023700"/>
                  <a:pt x="1920875" y="2027149"/>
                </a:cubicBezTo>
                <a:cubicBezTo>
                  <a:pt x="1909501" y="2040798"/>
                  <a:pt x="1918510" y="2031880"/>
                  <a:pt x="1911350" y="2046199"/>
                </a:cubicBezTo>
                <a:cubicBezTo>
                  <a:pt x="1909643" y="2049612"/>
                  <a:pt x="1907117" y="2052549"/>
                  <a:pt x="1905000" y="2055724"/>
                </a:cubicBezTo>
                <a:cubicBezTo>
                  <a:pt x="1903168" y="2066713"/>
                  <a:pt x="1901404" y="2089515"/>
                  <a:pt x="1895475" y="2103349"/>
                </a:cubicBezTo>
                <a:cubicBezTo>
                  <a:pt x="1878776" y="2142313"/>
                  <a:pt x="1898718" y="2093688"/>
                  <a:pt x="1882775" y="2125574"/>
                </a:cubicBezTo>
                <a:cubicBezTo>
                  <a:pt x="1881278" y="2128567"/>
                  <a:pt x="1880658" y="2131924"/>
                  <a:pt x="1879600" y="2135099"/>
                </a:cubicBezTo>
                <a:cubicBezTo>
                  <a:pt x="1880658" y="2138274"/>
                  <a:pt x="1880408" y="2142257"/>
                  <a:pt x="1882775" y="2144624"/>
                </a:cubicBezTo>
                <a:cubicBezTo>
                  <a:pt x="1886122" y="2147971"/>
                  <a:pt x="1891366" y="2148626"/>
                  <a:pt x="1895475" y="2150974"/>
                </a:cubicBezTo>
                <a:cubicBezTo>
                  <a:pt x="1898788" y="2152867"/>
                  <a:pt x="1901825" y="2155207"/>
                  <a:pt x="1905000" y="2157324"/>
                </a:cubicBezTo>
                <a:lnTo>
                  <a:pt x="1911350" y="2176374"/>
                </a:lnTo>
                <a:cubicBezTo>
                  <a:pt x="1912408" y="2179549"/>
                  <a:pt x="1909233" y="2175845"/>
                  <a:pt x="1914525" y="2185899"/>
                </a:cubicBezTo>
                <a:cubicBezTo>
                  <a:pt x="1918758" y="2201774"/>
                  <a:pt x="1920969" y="2218332"/>
                  <a:pt x="1927225" y="2233524"/>
                </a:cubicBezTo>
                <a:cubicBezTo>
                  <a:pt x="1928678" y="2237052"/>
                  <a:pt x="1933337" y="2238167"/>
                  <a:pt x="1936750" y="2239874"/>
                </a:cubicBezTo>
                <a:cubicBezTo>
                  <a:pt x="1942085" y="2242542"/>
                  <a:pt x="1953889" y="2244698"/>
                  <a:pt x="1958975" y="2246224"/>
                </a:cubicBezTo>
                <a:cubicBezTo>
                  <a:pt x="1965386" y="2248147"/>
                  <a:pt x="1978025" y="2252574"/>
                  <a:pt x="1978025" y="2252574"/>
                </a:cubicBezTo>
                <a:cubicBezTo>
                  <a:pt x="1986005" y="2276515"/>
                  <a:pt x="1975240" y="2247005"/>
                  <a:pt x="1987550" y="2271624"/>
                </a:cubicBezTo>
                <a:cubicBezTo>
                  <a:pt x="1993426" y="2283375"/>
                  <a:pt x="1991254" y="2284324"/>
                  <a:pt x="1993900" y="2297024"/>
                </a:cubicBezTo>
                <a:cubicBezTo>
                  <a:pt x="1997075" y="2313957"/>
                  <a:pt x="1998133" y="2327716"/>
                  <a:pt x="2003425" y="2347824"/>
                </a:cubicBezTo>
                <a:cubicBezTo>
                  <a:pt x="2010833" y="2366874"/>
                  <a:pt x="2017598" y="2386187"/>
                  <a:pt x="2025650" y="2404974"/>
                </a:cubicBezTo>
                <a:cubicBezTo>
                  <a:pt x="2027153" y="2408481"/>
                  <a:pt x="2031373" y="2410735"/>
                  <a:pt x="2032000" y="2414499"/>
                </a:cubicBezTo>
                <a:cubicBezTo>
                  <a:pt x="2032550" y="2417800"/>
                  <a:pt x="2029883" y="2420849"/>
                  <a:pt x="2028825" y="2424024"/>
                </a:cubicBezTo>
                <a:cubicBezTo>
                  <a:pt x="2021417" y="2422966"/>
                  <a:pt x="2013293" y="2424196"/>
                  <a:pt x="2006600" y="2420849"/>
                </a:cubicBezTo>
                <a:cubicBezTo>
                  <a:pt x="2003607" y="2419352"/>
                  <a:pt x="2005281" y="2414109"/>
                  <a:pt x="2003425" y="2411324"/>
                </a:cubicBezTo>
                <a:cubicBezTo>
                  <a:pt x="2000934" y="2407588"/>
                  <a:pt x="1997349" y="2404674"/>
                  <a:pt x="1993900" y="2401799"/>
                </a:cubicBezTo>
                <a:cubicBezTo>
                  <a:pt x="1979585" y="2389870"/>
                  <a:pt x="1980762" y="2399555"/>
                  <a:pt x="1965325" y="2376399"/>
                </a:cubicBezTo>
                <a:cubicBezTo>
                  <a:pt x="1961092" y="2370049"/>
                  <a:pt x="1958021" y="2362745"/>
                  <a:pt x="1952625" y="2357349"/>
                </a:cubicBezTo>
                <a:cubicBezTo>
                  <a:pt x="1944407" y="2349131"/>
                  <a:pt x="1934198" y="2340167"/>
                  <a:pt x="1930400" y="2328774"/>
                </a:cubicBezTo>
                <a:cubicBezTo>
                  <a:pt x="1928283" y="2322424"/>
                  <a:pt x="1925673" y="2316218"/>
                  <a:pt x="1924050" y="2309724"/>
                </a:cubicBezTo>
                <a:cubicBezTo>
                  <a:pt x="1923033" y="2305655"/>
                  <a:pt x="1919977" y="2292054"/>
                  <a:pt x="1917700" y="2287499"/>
                </a:cubicBezTo>
                <a:cubicBezTo>
                  <a:pt x="1915993" y="2284086"/>
                  <a:pt x="1913057" y="2281387"/>
                  <a:pt x="1911350" y="2277974"/>
                </a:cubicBezTo>
                <a:cubicBezTo>
                  <a:pt x="1898205" y="2251684"/>
                  <a:pt x="1920023" y="2286221"/>
                  <a:pt x="1901825" y="2258924"/>
                </a:cubicBezTo>
                <a:cubicBezTo>
                  <a:pt x="1900767" y="2254691"/>
                  <a:pt x="1899849" y="2250420"/>
                  <a:pt x="1898650" y="2246224"/>
                </a:cubicBezTo>
                <a:cubicBezTo>
                  <a:pt x="1897731" y="2243006"/>
                  <a:pt x="1896074" y="2239992"/>
                  <a:pt x="1895475" y="2236699"/>
                </a:cubicBezTo>
                <a:cubicBezTo>
                  <a:pt x="1893949" y="2228304"/>
                  <a:pt x="1895469" y="2219221"/>
                  <a:pt x="1892300" y="2211299"/>
                </a:cubicBezTo>
                <a:cubicBezTo>
                  <a:pt x="1890406" y="2206565"/>
                  <a:pt x="1877260" y="2203111"/>
                  <a:pt x="1873250" y="2201774"/>
                </a:cubicBezTo>
                <a:cubicBezTo>
                  <a:pt x="1869327" y="2190004"/>
                  <a:pt x="1873068" y="2193746"/>
                  <a:pt x="1863725" y="2189074"/>
                </a:cubicBezTo>
                <a:cubicBezTo>
                  <a:pt x="1859492" y="2179549"/>
                  <a:pt x="1852403" y="2170831"/>
                  <a:pt x="1851025" y="2160499"/>
                </a:cubicBezTo>
                <a:lnTo>
                  <a:pt x="1860550" y="2131924"/>
                </a:lnTo>
                <a:lnTo>
                  <a:pt x="1863725" y="2122399"/>
                </a:lnTo>
                <a:cubicBezTo>
                  <a:pt x="1864783" y="2103349"/>
                  <a:pt x="1865379" y="2084268"/>
                  <a:pt x="1866900" y="2065249"/>
                </a:cubicBezTo>
                <a:cubicBezTo>
                  <a:pt x="1867497" y="2057789"/>
                  <a:pt x="1870075" y="2055724"/>
                  <a:pt x="1870075" y="2043024"/>
                </a:cubicBezTo>
                <a:cubicBezTo>
                  <a:pt x="1864783" y="2026091"/>
                  <a:pt x="1856898" y="2009759"/>
                  <a:pt x="1854200" y="1992224"/>
                </a:cubicBezTo>
                <a:cubicBezTo>
                  <a:pt x="1850495" y="1968143"/>
                  <a:pt x="1852894" y="1943492"/>
                  <a:pt x="1851025" y="1919199"/>
                </a:cubicBezTo>
                <a:cubicBezTo>
                  <a:pt x="1850436" y="1911548"/>
                  <a:pt x="1838305" y="1891676"/>
                  <a:pt x="1835150" y="1890624"/>
                </a:cubicBezTo>
                <a:lnTo>
                  <a:pt x="1825625" y="1887449"/>
                </a:lnTo>
                <a:cubicBezTo>
                  <a:pt x="1822450" y="1890624"/>
                  <a:pt x="1818591" y="1893238"/>
                  <a:pt x="1816100" y="1896974"/>
                </a:cubicBezTo>
                <a:cubicBezTo>
                  <a:pt x="1804689" y="1914090"/>
                  <a:pt x="1824436" y="1899663"/>
                  <a:pt x="1803400" y="1916024"/>
                </a:cubicBezTo>
                <a:cubicBezTo>
                  <a:pt x="1797376" y="1920709"/>
                  <a:pt x="1784350" y="1928724"/>
                  <a:pt x="1784350" y="1928724"/>
                </a:cubicBezTo>
                <a:cubicBezTo>
                  <a:pt x="1768039" y="1926005"/>
                  <a:pt x="1735657" y="1933501"/>
                  <a:pt x="1749425" y="1912849"/>
                </a:cubicBezTo>
                <a:cubicBezTo>
                  <a:pt x="1751916" y="1909113"/>
                  <a:pt x="1757940" y="1907699"/>
                  <a:pt x="1758950" y="1903324"/>
                </a:cubicBezTo>
                <a:cubicBezTo>
                  <a:pt x="1761330" y="1893012"/>
                  <a:pt x="1758950" y="1882157"/>
                  <a:pt x="1758950" y="1871574"/>
                </a:cubicBezTo>
                <a:cubicBezTo>
                  <a:pt x="1754717" y="1852524"/>
                  <a:pt x="1752996" y="1832735"/>
                  <a:pt x="1746250" y="1814424"/>
                </a:cubicBezTo>
                <a:cubicBezTo>
                  <a:pt x="1745093" y="1811284"/>
                  <a:pt x="1739092" y="1813616"/>
                  <a:pt x="1736725" y="1811249"/>
                </a:cubicBezTo>
                <a:cubicBezTo>
                  <a:pt x="1713718" y="1788242"/>
                  <a:pt x="1756643" y="1815753"/>
                  <a:pt x="1727200" y="1792199"/>
                </a:cubicBezTo>
                <a:cubicBezTo>
                  <a:pt x="1724587" y="1790108"/>
                  <a:pt x="1720668" y="1790521"/>
                  <a:pt x="1717675" y="1789024"/>
                </a:cubicBezTo>
                <a:cubicBezTo>
                  <a:pt x="1714262" y="1787317"/>
                  <a:pt x="1711325" y="1784791"/>
                  <a:pt x="1708150" y="1782674"/>
                </a:cubicBezTo>
                <a:cubicBezTo>
                  <a:pt x="1707092" y="1779499"/>
                  <a:pt x="1705484" y="1776457"/>
                  <a:pt x="1704975" y="1773149"/>
                </a:cubicBezTo>
                <a:cubicBezTo>
                  <a:pt x="1697959" y="1727545"/>
                  <a:pt x="1706267" y="1754801"/>
                  <a:pt x="1698625" y="1731874"/>
                </a:cubicBezTo>
                <a:cubicBezTo>
                  <a:pt x="1697567" y="1723407"/>
                  <a:pt x="1701483" y="1712507"/>
                  <a:pt x="1695450" y="1706474"/>
                </a:cubicBezTo>
                <a:cubicBezTo>
                  <a:pt x="1690898" y="1701922"/>
                  <a:pt x="1682684" y="1708252"/>
                  <a:pt x="1676400" y="1709649"/>
                </a:cubicBezTo>
                <a:cubicBezTo>
                  <a:pt x="1666541" y="1711840"/>
                  <a:pt x="1665913" y="1713466"/>
                  <a:pt x="1657350" y="1719174"/>
                </a:cubicBezTo>
                <a:cubicBezTo>
                  <a:pt x="1655233" y="1722349"/>
                  <a:pt x="1654236" y="1726677"/>
                  <a:pt x="1651000" y="1728699"/>
                </a:cubicBezTo>
                <a:cubicBezTo>
                  <a:pt x="1639791" y="1735704"/>
                  <a:pt x="1621872" y="1736015"/>
                  <a:pt x="1609725" y="1738224"/>
                </a:cubicBezTo>
                <a:cubicBezTo>
                  <a:pt x="1605432" y="1739005"/>
                  <a:pt x="1601329" y="1740682"/>
                  <a:pt x="1597025" y="1741399"/>
                </a:cubicBezTo>
                <a:cubicBezTo>
                  <a:pt x="1588609" y="1742802"/>
                  <a:pt x="1580058" y="1743277"/>
                  <a:pt x="1571625" y="1744574"/>
                </a:cubicBezTo>
                <a:cubicBezTo>
                  <a:pt x="1566291" y="1745395"/>
                  <a:pt x="1561042" y="1746691"/>
                  <a:pt x="1555750" y="1747749"/>
                </a:cubicBezTo>
                <a:cubicBezTo>
                  <a:pt x="1552575" y="1749866"/>
                  <a:pt x="1547693" y="1750577"/>
                  <a:pt x="1546225" y="1754099"/>
                </a:cubicBezTo>
                <a:cubicBezTo>
                  <a:pt x="1542074" y="1764062"/>
                  <a:pt x="1548855" y="1779862"/>
                  <a:pt x="1539875" y="1785849"/>
                </a:cubicBezTo>
                <a:cubicBezTo>
                  <a:pt x="1536700" y="1787966"/>
                  <a:pt x="1533763" y="1790492"/>
                  <a:pt x="1530350" y="1792199"/>
                </a:cubicBezTo>
                <a:cubicBezTo>
                  <a:pt x="1527357" y="1793696"/>
                  <a:pt x="1523751" y="1793749"/>
                  <a:pt x="1520825" y="1795374"/>
                </a:cubicBezTo>
                <a:cubicBezTo>
                  <a:pt x="1514154" y="1799080"/>
                  <a:pt x="1508125" y="1803841"/>
                  <a:pt x="1501775" y="1808074"/>
                </a:cubicBezTo>
                <a:cubicBezTo>
                  <a:pt x="1498600" y="1810191"/>
                  <a:pt x="1495870" y="1813217"/>
                  <a:pt x="1492250" y="1814424"/>
                </a:cubicBezTo>
                <a:lnTo>
                  <a:pt x="1482725" y="1817599"/>
                </a:lnTo>
                <a:cubicBezTo>
                  <a:pt x="1476375" y="1823949"/>
                  <a:pt x="1468656" y="1829177"/>
                  <a:pt x="1463675" y="1836649"/>
                </a:cubicBezTo>
                <a:lnTo>
                  <a:pt x="1450975" y="1855699"/>
                </a:lnTo>
                <a:cubicBezTo>
                  <a:pt x="1448858" y="1858874"/>
                  <a:pt x="1447323" y="1862526"/>
                  <a:pt x="1444625" y="1865224"/>
                </a:cubicBezTo>
                <a:cubicBezTo>
                  <a:pt x="1441450" y="1868399"/>
                  <a:pt x="1438022" y="1871340"/>
                  <a:pt x="1435100" y="1874749"/>
                </a:cubicBezTo>
                <a:cubicBezTo>
                  <a:pt x="1421260" y="1890895"/>
                  <a:pt x="1432054" y="1885289"/>
                  <a:pt x="1416050" y="1890624"/>
                </a:cubicBezTo>
                <a:cubicBezTo>
                  <a:pt x="1413933" y="1893799"/>
                  <a:pt x="1412680" y="1897765"/>
                  <a:pt x="1409700" y="1900149"/>
                </a:cubicBezTo>
                <a:cubicBezTo>
                  <a:pt x="1407087" y="1902240"/>
                  <a:pt x="1403168" y="1901827"/>
                  <a:pt x="1400175" y="1903324"/>
                </a:cubicBezTo>
                <a:cubicBezTo>
                  <a:pt x="1396762" y="1905031"/>
                  <a:pt x="1394137" y="1908124"/>
                  <a:pt x="1390650" y="1909674"/>
                </a:cubicBezTo>
                <a:cubicBezTo>
                  <a:pt x="1380712" y="1914091"/>
                  <a:pt x="1369455" y="1916560"/>
                  <a:pt x="1358900" y="1919199"/>
                </a:cubicBezTo>
                <a:cubicBezTo>
                  <a:pt x="1356783" y="1922374"/>
                  <a:pt x="1355248" y="1926026"/>
                  <a:pt x="1352550" y="1928724"/>
                </a:cubicBezTo>
                <a:cubicBezTo>
                  <a:pt x="1349852" y="1931422"/>
                  <a:pt x="1345047" y="1931838"/>
                  <a:pt x="1343025" y="1935074"/>
                </a:cubicBezTo>
                <a:cubicBezTo>
                  <a:pt x="1339477" y="1940750"/>
                  <a:pt x="1336675" y="1954124"/>
                  <a:pt x="1336675" y="1954124"/>
                </a:cubicBezTo>
                <a:cubicBezTo>
                  <a:pt x="1333600" y="2006392"/>
                  <a:pt x="1335451" y="1995056"/>
                  <a:pt x="1330325" y="2033499"/>
                </a:cubicBezTo>
                <a:cubicBezTo>
                  <a:pt x="1329336" y="2040917"/>
                  <a:pt x="1328833" y="2048432"/>
                  <a:pt x="1327150" y="2055724"/>
                </a:cubicBezTo>
                <a:cubicBezTo>
                  <a:pt x="1325645" y="2062246"/>
                  <a:pt x="1324513" y="2069205"/>
                  <a:pt x="1320800" y="2074774"/>
                </a:cubicBezTo>
                <a:cubicBezTo>
                  <a:pt x="1312594" y="2087084"/>
                  <a:pt x="1315657" y="2080679"/>
                  <a:pt x="1311275" y="2093824"/>
                </a:cubicBezTo>
                <a:cubicBezTo>
                  <a:pt x="1310217" y="2104407"/>
                  <a:pt x="1309717" y="2115062"/>
                  <a:pt x="1308100" y="2125574"/>
                </a:cubicBezTo>
                <a:cubicBezTo>
                  <a:pt x="1307591" y="2128882"/>
                  <a:pt x="1306980" y="2132457"/>
                  <a:pt x="1304925" y="2135099"/>
                </a:cubicBezTo>
                <a:cubicBezTo>
                  <a:pt x="1293214" y="2150155"/>
                  <a:pt x="1289082" y="2152011"/>
                  <a:pt x="1276350" y="2160499"/>
                </a:cubicBezTo>
                <a:lnTo>
                  <a:pt x="1270000" y="2179549"/>
                </a:lnTo>
                <a:lnTo>
                  <a:pt x="1266825" y="2189074"/>
                </a:lnTo>
                <a:cubicBezTo>
                  <a:pt x="1256242" y="2186957"/>
                  <a:pt x="1245592" y="2185151"/>
                  <a:pt x="1235075" y="2182724"/>
                </a:cubicBezTo>
                <a:cubicBezTo>
                  <a:pt x="1231814" y="2181971"/>
                  <a:pt x="1227917" y="2181916"/>
                  <a:pt x="1225550" y="2179549"/>
                </a:cubicBezTo>
                <a:cubicBezTo>
                  <a:pt x="1222203" y="2176202"/>
                  <a:pt x="1221317" y="2171082"/>
                  <a:pt x="1219200" y="2166849"/>
                </a:cubicBezTo>
                <a:cubicBezTo>
                  <a:pt x="1218142" y="2159441"/>
                  <a:pt x="1217014" y="2152042"/>
                  <a:pt x="1216025" y="2144624"/>
                </a:cubicBezTo>
                <a:cubicBezTo>
                  <a:pt x="1214897" y="2136166"/>
                  <a:pt x="1215095" y="2127456"/>
                  <a:pt x="1212850" y="2119224"/>
                </a:cubicBezTo>
                <a:cubicBezTo>
                  <a:pt x="1211846" y="2115543"/>
                  <a:pt x="1208207" y="2113112"/>
                  <a:pt x="1206500" y="2109699"/>
                </a:cubicBezTo>
                <a:cubicBezTo>
                  <a:pt x="1202321" y="2101341"/>
                  <a:pt x="1203325" y="2099556"/>
                  <a:pt x="1203325" y="2090649"/>
                </a:cubicBezTo>
                <a:cubicBezTo>
                  <a:pt x="1148363" y="1922531"/>
                  <a:pt x="1149350" y="1983449"/>
                  <a:pt x="1149350" y="1916024"/>
                </a:cubicBezTo>
                <a:lnTo>
                  <a:pt x="1146175" y="1865224"/>
                </a:lnTo>
                <a:cubicBezTo>
                  <a:pt x="1152642" y="1807022"/>
                  <a:pt x="1152525" y="1827241"/>
                  <a:pt x="1152525" y="1804899"/>
                </a:cubicBezTo>
                <a:cubicBezTo>
                  <a:pt x="1150408" y="1783732"/>
                  <a:pt x="1151589" y="1761971"/>
                  <a:pt x="1146175" y="1741399"/>
                </a:cubicBezTo>
                <a:cubicBezTo>
                  <a:pt x="1145323" y="1738162"/>
                  <a:pt x="1139556" y="1742914"/>
                  <a:pt x="1136650" y="1744574"/>
                </a:cubicBezTo>
                <a:cubicBezTo>
                  <a:pt x="1132056" y="1747199"/>
                  <a:pt x="1128544" y="1751474"/>
                  <a:pt x="1123950" y="1754099"/>
                </a:cubicBezTo>
                <a:cubicBezTo>
                  <a:pt x="1121044" y="1755759"/>
                  <a:pt x="1117418" y="1755777"/>
                  <a:pt x="1114425" y="1757274"/>
                </a:cubicBezTo>
                <a:cubicBezTo>
                  <a:pt x="1089806" y="1769584"/>
                  <a:pt x="1119316" y="1758819"/>
                  <a:pt x="1095375" y="1766799"/>
                </a:cubicBezTo>
                <a:cubicBezTo>
                  <a:pt x="1089025" y="1765741"/>
                  <a:pt x="1082083" y="1766503"/>
                  <a:pt x="1076325" y="1763624"/>
                </a:cubicBezTo>
                <a:cubicBezTo>
                  <a:pt x="1067403" y="1759163"/>
                  <a:pt x="1071809" y="1750835"/>
                  <a:pt x="1066800" y="1744574"/>
                </a:cubicBezTo>
                <a:cubicBezTo>
                  <a:pt x="1064416" y="1741594"/>
                  <a:pt x="1053042" y="1731345"/>
                  <a:pt x="1057275" y="1738224"/>
                </a:cubicBezTo>
                <a:cubicBezTo>
                  <a:pt x="1077099" y="1748136"/>
                  <a:pt x="1069609" y="1747016"/>
                  <a:pt x="1063625" y="1735049"/>
                </a:cubicBezTo>
                <a:cubicBezTo>
                  <a:pt x="1062128" y="1732056"/>
                  <a:pt x="1061508" y="1728699"/>
                  <a:pt x="1060450" y="1725524"/>
                </a:cubicBezTo>
                <a:cubicBezTo>
                  <a:pt x="1061508" y="1721291"/>
                  <a:pt x="1061204" y="1716455"/>
                  <a:pt x="1063625" y="1712824"/>
                </a:cubicBezTo>
                <a:cubicBezTo>
                  <a:pt x="1065742" y="1709649"/>
                  <a:pt x="1070452" y="1709172"/>
                  <a:pt x="1073150" y="1706474"/>
                </a:cubicBezTo>
                <a:cubicBezTo>
                  <a:pt x="1075848" y="1703776"/>
                  <a:pt x="1077383" y="1700124"/>
                  <a:pt x="1079500" y="1696949"/>
                </a:cubicBezTo>
                <a:cubicBezTo>
                  <a:pt x="1052597" y="1679013"/>
                  <a:pt x="1096746" y="1706395"/>
                  <a:pt x="1044575" y="1687424"/>
                </a:cubicBezTo>
                <a:cubicBezTo>
                  <a:pt x="1036182" y="1684372"/>
                  <a:pt x="1032337" y="1671564"/>
                  <a:pt x="1028700" y="1665199"/>
                </a:cubicBezTo>
                <a:cubicBezTo>
                  <a:pt x="1018227" y="1646872"/>
                  <a:pt x="1026969" y="1664334"/>
                  <a:pt x="1012825" y="1646149"/>
                </a:cubicBezTo>
                <a:cubicBezTo>
                  <a:pt x="999280" y="1628733"/>
                  <a:pt x="1004781" y="1627492"/>
                  <a:pt x="987425" y="1617574"/>
                </a:cubicBezTo>
                <a:cubicBezTo>
                  <a:pt x="984519" y="1615914"/>
                  <a:pt x="981075" y="1615457"/>
                  <a:pt x="977900" y="1614399"/>
                </a:cubicBezTo>
                <a:lnTo>
                  <a:pt x="936625" y="1617574"/>
                </a:lnTo>
                <a:cubicBezTo>
                  <a:pt x="916517" y="1620749"/>
                  <a:pt x="896628" y="1626000"/>
                  <a:pt x="876300" y="1627099"/>
                </a:cubicBezTo>
                <a:cubicBezTo>
                  <a:pt x="840743" y="1629021"/>
                  <a:pt x="830227" y="1626139"/>
                  <a:pt x="803275" y="1620749"/>
                </a:cubicBezTo>
                <a:cubicBezTo>
                  <a:pt x="800100" y="1618632"/>
                  <a:pt x="797336" y="1615703"/>
                  <a:pt x="793750" y="1614399"/>
                </a:cubicBezTo>
                <a:cubicBezTo>
                  <a:pt x="785548" y="1611417"/>
                  <a:pt x="776817" y="1608578"/>
                  <a:pt x="768350" y="1608049"/>
                </a:cubicBezTo>
                <a:cubicBezTo>
                  <a:pt x="756708" y="1606991"/>
                  <a:pt x="744215" y="1609370"/>
                  <a:pt x="733425" y="1604874"/>
                </a:cubicBezTo>
                <a:cubicBezTo>
                  <a:pt x="729397" y="1603196"/>
                  <a:pt x="731106" y="1596453"/>
                  <a:pt x="730250" y="1592174"/>
                </a:cubicBezTo>
                <a:cubicBezTo>
                  <a:pt x="725570" y="1568775"/>
                  <a:pt x="732952" y="1577042"/>
                  <a:pt x="717550" y="1566774"/>
                </a:cubicBezTo>
                <a:cubicBezTo>
                  <a:pt x="706967" y="1567832"/>
                  <a:pt x="708025" y="1577357"/>
                  <a:pt x="685800" y="1569949"/>
                </a:cubicBezTo>
                <a:cubicBezTo>
                  <a:pt x="625461" y="1578569"/>
                  <a:pt x="655366" y="1586392"/>
                  <a:pt x="631825" y="1566774"/>
                </a:cubicBezTo>
                <a:cubicBezTo>
                  <a:pt x="628894" y="1564331"/>
                  <a:pt x="625475" y="1562541"/>
                  <a:pt x="622300" y="1560424"/>
                </a:cubicBezTo>
                <a:cubicBezTo>
                  <a:pt x="605367" y="1535024"/>
                  <a:pt x="627592" y="1565716"/>
                  <a:pt x="606425" y="1544549"/>
                </a:cubicBezTo>
                <a:cubicBezTo>
                  <a:pt x="603727" y="1541851"/>
                  <a:pt x="602947" y="1537537"/>
                  <a:pt x="600075" y="1535024"/>
                </a:cubicBezTo>
                <a:cubicBezTo>
                  <a:pt x="594332" y="1529998"/>
                  <a:pt x="581025" y="1522324"/>
                  <a:pt x="581025" y="1522324"/>
                </a:cubicBezTo>
                <a:cubicBezTo>
                  <a:pt x="563078" y="1495404"/>
                  <a:pt x="589224" y="1537988"/>
                  <a:pt x="571500" y="1471524"/>
                </a:cubicBezTo>
                <a:cubicBezTo>
                  <a:pt x="570299" y="1467020"/>
                  <a:pt x="555852" y="1463133"/>
                  <a:pt x="552450" y="1461999"/>
                </a:cubicBezTo>
                <a:cubicBezTo>
                  <a:pt x="539750" y="1463057"/>
                  <a:pt x="526604" y="1461673"/>
                  <a:pt x="514350" y="1465174"/>
                </a:cubicBezTo>
                <a:cubicBezTo>
                  <a:pt x="506106" y="1467529"/>
                  <a:pt x="509240" y="1479809"/>
                  <a:pt x="504825" y="1484224"/>
                </a:cubicBezTo>
                <a:cubicBezTo>
                  <a:pt x="502458" y="1486591"/>
                  <a:pt x="498475" y="1486341"/>
                  <a:pt x="495300" y="1487399"/>
                </a:cubicBezTo>
                <a:cubicBezTo>
                  <a:pt x="496358" y="1502216"/>
                  <a:pt x="494872" y="1517438"/>
                  <a:pt x="498475" y="1531849"/>
                </a:cubicBezTo>
                <a:cubicBezTo>
                  <a:pt x="500326" y="1539253"/>
                  <a:pt x="506942" y="1544549"/>
                  <a:pt x="511175" y="1550899"/>
                </a:cubicBezTo>
                <a:lnTo>
                  <a:pt x="517525" y="1560424"/>
                </a:lnTo>
                <a:cubicBezTo>
                  <a:pt x="527050" y="1568891"/>
                  <a:pt x="539258" y="1575072"/>
                  <a:pt x="546100" y="1585824"/>
                </a:cubicBezTo>
                <a:cubicBezTo>
                  <a:pt x="558252" y="1604920"/>
                  <a:pt x="518275" y="1588191"/>
                  <a:pt x="549275" y="1598524"/>
                </a:cubicBezTo>
                <a:cubicBezTo>
                  <a:pt x="566708" y="1624674"/>
                  <a:pt x="562922" y="1610001"/>
                  <a:pt x="558800" y="1642974"/>
                </a:cubicBezTo>
                <a:cubicBezTo>
                  <a:pt x="559858" y="1647207"/>
                  <a:pt x="557640" y="1655174"/>
                  <a:pt x="561975" y="1655674"/>
                </a:cubicBezTo>
                <a:cubicBezTo>
                  <a:pt x="588280" y="1658709"/>
                  <a:pt x="614938" y="1654386"/>
                  <a:pt x="641350" y="1652499"/>
                </a:cubicBezTo>
                <a:cubicBezTo>
                  <a:pt x="644688" y="1652261"/>
                  <a:pt x="647882" y="1650821"/>
                  <a:pt x="650875" y="1649324"/>
                </a:cubicBezTo>
                <a:cubicBezTo>
                  <a:pt x="654288" y="1647617"/>
                  <a:pt x="657225" y="1645091"/>
                  <a:pt x="660400" y="1642974"/>
                </a:cubicBezTo>
                <a:cubicBezTo>
                  <a:pt x="675217" y="1620749"/>
                  <a:pt x="666750" y="1628157"/>
                  <a:pt x="682625" y="1617574"/>
                </a:cubicBezTo>
                <a:cubicBezTo>
                  <a:pt x="684742" y="1614399"/>
                  <a:pt x="686103" y="1610562"/>
                  <a:pt x="688975" y="1608049"/>
                </a:cubicBezTo>
                <a:cubicBezTo>
                  <a:pt x="694718" y="1603023"/>
                  <a:pt x="708025" y="1595349"/>
                  <a:pt x="708025" y="1595349"/>
                </a:cubicBezTo>
                <a:cubicBezTo>
                  <a:pt x="711200" y="1596407"/>
                  <a:pt x="717077" y="1595211"/>
                  <a:pt x="717550" y="1598524"/>
                </a:cubicBezTo>
                <a:cubicBezTo>
                  <a:pt x="718884" y="1607859"/>
                  <a:pt x="709845" y="1619607"/>
                  <a:pt x="704850" y="1627099"/>
                </a:cubicBezTo>
                <a:cubicBezTo>
                  <a:pt x="705908" y="1634507"/>
                  <a:pt x="703431" y="1643417"/>
                  <a:pt x="708025" y="1649324"/>
                </a:cubicBezTo>
                <a:cubicBezTo>
                  <a:pt x="712134" y="1654608"/>
                  <a:pt x="727075" y="1655674"/>
                  <a:pt x="727075" y="1655674"/>
                </a:cubicBezTo>
                <a:cubicBezTo>
                  <a:pt x="730250" y="1659907"/>
                  <a:pt x="732858" y="1664632"/>
                  <a:pt x="736600" y="1668374"/>
                </a:cubicBezTo>
                <a:cubicBezTo>
                  <a:pt x="742755" y="1674529"/>
                  <a:pt x="747903" y="1675317"/>
                  <a:pt x="755650" y="1677899"/>
                </a:cubicBezTo>
                <a:cubicBezTo>
                  <a:pt x="762672" y="1684921"/>
                  <a:pt x="767105" y="1688108"/>
                  <a:pt x="771525" y="1696949"/>
                </a:cubicBezTo>
                <a:cubicBezTo>
                  <a:pt x="773022" y="1699942"/>
                  <a:pt x="773642" y="1703299"/>
                  <a:pt x="774700" y="1706474"/>
                </a:cubicBezTo>
                <a:cubicBezTo>
                  <a:pt x="776509" y="1719140"/>
                  <a:pt x="781063" y="1735023"/>
                  <a:pt x="774700" y="1747749"/>
                </a:cubicBezTo>
                <a:cubicBezTo>
                  <a:pt x="772993" y="1751162"/>
                  <a:pt x="768106" y="1751656"/>
                  <a:pt x="765175" y="1754099"/>
                </a:cubicBezTo>
                <a:cubicBezTo>
                  <a:pt x="759860" y="1758528"/>
                  <a:pt x="753515" y="1767757"/>
                  <a:pt x="746125" y="1769974"/>
                </a:cubicBezTo>
                <a:cubicBezTo>
                  <a:pt x="738957" y="1772124"/>
                  <a:pt x="731308" y="1772091"/>
                  <a:pt x="723900" y="1773149"/>
                </a:cubicBezTo>
                <a:cubicBezTo>
                  <a:pt x="721783" y="1779499"/>
                  <a:pt x="718650" y="1785597"/>
                  <a:pt x="717550" y="1792199"/>
                </a:cubicBezTo>
                <a:cubicBezTo>
                  <a:pt x="715433" y="1804899"/>
                  <a:pt x="715822" y="1818282"/>
                  <a:pt x="711200" y="1830299"/>
                </a:cubicBezTo>
                <a:cubicBezTo>
                  <a:pt x="709999" y="1833423"/>
                  <a:pt x="704850" y="1832416"/>
                  <a:pt x="701675" y="1833474"/>
                </a:cubicBezTo>
                <a:cubicBezTo>
                  <a:pt x="698500" y="1836649"/>
                  <a:pt x="695886" y="1840508"/>
                  <a:pt x="692150" y="1842999"/>
                </a:cubicBezTo>
                <a:cubicBezTo>
                  <a:pt x="686105" y="1847029"/>
                  <a:pt x="662282" y="1849080"/>
                  <a:pt x="660400" y="1849349"/>
                </a:cubicBezTo>
                <a:cubicBezTo>
                  <a:pt x="658283" y="1852524"/>
                  <a:pt x="656748" y="1856176"/>
                  <a:pt x="654050" y="1858874"/>
                </a:cubicBezTo>
                <a:cubicBezTo>
                  <a:pt x="646741" y="1866183"/>
                  <a:pt x="641541" y="1865970"/>
                  <a:pt x="631825" y="1868399"/>
                </a:cubicBezTo>
                <a:cubicBezTo>
                  <a:pt x="629243" y="1876146"/>
                  <a:pt x="628455" y="1881294"/>
                  <a:pt x="622300" y="1887449"/>
                </a:cubicBezTo>
                <a:cubicBezTo>
                  <a:pt x="619602" y="1890147"/>
                  <a:pt x="616477" y="1892874"/>
                  <a:pt x="612775" y="1893799"/>
                </a:cubicBezTo>
                <a:cubicBezTo>
                  <a:pt x="603478" y="1896123"/>
                  <a:pt x="593725" y="1895916"/>
                  <a:pt x="584200" y="1896974"/>
                </a:cubicBezTo>
                <a:lnTo>
                  <a:pt x="565150" y="1903324"/>
                </a:lnTo>
                <a:cubicBezTo>
                  <a:pt x="561975" y="1904382"/>
                  <a:pt x="558410" y="1904643"/>
                  <a:pt x="555625" y="1906499"/>
                </a:cubicBezTo>
                <a:lnTo>
                  <a:pt x="546100" y="1912849"/>
                </a:lnTo>
                <a:cubicBezTo>
                  <a:pt x="543983" y="1916024"/>
                  <a:pt x="541090" y="1918801"/>
                  <a:pt x="539750" y="1922374"/>
                </a:cubicBezTo>
                <a:cubicBezTo>
                  <a:pt x="537855" y="1927427"/>
                  <a:pt x="538988" y="1933422"/>
                  <a:pt x="536575" y="1938249"/>
                </a:cubicBezTo>
                <a:cubicBezTo>
                  <a:pt x="530085" y="1951229"/>
                  <a:pt x="519730" y="1948259"/>
                  <a:pt x="508000" y="1954124"/>
                </a:cubicBezTo>
                <a:cubicBezTo>
                  <a:pt x="503767" y="1956241"/>
                  <a:pt x="499718" y="1958775"/>
                  <a:pt x="495300" y="1960474"/>
                </a:cubicBezTo>
                <a:lnTo>
                  <a:pt x="457200" y="1973174"/>
                </a:lnTo>
                <a:lnTo>
                  <a:pt x="419100" y="1985874"/>
                </a:lnTo>
                <a:cubicBezTo>
                  <a:pt x="415925" y="1986932"/>
                  <a:pt x="412360" y="1987193"/>
                  <a:pt x="409575" y="1989049"/>
                </a:cubicBezTo>
                <a:lnTo>
                  <a:pt x="400050" y="1995399"/>
                </a:lnTo>
                <a:cubicBezTo>
                  <a:pt x="360892" y="2010216"/>
                  <a:pt x="322485" y="2027195"/>
                  <a:pt x="282575" y="2039849"/>
                </a:cubicBezTo>
                <a:cubicBezTo>
                  <a:pt x="269354" y="2044041"/>
                  <a:pt x="269164" y="2034541"/>
                  <a:pt x="266700" y="2027149"/>
                </a:cubicBezTo>
                <a:cubicBezTo>
                  <a:pt x="267758" y="1997516"/>
                  <a:pt x="269875" y="1967901"/>
                  <a:pt x="269875" y="1938249"/>
                </a:cubicBezTo>
                <a:cubicBezTo>
                  <a:pt x="269875" y="1937099"/>
                  <a:pt x="269608" y="1892119"/>
                  <a:pt x="263525" y="1877924"/>
                </a:cubicBezTo>
                <a:cubicBezTo>
                  <a:pt x="262022" y="1874417"/>
                  <a:pt x="259873" y="1871097"/>
                  <a:pt x="257175" y="1868399"/>
                </a:cubicBezTo>
                <a:cubicBezTo>
                  <a:pt x="254477" y="1865701"/>
                  <a:pt x="250825" y="1864166"/>
                  <a:pt x="247650" y="1862049"/>
                </a:cubicBezTo>
                <a:cubicBezTo>
                  <a:pt x="239301" y="1828653"/>
                  <a:pt x="251764" y="1869249"/>
                  <a:pt x="234950" y="1839824"/>
                </a:cubicBezTo>
                <a:cubicBezTo>
                  <a:pt x="232785" y="1836035"/>
                  <a:pt x="233029" y="1831304"/>
                  <a:pt x="231775" y="1827124"/>
                </a:cubicBezTo>
                <a:cubicBezTo>
                  <a:pt x="229852" y="1820713"/>
                  <a:pt x="227048" y="1814568"/>
                  <a:pt x="225425" y="1808074"/>
                </a:cubicBezTo>
                <a:cubicBezTo>
                  <a:pt x="224367" y="1803841"/>
                  <a:pt x="223969" y="1799385"/>
                  <a:pt x="222250" y="1795374"/>
                </a:cubicBezTo>
                <a:cubicBezTo>
                  <a:pt x="218077" y="1785636"/>
                  <a:pt x="212196" y="1789024"/>
                  <a:pt x="206375" y="1776324"/>
                </a:cubicBezTo>
                <a:cubicBezTo>
                  <a:pt x="197908" y="1765741"/>
                  <a:pt x="185261" y="1757432"/>
                  <a:pt x="180975" y="1744574"/>
                </a:cubicBezTo>
                <a:cubicBezTo>
                  <a:pt x="177278" y="1733484"/>
                  <a:pt x="182119" y="1721161"/>
                  <a:pt x="184150" y="1709649"/>
                </a:cubicBezTo>
                <a:cubicBezTo>
                  <a:pt x="185313" y="1703057"/>
                  <a:pt x="190500" y="1690599"/>
                  <a:pt x="190500" y="1690599"/>
                </a:cubicBezTo>
                <a:cubicBezTo>
                  <a:pt x="188383" y="1684249"/>
                  <a:pt x="187863" y="1677118"/>
                  <a:pt x="184150" y="1671549"/>
                </a:cubicBezTo>
                <a:cubicBezTo>
                  <a:pt x="168959" y="1648763"/>
                  <a:pt x="176846" y="1657895"/>
                  <a:pt x="161925" y="1642974"/>
                </a:cubicBezTo>
                <a:cubicBezTo>
                  <a:pt x="160867" y="1639799"/>
                  <a:pt x="159562" y="1636696"/>
                  <a:pt x="158750" y="1633449"/>
                </a:cubicBezTo>
                <a:cubicBezTo>
                  <a:pt x="154218" y="1615322"/>
                  <a:pt x="157289" y="1621171"/>
                  <a:pt x="152400" y="1604874"/>
                </a:cubicBezTo>
                <a:cubicBezTo>
                  <a:pt x="150477" y="1598463"/>
                  <a:pt x="148696" y="1597995"/>
                  <a:pt x="146050" y="1585824"/>
                </a:cubicBezTo>
                <a:cubicBezTo>
                  <a:pt x="139700" y="1566774"/>
                  <a:pt x="133088" y="1547809"/>
                  <a:pt x="127000" y="1528674"/>
                </a:cubicBezTo>
                <a:cubicBezTo>
                  <a:pt x="125677" y="1524516"/>
                  <a:pt x="126551" y="1519381"/>
                  <a:pt x="123825" y="1515974"/>
                </a:cubicBezTo>
                <a:cubicBezTo>
                  <a:pt x="121734" y="1513361"/>
                  <a:pt x="117475" y="1513857"/>
                  <a:pt x="114300" y="1512799"/>
                </a:cubicBezTo>
                <a:cubicBezTo>
                  <a:pt x="109008" y="1513857"/>
                  <a:pt x="103478" y="1514079"/>
                  <a:pt x="98425" y="1515974"/>
                </a:cubicBezTo>
                <a:cubicBezTo>
                  <a:pt x="94852" y="1517314"/>
                  <a:pt x="92664" y="1522951"/>
                  <a:pt x="88900" y="1522324"/>
                </a:cubicBezTo>
                <a:cubicBezTo>
                  <a:pt x="84471" y="1521586"/>
                  <a:pt x="82550" y="1515974"/>
                  <a:pt x="79375" y="1512799"/>
                </a:cubicBezTo>
                <a:cubicBezTo>
                  <a:pt x="71762" y="1489961"/>
                  <a:pt x="80998" y="1518481"/>
                  <a:pt x="73025" y="1490574"/>
                </a:cubicBezTo>
                <a:cubicBezTo>
                  <a:pt x="72106" y="1487356"/>
                  <a:pt x="70908" y="1484224"/>
                  <a:pt x="69850" y="1481049"/>
                </a:cubicBezTo>
                <a:cubicBezTo>
                  <a:pt x="73025" y="1465174"/>
                  <a:pt x="74255" y="1448783"/>
                  <a:pt x="79375" y="1433424"/>
                </a:cubicBezTo>
                <a:cubicBezTo>
                  <a:pt x="80433" y="1430249"/>
                  <a:pt x="80183" y="1426266"/>
                  <a:pt x="82550" y="1423899"/>
                </a:cubicBezTo>
                <a:cubicBezTo>
                  <a:pt x="84917" y="1421532"/>
                  <a:pt x="88749" y="1421094"/>
                  <a:pt x="92075" y="1420724"/>
                </a:cubicBezTo>
                <a:cubicBezTo>
                  <a:pt x="107888" y="1418967"/>
                  <a:pt x="123825" y="1418607"/>
                  <a:pt x="139700" y="1417549"/>
                </a:cubicBezTo>
                <a:cubicBezTo>
                  <a:pt x="179252" y="1377997"/>
                  <a:pt x="125777" y="1435258"/>
                  <a:pt x="158750" y="1385799"/>
                </a:cubicBezTo>
                <a:cubicBezTo>
                  <a:pt x="174516" y="1362150"/>
                  <a:pt x="154253" y="1391195"/>
                  <a:pt x="174625" y="1366749"/>
                </a:cubicBezTo>
                <a:cubicBezTo>
                  <a:pt x="196727" y="1340227"/>
                  <a:pt x="162673" y="1375526"/>
                  <a:pt x="190500" y="1347699"/>
                </a:cubicBezTo>
                <a:cubicBezTo>
                  <a:pt x="194493" y="1335721"/>
                  <a:pt x="195458" y="1330041"/>
                  <a:pt x="206375" y="1319124"/>
                </a:cubicBezTo>
                <a:cubicBezTo>
                  <a:pt x="209550" y="1315949"/>
                  <a:pt x="213143" y="1313143"/>
                  <a:pt x="215900" y="1309599"/>
                </a:cubicBezTo>
                <a:cubicBezTo>
                  <a:pt x="242484" y="1275420"/>
                  <a:pt x="216500" y="1302649"/>
                  <a:pt x="238125" y="1281024"/>
                </a:cubicBezTo>
                <a:cubicBezTo>
                  <a:pt x="239142" y="1276955"/>
                  <a:pt x="242198" y="1263354"/>
                  <a:pt x="244475" y="1258799"/>
                </a:cubicBezTo>
                <a:cubicBezTo>
                  <a:pt x="248065" y="1251619"/>
                  <a:pt x="270933" y="1243453"/>
                  <a:pt x="254000" y="1246099"/>
                </a:cubicBezTo>
                <a:cubicBezTo>
                  <a:pt x="245574" y="1245497"/>
                  <a:pt x="212100" y="1238474"/>
                  <a:pt x="196850" y="1246099"/>
                </a:cubicBezTo>
                <a:cubicBezTo>
                  <a:pt x="190024" y="1249512"/>
                  <a:pt x="177800" y="1258799"/>
                  <a:pt x="177800" y="1258799"/>
                </a:cubicBezTo>
                <a:cubicBezTo>
                  <a:pt x="160343" y="1257344"/>
                  <a:pt x="142984" y="1262083"/>
                  <a:pt x="130175" y="1249274"/>
                </a:cubicBezTo>
                <a:cubicBezTo>
                  <a:pt x="127477" y="1246576"/>
                  <a:pt x="125942" y="1242924"/>
                  <a:pt x="123825" y="1239749"/>
                </a:cubicBezTo>
                <a:cubicBezTo>
                  <a:pt x="113242" y="1240807"/>
                  <a:pt x="101893" y="1238833"/>
                  <a:pt x="92075" y="1242924"/>
                </a:cubicBezTo>
                <a:cubicBezTo>
                  <a:pt x="87706" y="1244744"/>
                  <a:pt x="88476" y="1251773"/>
                  <a:pt x="85725" y="1255624"/>
                </a:cubicBezTo>
                <a:cubicBezTo>
                  <a:pt x="83115" y="1259278"/>
                  <a:pt x="79375" y="1261974"/>
                  <a:pt x="76200" y="1265149"/>
                </a:cubicBezTo>
                <a:cubicBezTo>
                  <a:pt x="67733" y="1264091"/>
                  <a:pt x="58568" y="1265505"/>
                  <a:pt x="50800" y="1261974"/>
                </a:cubicBezTo>
                <a:cubicBezTo>
                  <a:pt x="45983" y="1259784"/>
                  <a:pt x="44351" y="1253580"/>
                  <a:pt x="41275" y="1249274"/>
                </a:cubicBezTo>
                <a:cubicBezTo>
                  <a:pt x="39057" y="1246169"/>
                  <a:pt x="38572" y="1240871"/>
                  <a:pt x="34925" y="1239749"/>
                </a:cubicBezTo>
                <a:cubicBezTo>
                  <a:pt x="23752" y="1236311"/>
                  <a:pt x="11642" y="1237632"/>
                  <a:pt x="0" y="1236574"/>
                </a:cubicBezTo>
                <a:cubicBezTo>
                  <a:pt x="1058" y="1232341"/>
                  <a:pt x="1921" y="1228054"/>
                  <a:pt x="3175" y="1223874"/>
                </a:cubicBezTo>
                <a:cubicBezTo>
                  <a:pt x="5098" y="1217463"/>
                  <a:pt x="9525" y="1204824"/>
                  <a:pt x="9525" y="1204824"/>
                </a:cubicBezTo>
                <a:cubicBezTo>
                  <a:pt x="7518" y="1196796"/>
                  <a:pt x="3452" y="1190190"/>
                  <a:pt x="9525" y="1182599"/>
                </a:cubicBezTo>
                <a:cubicBezTo>
                  <a:pt x="11909" y="1179619"/>
                  <a:pt x="15875" y="1178366"/>
                  <a:pt x="19050" y="1176249"/>
                </a:cubicBezTo>
                <a:cubicBezTo>
                  <a:pt x="20108" y="1164607"/>
                  <a:pt x="16933" y="1149261"/>
                  <a:pt x="22225" y="1141324"/>
                </a:cubicBezTo>
                <a:lnTo>
                  <a:pt x="73025" y="1106399"/>
                </a:lnTo>
                <a:cubicBezTo>
                  <a:pt x="119167" y="1074828"/>
                  <a:pt x="93744" y="1099789"/>
                  <a:pt x="219075" y="1096874"/>
                </a:cubicBezTo>
                <a:lnTo>
                  <a:pt x="238125" y="1084174"/>
                </a:lnTo>
                <a:cubicBezTo>
                  <a:pt x="241300" y="1082057"/>
                  <a:pt x="244030" y="1079031"/>
                  <a:pt x="247650" y="1077824"/>
                </a:cubicBezTo>
                <a:lnTo>
                  <a:pt x="257175" y="1074649"/>
                </a:lnTo>
                <a:cubicBezTo>
                  <a:pt x="268817" y="1075707"/>
                  <a:pt x="280528" y="1076171"/>
                  <a:pt x="292100" y="1077824"/>
                </a:cubicBezTo>
                <a:cubicBezTo>
                  <a:pt x="305958" y="1079804"/>
                  <a:pt x="298027" y="1081881"/>
                  <a:pt x="311150" y="1087349"/>
                </a:cubicBezTo>
                <a:cubicBezTo>
                  <a:pt x="320418" y="1091211"/>
                  <a:pt x="330200" y="1093699"/>
                  <a:pt x="339725" y="1096874"/>
                </a:cubicBezTo>
                <a:cubicBezTo>
                  <a:pt x="342900" y="1097932"/>
                  <a:pt x="345949" y="1099499"/>
                  <a:pt x="349250" y="1100049"/>
                </a:cubicBezTo>
                <a:lnTo>
                  <a:pt x="368300" y="1103224"/>
                </a:lnTo>
                <a:cubicBezTo>
                  <a:pt x="393670" y="1101272"/>
                  <a:pt x="401151" y="1104054"/>
                  <a:pt x="419100" y="1096874"/>
                </a:cubicBezTo>
                <a:cubicBezTo>
                  <a:pt x="421297" y="1095995"/>
                  <a:pt x="423333" y="1094757"/>
                  <a:pt x="425450" y="1093699"/>
                </a:cubicBezTo>
                <a:cubicBezTo>
                  <a:pt x="428289" y="1092530"/>
                  <a:pt x="482600" y="1086092"/>
                  <a:pt x="482600" y="1061949"/>
                </a:cubicBezTo>
                <a:cubicBezTo>
                  <a:pt x="482600" y="1054465"/>
                  <a:pt x="482464" y="1046563"/>
                  <a:pt x="479425" y="1039724"/>
                </a:cubicBezTo>
                <a:cubicBezTo>
                  <a:pt x="477875" y="1036237"/>
                  <a:pt x="473075" y="1035491"/>
                  <a:pt x="469900" y="1033374"/>
                </a:cubicBezTo>
                <a:cubicBezTo>
                  <a:pt x="467783" y="1030199"/>
                  <a:pt x="464090" y="1027627"/>
                  <a:pt x="463550" y="1023849"/>
                </a:cubicBezTo>
                <a:cubicBezTo>
                  <a:pt x="459991" y="998938"/>
                  <a:pt x="488013" y="1013084"/>
                  <a:pt x="501650" y="1014324"/>
                </a:cubicBezTo>
                <a:lnTo>
                  <a:pt x="530225" y="1023849"/>
                </a:lnTo>
                <a:cubicBezTo>
                  <a:pt x="539955" y="1027092"/>
                  <a:pt x="552888" y="1031557"/>
                  <a:pt x="561975" y="1033374"/>
                </a:cubicBezTo>
                <a:cubicBezTo>
                  <a:pt x="570342" y="1035047"/>
                  <a:pt x="578908" y="1035491"/>
                  <a:pt x="587375" y="1036549"/>
                </a:cubicBezTo>
                <a:cubicBezTo>
                  <a:pt x="590550" y="1037607"/>
                  <a:pt x="593974" y="1038099"/>
                  <a:pt x="596900" y="1039724"/>
                </a:cubicBezTo>
                <a:cubicBezTo>
                  <a:pt x="607887" y="1045828"/>
                  <a:pt x="617496" y="1052374"/>
                  <a:pt x="625475" y="1061949"/>
                </a:cubicBezTo>
                <a:cubicBezTo>
                  <a:pt x="627918" y="1064880"/>
                  <a:pt x="628589" y="1069452"/>
                  <a:pt x="631825" y="1071474"/>
                </a:cubicBezTo>
                <a:cubicBezTo>
                  <a:pt x="637501" y="1075022"/>
                  <a:pt x="650875" y="1077824"/>
                  <a:pt x="650875" y="1077824"/>
                </a:cubicBezTo>
                <a:cubicBezTo>
                  <a:pt x="664270" y="1057732"/>
                  <a:pt x="657225" y="1072115"/>
                  <a:pt x="657225" y="1030199"/>
                </a:cubicBezTo>
                <a:cubicBezTo>
                  <a:pt x="658283" y="1020674"/>
                  <a:pt x="659532" y="1011168"/>
                  <a:pt x="660400" y="1001624"/>
                </a:cubicBezTo>
                <a:cubicBezTo>
                  <a:pt x="661649" y="987882"/>
                  <a:pt x="659211" y="973440"/>
                  <a:pt x="663575" y="960349"/>
                </a:cubicBezTo>
                <a:cubicBezTo>
                  <a:pt x="665072" y="955859"/>
                  <a:pt x="671881" y="955757"/>
                  <a:pt x="676275" y="953999"/>
                </a:cubicBezTo>
                <a:cubicBezTo>
                  <a:pt x="682490" y="951513"/>
                  <a:pt x="689756" y="951362"/>
                  <a:pt x="695325" y="947649"/>
                </a:cubicBezTo>
                <a:cubicBezTo>
                  <a:pt x="702293" y="943004"/>
                  <a:pt x="709493" y="937635"/>
                  <a:pt x="717550" y="934949"/>
                </a:cubicBezTo>
                <a:cubicBezTo>
                  <a:pt x="722670" y="933242"/>
                  <a:pt x="728133" y="932832"/>
                  <a:pt x="733425" y="931774"/>
                </a:cubicBezTo>
                <a:cubicBezTo>
                  <a:pt x="755650" y="916957"/>
                  <a:pt x="748242" y="925424"/>
                  <a:pt x="758825" y="909549"/>
                </a:cubicBezTo>
                <a:cubicBezTo>
                  <a:pt x="757767" y="904257"/>
                  <a:pt x="757842" y="898605"/>
                  <a:pt x="755650" y="893674"/>
                </a:cubicBezTo>
                <a:cubicBezTo>
                  <a:pt x="752392" y="886343"/>
                  <a:pt x="742263" y="877112"/>
                  <a:pt x="736600" y="871449"/>
                </a:cubicBezTo>
                <a:cubicBezTo>
                  <a:pt x="733962" y="855621"/>
                  <a:pt x="730055" y="843360"/>
                  <a:pt x="736600" y="826999"/>
                </a:cubicBezTo>
                <a:cubicBezTo>
                  <a:pt x="738017" y="823456"/>
                  <a:pt x="737658" y="826999"/>
                  <a:pt x="746125" y="820649"/>
                </a:cubicBezTo>
                <a:cubicBezTo>
                  <a:pt x="765382" y="794170"/>
                  <a:pt x="760200" y="778603"/>
                  <a:pt x="784225" y="788899"/>
                </a:cubicBezTo>
                <a:cubicBezTo>
                  <a:pt x="787732" y="790402"/>
                  <a:pt x="790575" y="793132"/>
                  <a:pt x="793750" y="795249"/>
                </a:cubicBezTo>
                <a:cubicBezTo>
                  <a:pt x="796925" y="794191"/>
                  <a:pt x="800662" y="794165"/>
                  <a:pt x="803275" y="792074"/>
                </a:cubicBezTo>
                <a:cubicBezTo>
                  <a:pt x="818545" y="779858"/>
                  <a:pt x="799361" y="784018"/>
                  <a:pt x="819150" y="773024"/>
                </a:cubicBezTo>
                <a:cubicBezTo>
                  <a:pt x="827139" y="768586"/>
                  <a:pt x="841616" y="766152"/>
                  <a:pt x="850900" y="763499"/>
                </a:cubicBezTo>
                <a:cubicBezTo>
                  <a:pt x="878044" y="755743"/>
                  <a:pt x="833167" y="764525"/>
                  <a:pt x="892175" y="757149"/>
                </a:cubicBezTo>
                <a:cubicBezTo>
                  <a:pt x="898563" y="756351"/>
                  <a:pt x="904862" y="754953"/>
                  <a:pt x="911225" y="753974"/>
                </a:cubicBezTo>
                <a:cubicBezTo>
                  <a:pt x="918622" y="752836"/>
                  <a:pt x="926042" y="751857"/>
                  <a:pt x="933450" y="750799"/>
                </a:cubicBezTo>
                <a:lnTo>
                  <a:pt x="968375" y="753974"/>
                </a:lnTo>
                <a:cubicBezTo>
                  <a:pt x="975783" y="762441"/>
                  <a:pt x="980953" y="773586"/>
                  <a:pt x="990600" y="779374"/>
                </a:cubicBezTo>
                <a:cubicBezTo>
                  <a:pt x="993872" y="781337"/>
                  <a:pt x="996712" y="774731"/>
                  <a:pt x="1000125" y="773024"/>
                </a:cubicBezTo>
                <a:cubicBezTo>
                  <a:pt x="1003118" y="771527"/>
                  <a:pt x="1006724" y="771474"/>
                  <a:pt x="1009650" y="769849"/>
                </a:cubicBezTo>
                <a:cubicBezTo>
                  <a:pt x="1016321" y="766143"/>
                  <a:pt x="1028700" y="757149"/>
                  <a:pt x="1028700" y="757149"/>
                </a:cubicBezTo>
                <a:cubicBezTo>
                  <a:pt x="1039283" y="758207"/>
                  <a:pt x="1050086" y="757932"/>
                  <a:pt x="1060450" y="760324"/>
                </a:cubicBezTo>
                <a:cubicBezTo>
                  <a:pt x="1064168" y="761182"/>
                  <a:pt x="1066294" y="765670"/>
                  <a:pt x="1069975" y="766674"/>
                </a:cubicBezTo>
                <a:cubicBezTo>
                  <a:pt x="1078207" y="768919"/>
                  <a:pt x="1086908" y="768791"/>
                  <a:pt x="1095375" y="769849"/>
                </a:cubicBezTo>
                <a:cubicBezTo>
                  <a:pt x="1118213" y="777462"/>
                  <a:pt x="1089693" y="768226"/>
                  <a:pt x="1117600" y="776199"/>
                </a:cubicBezTo>
                <a:cubicBezTo>
                  <a:pt x="1120818" y="777118"/>
                  <a:pt x="1123950" y="778316"/>
                  <a:pt x="1127125" y="779374"/>
                </a:cubicBezTo>
                <a:lnTo>
                  <a:pt x="1130300" y="769849"/>
                </a:lnTo>
                <a:cubicBezTo>
                  <a:pt x="1132417" y="764557"/>
                  <a:pt x="1136021" y="759638"/>
                  <a:pt x="1136650" y="753974"/>
                </a:cubicBezTo>
                <a:cubicBezTo>
                  <a:pt x="1137132" y="749637"/>
                  <a:pt x="1133475" y="745638"/>
                  <a:pt x="1133475" y="741274"/>
                </a:cubicBezTo>
                <a:cubicBezTo>
                  <a:pt x="1133475" y="718414"/>
                  <a:pt x="1133644" y="722055"/>
                  <a:pt x="1146175" y="709524"/>
                </a:cubicBezTo>
                <a:cubicBezTo>
                  <a:pt x="1154642" y="684124"/>
                  <a:pt x="1146175" y="715874"/>
                  <a:pt x="1146175" y="690474"/>
                </a:cubicBezTo>
                <a:cubicBezTo>
                  <a:pt x="1146175" y="673508"/>
                  <a:pt x="1143529" y="660311"/>
                  <a:pt x="1149350" y="639674"/>
                </a:cubicBezTo>
                <a:cubicBezTo>
                  <a:pt x="1164167" y="616391"/>
                  <a:pt x="1177848" y="592345"/>
                  <a:pt x="1193800" y="569824"/>
                </a:cubicBezTo>
                <a:cubicBezTo>
                  <a:pt x="1196006" y="566710"/>
                  <a:pt x="1200627" y="566172"/>
                  <a:pt x="1203325" y="563474"/>
                </a:cubicBezTo>
                <a:cubicBezTo>
                  <a:pt x="1206023" y="560776"/>
                  <a:pt x="1207782" y="557262"/>
                  <a:pt x="1209675" y="553949"/>
                </a:cubicBezTo>
                <a:cubicBezTo>
                  <a:pt x="1236102" y="507701"/>
                  <a:pt x="1201390" y="567344"/>
                  <a:pt x="1219200" y="531724"/>
                </a:cubicBezTo>
                <a:cubicBezTo>
                  <a:pt x="1220907" y="528311"/>
                  <a:pt x="1223843" y="525612"/>
                  <a:pt x="1225550" y="522199"/>
                </a:cubicBezTo>
                <a:cubicBezTo>
                  <a:pt x="1227047" y="519206"/>
                  <a:pt x="1227228" y="515667"/>
                  <a:pt x="1228725" y="512674"/>
                </a:cubicBezTo>
                <a:cubicBezTo>
                  <a:pt x="1230432" y="509261"/>
                  <a:pt x="1233525" y="506636"/>
                  <a:pt x="1235075" y="503149"/>
                </a:cubicBezTo>
                <a:cubicBezTo>
                  <a:pt x="1240105" y="491831"/>
                  <a:pt x="1239152" y="483197"/>
                  <a:pt x="1247775" y="474574"/>
                </a:cubicBezTo>
                <a:cubicBezTo>
                  <a:pt x="1250473" y="471876"/>
                  <a:pt x="1254125" y="470341"/>
                  <a:pt x="1257300" y="468224"/>
                </a:cubicBezTo>
                <a:cubicBezTo>
                  <a:pt x="1266150" y="454949"/>
                  <a:pt x="1268334" y="448975"/>
                  <a:pt x="1279525" y="439649"/>
                </a:cubicBezTo>
                <a:cubicBezTo>
                  <a:pt x="1282456" y="437206"/>
                  <a:pt x="1285875" y="435416"/>
                  <a:pt x="1289050" y="433299"/>
                </a:cubicBezTo>
                <a:cubicBezTo>
                  <a:pt x="1293283" y="426949"/>
                  <a:pt x="1299337" y="421489"/>
                  <a:pt x="1301750" y="414249"/>
                </a:cubicBezTo>
                <a:cubicBezTo>
                  <a:pt x="1302808" y="411074"/>
                  <a:pt x="1302834" y="407337"/>
                  <a:pt x="1304925" y="404724"/>
                </a:cubicBezTo>
                <a:cubicBezTo>
                  <a:pt x="1307309" y="401744"/>
                  <a:pt x="1311275" y="400491"/>
                  <a:pt x="1314450" y="398374"/>
                </a:cubicBezTo>
                <a:cubicBezTo>
                  <a:pt x="1315508" y="395199"/>
                  <a:pt x="1316128" y="391842"/>
                  <a:pt x="1317625" y="388849"/>
                </a:cubicBezTo>
                <a:cubicBezTo>
                  <a:pt x="1319332" y="385436"/>
                  <a:pt x="1322635" y="382897"/>
                  <a:pt x="1323975" y="379324"/>
                </a:cubicBezTo>
                <a:cubicBezTo>
                  <a:pt x="1325870" y="374271"/>
                  <a:pt x="1324473" y="368134"/>
                  <a:pt x="1327150" y="363449"/>
                </a:cubicBezTo>
                <a:cubicBezTo>
                  <a:pt x="1329043" y="360136"/>
                  <a:pt x="1333744" y="359542"/>
                  <a:pt x="1336675" y="357099"/>
                </a:cubicBezTo>
                <a:cubicBezTo>
                  <a:pt x="1340124" y="354224"/>
                  <a:pt x="1342464" y="350065"/>
                  <a:pt x="1346200" y="347574"/>
                </a:cubicBezTo>
                <a:cubicBezTo>
                  <a:pt x="1350555" y="344671"/>
                  <a:pt x="1369035" y="341865"/>
                  <a:pt x="1371600" y="341224"/>
                </a:cubicBezTo>
                <a:cubicBezTo>
                  <a:pt x="1374847" y="340412"/>
                  <a:pt x="1377907" y="338968"/>
                  <a:pt x="1381125" y="338049"/>
                </a:cubicBezTo>
                <a:cubicBezTo>
                  <a:pt x="1414714" y="328452"/>
                  <a:pt x="1367604" y="343614"/>
                  <a:pt x="1412875" y="328524"/>
                </a:cubicBezTo>
                <a:lnTo>
                  <a:pt x="1422400" y="325349"/>
                </a:lnTo>
                <a:cubicBezTo>
                  <a:pt x="1425575" y="324291"/>
                  <a:pt x="1419225" y="327995"/>
                  <a:pt x="1431925" y="322174"/>
                </a:cubicBezTo>
                <a:cubicBezTo>
                  <a:pt x="1454150" y="311591"/>
                  <a:pt x="1476105" y="300422"/>
                  <a:pt x="1498600" y="290424"/>
                </a:cubicBezTo>
                <a:lnTo>
                  <a:pt x="1527175" y="280899"/>
                </a:lnTo>
                <a:lnTo>
                  <a:pt x="1536700" y="277724"/>
                </a:lnTo>
                <a:cubicBezTo>
                  <a:pt x="1540933" y="269257"/>
                  <a:pt x="1546407" y="261304"/>
                  <a:pt x="1549400" y="252324"/>
                </a:cubicBezTo>
                <a:cubicBezTo>
                  <a:pt x="1551517" y="245974"/>
                  <a:pt x="1549400" y="235391"/>
                  <a:pt x="1555750" y="233274"/>
                </a:cubicBezTo>
                <a:lnTo>
                  <a:pt x="1565275" y="230099"/>
                </a:lnTo>
                <a:cubicBezTo>
                  <a:pt x="1569508" y="231157"/>
                  <a:pt x="1573964" y="231555"/>
                  <a:pt x="1577975" y="233274"/>
                </a:cubicBezTo>
                <a:cubicBezTo>
                  <a:pt x="1592518" y="239507"/>
                  <a:pt x="1583293" y="239995"/>
                  <a:pt x="1597025" y="249149"/>
                </a:cubicBezTo>
                <a:cubicBezTo>
                  <a:pt x="1599810" y="251005"/>
                  <a:pt x="1603375" y="251266"/>
                  <a:pt x="1606550" y="252324"/>
                </a:cubicBezTo>
                <a:cubicBezTo>
                  <a:pt x="1617133" y="251266"/>
                  <a:pt x="1628304" y="252784"/>
                  <a:pt x="1638300" y="249149"/>
                </a:cubicBezTo>
                <a:cubicBezTo>
                  <a:pt x="1641445" y="248005"/>
                  <a:pt x="1642025" y="242925"/>
                  <a:pt x="1641475" y="239624"/>
                </a:cubicBezTo>
                <a:cubicBezTo>
                  <a:pt x="1639785" y="229487"/>
                  <a:pt x="1633029" y="229400"/>
                  <a:pt x="1625600" y="226924"/>
                </a:cubicBezTo>
                <a:cubicBezTo>
                  <a:pt x="1621358" y="214197"/>
                  <a:pt x="1620012" y="215112"/>
                  <a:pt x="1625600" y="198349"/>
                </a:cubicBezTo>
                <a:cubicBezTo>
                  <a:pt x="1626807" y="194729"/>
                  <a:pt x="1619250" y="196761"/>
                  <a:pt x="1631950" y="188824"/>
                </a:cubicBezTo>
                <a:cubicBezTo>
                  <a:pt x="1656292" y="171891"/>
                  <a:pt x="1679332" y="152913"/>
                  <a:pt x="1704975" y="138024"/>
                </a:cubicBezTo>
                <a:cubicBezTo>
                  <a:pt x="1712968" y="133383"/>
                  <a:pt x="1742887" y="129887"/>
                  <a:pt x="1752600" y="128499"/>
                </a:cubicBezTo>
                <a:lnTo>
                  <a:pt x="1790700" y="131674"/>
                </a:lnTo>
                <a:cubicBezTo>
                  <a:pt x="1794803" y="133498"/>
                  <a:pt x="1783666" y="137463"/>
                  <a:pt x="1781175" y="141199"/>
                </a:cubicBezTo>
                <a:cubicBezTo>
                  <a:pt x="1779319" y="143984"/>
                  <a:pt x="1779856" y="147939"/>
                  <a:pt x="1778000" y="150724"/>
                </a:cubicBezTo>
                <a:cubicBezTo>
                  <a:pt x="1775509" y="154460"/>
                  <a:pt x="1771350" y="156800"/>
                  <a:pt x="1768475" y="160249"/>
                </a:cubicBezTo>
                <a:cubicBezTo>
                  <a:pt x="1766032" y="163180"/>
                  <a:pt x="1764242" y="166599"/>
                  <a:pt x="1762125" y="169774"/>
                </a:cubicBezTo>
                <a:cubicBezTo>
                  <a:pt x="1761067" y="175066"/>
                  <a:pt x="1761627" y="180964"/>
                  <a:pt x="1758950" y="185649"/>
                </a:cubicBezTo>
                <a:cubicBezTo>
                  <a:pt x="1757057" y="188962"/>
                  <a:pt x="1752356" y="189556"/>
                  <a:pt x="1749425" y="191999"/>
                </a:cubicBezTo>
                <a:cubicBezTo>
                  <a:pt x="1733570" y="205212"/>
                  <a:pt x="1747114" y="199119"/>
                  <a:pt x="1730375" y="204699"/>
                </a:cubicBezTo>
                <a:cubicBezTo>
                  <a:pt x="1728258" y="207874"/>
                  <a:pt x="1724773" y="210482"/>
                  <a:pt x="1724025" y="214224"/>
                </a:cubicBezTo>
                <a:cubicBezTo>
                  <a:pt x="1721526" y="226721"/>
                  <a:pt x="1725136" y="240322"/>
                  <a:pt x="1720850" y="252324"/>
                </a:cubicBezTo>
                <a:cubicBezTo>
                  <a:pt x="1719258" y="256781"/>
                  <a:pt x="1712001" y="255923"/>
                  <a:pt x="1708150" y="258674"/>
                </a:cubicBezTo>
                <a:cubicBezTo>
                  <a:pt x="1693768" y="268947"/>
                  <a:pt x="1701444" y="273609"/>
                  <a:pt x="1679575" y="280899"/>
                </a:cubicBezTo>
                <a:cubicBezTo>
                  <a:pt x="1656905" y="288456"/>
                  <a:pt x="1666094" y="283536"/>
                  <a:pt x="1651000" y="293599"/>
                </a:cubicBezTo>
                <a:cubicBezTo>
                  <a:pt x="1654175" y="295716"/>
                  <a:pt x="1656722" y="299632"/>
                  <a:pt x="1660525" y="299949"/>
                </a:cubicBezTo>
                <a:cubicBezTo>
                  <a:pt x="1666561" y="300452"/>
                  <a:pt x="1689041" y="298391"/>
                  <a:pt x="1698625" y="293599"/>
                </a:cubicBezTo>
                <a:cubicBezTo>
                  <a:pt x="1702038" y="291892"/>
                  <a:pt x="1704663" y="288799"/>
                  <a:pt x="1708150" y="287249"/>
                </a:cubicBezTo>
                <a:cubicBezTo>
                  <a:pt x="1714267" y="284531"/>
                  <a:pt x="1720850" y="283016"/>
                  <a:pt x="1727200" y="280899"/>
                </a:cubicBezTo>
                <a:lnTo>
                  <a:pt x="1736725" y="277724"/>
                </a:lnTo>
                <a:cubicBezTo>
                  <a:pt x="1739900" y="274549"/>
                  <a:pt x="1744022" y="272098"/>
                  <a:pt x="1746250" y="268199"/>
                </a:cubicBezTo>
                <a:cubicBezTo>
                  <a:pt x="1752361" y="257504"/>
                  <a:pt x="1748114" y="247632"/>
                  <a:pt x="1746250" y="236449"/>
                </a:cubicBezTo>
                <a:cubicBezTo>
                  <a:pt x="1747971" y="227844"/>
                  <a:pt x="1747989" y="217278"/>
                  <a:pt x="1755775" y="211049"/>
                </a:cubicBezTo>
                <a:cubicBezTo>
                  <a:pt x="1758388" y="208958"/>
                  <a:pt x="1762125" y="208932"/>
                  <a:pt x="1765300" y="207874"/>
                </a:cubicBezTo>
                <a:cubicBezTo>
                  <a:pt x="1767457" y="204998"/>
                  <a:pt x="1778854" y="190292"/>
                  <a:pt x="1781175" y="185649"/>
                </a:cubicBezTo>
                <a:cubicBezTo>
                  <a:pt x="1784163" y="179673"/>
                  <a:pt x="1784082" y="170735"/>
                  <a:pt x="1790700" y="166599"/>
                </a:cubicBezTo>
                <a:cubicBezTo>
                  <a:pt x="1796376" y="163051"/>
                  <a:pt x="1803256" y="161872"/>
                  <a:pt x="1809750" y="160249"/>
                </a:cubicBezTo>
                <a:cubicBezTo>
                  <a:pt x="1813983" y="159191"/>
                  <a:pt x="1818254" y="158273"/>
                  <a:pt x="1822450" y="157074"/>
                </a:cubicBezTo>
                <a:cubicBezTo>
                  <a:pt x="1825668" y="156155"/>
                  <a:pt x="1828682" y="154498"/>
                  <a:pt x="1831975" y="153899"/>
                </a:cubicBezTo>
                <a:cubicBezTo>
                  <a:pt x="1840370" y="152373"/>
                  <a:pt x="1848908" y="151782"/>
                  <a:pt x="1857375" y="150724"/>
                </a:cubicBezTo>
                <a:cubicBezTo>
                  <a:pt x="1871920" y="145876"/>
                  <a:pt x="1869017" y="148078"/>
                  <a:pt x="1882775" y="147549"/>
                </a:cubicBezTo>
                <a:cubicBezTo>
                  <a:pt x="1900767" y="148607"/>
                  <a:pt x="1918927" y="148050"/>
                  <a:pt x="1936750" y="150724"/>
                </a:cubicBezTo>
                <a:cubicBezTo>
                  <a:pt x="1940524" y="151290"/>
                  <a:pt x="1942862" y="155367"/>
                  <a:pt x="1946275" y="157074"/>
                </a:cubicBezTo>
                <a:cubicBezTo>
                  <a:pt x="1949268" y="158571"/>
                  <a:pt x="1952625" y="159191"/>
                  <a:pt x="1955800" y="160249"/>
                </a:cubicBezTo>
                <a:cubicBezTo>
                  <a:pt x="1960033" y="158132"/>
                  <a:pt x="1967352" y="158491"/>
                  <a:pt x="1968500" y="153899"/>
                </a:cubicBezTo>
                <a:cubicBezTo>
                  <a:pt x="1970123" y="147405"/>
                  <a:pt x="1963773" y="141343"/>
                  <a:pt x="1962150" y="134849"/>
                </a:cubicBezTo>
                <a:lnTo>
                  <a:pt x="1958975" y="122149"/>
                </a:lnTo>
                <a:cubicBezTo>
                  <a:pt x="1976627" y="110381"/>
                  <a:pt x="1964322" y="116477"/>
                  <a:pt x="1997075" y="112624"/>
                </a:cubicBezTo>
                <a:cubicBezTo>
                  <a:pt x="2039702" y="107609"/>
                  <a:pt x="2007601" y="112183"/>
                  <a:pt x="2035175" y="106274"/>
                </a:cubicBezTo>
                <a:cubicBezTo>
                  <a:pt x="2045728" y="104013"/>
                  <a:pt x="2056686" y="103337"/>
                  <a:pt x="2066925" y="99924"/>
                </a:cubicBezTo>
                <a:cubicBezTo>
                  <a:pt x="2073275" y="97807"/>
                  <a:pt x="2079481" y="95197"/>
                  <a:pt x="2085975" y="93574"/>
                </a:cubicBezTo>
                <a:cubicBezTo>
                  <a:pt x="2090208" y="92516"/>
                  <a:pt x="2094589" y="91931"/>
                  <a:pt x="2098675" y="90399"/>
                </a:cubicBezTo>
                <a:cubicBezTo>
                  <a:pt x="2139221" y="75194"/>
                  <a:pt x="2087738" y="92438"/>
                  <a:pt x="2120900" y="77699"/>
                </a:cubicBezTo>
                <a:cubicBezTo>
                  <a:pt x="2127017" y="74981"/>
                  <a:pt x="2133600" y="73466"/>
                  <a:pt x="2139950" y="71349"/>
                </a:cubicBezTo>
                <a:cubicBezTo>
                  <a:pt x="2143125" y="70291"/>
                  <a:pt x="2146131" y="68319"/>
                  <a:pt x="2149475" y="68174"/>
                </a:cubicBezTo>
                <a:lnTo>
                  <a:pt x="2222500" y="64999"/>
                </a:lnTo>
                <a:cubicBezTo>
                  <a:pt x="2239413" y="61616"/>
                  <a:pt x="2208213" y="64999"/>
                  <a:pt x="2241550" y="61824"/>
                </a:cubicBezTo>
                <a:cubicBezTo>
                  <a:pt x="2294467" y="54416"/>
                  <a:pt x="2366963" y="45949"/>
                  <a:pt x="2400300" y="39599"/>
                </a:cubicBezTo>
                <a:cubicBezTo>
                  <a:pt x="2408767" y="35366"/>
                  <a:pt x="2417082" y="30816"/>
                  <a:pt x="2425700" y="26899"/>
                </a:cubicBezTo>
                <a:cubicBezTo>
                  <a:pt x="2428747" y="25514"/>
                  <a:pt x="2432232" y="25221"/>
                  <a:pt x="2435225" y="23724"/>
                </a:cubicBezTo>
                <a:cubicBezTo>
                  <a:pt x="2438638" y="22017"/>
                  <a:pt x="2441263" y="18924"/>
                  <a:pt x="2444750" y="17374"/>
                </a:cubicBezTo>
                <a:cubicBezTo>
                  <a:pt x="2457933" y="11515"/>
                  <a:pt x="2466094" y="10565"/>
                  <a:pt x="2479675" y="7849"/>
                </a:cubicBezTo>
                <a:cubicBezTo>
                  <a:pt x="2496608" y="9966"/>
                  <a:pt x="2521009" y="0"/>
                  <a:pt x="2530475" y="14199"/>
                </a:cubicBezTo>
                <a:cubicBezTo>
                  <a:pt x="2532592" y="17374"/>
                  <a:pt x="2534127" y="21026"/>
                  <a:pt x="2536825" y="23724"/>
                </a:cubicBezTo>
                <a:cubicBezTo>
                  <a:pt x="2539523" y="26422"/>
                  <a:pt x="2543175" y="27957"/>
                  <a:pt x="2546350" y="30074"/>
                </a:cubicBezTo>
                <a:cubicBezTo>
                  <a:pt x="2591729" y="27686"/>
                  <a:pt x="2600144" y="24185"/>
                  <a:pt x="2638425" y="30074"/>
                </a:cubicBezTo>
                <a:cubicBezTo>
                  <a:pt x="2641733" y="30583"/>
                  <a:pt x="2644775" y="32191"/>
                  <a:pt x="2647950" y="33249"/>
                </a:cubicBezTo>
                <a:cubicBezTo>
                  <a:pt x="2649008" y="36424"/>
                  <a:pt x="2649628" y="39781"/>
                  <a:pt x="2651125" y="42774"/>
                </a:cubicBezTo>
                <a:cubicBezTo>
                  <a:pt x="2652832" y="46187"/>
                  <a:pt x="2657475" y="48483"/>
                  <a:pt x="2657475" y="52299"/>
                </a:cubicBezTo>
                <a:cubicBezTo>
                  <a:pt x="2657475" y="56461"/>
                  <a:pt x="2643420" y="69832"/>
                  <a:pt x="2641600" y="71349"/>
                </a:cubicBezTo>
                <a:cubicBezTo>
                  <a:pt x="2631211" y="80007"/>
                  <a:pt x="2632613" y="76903"/>
                  <a:pt x="2619375" y="80874"/>
                </a:cubicBezTo>
                <a:cubicBezTo>
                  <a:pt x="2580234" y="92616"/>
                  <a:pt x="2622711" y="83657"/>
                  <a:pt x="2565400" y="90399"/>
                </a:cubicBezTo>
                <a:cubicBezTo>
                  <a:pt x="2559007" y="91151"/>
                  <a:pt x="2552595" y="92013"/>
                  <a:pt x="2546350" y="93574"/>
                </a:cubicBezTo>
                <a:cubicBezTo>
                  <a:pt x="2539856" y="95197"/>
                  <a:pt x="2527300" y="99924"/>
                  <a:pt x="2527300" y="99924"/>
                </a:cubicBezTo>
                <a:cubicBezTo>
                  <a:pt x="2524125" y="103099"/>
                  <a:pt x="2520266" y="105713"/>
                  <a:pt x="2517775" y="109449"/>
                </a:cubicBezTo>
                <a:cubicBezTo>
                  <a:pt x="2515919" y="112234"/>
                  <a:pt x="2511260" y="118765"/>
                  <a:pt x="2514600" y="118974"/>
                </a:cubicBezTo>
                <a:cubicBezTo>
                  <a:pt x="2549473" y="121154"/>
                  <a:pt x="2584450" y="116857"/>
                  <a:pt x="2619375" y="115799"/>
                </a:cubicBezTo>
                <a:cubicBezTo>
                  <a:pt x="2649833" y="105646"/>
                  <a:pt x="2626720" y="112077"/>
                  <a:pt x="2695575" y="115799"/>
                </a:cubicBezTo>
                <a:lnTo>
                  <a:pt x="2746375" y="118974"/>
                </a:lnTo>
                <a:cubicBezTo>
                  <a:pt x="2750608" y="120032"/>
                  <a:pt x="2755064" y="120430"/>
                  <a:pt x="2759075" y="122149"/>
                </a:cubicBezTo>
                <a:cubicBezTo>
                  <a:pt x="2762582" y="123652"/>
                  <a:pt x="2764980" y="127292"/>
                  <a:pt x="2768600" y="128499"/>
                </a:cubicBezTo>
                <a:cubicBezTo>
                  <a:pt x="2774707" y="130535"/>
                  <a:pt x="2781366" y="130277"/>
                  <a:pt x="2787650" y="131674"/>
                </a:cubicBezTo>
                <a:cubicBezTo>
                  <a:pt x="2790917" y="132400"/>
                  <a:pt x="2794000" y="133791"/>
                  <a:pt x="2797175" y="134849"/>
                </a:cubicBezTo>
                <a:cubicBezTo>
                  <a:pt x="2804583" y="133791"/>
                  <a:pt x="2812108" y="133357"/>
                  <a:pt x="2819400" y="131674"/>
                </a:cubicBezTo>
                <a:cubicBezTo>
                  <a:pt x="2825922" y="130169"/>
                  <a:pt x="2832100" y="127441"/>
                  <a:pt x="2838450" y="125324"/>
                </a:cubicBezTo>
                <a:lnTo>
                  <a:pt x="2847975" y="122149"/>
                </a:lnTo>
                <a:lnTo>
                  <a:pt x="2857500" y="118974"/>
                </a:lnTo>
                <a:cubicBezTo>
                  <a:pt x="2874433" y="120032"/>
                  <a:pt x="2891521" y="119632"/>
                  <a:pt x="2908300" y="122149"/>
                </a:cubicBezTo>
                <a:cubicBezTo>
                  <a:pt x="2912981" y="122851"/>
                  <a:pt x="2916650" y="126635"/>
                  <a:pt x="2921000" y="128499"/>
                </a:cubicBezTo>
                <a:cubicBezTo>
                  <a:pt x="2939403" y="136386"/>
                  <a:pt x="2921745" y="125821"/>
                  <a:pt x="2940050" y="138024"/>
                </a:cubicBezTo>
                <a:cubicBezTo>
                  <a:pt x="2941108" y="141199"/>
                  <a:pt x="2942675" y="144248"/>
                  <a:pt x="2943225" y="147549"/>
                </a:cubicBezTo>
                <a:cubicBezTo>
                  <a:pt x="2944801" y="157002"/>
                  <a:pt x="2942841" y="167226"/>
                  <a:pt x="2946400" y="176124"/>
                </a:cubicBezTo>
                <a:cubicBezTo>
                  <a:pt x="2947643" y="179231"/>
                  <a:pt x="2952750" y="178241"/>
                  <a:pt x="2955925" y="179299"/>
                </a:cubicBezTo>
                <a:cubicBezTo>
                  <a:pt x="2967567" y="178241"/>
                  <a:pt x="2979338" y="178155"/>
                  <a:pt x="2990850" y="176124"/>
                </a:cubicBezTo>
                <a:cubicBezTo>
                  <a:pt x="2997442" y="174961"/>
                  <a:pt x="3003550" y="171891"/>
                  <a:pt x="3009900" y="169774"/>
                </a:cubicBezTo>
                <a:cubicBezTo>
                  <a:pt x="3013075" y="168716"/>
                  <a:pt x="3016079" y="166681"/>
                  <a:pt x="3019425" y="166599"/>
                </a:cubicBezTo>
                <a:lnTo>
                  <a:pt x="3149600" y="163424"/>
                </a:lnTo>
                <a:cubicBezTo>
                  <a:pt x="3171050" y="156274"/>
                  <a:pt x="3147800" y="166190"/>
                  <a:pt x="3165475" y="150724"/>
                </a:cubicBezTo>
                <a:cubicBezTo>
                  <a:pt x="3171218" y="145698"/>
                  <a:pt x="3178175" y="142257"/>
                  <a:pt x="3184525" y="138024"/>
                </a:cubicBezTo>
                <a:lnTo>
                  <a:pt x="3194050" y="131674"/>
                </a:lnTo>
                <a:lnTo>
                  <a:pt x="3203575" y="125324"/>
                </a:lnTo>
                <a:cubicBezTo>
                  <a:pt x="3216275" y="126382"/>
                  <a:pt x="3229043" y="126815"/>
                  <a:pt x="3241675" y="128499"/>
                </a:cubicBezTo>
                <a:cubicBezTo>
                  <a:pt x="3253632" y="130093"/>
                  <a:pt x="3251286" y="133333"/>
                  <a:pt x="3260725" y="141199"/>
                </a:cubicBezTo>
                <a:cubicBezTo>
                  <a:pt x="3274374" y="152573"/>
                  <a:pt x="3258609" y="145432"/>
                  <a:pt x="3279775" y="150724"/>
                </a:cubicBezTo>
                <a:cubicBezTo>
                  <a:pt x="3327207" y="144795"/>
                  <a:pt x="3324754" y="139082"/>
                  <a:pt x="3349625" y="147549"/>
                </a:cubicBezTo>
                <a:cubicBezTo>
                  <a:pt x="3377142" y="161307"/>
                  <a:pt x="3403263" y="178310"/>
                  <a:pt x="3432175" y="188824"/>
                </a:cubicBezTo>
                <a:cubicBezTo>
                  <a:pt x="3440060" y="191691"/>
                  <a:pt x="3466053" y="181765"/>
                  <a:pt x="3473450" y="179299"/>
                </a:cubicBezTo>
                <a:lnTo>
                  <a:pt x="3482975" y="176124"/>
                </a:lnTo>
                <a:cubicBezTo>
                  <a:pt x="3609643" y="180996"/>
                  <a:pt x="3544665" y="156172"/>
                  <a:pt x="3571875" y="188824"/>
                </a:cubicBezTo>
                <a:cubicBezTo>
                  <a:pt x="3574750" y="192273"/>
                  <a:pt x="3578225" y="195174"/>
                  <a:pt x="3581400" y="198349"/>
                </a:cubicBezTo>
                <a:cubicBezTo>
                  <a:pt x="3582458" y="201524"/>
                  <a:pt x="3581852" y="205929"/>
                  <a:pt x="3584575" y="207874"/>
                </a:cubicBezTo>
                <a:cubicBezTo>
                  <a:pt x="3590022" y="211765"/>
                  <a:pt x="3564996" y="209991"/>
                  <a:pt x="3603625" y="214224"/>
                </a:cubicBezTo>
                <a:lnTo>
                  <a:pt x="3721100" y="223749"/>
                </a:lnTo>
                <a:cubicBezTo>
                  <a:pt x="3727510" y="224345"/>
                  <a:pt x="3733905" y="225363"/>
                  <a:pt x="3740150" y="226924"/>
                </a:cubicBezTo>
                <a:cubicBezTo>
                  <a:pt x="3746644" y="228547"/>
                  <a:pt x="3753631" y="229561"/>
                  <a:pt x="3759200" y="233274"/>
                </a:cubicBezTo>
                <a:cubicBezTo>
                  <a:pt x="3771510" y="241480"/>
                  <a:pt x="3765105" y="238417"/>
                  <a:pt x="3778250" y="242799"/>
                </a:cubicBezTo>
                <a:cubicBezTo>
                  <a:pt x="3788833" y="241741"/>
                  <a:pt x="3802050" y="246690"/>
                  <a:pt x="3810000" y="239624"/>
                </a:cubicBezTo>
                <a:cubicBezTo>
                  <a:pt x="3815593" y="234652"/>
                  <a:pt x="3806825" y="224883"/>
                  <a:pt x="3806825" y="217399"/>
                </a:cubicBezTo>
                <a:cubicBezTo>
                  <a:pt x="3806825" y="213035"/>
                  <a:pt x="3807274" y="208106"/>
                  <a:pt x="3810000" y="204699"/>
                </a:cubicBezTo>
                <a:cubicBezTo>
                  <a:pt x="3812091" y="202086"/>
                  <a:pt x="3816350" y="202582"/>
                  <a:pt x="3819525" y="201524"/>
                </a:cubicBezTo>
                <a:cubicBezTo>
                  <a:pt x="3847042" y="202582"/>
                  <a:pt x="3874603" y="202804"/>
                  <a:pt x="3902075" y="204699"/>
                </a:cubicBezTo>
                <a:cubicBezTo>
                  <a:pt x="3905414" y="204929"/>
                  <a:pt x="3908553" y="206489"/>
                  <a:pt x="3911600" y="207874"/>
                </a:cubicBezTo>
                <a:cubicBezTo>
                  <a:pt x="3920218" y="211791"/>
                  <a:pt x="3928020" y="217581"/>
                  <a:pt x="3937000" y="220574"/>
                </a:cubicBezTo>
                <a:cubicBezTo>
                  <a:pt x="3959838" y="228187"/>
                  <a:pt x="3931318" y="218951"/>
                  <a:pt x="3959225" y="226924"/>
                </a:cubicBezTo>
                <a:cubicBezTo>
                  <a:pt x="3973248" y="230931"/>
                  <a:pt x="3966470" y="230853"/>
                  <a:pt x="3984625" y="233274"/>
                </a:cubicBezTo>
                <a:cubicBezTo>
                  <a:pt x="3995168" y="234680"/>
                  <a:pt x="4005792" y="235391"/>
                  <a:pt x="4016375" y="236449"/>
                </a:cubicBezTo>
                <a:lnTo>
                  <a:pt x="4044950" y="245974"/>
                </a:lnTo>
                <a:cubicBezTo>
                  <a:pt x="4048125" y="247032"/>
                  <a:pt x="4051482" y="247652"/>
                  <a:pt x="4054475" y="249149"/>
                </a:cubicBezTo>
                <a:cubicBezTo>
                  <a:pt x="4058708" y="251266"/>
                  <a:pt x="4063066" y="253151"/>
                  <a:pt x="4067175" y="255499"/>
                </a:cubicBezTo>
                <a:cubicBezTo>
                  <a:pt x="4070488" y="257392"/>
                  <a:pt x="4073287" y="260142"/>
                  <a:pt x="4076700" y="261849"/>
                </a:cubicBezTo>
                <a:cubicBezTo>
                  <a:pt x="4082035" y="264517"/>
                  <a:pt x="4093839" y="266673"/>
                  <a:pt x="4098925" y="268199"/>
                </a:cubicBezTo>
                <a:cubicBezTo>
                  <a:pt x="4108542" y="271084"/>
                  <a:pt x="4117975" y="274549"/>
                  <a:pt x="4127500" y="277724"/>
                </a:cubicBezTo>
                <a:cubicBezTo>
                  <a:pt x="4130675" y="278782"/>
                  <a:pt x="4133743" y="280243"/>
                  <a:pt x="4137025" y="280899"/>
                </a:cubicBezTo>
                <a:cubicBezTo>
                  <a:pt x="4147937" y="283081"/>
                  <a:pt x="4155138" y="284260"/>
                  <a:pt x="4165600" y="287249"/>
                </a:cubicBezTo>
                <a:cubicBezTo>
                  <a:pt x="4168818" y="288168"/>
                  <a:pt x="4171858" y="289698"/>
                  <a:pt x="4175125" y="290424"/>
                </a:cubicBezTo>
                <a:cubicBezTo>
                  <a:pt x="4183055" y="292186"/>
                  <a:pt x="4209310" y="295761"/>
                  <a:pt x="4216400" y="296774"/>
                </a:cubicBezTo>
                <a:cubicBezTo>
                  <a:pt x="4220633" y="299949"/>
                  <a:pt x="4226165" y="301896"/>
                  <a:pt x="4229100" y="306299"/>
                </a:cubicBezTo>
                <a:cubicBezTo>
                  <a:pt x="4232813" y="311868"/>
                  <a:pt x="4235450" y="325349"/>
                  <a:pt x="4235450" y="325349"/>
                </a:cubicBezTo>
                <a:cubicBezTo>
                  <a:pt x="4232275" y="327466"/>
                  <a:pt x="4229432" y="330196"/>
                  <a:pt x="4225925" y="331699"/>
                </a:cubicBezTo>
                <a:cubicBezTo>
                  <a:pt x="4221914" y="333418"/>
                  <a:pt x="4217421" y="333675"/>
                  <a:pt x="4213225" y="334874"/>
                </a:cubicBezTo>
                <a:cubicBezTo>
                  <a:pt x="4181341" y="343984"/>
                  <a:pt x="4230702" y="331298"/>
                  <a:pt x="4191000" y="341224"/>
                </a:cubicBezTo>
                <a:cubicBezTo>
                  <a:pt x="4188883" y="344399"/>
                  <a:pt x="4186357" y="347336"/>
                  <a:pt x="4184650" y="350749"/>
                </a:cubicBezTo>
                <a:cubicBezTo>
                  <a:pt x="4183153" y="353742"/>
                  <a:pt x="4183842" y="357907"/>
                  <a:pt x="4181475" y="360274"/>
                </a:cubicBezTo>
                <a:cubicBezTo>
                  <a:pt x="4178128" y="363621"/>
                  <a:pt x="4173008" y="364507"/>
                  <a:pt x="4168775" y="366624"/>
                </a:cubicBezTo>
                <a:cubicBezTo>
                  <a:pt x="4153958" y="365566"/>
                  <a:pt x="4138736" y="367052"/>
                  <a:pt x="4124325" y="363449"/>
                </a:cubicBezTo>
                <a:cubicBezTo>
                  <a:pt x="4086225" y="353924"/>
                  <a:pt x="4119563" y="352337"/>
                  <a:pt x="4095750" y="344399"/>
                </a:cubicBezTo>
                <a:lnTo>
                  <a:pt x="4076700" y="338049"/>
                </a:lnTo>
                <a:cubicBezTo>
                  <a:pt x="4073525" y="336991"/>
                  <a:pt x="4069960" y="336730"/>
                  <a:pt x="4067175" y="334874"/>
                </a:cubicBezTo>
                <a:cubicBezTo>
                  <a:pt x="4054865" y="326668"/>
                  <a:pt x="4061270" y="329731"/>
                  <a:pt x="4048125" y="325349"/>
                </a:cubicBezTo>
                <a:cubicBezTo>
                  <a:pt x="4042833" y="326407"/>
                  <a:pt x="4036510" y="325211"/>
                  <a:pt x="4032250" y="328524"/>
                </a:cubicBezTo>
                <a:cubicBezTo>
                  <a:pt x="4026226" y="333209"/>
                  <a:pt x="4024946" y="342178"/>
                  <a:pt x="4019550" y="347574"/>
                </a:cubicBezTo>
                <a:cubicBezTo>
                  <a:pt x="4012528" y="354596"/>
                  <a:pt x="4009341" y="359029"/>
                  <a:pt x="4000500" y="363449"/>
                </a:cubicBezTo>
                <a:cubicBezTo>
                  <a:pt x="3997507" y="364946"/>
                  <a:pt x="3994150" y="365566"/>
                  <a:pt x="3990975" y="366624"/>
                </a:cubicBezTo>
                <a:cubicBezTo>
                  <a:pt x="3993092" y="369799"/>
                  <a:pt x="3994453" y="373636"/>
                  <a:pt x="3997325" y="376149"/>
                </a:cubicBezTo>
                <a:cubicBezTo>
                  <a:pt x="4003068" y="381175"/>
                  <a:pt x="4010979" y="383453"/>
                  <a:pt x="4016375" y="388849"/>
                </a:cubicBezTo>
                <a:lnTo>
                  <a:pt x="4025900" y="398374"/>
                </a:lnTo>
                <a:cubicBezTo>
                  <a:pt x="4026958" y="402607"/>
                  <a:pt x="4030455" y="406934"/>
                  <a:pt x="4029075" y="411074"/>
                </a:cubicBezTo>
                <a:cubicBezTo>
                  <a:pt x="4027868" y="414694"/>
                  <a:pt x="4023328" y="416884"/>
                  <a:pt x="4019550" y="417424"/>
                </a:cubicBezTo>
                <a:cubicBezTo>
                  <a:pt x="4000662" y="420122"/>
                  <a:pt x="3981450" y="419541"/>
                  <a:pt x="3962400" y="420599"/>
                </a:cubicBezTo>
                <a:cubicBezTo>
                  <a:pt x="3935969" y="427207"/>
                  <a:pt x="3962101" y="419161"/>
                  <a:pt x="3940175" y="430124"/>
                </a:cubicBezTo>
                <a:cubicBezTo>
                  <a:pt x="3937182" y="431621"/>
                  <a:pt x="3933576" y="431674"/>
                  <a:pt x="3930650" y="433299"/>
                </a:cubicBezTo>
                <a:cubicBezTo>
                  <a:pt x="3923979" y="437005"/>
                  <a:pt x="3911600" y="445999"/>
                  <a:pt x="3911600" y="445999"/>
                </a:cubicBezTo>
                <a:cubicBezTo>
                  <a:pt x="3896368" y="468848"/>
                  <a:pt x="3917938" y="440715"/>
                  <a:pt x="3886200" y="461874"/>
                </a:cubicBezTo>
                <a:cubicBezTo>
                  <a:pt x="3883025" y="463991"/>
                  <a:pt x="3880162" y="466674"/>
                  <a:pt x="3876675" y="468224"/>
                </a:cubicBezTo>
                <a:cubicBezTo>
                  <a:pt x="3870558" y="470942"/>
                  <a:pt x="3863194" y="470861"/>
                  <a:pt x="3857625" y="474574"/>
                </a:cubicBezTo>
                <a:cubicBezTo>
                  <a:pt x="3851275" y="478807"/>
                  <a:pt x="3845815" y="484861"/>
                  <a:pt x="3838575" y="487274"/>
                </a:cubicBezTo>
                <a:cubicBezTo>
                  <a:pt x="3836334" y="488021"/>
                  <a:pt x="3812362" y="496553"/>
                  <a:pt x="3806825" y="496799"/>
                </a:cubicBezTo>
                <a:cubicBezTo>
                  <a:pt x="3763463" y="498726"/>
                  <a:pt x="3720042" y="498916"/>
                  <a:pt x="3676650" y="499974"/>
                </a:cubicBezTo>
                <a:cubicBezTo>
                  <a:pt x="3654852" y="514506"/>
                  <a:pt x="3664479" y="525374"/>
                  <a:pt x="3663950" y="538074"/>
                </a:cubicBezTo>
                <a:cubicBezTo>
                  <a:pt x="3657600" y="543366"/>
                  <a:pt x="3648156" y="546351"/>
                  <a:pt x="3644900" y="553949"/>
                </a:cubicBezTo>
                <a:cubicBezTo>
                  <a:pt x="3643397" y="557456"/>
                  <a:pt x="3651912" y="557427"/>
                  <a:pt x="3654425" y="560299"/>
                </a:cubicBezTo>
                <a:cubicBezTo>
                  <a:pt x="3659451" y="566042"/>
                  <a:pt x="3667125" y="579349"/>
                  <a:pt x="3667125" y="579349"/>
                </a:cubicBezTo>
                <a:cubicBezTo>
                  <a:pt x="3666067" y="582524"/>
                  <a:pt x="3665806" y="586089"/>
                  <a:pt x="3663950" y="588874"/>
                </a:cubicBezTo>
                <a:cubicBezTo>
                  <a:pt x="3661459" y="592610"/>
                  <a:pt x="3655845" y="594139"/>
                  <a:pt x="3654425" y="598399"/>
                </a:cubicBezTo>
                <a:lnTo>
                  <a:pt x="3657600" y="607924"/>
                </a:lnTo>
                <a:cubicBezTo>
                  <a:pt x="3647687" y="637663"/>
                  <a:pt x="3663926" y="593678"/>
                  <a:pt x="3644900" y="626974"/>
                </a:cubicBezTo>
                <a:cubicBezTo>
                  <a:pt x="3642735" y="630763"/>
                  <a:pt x="3642442" y="635370"/>
                  <a:pt x="3641725" y="639674"/>
                </a:cubicBezTo>
                <a:cubicBezTo>
                  <a:pt x="3640322" y="648090"/>
                  <a:pt x="3643788" y="658339"/>
                  <a:pt x="3638550" y="665074"/>
                </a:cubicBezTo>
                <a:cubicBezTo>
                  <a:pt x="3634598" y="670156"/>
                  <a:pt x="3625850" y="667191"/>
                  <a:pt x="3619500" y="668249"/>
                </a:cubicBezTo>
                <a:cubicBezTo>
                  <a:pt x="3618442" y="671424"/>
                  <a:pt x="3617822" y="674781"/>
                  <a:pt x="3616325" y="677774"/>
                </a:cubicBezTo>
                <a:cubicBezTo>
                  <a:pt x="3609475" y="691474"/>
                  <a:pt x="3609992" y="682459"/>
                  <a:pt x="3606800" y="696824"/>
                </a:cubicBezTo>
                <a:cubicBezTo>
                  <a:pt x="3605403" y="703108"/>
                  <a:pt x="3606819" y="710285"/>
                  <a:pt x="3603625" y="715874"/>
                </a:cubicBezTo>
                <a:cubicBezTo>
                  <a:pt x="3601965" y="718780"/>
                  <a:pt x="3597306" y="718087"/>
                  <a:pt x="3594100" y="719049"/>
                </a:cubicBezTo>
                <a:cubicBezTo>
                  <a:pt x="3586720" y="721263"/>
                  <a:pt x="3579283" y="723282"/>
                  <a:pt x="3571875" y="725399"/>
                </a:cubicBezTo>
                <a:cubicBezTo>
                  <a:pt x="3565164" y="735465"/>
                  <a:pt x="3557349" y="748537"/>
                  <a:pt x="3546475" y="753974"/>
                </a:cubicBezTo>
                <a:lnTo>
                  <a:pt x="3533775" y="760324"/>
                </a:lnTo>
                <a:cubicBezTo>
                  <a:pt x="3528483" y="759266"/>
                  <a:pt x="3521412" y="761246"/>
                  <a:pt x="3517900" y="757149"/>
                </a:cubicBezTo>
                <a:cubicBezTo>
                  <a:pt x="3513710" y="752261"/>
                  <a:pt x="3515877" y="744433"/>
                  <a:pt x="3514725" y="738099"/>
                </a:cubicBezTo>
                <a:cubicBezTo>
                  <a:pt x="3513760" y="732790"/>
                  <a:pt x="3512763" y="727482"/>
                  <a:pt x="3511550" y="722224"/>
                </a:cubicBezTo>
                <a:cubicBezTo>
                  <a:pt x="3509806" y="714667"/>
                  <a:pt x="3503182" y="686438"/>
                  <a:pt x="3498850" y="677774"/>
                </a:cubicBezTo>
                <a:lnTo>
                  <a:pt x="3492500" y="665074"/>
                </a:lnTo>
                <a:cubicBezTo>
                  <a:pt x="3494433" y="632212"/>
                  <a:pt x="3485988" y="620818"/>
                  <a:pt x="3502025" y="601574"/>
                </a:cubicBezTo>
                <a:cubicBezTo>
                  <a:pt x="3504900" y="598125"/>
                  <a:pt x="3508101" y="594924"/>
                  <a:pt x="3511550" y="592049"/>
                </a:cubicBezTo>
                <a:cubicBezTo>
                  <a:pt x="3514481" y="589606"/>
                  <a:pt x="3517900" y="587816"/>
                  <a:pt x="3521075" y="585699"/>
                </a:cubicBezTo>
                <a:cubicBezTo>
                  <a:pt x="3523657" y="577952"/>
                  <a:pt x="3524445" y="572804"/>
                  <a:pt x="3530600" y="566649"/>
                </a:cubicBezTo>
                <a:cubicBezTo>
                  <a:pt x="3533298" y="563951"/>
                  <a:pt x="3529013" y="566120"/>
                  <a:pt x="3540125" y="560299"/>
                </a:cubicBezTo>
                <a:lnTo>
                  <a:pt x="3619500" y="499974"/>
                </a:lnTo>
                <a:cubicBezTo>
                  <a:pt x="3631575" y="490917"/>
                  <a:pt x="3630700" y="493066"/>
                  <a:pt x="3648075" y="487274"/>
                </a:cubicBezTo>
                <a:lnTo>
                  <a:pt x="3657600" y="484099"/>
                </a:lnTo>
                <a:cubicBezTo>
                  <a:pt x="3673366" y="460450"/>
                  <a:pt x="3653103" y="489495"/>
                  <a:pt x="3673475" y="465049"/>
                </a:cubicBezTo>
                <a:cubicBezTo>
                  <a:pt x="3686704" y="449174"/>
                  <a:pt x="3671887" y="460816"/>
                  <a:pt x="3689350" y="449174"/>
                </a:cubicBezTo>
                <a:cubicBezTo>
                  <a:pt x="3690419" y="447570"/>
                  <a:pt x="3700753" y="433880"/>
                  <a:pt x="3698875" y="430124"/>
                </a:cubicBezTo>
                <a:cubicBezTo>
                  <a:pt x="3697378" y="427131"/>
                  <a:pt x="3692525" y="428007"/>
                  <a:pt x="3689350" y="426949"/>
                </a:cubicBezTo>
                <a:cubicBezTo>
                  <a:pt x="3683000" y="428007"/>
                  <a:pt x="3676407" y="428088"/>
                  <a:pt x="3670300" y="430124"/>
                </a:cubicBezTo>
                <a:cubicBezTo>
                  <a:pt x="3666680" y="431331"/>
                  <a:pt x="3663627" y="433939"/>
                  <a:pt x="3660775" y="436474"/>
                </a:cubicBezTo>
                <a:cubicBezTo>
                  <a:pt x="3654063" y="442440"/>
                  <a:pt x="3648075" y="449174"/>
                  <a:pt x="3641725" y="455524"/>
                </a:cubicBezTo>
                <a:cubicBezTo>
                  <a:pt x="3638550" y="458699"/>
                  <a:pt x="3635936" y="462558"/>
                  <a:pt x="3632200" y="465049"/>
                </a:cubicBezTo>
                <a:cubicBezTo>
                  <a:pt x="3629025" y="467166"/>
                  <a:pt x="3626162" y="469849"/>
                  <a:pt x="3622675" y="471399"/>
                </a:cubicBezTo>
                <a:cubicBezTo>
                  <a:pt x="3616558" y="474117"/>
                  <a:pt x="3603625" y="477749"/>
                  <a:pt x="3603625" y="477749"/>
                </a:cubicBezTo>
                <a:cubicBezTo>
                  <a:pt x="3600450" y="476691"/>
                  <a:pt x="3596467" y="476941"/>
                  <a:pt x="3594100" y="474574"/>
                </a:cubicBezTo>
                <a:cubicBezTo>
                  <a:pt x="3591733" y="472207"/>
                  <a:pt x="3591737" y="468296"/>
                  <a:pt x="3590925" y="465049"/>
                </a:cubicBezTo>
                <a:cubicBezTo>
                  <a:pt x="3589616" y="459814"/>
                  <a:pt x="3591205" y="453320"/>
                  <a:pt x="3587750" y="449174"/>
                </a:cubicBezTo>
                <a:cubicBezTo>
                  <a:pt x="3584956" y="445822"/>
                  <a:pt x="3579283" y="447057"/>
                  <a:pt x="3575050" y="445999"/>
                </a:cubicBezTo>
                <a:cubicBezTo>
                  <a:pt x="3559175" y="447057"/>
                  <a:pt x="3543248" y="447508"/>
                  <a:pt x="3527425" y="449174"/>
                </a:cubicBezTo>
                <a:cubicBezTo>
                  <a:pt x="3523085" y="449631"/>
                  <a:pt x="3518009" y="449476"/>
                  <a:pt x="3514725" y="452349"/>
                </a:cubicBezTo>
                <a:lnTo>
                  <a:pt x="3495675" y="480924"/>
                </a:lnTo>
                <a:cubicBezTo>
                  <a:pt x="3490383" y="483041"/>
                  <a:pt x="3485136" y="485273"/>
                  <a:pt x="3479800" y="487274"/>
                </a:cubicBezTo>
                <a:cubicBezTo>
                  <a:pt x="3476666" y="488449"/>
                  <a:pt x="3472642" y="488082"/>
                  <a:pt x="3470275" y="490449"/>
                </a:cubicBezTo>
                <a:cubicBezTo>
                  <a:pt x="3467908" y="492816"/>
                  <a:pt x="3468158" y="496799"/>
                  <a:pt x="3467100" y="499974"/>
                </a:cubicBezTo>
                <a:cubicBezTo>
                  <a:pt x="3466042" y="507382"/>
                  <a:pt x="3471301" y="520935"/>
                  <a:pt x="3463925" y="522199"/>
                </a:cubicBezTo>
                <a:cubicBezTo>
                  <a:pt x="3396913" y="533687"/>
                  <a:pt x="3386010" y="529036"/>
                  <a:pt x="3346450" y="515849"/>
                </a:cubicBezTo>
                <a:cubicBezTo>
                  <a:pt x="3336925" y="516907"/>
                  <a:pt x="3327452" y="518663"/>
                  <a:pt x="3317875" y="519024"/>
                </a:cubicBezTo>
                <a:cubicBezTo>
                  <a:pt x="3271329" y="520780"/>
                  <a:pt x="3224659" y="519232"/>
                  <a:pt x="3178175" y="522199"/>
                </a:cubicBezTo>
                <a:cubicBezTo>
                  <a:pt x="3173053" y="522526"/>
                  <a:pt x="3161771" y="535869"/>
                  <a:pt x="3159125" y="538074"/>
                </a:cubicBezTo>
                <a:cubicBezTo>
                  <a:pt x="3142211" y="552169"/>
                  <a:pt x="3159654" y="533312"/>
                  <a:pt x="3140075" y="547599"/>
                </a:cubicBezTo>
                <a:cubicBezTo>
                  <a:pt x="3122083" y="564532"/>
                  <a:pt x="3104465" y="581871"/>
                  <a:pt x="3086100" y="598399"/>
                </a:cubicBezTo>
                <a:cubicBezTo>
                  <a:pt x="3083264" y="600952"/>
                  <a:pt x="3079988" y="603042"/>
                  <a:pt x="3076575" y="604749"/>
                </a:cubicBezTo>
                <a:cubicBezTo>
                  <a:pt x="3073582" y="606246"/>
                  <a:pt x="3070225" y="606866"/>
                  <a:pt x="3067050" y="607924"/>
                </a:cubicBezTo>
                <a:cubicBezTo>
                  <a:pt x="3061068" y="613906"/>
                  <a:pt x="3055957" y="620263"/>
                  <a:pt x="3048000" y="623799"/>
                </a:cubicBezTo>
                <a:cubicBezTo>
                  <a:pt x="3041883" y="626517"/>
                  <a:pt x="3042179" y="623799"/>
                  <a:pt x="3028950" y="630149"/>
                </a:cubicBezTo>
                <a:cubicBezTo>
                  <a:pt x="3017308" y="641791"/>
                  <a:pt x="2998671" y="649279"/>
                  <a:pt x="2994025" y="665074"/>
                </a:cubicBezTo>
                <a:cubicBezTo>
                  <a:pt x="2988136" y="685097"/>
                  <a:pt x="3029377" y="686453"/>
                  <a:pt x="3035300" y="687299"/>
                </a:cubicBezTo>
                <a:cubicBezTo>
                  <a:pt x="3039533" y="690474"/>
                  <a:pt x="3042834" y="695676"/>
                  <a:pt x="3048000" y="696824"/>
                </a:cubicBezTo>
                <a:cubicBezTo>
                  <a:pt x="3052598" y="697846"/>
                  <a:pt x="3067785" y="692346"/>
                  <a:pt x="3073400" y="690474"/>
                </a:cubicBezTo>
                <a:cubicBezTo>
                  <a:pt x="3075517" y="687299"/>
                  <a:pt x="3077052" y="683647"/>
                  <a:pt x="3079750" y="680949"/>
                </a:cubicBezTo>
                <a:cubicBezTo>
                  <a:pt x="3082448" y="678251"/>
                  <a:pt x="3085511" y="675226"/>
                  <a:pt x="3089275" y="674599"/>
                </a:cubicBezTo>
                <a:cubicBezTo>
                  <a:pt x="3094533" y="673723"/>
                  <a:pt x="3105008" y="681913"/>
                  <a:pt x="3108325" y="684124"/>
                </a:cubicBezTo>
                <a:cubicBezTo>
                  <a:pt x="3110442" y="687299"/>
                  <a:pt x="3111977" y="690951"/>
                  <a:pt x="3114675" y="693649"/>
                </a:cubicBezTo>
                <a:cubicBezTo>
                  <a:pt x="3117373" y="696347"/>
                  <a:pt x="3121269" y="697556"/>
                  <a:pt x="3124200" y="699999"/>
                </a:cubicBezTo>
                <a:cubicBezTo>
                  <a:pt x="3127649" y="702874"/>
                  <a:pt x="3130550" y="706349"/>
                  <a:pt x="3133725" y="709524"/>
                </a:cubicBezTo>
                <a:cubicBezTo>
                  <a:pt x="3139184" y="725901"/>
                  <a:pt x="3138371" y="718896"/>
                  <a:pt x="3133725" y="744449"/>
                </a:cubicBezTo>
                <a:cubicBezTo>
                  <a:pt x="3133126" y="747742"/>
                  <a:pt x="3132406" y="751189"/>
                  <a:pt x="3130550" y="753974"/>
                </a:cubicBezTo>
                <a:cubicBezTo>
                  <a:pt x="3128059" y="757710"/>
                  <a:pt x="3124200" y="760324"/>
                  <a:pt x="3121025" y="763499"/>
                </a:cubicBezTo>
                <a:cubicBezTo>
                  <a:pt x="3119967" y="773024"/>
                  <a:pt x="3119426" y="782621"/>
                  <a:pt x="3117850" y="792074"/>
                </a:cubicBezTo>
                <a:cubicBezTo>
                  <a:pt x="3117300" y="795375"/>
                  <a:pt x="3115225" y="798298"/>
                  <a:pt x="3114675" y="801599"/>
                </a:cubicBezTo>
                <a:cubicBezTo>
                  <a:pt x="3113099" y="811052"/>
                  <a:pt x="3113655" y="820836"/>
                  <a:pt x="3111500" y="830174"/>
                </a:cubicBezTo>
                <a:cubicBezTo>
                  <a:pt x="3108459" y="843351"/>
                  <a:pt x="3103732" y="841303"/>
                  <a:pt x="3098800" y="852399"/>
                </a:cubicBezTo>
                <a:cubicBezTo>
                  <a:pt x="3096082" y="858516"/>
                  <a:pt x="3095443" y="865462"/>
                  <a:pt x="3092450" y="871449"/>
                </a:cubicBezTo>
                <a:cubicBezTo>
                  <a:pt x="3082687" y="890975"/>
                  <a:pt x="3088725" y="880211"/>
                  <a:pt x="3073400" y="903199"/>
                </a:cubicBezTo>
                <a:cubicBezTo>
                  <a:pt x="3071283" y="906374"/>
                  <a:pt x="3070225" y="910607"/>
                  <a:pt x="3067050" y="912724"/>
                </a:cubicBezTo>
                <a:lnTo>
                  <a:pt x="3057525" y="919074"/>
                </a:lnTo>
                <a:cubicBezTo>
                  <a:pt x="3051899" y="927512"/>
                  <a:pt x="3035174" y="952983"/>
                  <a:pt x="3032125" y="953999"/>
                </a:cubicBezTo>
                <a:lnTo>
                  <a:pt x="3013075" y="960349"/>
                </a:lnTo>
                <a:cubicBezTo>
                  <a:pt x="3005328" y="962931"/>
                  <a:pt x="3000180" y="963719"/>
                  <a:pt x="2994025" y="969874"/>
                </a:cubicBezTo>
                <a:cubicBezTo>
                  <a:pt x="2992352" y="971547"/>
                  <a:pt x="3006196" y="968287"/>
                  <a:pt x="3006725" y="969874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자유형 46"/>
          <p:cNvSpPr/>
          <p:nvPr/>
        </p:nvSpPr>
        <p:spPr>
          <a:xfrm>
            <a:off x="3302794" y="3470068"/>
            <a:ext cx="61912" cy="118476"/>
          </a:xfrm>
          <a:custGeom>
            <a:avLst/>
            <a:gdLst>
              <a:gd name="connsiteX0" fmla="*/ 50006 w 61912"/>
              <a:gd name="connsiteY0" fmla="*/ 49420 h 118476"/>
              <a:gd name="connsiteX1" fmla="*/ 61912 w 61912"/>
              <a:gd name="connsiteY1" fmla="*/ 70851 h 118476"/>
              <a:gd name="connsiteX2" fmla="*/ 59531 w 61912"/>
              <a:gd name="connsiteY2" fmla="*/ 87520 h 118476"/>
              <a:gd name="connsiteX3" fmla="*/ 52387 w 61912"/>
              <a:gd name="connsiteY3" fmla="*/ 92282 h 118476"/>
              <a:gd name="connsiteX4" fmla="*/ 47625 w 61912"/>
              <a:gd name="connsiteY4" fmla="*/ 99426 h 118476"/>
              <a:gd name="connsiteX5" fmla="*/ 33337 w 61912"/>
              <a:gd name="connsiteY5" fmla="*/ 108951 h 118476"/>
              <a:gd name="connsiteX6" fmla="*/ 26194 w 61912"/>
              <a:gd name="connsiteY6" fmla="*/ 113713 h 118476"/>
              <a:gd name="connsiteX7" fmla="*/ 19050 w 61912"/>
              <a:gd name="connsiteY7" fmla="*/ 118476 h 118476"/>
              <a:gd name="connsiteX8" fmla="*/ 9525 w 61912"/>
              <a:gd name="connsiteY8" fmla="*/ 113713 h 118476"/>
              <a:gd name="connsiteX9" fmla="*/ 4762 w 61912"/>
              <a:gd name="connsiteY9" fmla="*/ 94663 h 118476"/>
              <a:gd name="connsiteX10" fmla="*/ 2381 w 61912"/>
              <a:gd name="connsiteY10" fmla="*/ 61326 h 118476"/>
              <a:gd name="connsiteX11" fmla="*/ 0 w 61912"/>
              <a:gd name="connsiteY11" fmla="*/ 54182 h 118476"/>
              <a:gd name="connsiteX12" fmla="*/ 4762 w 61912"/>
              <a:gd name="connsiteY12" fmla="*/ 25607 h 118476"/>
              <a:gd name="connsiteX13" fmla="*/ 9525 w 61912"/>
              <a:gd name="connsiteY13" fmla="*/ 18463 h 118476"/>
              <a:gd name="connsiteX14" fmla="*/ 19050 w 61912"/>
              <a:gd name="connsiteY14" fmla="*/ 1795 h 118476"/>
              <a:gd name="connsiteX15" fmla="*/ 26194 w 61912"/>
              <a:gd name="connsiteY15" fmla="*/ 6557 h 118476"/>
              <a:gd name="connsiteX16" fmla="*/ 30956 w 61912"/>
              <a:gd name="connsiteY16" fmla="*/ 27988 h 118476"/>
              <a:gd name="connsiteX17" fmla="*/ 38100 w 61912"/>
              <a:gd name="connsiteY17" fmla="*/ 35132 h 118476"/>
              <a:gd name="connsiteX18" fmla="*/ 50006 w 61912"/>
              <a:gd name="connsiteY18" fmla="*/ 51801 h 118476"/>
              <a:gd name="connsiteX19" fmla="*/ 50006 w 61912"/>
              <a:gd name="connsiteY19" fmla="*/ 49420 h 118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1912" h="118476">
                <a:moveTo>
                  <a:pt x="50006" y="49420"/>
                </a:moveTo>
                <a:cubicBezTo>
                  <a:pt x="51990" y="52595"/>
                  <a:pt x="57721" y="58277"/>
                  <a:pt x="61912" y="70851"/>
                </a:cubicBezTo>
                <a:cubicBezTo>
                  <a:pt x="61118" y="76407"/>
                  <a:pt x="61811" y="82391"/>
                  <a:pt x="59531" y="87520"/>
                </a:cubicBezTo>
                <a:cubicBezTo>
                  <a:pt x="58369" y="90135"/>
                  <a:pt x="54411" y="90258"/>
                  <a:pt x="52387" y="92282"/>
                </a:cubicBezTo>
                <a:cubicBezTo>
                  <a:pt x="50363" y="94306"/>
                  <a:pt x="49779" y="97541"/>
                  <a:pt x="47625" y="99426"/>
                </a:cubicBezTo>
                <a:cubicBezTo>
                  <a:pt x="43317" y="103195"/>
                  <a:pt x="38100" y="105776"/>
                  <a:pt x="33337" y="108951"/>
                </a:cubicBezTo>
                <a:lnTo>
                  <a:pt x="26194" y="113713"/>
                </a:lnTo>
                <a:lnTo>
                  <a:pt x="19050" y="118476"/>
                </a:lnTo>
                <a:cubicBezTo>
                  <a:pt x="15875" y="116888"/>
                  <a:pt x="11351" y="116757"/>
                  <a:pt x="9525" y="113713"/>
                </a:cubicBezTo>
                <a:cubicBezTo>
                  <a:pt x="6157" y="108100"/>
                  <a:pt x="4762" y="94663"/>
                  <a:pt x="4762" y="94663"/>
                </a:cubicBezTo>
                <a:cubicBezTo>
                  <a:pt x="3968" y="83551"/>
                  <a:pt x="3683" y="72390"/>
                  <a:pt x="2381" y="61326"/>
                </a:cubicBezTo>
                <a:cubicBezTo>
                  <a:pt x="2088" y="58833"/>
                  <a:pt x="0" y="56692"/>
                  <a:pt x="0" y="54182"/>
                </a:cubicBezTo>
                <a:cubicBezTo>
                  <a:pt x="0" y="51208"/>
                  <a:pt x="2254" y="31458"/>
                  <a:pt x="4762" y="25607"/>
                </a:cubicBezTo>
                <a:cubicBezTo>
                  <a:pt x="5889" y="22976"/>
                  <a:pt x="7937" y="20844"/>
                  <a:pt x="9525" y="18463"/>
                </a:cubicBezTo>
                <a:cubicBezTo>
                  <a:pt x="10491" y="12669"/>
                  <a:pt x="8276" y="0"/>
                  <a:pt x="19050" y="1795"/>
                </a:cubicBezTo>
                <a:cubicBezTo>
                  <a:pt x="21873" y="2265"/>
                  <a:pt x="23813" y="4970"/>
                  <a:pt x="26194" y="6557"/>
                </a:cubicBezTo>
                <a:cubicBezTo>
                  <a:pt x="26338" y="7276"/>
                  <a:pt x="29922" y="26178"/>
                  <a:pt x="30956" y="27988"/>
                </a:cubicBezTo>
                <a:cubicBezTo>
                  <a:pt x="32627" y="30912"/>
                  <a:pt x="35719" y="32751"/>
                  <a:pt x="38100" y="35132"/>
                </a:cubicBezTo>
                <a:cubicBezTo>
                  <a:pt x="45243" y="56564"/>
                  <a:pt x="37306" y="45452"/>
                  <a:pt x="50006" y="51801"/>
                </a:cubicBezTo>
                <a:cubicBezTo>
                  <a:pt x="51010" y="52303"/>
                  <a:pt x="48022" y="46245"/>
                  <a:pt x="50006" y="49420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자유형 48"/>
          <p:cNvSpPr/>
          <p:nvPr/>
        </p:nvSpPr>
        <p:spPr>
          <a:xfrm>
            <a:off x="4490080" y="2959894"/>
            <a:ext cx="60614" cy="95157"/>
          </a:xfrm>
          <a:custGeom>
            <a:avLst/>
            <a:gdLst>
              <a:gd name="connsiteX0" fmla="*/ 53345 w 60614"/>
              <a:gd name="connsiteY0" fmla="*/ 35719 h 95157"/>
              <a:gd name="connsiteX1" fmla="*/ 39058 w 60614"/>
              <a:gd name="connsiteY1" fmla="*/ 47625 h 95157"/>
              <a:gd name="connsiteX2" fmla="*/ 31914 w 60614"/>
              <a:gd name="connsiteY2" fmla="*/ 69056 h 95157"/>
              <a:gd name="connsiteX3" fmla="*/ 29533 w 60614"/>
              <a:gd name="connsiteY3" fmla="*/ 76200 h 95157"/>
              <a:gd name="connsiteX4" fmla="*/ 20008 w 60614"/>
              <a:gd name="connsiteY4" fmla="*/ 92869 h 95157"/>
              <a:gd name="connsiteX5" fmla="*/ 3339 w 60614"/>
              <a:gd name="connsiteY5" fmla="*/ 90487 h 95157"/>
              <a:gd name="connsiteX6" fmla="*/ 10483 w 60614"/>
              <a:gd name="connsiteY6" fmla="*/ 57150 h 95157"/>
              <a:gd name="connsiteX7" fmla="*/ 15245 w 60614"/>
              <a:gd name="connsiteY7" fmla="*/ 38100 h 95157"/>
              <a:gd name="connsiteX8" fmla="*/ 17626 w 60614"/>
              <a:gd name="connsiteY8" fmla="*/ 30956 h 95157"/>
              <a:gd name="connsiteX9" fmla="*/ 20008 w 60614"/>
              <a:gd name="connsiteY9" fmla="*/ 21431 h 95157"/>
              <a:gd name="connsiteX10" fmla="*/ 24770 w 60614"/>
              <a:gd name="connsiteY10" fmla="*/ 7144 h 95157"/>
              <a:gd name="connsiteX11" fmla="*/ 39058 w 60614"/>
              <a:gd name="connsiteY11" fmla="*/ 0 h 95157"/>
              <a:gd name="connsiteX12" fmla="*/ 53345 w 60614"/>
              <a:gd name="connsiteY12" fmla="*/ 2381 h 95157"/>
              <a:gd name="connsiteX13" fmla="*/ 46201 w 60614"/>
              <a:gd name="connsiteY13" fmla="*/ 35719 h 95157"/>
              <a:gd name="connsiteX14" fmla="*/ 53345 w 60614"/>
              <a:gd name="connsiteY14" fmla="*/ 35719 h 95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0614" h="95157">
                <a:moveTo>
                  <a:pt x="53345" y="35719"/>
                </a:moveTo>
                <a:cubicBezTo>
                  <a:pt x="52155" y="37703"/>
                  <a:pt x="41756" y="42769"/>
                  <a:pt x="39058" y="47625"/>
                </a:cubicBezTo>
                <a:cubicBezTo>
                  <a:pt x="39054" y="47632"/>
                  <a:pt x="33106" y="65481"/>
                  <a:pt x="31914" y="69056"/>
                </a:cubicBezTo>
                <a:cubicBezTo>
                  <a:pt x="31120" y="71437"/>
                  <a:pt x="30656" y="73955"/>
                  <a:pt x="29533" y="76200"/>
                </a:cubicBezTo>
                <a:cubicBezTo>
                  <a:pt x="23490" y="88285"/>
                  <a:pt x="26739" y="82771"/>
                  <a:pt x="20008" y="92869"/>
                </a:cubicBezTo>
                <a:cubicBezTo>
                  <a:pt x="14452" y="92075"/>
                  <a:pt x="6452" y="95157"/>
                  <a:pt x="3339" y="90487"/>
                </a:cubicBezTo>
                <a:cubicBezTo>
                  <a:pt x="0" y="85479"/>
                  <a:pt x="8671" y="62585"/>
                  <a:pt x="10483" y="57150"/>
                </a:cubicBezTo>
                <a:cubicBezTo>
                  <a:pt x="15923" y="40832"/>
                  <a:pt x="9503" y="61069"/>
                  <a:pt x="15245" y="38100"/>
                </a:cubicBezTo>
                <a:cubicBezTo>
                  <a:pt x="15854" y="35665"/>
                  <a:pt x="16936" y="33370"/>
                  <a:pt x="17626" y="30956"/>
                </a:cubicBezTo>
                <a:cubicBezTo>
                  <a:pt x="18525" y="27809"/>
                  <a:pt x="19068" y="24566"/>
                  <a:pt x="20008" y="21431"/>
                </a:cubicBezTo>
                <a:cubicBezTo>
                  <a:pt x="21451" y="16623"/>
                  <a:pt x="20593" y="9929"/>
                  <a:pt x="24770" y="7144"/>
                </a:cubicBezTo>
                <a:cubicBezTo>
                  <a:pt x="34002" y="989"/>
                  <a:pt x="29199" y="3286"/>
                  <a:pt x="39058" y="0"/>
                </a:cubicBezTo>
                <a:lnTo>
                  <a:pt x="53345" y="2381"/>
                </a:lnTo>
                <a:cubicBezTo>
                  <a:pt x="60614" y="19827"/>
                  <a:pt x="52593" y="25067"/>
                  <a:pt x="46201" y="35719"/>
                </a:cubicBezTo>
                <a:cubicBezTo>
                  <a:pt x="45288" y="37241"/>
                  <a:pt x="54536" y="33735"/>
                  <a:pt x="53345" y="35719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자유형 49"/>
          <p:cNvSpPr/>
          <p:nvPr/>
        </p:nvSpPr>
        <p:spPr>
          <a:xfrm>
            <a:off x="4160044" y="3128111"/>
            <a:ext cx="63867" cy="51652"/>
          </a:xfrm>
          <a:custGeom>
            <a:avLst/>
            <a:gdLst>
              <a:gd name="connsiteX0" fmla="*/ 42862 w 63867"/>
              <a:gd name="connsiteY0" fmla="*/ 50858 h 51652"/>
              <a:gd name="connsiteX1" fmla="*/ 7144 w 63867"/>
              <a:gd name="connsiteY1" fmla="*/ 46095 h 51652"/>
              <a:gd name="connsiteX2" fmla="*/ 0 w 63867"/>
              <a:gd name="connsiteY2" fmla="*/ 41333 h 51652"/>
              <a:gd name="connsiteX3" fmla="*/ 4762 w 63867"/>
              <a:gd name="connsiteY3" fmla="*/ 15139 h 51652"/>
              <a:gd name="connsiteX4" fmla="*/ 11906 w 63867"/>
              <a:gd name="connsiteY4" fmla="*/ 12758 h 51652"/>
              <a:gd name="connsiteX5" fmla="*/ 26194 w 63867"/>
              <a:gd name="connsiteY5" fmla="*/ 3233 h 51652"/>
              <a:gd name="connsiteX6" fmla="*/ 59531 w 63867"/>
              <a:gd name="connsiteY6" fmla="*/ 5614 h 51652"/>
              <a:gd name="connsiteX7" fmla="*/ 54769 w 63867"/>
              <a:gd name="connsiteY7" fmla="*/ 19902 h 51652"/>
              <a:gd name="connsiteX8" fmla="*/ 52387 w 63867"/>
              <a:gd name="connsiteY8" fmla="*/ 27045 h 51652"/>
              <a:gd name="connsiteX9" fmla="*/ 50006 w 63867"/>
              <a:gd name="connsiteY9" fmla="*/ 34189 h 51652"/>
              <a:gd name="connsiteX10" fmla="*/ 45244 w 63867"/>
              <a:gd name="connsiteY10" fmla="*/ 41333 h 51652"/>
              <a:gd name="connsiteX11" fmla="*/ 42862 w 63867"/>
              <a:gd name="connsiteY11" fmla="*/ 50858 h 51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3867" h="51652">
                <a:moveTo>
                  <a:pt x="42862" y="50858"/>
                </a:moveTo>
                <a:cubicBezTo>
                  <a:pt x="36512" y="51652"/>
                  <a:pt x="16875" y="50961"/>
                  <a:pt x="7144" y="46095"/>
                </a:cubicBezTo>
                <a:cubicBezTo>
                  <a:pt x="4584" y="44815"/>
                  <a:pt x="2381" y="42920"/>
                  <a:pt x="0" y="41333"/>
                </a:cubicBezTo>
                <a:cubicBezTo>
                  <a:pt x="1587" y="32602"/>
                  <a:pt x="1349" y="23331"/>
                  <a:pt x="4762" y="15139"/>
                </a:cubicBezTo>
                <a:cubicBezTo>
                  <a:pt x="5727" y="12822"/>
                  <a:pt x="9817" y="14150"/>
                  <a:pt x="11906" y="12758"/>
                </a:cubicBezTo>
                <a:cubicBezTo>
                  <a:pt x="29744" y="867"/>
                  <a:pt x="9207" y="8894"/>
                  <a:pt x="26194" y="3233"/>
                </a:cubicBezTo>
                <a:cubicBezTo>
                  <a:pt x="37306" y="4027"/>
                  <a:pt x="49908" y="0"/>
                  <a:pt x="59531" y="5614"/>
                </a:cubicBezTo>
                <a:cubicBezTo>
                  <a:pt x="63867" y="8144"/>
                  <a:pt x="56357" y="15139"/>
                  <a:pt x="54769" y="19902"/>
                </a:cubicBezTo>
                <a:lnTo>
                  <a:pt x="52387" y="27045"/>
                </a:lnTo>
                <a:cubicBezTo>
                  <a:pt x="51593" y="29426"/>
                  <a:pt x="51398" y="32100"/>
                  <a:pt x="50006" y="34189"/>
                </a:cubicBezTo>
                <a:cubicBezTo>
                  <a:pt x="48419" y="36570"/>
                  <a:pt x="47076" y="39134"/>
                  <a:pt x="45244" y="41333"/>
                </a:cubicBezTo>
                <a:cubicBezTo>
                  <a:pt x="43088" y="43920"/>
                  <a:pt x="49212" y="50064"/>
                  <a:pt x="42862" y="50858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자유형 50"/>
          <p:cNvSpPr/>
          <p:nvPr/>
        </p:nvSpPr>
        <p:spPr>
          <a:xfrm>
            <a:off x="5088124" y="1368935"/>
            <a:ext cx="164673" cy="47644"/>
          </a:xfrm>
          <a:custGeom>
            <a:avLst/>
            <a:gdLst>
              <a:gd name="connsiteX0" fmla="*/ 128401 w 164673"/>
              <a:gd name="connsiteY0" fmla="*/ 47115 h 47644"/>
              <a:gd name="connsiteX1" fmla="*/ 58551 w 164673"/>
              <a:gd name="connsiteY1" fmla="*/ 47115 h 47644"/>
              <a:gd name="connsiteX2" fmla="*/ 4576 w 164673"/>
              <a:gd name="connsiteY2" fmla="*/ 43940 h 47644"/>
              <a:gd name="connsiteX3" fmla="*/ 7751 w 164673"/>
              <a:gd name="connsiteY3" fmla="*/ 15365 h 47644"/>
              <a:gd name="connsiteX4" fmla="*/ 39501 w 164673"/>
              <a:gd name="connsiteY4" fmla="*/ 18540 h 47644"/>
              <a:gd name="connsiteX5" fmla="*/ 74426 w 164673"/>
              <a:gd name="connsiteY5" fmla="*/ 15365 h 47644"/>
              <a:gd name="connsiteX6" fmla="*/ 83951 w 164673"/>
              <a:gd name="connsiteY6" fmla="*/ 9015 h 47644"/>
              <a:gd name="connsiteX7" fmla="*/ 144276 w 164673"/>
              <a:gd name="connsiteY7" fmla="*/ 9015 h 47644"/>
              <a:gd name="connsiteX8" fmla="*/ 153801 w 164673"/>
              <a:gd name="connsiteY8" fmla="*/ 15365 h 47644"/>
              <a:gd name="connsiteX9" fmla="*/ 156976 w 164673"/>
              <a:gd name="connsiteY9" fmla="*/ 40765 h 47644"/>
              <a:gd name="connsiteX10" fmla="*/ 144276 w 164673"/>
              <a:gd name="connsiteY10" fmla="*/ 43940 h 47644"/>
              <a:gd name="connsiteX11" fmla="*/ 128401 w 164673"/>
              <a:gd name="connsiteY11" fmla="*/ 47115 h 47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4673" h="47644">
                <a:moveTo>
                  <a:pt x="128401" y="47115"/>
                </a:moveTo>
                <a:cubicBezTo>
                  <a:pt x="114114" y="47644"/>
                  <a:pt x="132271" y="47115"/>
                  <a:pt x="58551" y="47115"/>
                </a:cubicBezTo>
                <a:cubicBezTo>
                  <a:pt x="40528" y="47115"/>
                  <a:pt x="22568" y="44998"/>
                  <a:pt x="4576" y="43940"/>
                </a:cubicBezTo>
                <a:cubicBezTo>
                  <a:pt x="5634" y="34415"/>
                  <a:pt x="0" y="21002"/>
                  <a:pt x="7751" y="15365"/>
                </a:cubicBezTo>
                <a:cubicBezTo>
                  <a:pt x="16353" y="9109"/>
                  <a:pt x="28865" y="18540"/>
                  <a:pt x="39501" y="18540"/>
                </a:cubicBezTo>
                <a:cubicBezTo>
                  <a:pt x="51191" y="18540"/>
                  <a:pt x="62784" y="16423"/>
                  <a:pt x="74426" y="15365"/>
                </a:cubicBezTo>
                <a:cubicBezTo>
                  <a:pt x="77601" y="13248"/>
                  <a:pt x="80538" y="10722"/>
                  <a:pt x="83951" y="9015"/>
                </a:cubicBezTo>
                <a:cubicBezTo>
                  <a:pt x="101980" y="0"/>
                  <a:pt x="128620" y="8037"/>
                  <a:pt x="144276" y="9015"/>
                </a:cubicBezTo>
                <a:cubicBezTo>
                  <a:pt x="147451" y="11132"/>
                  <a:pt x="151103" y="12667"/>
                  <a:pt x="153801" y="15365"/>
                </a:cubicBezTo>
                <a:cubicBezTo>
                  <a:pt x="160476" y="22040"/>
                  <a:pt x="164673" y="31529"/>
                  <a:pt x="156976" y="40765"/>
                </a:cubicBezTo>
                <a:cubicBezTo>
                  <a:pt x="154182" y="44117"/>
                  <a:pt x="148456" y="42686"/>
                  <a:pt x="144276" y="43940"/>
                </a:cubicBezTo>
                <a:cubicBezTo>
                  <a:pt x="137865" y="45863"/>
                  <a:pt x="142689" y="46586"/>
                  <a:pt x="128401" y="47115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자유형 51"/>
          <p:cNvSpPr/>
          <p:nvPr/>
        </p:nvSpPr>
        <p:spPr>
          <a:xfrm>
            <a:off x="9055028" y="5470328"/>
            <a:ext cx="95322" cy="36318"/>
          </a:xfrm>
          <a:custGeom>
            <a:avLst/>
            <a:gdLst>
              <a:gd name="connsiteX0" fmla="*/ 57222 w 95322"/>
              <a:gd name="connsiteY0" fmla="*/ 35122 h 36318"/>
              <a:gd name="connsiteX1" fmla="*/ 3247 w 95322"/>
              <a:gd name="connsiteY1" fmla="*/ 31947 h 36318"/>
              <a:gd name="connsiteX2" fmla="*/ 6422 w 95322"/>
              <a:gd name="connsiteY2" fmla="*/ 22422 h 36318"/>
              <a:gd name="connsiteX3" fmla="*/ 25472 w 95322"/>
              <a:gd name="connsiteY3" fmla="*/ 16072 h 36318"/>
              <a:gd name="connsiteX4" fmla="*/ 34997 w 95322"/>
              <a:gd name="connsiteY4" fmla="*/ 12897 h 36318"/>
              <a:gd name="connsiteX5" fmla="*/ 41347 w 95322"/>
              <a:gd name="connsiteY5" fmla="*/ 3372 h 36318"/>
              <a:gd name="connsiteX6" fmla="*/ 50872 w 95322"/>
              <a:gd name="connsiteY6" fmla="*/ 197 h 36318"/>
              <a:gd name="connsiteX7" fmla="*/ 95322 w 95322"/>
              <a:gd name="connsiteY7" fmla="*/ 6547 h 36318"/>
              <a:gd name="connsiteX8" fmla="*/ 92147 w 95322"/>
              <a:gd name="connsiteY8" fmla="*/ 19247 h 36318"/>
              <a:gd name="connsiteX9" fmla="*/ 82622 w 95322"/>
              <a:gd name="connsiteY9" fmla="*/ 22422 h 36318"/>
              <a:gd name="connsiteX10" fmla="*/ 66747 w 95322"/>
              <a:gd name="connsiteY10" fmla="*/ 25597 h 36318"/>
              <a:gd name="connsiteX11" fmla="*/ 57222 w 95322"/>
              <a:gd name="connsiteY11" fmla="*/ 35122 h 36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5322" h="36318">
                <a:moveTo>
                  <a:pt x="57222" y="35122"/>
                </a:moveTo>
                <a:cubicBezTo>
                  <a:pt x="46639" y="36180"/>
                  <a:pt x="20732" y="36318"/>
                  <a:pt x="3247" y="31947"/>
                </a:cubicBezTo>
                <a:cubicBezTo>
                  <a:pt x="0" y="31135"/>
                  <a:pt x="3699" y="24367"/>
                  <a:pt x="6422" y="22422"/>
                </a:cubicBezTo>
                <a:cubicBezTo>
                  <a:pt x="11869" y="18531"/>
                  <a:pt x="19122" y="18189"/>
                  <a:pt x="25472" y="16072"/>
                </a:cubicBezTo>
                <a:lnTo>
                  <a:pt x="34997" y="12897"/>
                </a:lnTo>
                <a:cubicBezTo>
                  <a:pt x="37114" y="9722"/>
                  <a:pt x="38367" y="5756"/>
                  <a:pt x="41347" y="3372"/>
                </a:cubicBezTo>
                <a:cubicBezTo>
                  <a:pt x="43960" y="1281"/>
                  <a:pt x="47531" y="0"/>
                  <a:pt x="50872" y="197"/>
                </a:cubicBezTo>
                <a:cubicBezTo>
                  <a:pt x="65813" y="1076"/>
                  <a:pt x="80505" y="4430"/>
                  <a:pt x="95322" y="6547"/>
                </a:cubicBezTo>
                <a:cubicBezTo>
                  <a:pt x="94264" y="10780"/>
                  <a:pt x="94873" y="15840"/>
                  <a:pt x="92147" y="19247"/>
                </a:cubicBezTo>
                <a:cubicBezTo>
                  <a:pt x="90056" y="21860"/>
                  <a:pt x="85869" y="21610"/>
                  <a:pt x="82622" y="22422"/>
                </a:cubicBezTo>
                <a:cubicBezTo>
                  <a:pt x="77387" y="23731"/>
                  <a:pt x="72039" y="24539"/>
                  <a:pt x="66747" y="25597"/>
                </a:cubicBezTo>
                <a:cubicBezTo>
                  <a:pt x="54731" y="33607"/>
                  <a:pt x="67805" y="34064"/>
                  <a:pt x="57222" y="35122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자유형 52"/>
          <p:cNvSpPr/>
          <p:nvPr/>
        </p:nvSpPr>
        <p:spPr>
          <a:xfrm>
            <a:off x="4776788" y="2671763"/>
            <a:ext cx="71566" cy="85725"/>
          </a:xfrm>
          <a:custGeom>
            <a:avLst/>
            <a:gdLst>
              <a:gd name="connsiteX0" fmla="*/ 23812 w 71566"/>
              <a:gd name="connsiteY0" fmla="*/ 2381 h 85725"/>
              <a:gd name="connsiteX1" fmla="*/ 14287 w 71566"/>
              <a:gd name="connsiteY1" fmla="*/ 4762 h 85725"/>
              <a:gd name="connsiteX2" fmla="*/ 0 w 71566"/>
              <a:gd name="connsiteY2" fmla="*/ 14287 h 85725"/>
              <a:gd name="connsiteX3" fmla="*/ 2381 w 71566"/>
              <a:gd name="connsiteY3" fmla="*/ 21431 h 85725"/>
              <a:gd name="connsiteX4" fmla="*/ 9525 w 71566"/>
              <a:gd name="connsiteY4" fmla="*/ 23812 h 85725"/>
              <a:gd name="connsiteX5" fmla="*/ 23812 w 71566"/>
              <a:gd name="connsiteY5" fmla="*/ 35718 h 85725"/>
              <a:gd name="connsiteX6" fmla="*/ 19050 w 71566"/>
              <a:gd name="connsiteY6" fmla="*/ 64293 h 85725"/>
              <a:gd name="connsiteX7" fmla="*/ 21431 w 71566"/>
              <a:gd name="connsiteY7" fmla="*/ 78581 h 85725"/>
              <a:gd name="connsiteX8" fmla="*/ 35718 w 71566"/>
              <a:gd name="connsiteY8" fmla="*/ 85725 h 85725"/>
              <a:gd name="connsiteX9" fmla="*/ 42862 w 71566"/>
              <a:gd name="connsiteY9" fmla="*/ 83343 h 85725"/>
              <a:gd name="connsiteX10" fmla="*/ 57150 w 71566"/>
              <a:gd name="connsiteY10" fmla="*/ 66675 h 85725"/>
              <a:gd name="connsiteX11" fmla="*/ 64293 w 71566"/>
              <a:gd name="connsiteY11" fmla="*/ 59531 h 85725"/>
              <a:gd name="connsiteX12" fmla="*/ 69056 w 71566"/>
              <a:gd name="connsiteY12" fmla="*/ 45243 h 85725"/>
              <a:gd name="connsiteX13" fmla="*/ 71437 w 71566"/>
              <a:gd name="connsiteY13" fmla="*/ 38100 h 85725"/>
              <a:gd name="connsiteX14" fmla="*/ 69056 w 71566"/>
              <a:gd name="connsiteY14" fmla="*/ 21431 h 85725"/>
              <a:gd name="connsiteX15" fmla="*/ 61912 w 71566"/>
              <a:gd name="connsiteY15" fmla="*/ 19050 h 85725"/>
              <a:gd name="connsiteX16" fmla="*/ 45243 w 71566"/>
              <a:gd name="connsiteY16" fmla="*/ 9525 h 85725"/>
              <a:gd name="connsiteX17" fmla="*/ 33337 w 71566"/>
              <a:gd name="connsiteY17" fmla="*/ 0 h 85725"/>
              <a:gd name="connsiteX18" fmla="*/ 23812 w 71566"/>
              <a:gd name="connsiteY18" fmla="*/ 2381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1566" h="85725">
                <a:moveTo>
                  <a:pt x="23812" y="2381"/>
                </a:moveTo>
                <a:cubicBezTo>
                  <a:pt x="20637" y="3175"/>
                  <a:pt x="17214" y="3298"/>
                  <a:pt x="14287" y="4762"/>
                </a:cubicBezTo>
                <a:cubicBezTo>
                  <a:pt x="9168" y="7322"/>
                  <a:pt x="0" y="14287"/>
                  <a:pt x="0" y="14287"/>
                </a:cubicBezTo>
                <a:cubicBezTo>
                  <a:pt x="794" y="16668"/>
                  <a:pt x="606" y="19656"/>
                  <a:pt x="2381" y="21431"/>
                </a:cubicBezTo>
                <a:cubicBezTo>
                  <a:pt x="4156" y="23206"/>
                  <a:pt x="7280" y="22689"/>
                  <a:pt x="9525" y="23812"/>
                </a:cubicBezTo>
                <a:cubicBezTo>
                  <a:pt x="16152" y="27126"/>
                  <a:pt x="18549" y="30455"/>
                  <a:pt x="23812" y="35718"/>
                </a:cubicBezTo>
                <a:cubicBezTo>
                  <a:pt x="21304" y="45750"/>
                  <a:pt x="19050" y="53144"/>
                  <a:pt x="19050" y="64293"/>
                </a:cubicBezTo>
                <a:cubicBezTo>
                  <a:pt x="19050" y="69121"/>
                  <a:pt x="19272" y="74262"/>
                  <a:pt x="21431" y="78581"/>
                </a:cubicBezTo>
                <a:cubicBezTo>
                  <a:pt x="23276" y="82272"/>
                  <a:pt x="32339" y="84598"/>
                  <a:pt x="35718" y="85725"/>
                </a:cubicBezTo>
                <a:cubicBezTo>
                  <a:pt x="38099" y="84931"/>
                  <a:pt x="40773" y="84735"/>
                  <a:pt x="42862" y="83343"/>
                </a:cubicBezTo>
                <a:cubicBezTo>
                  <a:pt x="48772" y="79403"/>
                  <a:pt x="52747" y="71812"/>
                  <a:pt x="57150" y="66675"/>
                </a:cubicBezTo>
                <a:cubicBezTo>
                  <a:pt x="59341" y="64118"/>
                  <a:pt x="61912" y="61912"/>
                  <a:pt x="64293" y="59531"/>
                </a:cubicBezTo>
                <a:lnTo>
                  <a:pt x="69056" y="45243"/>
                </a:lnTo>
                <a:lnTo>
                  <a:pt x="71437" y="38100"/>
                </a:lnTo>
                <a:cubicBezTo>
                  <a:pt x="70643" y="32544"/>
                  <a:pt x="71566" y="26451"/>
                  <a:pt x="69056" y="21431"/>
                </a:cubicBezTo>
                <a:cubicBezTo>
                  <a:pt x="67933" y="19186"/>
                  <a:pt x="64219" y="20039"/>
                  <a:pt x="61912" y="19050"/>
                </a:cubicBezTo>
                <a:cubicBezTo>
                  <a:pt x="53456" y="15426"/>
                  <a:pt x="52415" y="14306"/>
                  <a:pt x="45243" y="9525"/>
                </a:cubicBezTo>
                <a:cubicBezTo>
                  <a:pt x="41586" y="4039"/>
                  <a:pt x="41006" y="0"/>
                  <a:pt x="33337" y="0"/>
                </a:cubicBezTo>
                <a:cubicBezTo>
                  <a:pt x="29290" y="0"/>
                  <a:pt x="26987" y="1587"/>
                  <a:pt x="23812" y="2381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자유형 53"/>
          <p:cNvSpPr/>
          <p:nvPr/>
        </p:nvSpPr>
        <p:spPr>
          <a:xfrm>
            <a:off x="4862513" y="2668497"/>
            <a:ext cx="59509" cy="31841"/>
          </a:xfrm>
          <a:custGeom>
            <a:avLst/>
            <a:gdLst>
              <a:gd name="connsiteX0" fmla="*/ 45243 w 59509"/>
              <a:gd name="connsiteY0" fmla="*/ 19934 h 31841"/>
              <a:gd name="connsiteX1" fmla="*/ 26193 w 59509"/>
              <a:gd name="connsiteY1" fmla="*/ 19934 h 31841"/>
              <a:gd name="connsiteX2" fmla="*/ 23812 w 59509"/>
              <a:gd name="connsiteY2" fmla="*/ 27078 h 31841"/>
              <a:gd name="connsiteX3" fmla="*/ 14287 w 59509"/>
              <a:gd name="connsiteY3" fmla="*/ 31841 h 31841"/>
              <a:gd name="connsiteX4" fmla="*/ 7143 w 59509"/>
              <a:gd name="connsiteY4" fmla="*/ 29459 h 31841"/>
              <a:gd name="connsiteX5" fmla="*/ 4762 w 59509"/>
              <a:gd name="connsiteY5" fmla="*/ 17553 h 31841"/>
              <a:gd name="connsiteX6" fmla="*/ 0 w 59509"/>
              <a:gd name="connsiteY6" fmla="*/ 10409 h 31841"/>
              <a:gd name="connsiteX7" fmla="*/ 7143 w 59509"/>
              <a:gd name="connsiteY7" fmla="*/ 5647 h 31841"/>
              <a:gd name="connsiteX8" fmla="*/ 21431 w 59509"/>
              <a:gd name="connsiteY8" fmla="*/ 3266 h 31841"/>
              <a:gd name="connsiteX9" fmla="*/ 28575 w 59509"/>
              <a:gd name="connsiteY9" fmla="*/ 884 h 31841"/>
              <a:gd name="connsiteX10" fmla="*/ 57150 w 59509"/>
              <a:gd name="connsiteY10" fmla="*/ 3266 h 31841"/>
              <a:gd name="connsiteX11" fmla="*/ 54768 w 59509"/>
              <a:gd name="connsiteY11" fmla="*/ 10409 h 31841"/>
              <a:gd name="connsiteX12" fmla="*/ 47625 w 59509"/>
              <a:gd name="connsiteY12" fmla="*/ 15172 h 31841"/>
              <a:gd name="connsiteX13" fmla="*/ 45243 w 59509"/>
              <a:gd name="connsiteY13" fmla="*/ 19934 h 31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9509" h="31841">
                <a:moveTo>
                  <a:pt x="45243" y="19934"/>
                </a:moveTo>
                <a:cubicBezTo>
                  <a:pt x="41671" y="20728"/>
                  <a:pt x="36549" y="11304"/>
                  <a:pt x="26193" y="19934"/>
                </a:cubicBezTo>
                <a:cubicBezTo>
                  <a:pt x="24265" y="21541"/>
                  <a:pt x="25587" y="25303"/>
                  <a:pt x="23812" y="27078"/>
                </a:cubicBezTo>
                <a:cubicBezTo>
                  <a:pt x="21302" y="29588"/>
                  <a:pt x="17462" y="30253"/>
                  <a:pt x="14287" y="31841"/>
                </a:cubicBezTo>
                <a:cubicBezTo>
                  <a:pt x="11906" y="31047"/>
                  <a:pt x="8535" y="31548"/>
                  <a:pt x="7143" y="29459"/>
                </a:cubicBezTo>
                <a:cubicBezTo>
                  <a:pt x="4898" y="26091"/>
                  <a:pt x="6183" y="21343"/>
                  <a:pt x="4762" y="17553"/>
                </a:cubicBezTo>
                <a:cubicBezTo>
                  <a:pt x="3757" y="14873"/>
                  <a:pt x="1587" y="12790"/>
                  <a:pt x="0" y="10409"/>
                </a:cubicBezTo>
                <a:cubicBezTo>
                  <a:pt x="2381" y="8822"/>
                  <a:pt x="4428" y="6552"/>
                  <a:pt x="7143" y="5647"/>
                </a:cubicBezTo>
                <a:cubicBezTo>
                  <a:pt x="11724" y="4120"/>
                  <a:pt x="16718" y="4313"/>
                  <a:pt x="21431" y="3266"/>
                </a:cubicBezTo>
                <a:cubicBezTo>
                  <a:pt x="23881" y="2721"/>
                  <a:pt x="26194" y="1678"/>
                  <a:pt x="28575" y="884"/>
                </a:cubicBezTo>
                <a:cubicBezTo>
                  <a:pt x="38100" y="1678"/>
                  <a:pt x="48167" y="0"/>
                  <a:pt x="57150" y="3266"/>
                </a:cubicBezTo>
                <a:cubicBezTo>
                  <a:pt x="59509" y="4124"/>
                  <a:pt x="56336" y="8449"/>
                  <a:pt x="54768" y="10409"/>
                </a:cubicBezTo>
                <a:cubicBezTo>
                  <a:pt x="52980" y="12644"/>
                  <a:pt x="49914" y="13455"/>
                  <a:pt x="47625" y="15172"/>
                </a:cubicBezTo>
                <a:cubicBezTo>
                  <a:pt x="46727" y="15846"/>
                  <a:pt x="48815" y="19140"/>
                  <a:pt x="45243" y="19934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자유형 54"/>
          <p:cNvSpPr/>
          <p:nvPr/>
        </p:nvSpPr>
        <p:spPr>
          <a:xfrm>
            <a:off x="4468736" y="3181091"/>
            <a:ext cx="130397" cy="193495"/>
          </a:xfrm>
          <a:custGeom>
            <a:avLst/>
            <a:gdLst>
              <a:gd name="connsiteX0" fmla="*/ 79452 w 130397"/>
              <a:gd name="connsiteY0" fmla="*/ 45503 h 193495"/>
              <a:gd name="connsiteX1" fmla="*/ 77070 w 130397"/>
              <a:gd name="connsiteY1" fmla="*/ 7403 h 193495"/>
              <a:gd name="connsiteX2" fmla="*/ 69927 w 130397"/>
              <a:gd name="connsiteY2" fmla="*/ 2640 h 193495"/>
              <a:gd name="connsiteX3" fmla="*/ 34208 w 130397"/>
              <a:gd name="connsiteY3" fmla="*/ 259 h 193495"/>
              <a:gd name="connsiteX4" fmla="*/ 24683 w 130397"/>
              <a:gd name="connsiteY4" fmla="*/ 40740 h 193495"/>
              <a:gd name="connsiteX5" fmla="*/ 19920 w 130397"/>
              <a:gd name="connsiteY5" fmla="*/ 55028 h 193495"/>
              <a:gd name="connsiteX6" fmla="*/ 5633 w 130397"/>
              <a:gd name="connsiteY6" fmla="*/ 59790 h 193495"/>
              <a:gd name="connsiteX7" fmla="*/ 5633 w 130397"/>
              <a:gd name="connsiteY7" fmla="*/ 83603 h 193495"/>
              <a:gd name="connsiteX8" fmla="*/ 19920 w 130397"/>
              <a:gd name="connsiteY8" fmla="*/ 97890 h 193495"/>
              <a:gd name="connsiteX9" fmla="*/ 27064 w 130397"/>
              <a:gd name="connsiteY9" fmla="*/ 105034 h 193495"/>
              <a:gd name="connsiteX10" fmla="*/ 24683 w 130397"/>
              <a:gd name="connsiteY10" fmla="*/ 128847 h 193495"/>
              <a:gd name="connsiteX11" fmla="*/ 22302 w 130397"/>
              <a:gd name="connsiteY11" fmla="*/ 135990 h 193495"/>
              <a:gd name="connsiteX12" fmla="*/ 29445 w 130397"/>
              <a:gd name="connsiteY12" fmla="*/ 138372 h 193495"/>
              <a:gd name="connsiteX13" fmla="*/ 34208 w 130397"/>
              <a:gd name="connsiteY13" fmla="*/ 145515 h 193495"/>
              <a:gd name="connsiteX14" fmla="*/ 15158 w 130397"/>
              <a:gd name="connsiteY14" fmla="*/ 157422 h 193495"/>
              <a:gd name="connsiteX15" fmla="*/ 22302 w 130397"/>
              <a:gd name="connsiteY15" fmla="*/ 174090 h 193495"/>
              <a:gd name="connsiteX16" fmla="*/ 31827 w 130397"/>
              <a:gd name="connsiteY16" fmla="*/ 171709 h 193495"/>
              <a:gd name="connsiteX17" fmla="*/ 84214 w 130397"/>
              <a:gd name="connsiteY17" fmla="*/ 178853 h 193495"/>
              <a:gd name="connsiteX18" fmla="*/ 100883 w 130397"/>
              <a:gd name="connsiteY18" fmla="*/ 183615 h 193495"/>
              <a:gd name="connsiteX19" fmla="*/ 117552 w 130397"/>
              <a:gd name="connsiteY19" fmla="*/ 193140 h 193495"/>
              <a:gd name="connsiteX20" fmla="*/ 124695 w 130397"/>
              <a:gd name="connsiteY20" fmla="*/ 190759 h 193495"/>
              <a:gd name="connsiteX21" fmla="*/ 129458 w 130397"/>
              <a:gd name="connsiteY21" fmla="*/ 183615 h 193495"/>
              <a:gd name="connsiteX22" fmla="*/ 119933 w 130397"/>
              <a:gd name="connsiteY22" fmla="*/ 169328 h 193495"/>
              <a:gd name="connsiteX23" fmla="*/ 103264 w 130397"/>
              <a:gd name="connsiteY23" fmla="*/ 157422 h 193495"/>
              <a:gd name="connsiteX24" fmla="*/ 96120 w 130397"/>
              <a:gd name="connsiteY24" fmla="*/ 155040 h 193495"/>
              <a:gd name="connsiteX25" fmla="*/ 86595 w 130397"/>
              <a:gd name="connsiteY25" fmla="*/ 152659 h 193495"/>
              <a:gd name="connsiteX26" fmla="*/ 72308 w 130397"/>
              <a:gd name="connsiteY26" fmla="*/ 147897 h 193495"/>
              <a:gd name="connsiteX27" fmla="*/ 65164 w 130397"/>
              <a:gd name="connsiteY27" fmla="*/ 133609 h 193495"/>
              <a:gd name="connsiteX28" fmla="*/ 58020 w 130397"/>
              <a:gd name="connsiteY28" fmla="*/ 119322 h 193495"/>
              <a:gd name="connsiteX29" fmla="*/ 55639 w 130397"/>
              <a:gd name="connsiteY29" fmla="*/ 109797 h 193495"/>
              <a:gd name="connsiteX30" fmla="*/ 69927 w 130397"/>
              <a:gd name="connsiteY30" fmla="*/ 81222 h 193495"/>
              <a:gd name="connsiteX31" fmla="*/ 74689 w 130397"/>
              <a:gd name="connsiteY31" fmla="*/ 74078 h 193495"/>
              <a:gd name="connsiteX32" fmla="*/ 77070 w 130397"/>
              <a:gd name="connsiteY32" fmla="*/ 66934 h 193495"/>
              <a:gd name="connsiteX33" fmla="*/ 79452 w 130397"/>
              <a:gd name="connsiteY33" fmla="*/ 45503 h 193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30397" h="193495">
                <a:moveTo>
                  <a:pt x="79452" y="45503"/>
                </a:moveTo>
                <a:cubicBezTo>
                  <a:pt x="78658" y="32803"/>
                  <a:pt x="79830" y="19825"/>
                  <a:pt x="77070" y="7403"/>
                </a:cubicBezTo>
                <a:cubicBezTo>
                  <a:pt x="76449" y="4609"/>
                  <a:pt x="72750" y="3110"/>
                  <a:pt x="69927" y="2640"/>
                </a:cubicBezTo>
                <a:cubicBezTo>
                  <a:pt x="58157" y="678"/>
                  <a:pt x="46114" y="1053"/>
                  <a:pt x="34208" y="259"/>
                </a:cubicBezTo>
                <a:cubicBezTo>
                  <a:pt x="16357" y="12161"/>
                  <a:pt x="30503" y="0"/>
                  <a:pt x="24683" y="40740"/>
                </a:cubicBezTo>
                <a:cubicBezTo>
                  <a:pt x="23973" y="45710"/>
                  <a:pt x="24683" y="53441"/>
                  <a:pt x="19920" y="55028"/>
                </a:cubicBezTo>
                <a:lnTo>
                  <a:pt x="5633" y="59790"/>
                </a:lnTo>
                <a:cubicBezTo>
                  <a:pt x="2773" y="68371"/>
                  <a:pt x="0" y="73141"/>
                  <a:pt x="5633" y="83603"/>
                </a:cubicBezTo>
                <a:cubicBezTo>
                  <a:pt x="8826" y="89533"/>
                  <a:pt x="15158" y="93128"/>
                  <a:pt x="19920" y="97890"/>
                </a:cubicBezTo>
                <a:lnTo>
                  <a:pt x="27064" y="105034"/>
                </a:lnTo>
                <a:cubicBezTo>
                  <a:pt x="26270" y="112972"/>
                  <a:pt x="25896" y="120962"/>
                  <a:pt x="24683" y="128847"/>
                </a:cubicBezTo>
                <a:cubicBezTo>
                  <a:pt x="24301" y="131328"/>
                  <a:pt x="21180" y="133745"/>
                  <a:pt x="22302" y="135990"/>
                </a:cubicBezTo>
                <a:cubicBezTo>
                  <a:pt x="23424" y="138235"/>
                  <a:pt x="27064" y="137578"/>
                  <a:pt x="29445" y="138372"/>
                </a:cubicBezTo>
                <a:cubicBezTo>
                  <a:pt x="31033" y="140753"/>
                  <a:pt x="33737" y="142692"/>
                  <a:pt x="34208" y="145515"/>
                </a:cubicBezTo>
                <a:cubicBezTo>
                  <a:pt x="36026" y="156419"/>
                  <a:pt x="20367" y="155934"/>
                  <a:pt x="15158" y="157422"/>
                </a:cubicBezTo>
                <a:cubicBezTo>
                  <a:pt x="15840" y="160151"/>
                  <a:pt x="17816" y="172595"/>
                  <a:pt x="22302" y="174090"/>
                </a:cubicBezTo>
                <a:cubicBezTo>
                  <a:pt x="25407" y="175125"/>
                  <a:pt x="28652" y="172503"/>
                  <a:pt x="31827" y="171709"/>
                </a:cubicBezTo>
                <a:cubicBezTo>
                  <a:pt x="54336" y="179212"/>
                  <a:pt x="30553" y="171853"/>
                  <a:pt x="84214" y="178853"/>
                </a:cubicBezTo>
                <a:cubicBezTo>
                  <a:pt x="89126" y="179494"/>
                  <a:pt x="96040" y="182001"/>
                  <a:pt x="100883" y="183615"/>
                </a:cubicBezTo>
                <a:cubicBezTo>
                  <a:pt x="104338" y="185919"/>
                  <a:pt x="113705" y="192590"/>
                  <a:pt x="117552" y="193140"/>
                </a:cubicBezTo>
                <a:cubicBezTo>
                  <a:pt x="120037" y="193495"/>
                  <a:pt x="122314" y="191553"/>
                  <a:pt x="124695" y="190759"/>
                </a:cubicBezTo>
                <a:cubicBezTo>
                  <a:pt x="126283" y="188378"/>
                  <a:pt x="128987" y="186438"/>
                  <a:pt x="129458" y="183615"/>
                </a:cubicBezTo>
                <a:cubicBezTo>
                  <a:pt x="130397" y="177985"/>
                  <a:pt x="122968" y="171930"/>
                  <a:pt x="119933" y="169328"/>
                </a:cubicBezTo>
                <a:cubicBezTo>
                  <a:pt x="118419" y="168030"/>
                  <a:pt x="106283" y="158931"/>
                  <a:pt x="103264" y="157422"/>
                </a:cubicBezTo>
                <a:cubicBezTo>
                  <a:pt x="101019" y="156299"/>
                  <a:pt x="98534" y="155730"/>
                  <a:pt x="96120" y="155040"/>
                </a:cubicBezTo>
                <a:cubicBezTo>
                  <a:pt x="92973" y="154141"/>
                  <a:pt x="89730" y="153599"/>
                  <a:pt x="86595" y="152659"/>
                </a:cubicBezTo>
                <a:cubicBezTo>
                  <a:pt x="81787" y="151217"/>
                  <a:pt x="72308" y="147897"/>
                  <a:pt x="72308" y="147897"/>
                </a:cubicBezTo>
                <a:cubicBezTo>
                  <a:pt x="66323" y="129941"/>
                  <a:pt x="74396" y="152074"/>
                  <a:pt x="65164" y="133609"/>
                </a:cubicBezTo>
                <a:cubicBezTo>
                  <a:pt x="55308" y="113897"/>
                  <a:pt x="71666" y="139787"/>
                  <a:pt x="58020" y="119322"/>
                </a:cubicBezTo>
                <a:cubicBezTo>
                  <a:pt x="57226" y="116147"/>
                  <a:pt x="55313" y="113053"/>
                  <a:pt x="55639" y="109797"/>
                </a:cubicBezTo>
                <a:cubicBezTo>
                  <a:pt x="56799" y="98198"/>
                  <a:pt x="63788" y="90430"/>
                  <a:pt x="69927" y="81222"/>
                </a:cubicBezTo>
                <a:cubicBezTo>
                  <a:pt x="71514" y="78841"/>
                  <a:pt x="73784" y="76793"/>
                  <a:pt x="74689" y="74078"/>
                </a:cubicBezTo>
                <a:lnTo>
                  <a:pt x="77070" y="66934"/>
                </a:lnTo>
                <a:lnTo>
                  <a:pt x="79452" y="45503"/>
                </a:ln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7" name="자유형 56"/>
          <p:cNvSpPr/>
          <p:nvPr/>
        </p:nvSpPr>
        <p:spPr>
          <a:xfrm>
            <a:off x="4525465" y="3468266"/>
            <a:ext cx="140401" cy="139328"/>
          </a:xfrm>
          <a:custGeom>
            <a:avLst/>
            <a:gdLst>
              <a:gd name="connsiteX0" fmla="*/ 94160 w 140401"/>
              <a:gd name="connsiteY0" fmla="*/ 139328 h 139328"/>
              <a:gd name="connsiteX1" fmla="*/ 79873 w 140401"/>
              <a:gd name="connsiteY1" fmla="*/ 132184 h 139328"/>
              <a:gd name="connsiteX2" fmla="*/ 75110 w 140401"/>
              <a:gd name="connsiteY2" fmla="*/ 125040 h 139328"/>
              <a:gd name="connsiteX3" fmla="*/ 72729 w 140401"/>
              <a:gd name="connsiteY3" fmla="*/ 117897 h 139328"/>
              <a:gd name="connsiteX4" fmla="*/ 67966 w 140401"/>
              <a:gd name="connsiteY4" fmla="*/ 110753 h 139328"/>
              <a:gd name="connsiteX5" fmla="*/ 65585 w 140401"/>
              <a:gd name="connsiteY5" fmla="*/ 101228 h 139328"/>
              <a:gd name="connsiteX6" fmla="*/ 63204 w 140401"/>
              <a:gd name="connsiteY6" fmla="*/ 94084 h 139328"/>
              <a:gd name="connsiteX7" fmla="*/ 60823 w 140401"/>
              <a:gd name="connsiteY7" fmla="*/ 77415 h 139328"/>
              <a:gd name="connsiteX8" fmla="*/ 53679 w 140401"/>
              <a:gd name="connsiteY8" fmla="*/ 75034 h 139328"/>
              <a:gd name="connsiteX9" fmla="*/ 39391 w 140401"/>
              <a:gd name="connsiteY9" fmla="*/ 77415 h 139328"/>
              <a:gd name="connsiteX10" fmla="*/ 34629 w 140401"/>
              <a:gd name="connsiteY10" fmla="*/ 84559 h 139328"/>
              <a:gd name="connsiteX11" fmla="*/ 20341 w 140401"/>
              <a:gd name="connsiteY11" fmla="*/ 89322 h 139328"/>
              <a:gd name="connsiteX12" fmla="*/ 3673 w 140401"/>
              <a:gd name="connsiteY12" fmla="*/ 86940 h 139328"/>
              <a:gd name="connsiteX13" fmla="*/ 3673 w 140401"/>
              <a:gd name="connsiteY13" fmla="*/ 67890 h 139328"/>
              <a:gd name="connsiteX14" fmla="*/ 29866 w 140401"/>
              <a:gd name="connsiteY14" fmla="*/ 60747 h 139328"/>
              <a:gd name="connsiteX15" fmla="*/ 48916 w 140401"/>
              <a:gd name="connsiteY15" fmla="*/ 53603 h 139328"/>
              <a:gd name="connsiteX16" fmla="*/ 63204 w 140401"/>
              <a:gd name="connsiteY16" fmla="*/ 41697 h 139328"/>
              <a:gd name="connsiteX17" fmla="*/ 79873 w 140401"/>
              <a:gd name="connsiteY17" fmla="*/ 34553 h 139328"/>
              <a:gd name="connsiteX18" fmla="*/ 82254 w 140401"/>
              <a:gd name="connsiteY18" fmla="*/ 27409 h 139328"/>
              <a:gd name="connsiteX19" fmla="*/ 84635 w 140401"/>
              <a:gd name="connsiteY19" fmla="*/ 17884 h 139328"/>
              <a:gd name="connsiteX20" fmla="*/ 94160 w 140401"/>
              <a:gd name="connsiteY20" fmla="*/ 15503 h 139328"/>
              <a:gd name="connsiteX21" fmla="*/ 98923 w 140401"/>
              <a:gd name="connsiteY21" fmla="*/ 8359 h 139328"/>
              <a:gd name="connsiteX22" fmla="*/ 101304 w 140401"/>
              <a:gd name="connsiteY22" fmla="*/ 1215 h 139328"/>
              <a:gd name="connsiteX23" fmla="*/ 110829 w 140401"/>
              <a:gd name="connsiteY23" fmla="*/ 3597 h 139328"/>
              <a:gd name="connsiteX24" fmla="*/ 115591 w 140401"/>
              <a:gd name="connsiteY24" fmla="*/ 10740 h 139328"/>
              <a:gd name="connsiteX25" fmla="*/ 117973 w 140401"/>
              <a:gd name="connsiteY25" fmla="*/ 20265 h 139328"/>
              <a:gd name="connsiteX26" fmla="*/ 122735 w 140401"/>
              <a:gd name="connsiteY26" fmla="*/ 34553 h 139328"/>
              <a:gd name="connsiteX27" fmla="*/ 125116 w 140401"/>
              <a:gd name="connsiteY27" fmla="*/ 41697 h 139328"/>
              <a:gd name="connsiteX28" fmla="*/ 129879 w 140401"/>
              <a:gd name="connsiteY28" fmla="*/ 48840 h 139328"/>
              <a:gd name="connsiteX29" fmla="*/ 120354 w 140401"/>
              <a:gd name="connsiteY29" fmla="*/ 91703 h 139328"/>
              <a:gd name="connsiteX30" fmla="*/ 115591 w 140401"/>
              <a:gd name="connsiteY30" fmla="*/ 84559 h 139328"/>
              <a:gd name="connsiteX31" fmla="*/ 115591 w 140401"/>
              <a:gd name="connsiteY31" fmla="*/ 117897 h 139328"/>
              <a:gd name="connsiteX32" fmla="*/ 113210 w 140401"/>
              <a:gd name="connsiteY32" fmla="*/ 134565 h 139328"/>
              <a:gd name="connsiteX33" fmla="*/ 98923 w 140401"/>
              <a:gd name="connsiteY33" fmla="*/ 139328 h 139328"/>
              <a:gd name="connsiteX34" fmla="*/ 94160 w 140401"/>
              <a:gd name="connsiteY34" fmla="*/ 139328 h 139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40401" h="139328">
                <a:moveTo>
                  <a:pt x="94160" y="139328"/>
                </a:moveTo>
                <a:cubicBezTo>
                  <a:pt x="88348" y="137391"/>
                  <a:pt x="84490" y="136802"/>
                  <a:pt x="79873" y="132184"/>
                </a:cubicBezTo>
                <a:cubicBezTo>
                  <a:pt x="77849" y="130160"/>
                  <a:pt x="76698" y="127421"/>
                  <a:pt x="75110" y="125040"/>
                </a:cubicBezTo>
                <a:cubicBezTo>
                  <a:pt x="74316" y="122659"/>
                  <a:pt x="73851" y="120142"/>
                  <a:pt x="72729" y="117897"/>
                </a:cubicBezTo>
                <a:cubicBezTo>
                  <a:pt x="71449" y="115337"/>
                  <a:pt x="69093" y="113384"/>
                  <a:pt x="67966" y="110753"/>
                </a:cubicBezTo>
                <a:cubicBezTo>
                  <a:pt x="66677" y="107745"/>
                  <a:pt x="66484" y="104375"/>
                  <a:pt x="65585" y="101228"/>
                </a:cubicBezTo>
                <a:cubicBezTo>
                  <a:pt x="64895" y="98814"/>
                  <a:pt x="63998" y="96465"/>
                  <a:pt x="63204" y="94084"/>
                </a:cubicBezTo>
                <a:cubicBezTo>
                  <a:pt x="62410" y="88528"/>
                  <a:pt x="63333" y="82435"/>
                  <a:pt x="60823" y="77415"/>
                </a:cubicBezTo>
                <a:cubicBezTo>
                  <a:pt x="59700" y="75170"/>
                  <a:pt x="56189" y="75034"/>
                  <a:pt x="53679" y="75034"/>
                </a:cubicBezTo>
                <a:cubicBezTo>
                  <a:pt x="48851" y="75034"/>
                  <a:pt x="44154" y="76621"/>
                  <a:pt x="39391" y="77415"/>
                </a:cubicBezTo>
                <a:cubicBezTo>
                  <a:pt x="37804" y="79796"/>
                  <a:pt x="37056" y="83042"/>
                  <a:pt x="34629" y="84559"/>
                </a:cubicBezTo>
                <a:cubicBezTo>
                  <a:pt x="30372" y="87220"/>
                  <a:pt x="20341" y="89322"/>
                  <a:pt x="20341" y="89322"/>
                </a:cubicBezTo>
                <a:cubicBezTo>
                  <a:pt x="14785" y="88528"/>
                  <a:pt x="8432" y="89915"/>
                  <a:pt x="3673" y="86940"/>
                </a:cubicBezTo>
                <a:cubicBezTo>
                  <a:pt x="0" y="84644"/>
                  <a:pt x="994" y="70186"/>
                  <a:pt x="3673" y="67890"/>
                </a:cubicBezTo>
                <a:cubicBezTo>
                  <a:pt x="7351" y="64738"/>
                  <a:pt x="24687" y="61783"/>
                  <a:pt x="29866" y="60747"/>
                </a:cubicBezTo>
                <a:cubicBezTo>
                  <a:pt x="46620" y="49577"/>
                  <a:pt x="25376" y="62431"/>
                  <a:pt x="48916" y="53603"/>
                </a:cubicBezTo>
                <a:cubicBezTo>
                  <a:pt x="56870" y="50620"/>
                  <a:pt x="56380" y="46571"/>
                  <a:pt x="63204" y="41697"/>
                </a:cubicBezTo>
                <a:cubicBezTo>
                  <a:pt x="68356" y="38017"/>
                  <a:pt x="74041" y="36497"/>
                  <a:pt x="79873" y="34553"/>
                </a:cubicBezTo>
                <a:cubicBezTo>
                  <a:pt x="80667" y="32172"/>
                  <a:pt x="81564" y="29823"/>
                  <a:pt x="82254" y="27409"/>
                </a:cubicBezTo>
                <a:cubicBezTo>
                  <a:pt x="83153" y="24262"/>
                  <a:pt x="82321" y="20198"/>
                  <a:pt x="84635" y="17884"/>
                </a:cubicBezTo>
                <a:cubicBezTo>
                  <a:pt x="86949" y="15570"/>
                  <a:pt x="90985" y="16297"/>
                  <a:pt x="94160" y="15503"/>
                </a:cubicBezTo>
                <a:cubicBezTo>
                  <a:pt x="95748" y="13122"/>
                  <a:pt x="97643" y="10919"/>
                  <a:pt x="98923" y="8359"/>
                </a:cubicBezTo>
                <a:cubicBezTo>
                  <a:pt x="100046" y="6114"/>
                  <a:pt x="98973" y="2147"/>
                  <a:pt x="101304" y="1215"/>
                </a:cubicBezTo>
                <a:cubicBezTo>
                  <a:pt x="104343" y="0"/>
                  <a:pt x="107654" y="2803"/>
                  <a:pt x="110829" y="3597"/>
                </a:cubicBezTo>
                <a:cubicBezTo>
                  <a:pt x="112416" y="5978"/>
                  <a:pt x="114464" y="8110"/>
                  <a:pt x="115591" y="10740"/>
                </a:cubicBezTo>
                <a:cubicBezTo>
                  <a:pt x="116880" y="13748"/>
                  <a:pt x="117033" y="17130"/>
                  <a:pt x="117973" y="20265"/>
                </a:cubicBezTo>
                <a:cubicBezTo>
                  <a:pt x="119416" y="25073"/>
                  <a:pt x="121148" y="29790"/>
                  <a:pt x="122735" y="34553"/>
                </a:cubicBezTo>
                <a:cubicBezTo>
                  <a:pt x="123529" y="36934"/>
                  <a:pt x="123723" y="39609"/>
                  <a:pt x="125116" y="41697"/>
                </a:cubicBezTo>
                <a:lnTo>
                  <a:pt x="129879" y="48840"/>
                </a:lnTo>
                <a:cubicBezTo>
                  <a:pt x="129151" y="63407"/>
                  <a:pt x="140401" y="111748"/>
                  <a:pt x="120354" y="91703"/>
                </a:cubicBezTo>
                <a:cubicBezTo>
                  <a:pt x="118330" y="89679"/>
                  <a:pt x="117179" y="86940"/>
                  <a:pt x="115591" y="84559"/>
                </a:cubicBezTo>
                <a:cubicBezTo>
                  <a:pt x="109691" y="102261"/>
                  <a:pt x="115591" y="81377"/>
                  <a:pt x="115591" y="117897"/>
                </a:cubicBezTo>
                <a:cubicBezTo>
                  <a:pt x="115591" y="123509"/>
                  <a:pt x="116656" y="130135"/>
                  <a:pt x="113210" y="134565"/>
                </a:cubicBezTo>
                <a:cubicBezTo>
                  <a:pt x="110128" y="138528"/>
                  <a:pt x="103413" y="137083"/>
                  <a:pt x="98923" y="139328"/>
                </a:cubicBezTo>
                <a:lnTo>
                  <a:pt x="94160" y="139328"/>
                </a:ln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자유형 57"/>
          <p:cNvSpPr/>
          <p:nvPr/>
        </p:nvSpPr>
        <p:spPr>
          <a:xfrm>
            <a:off x="4526703" y="3401828"/>
            <a:ext cx="42519" cy="44535"/>
          </a:xfrm>
          <a:custGeom>
            <a:avLst/>
            <a:gdLst>
              <a:gd name="connsiteX0" fmla="*/ 40535 w 42519"/>
              <a:gd name="connsiteY0" fmla="*/ 24791 h 44535"/>
              <a:gd name="connsiteX1" fmla="*/ 23866 w 42519"/>
              <a:gd name="connsiteY1" fmla="*/ 34316 h 44535"/>
              <a:gd name="connsiteX2" fmla="*/ 9578 w 42519"/>
              <a:gd name="connsiteY2" fmla="*/ 39078 h 44535"/>
              <a:gd name="connsiteX3" fmla="*/ 2435 w 42519"/>
              <a:gd name="connsiteY3" fmla="*/ 43841 h 44535"/>
              <a:gd name="connsiteX4" fmla="*/ 53 w 42519"/>
              <a:gd name="connsiteY4" fmla="*/ 36697 h 44535"/>
              <a:gd name="connsiteX5" fmla="*/ 4816 w 42519"/>
              <a:gd name="connsiteY5" fmla="*/ 3360 h 44535"/>
              <a:gd name="connsiteX6" fmla="*/ 35772 w 42519"/>
              <a:gd name="connsiteY6" fmla="*/ 5741 h 44535"/>
              <a:gd name="connsiteX7" fmla="*/ 40535 w 42519"/>
              <a:gd name="connsiteY7" fmla="*/ 24791 h 44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519" h="44535">
                <a:moveTo>
                  <a:pt x="40535" y="24791"/>
                </a:moveTo>
                <a:cubicBezTo>
                  <a:pt x="38551" y="29554"/>
                  <a:pt x="31415" y="31297"/>
                  <a:pt x="23866" y="34316"/>
                </a:cubicBezTo>
                <a:cubicBezTo>
                  <a:pt x="19205" y="36180"/>
                  <a:pt x="9578" y="39078"/>
                  <a:pt x="9578" y="39078"/>
                </a:cubicBezTo>
                <a:cubicBezTo>
                  <a:pt x="7197" y="40666"/>
                  <a:pt x="5211" y="44535"/>
                  <a:pt x="2435" y="43841"/>
                </a:cubicBezTo>
                <a:cubicBezTo>
                  <a:pt x="0" y="43232"/>
                  <a:pt x="53" y="39207"/>
                  <a:pt x="53" y="36697"/>
                </a:cubicBezTo>
                <a:cubicBezTo>
                  <a:pt x="53" y="15831"/>
                  <a:pt x="409" y="16580"/>
                  <a:pt x="4816" y="3360"/>
                </a:cubicBezTo>
                <a:cubicBezTo>
                  <a:pt x="15135" y="4154"/>
                  <a:pt x="27161" y="0"/>
                  <a:pt x="35772" y="5741"/>
                </a:cubicBezTo>
                <a:cubicBezTo>
                  <a:pt x="40442" y="8854"/>
                  <a:pt x="42519" y="20029"/>
                  <a:pt x="40535" y="24791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자유형 60"/>
          <p:cNvSpPr/>
          <p:nvPr/>
        </p:nvSpPr>
        <p:spPr>
          <a:xfrm>
            <a:off x="1014821" y="1512117"/>
            <a:ext cx="2541179" cy="1078683"/>
          </a:xfrm>
          <a:custGeom>
            <a:avLst/>
            <a:gdLst>
              <a:gd name="connsiteX0" fmla="*/ 1639479 w 2541179"/>
              <a:gd name="connsiteY0" fmla="*/ 18233 h 1078683"/>
              <a:gd name="connsiteX1" fmla="*/ 1629954 w 2541179"/>
              <a:gd name="connsiteY1" fmla="*/ 21408 h 1078683"/>
              <a:gd name="connsiteX2" fmla="*/ 1572804 w 2541179"/>
              <a:gd name="connsiteY2" fmla="*/ 27758 h 1078683"/>
              <a:gd name="connsiteX3" fmla="*/ 1553754 w 2541179"/>
              <a:gd name="connsiteY3" fmla="*/ 34108 h 1078683"/>
              <a:gd name="connsiteX4" fmla="*/ 1544229 w 2541179"/>
              <a:gd name="connsiteY4" fmla="*/ 37283 h 1078683"/>
              <a:gd name="connsiteX5" fmla="*/ 1525179 w 2541179"/>
              <a:gd name="connsiteY5" fmla="*/ 49983 h 1078683"/>
              <a:gd name="connsiteX6" fmla="*/ 1483904 w 2541179"/>
              <a:gd name="connsiteY6" fmla="*/ 59508 h 1078683"/>
              <a:gd name="connsiteX7" fmla="*/ 1474379 w 2541179"/>
              <a:gd name="connsiteY7" fmla="*/ 62683 h 1078683"/>
              <a:gd name="connsiteX8" fmla="*/ 1423579 w 2541179"/>
              <a:gd name="connsiteY8" fmla="*/ 69033 h 1078683"/>
              <a:gd name="connsiteX9" fmla="*/ 1420404 w 2541179"/>
              <a:gd name="connsiteY9" fmla="*/ 81733 h 1078683"/>
              <a:gd name="connsiteX10" fmla="*/ 1414054 w 2541179"/>
              <a:gd name="connsiteY10" fmla="*/ 91258 h 1078683"/>
              <a:gd name="connsiteX11" fmla="*/ 1391829 w 2541179"/>
              <a:gd name="connsiteY11" fmla="*/ 103958 h 1078683"/>
              <a:gd name="connsiteX12" fmla="*/ 1382304 w 2541179"/>
              <a:gd name="connsiteY12" fmla="*/ 107133 h 1078683"/>
              <a:gd name="connsiteX13" fmla="*/ 1372779 w 2541179"/>
              <a:gd name="connsiteY13" fmla="*/ 113483 h 1078683"/>
              <a:gd name="connsiteX14" fmla="*/ 1363254 w 2541179"/>
              <a:gd name="connsiteY14" fmla="*/ 116658 h 1078683"/>
              <a:gd name="connsiteX15" fmla="*/ 1353729 w 2541179"/>
              <a:gd name="connsiteY15" fmla="*/ 123008 h 1078683"/>
              <a:gd name="connsiteX16" fmla="*/ 1325154 w 2541179"/>
              <a:gd name="connsiteY16" fmla="*/ 129358 h 1078683"/>
              <a:gd name="connsiteX17" fmla="*/ 1312454 w 2541179"/>
              <a:gd name="connsiteY17" fmla="*/ 135708 h 1078683"/>
              <a:gd name="connsiteX18" fmla="*/ 1299754 w 2541179"/>
              <a:gd name="connsiteY18" fmla="*/ 138883 h 1078683"/>
              <a:gd name="connsiteX19" fmla="*/ 1290229 w 2541179"/>
              <a:gd name="connsiteY19" fmla="*/ 145233 h 1078683"/>
              <a:gd name="connsiteX20" fmla="*/ 1280704 w 2541179"/>
              <a:gd name="connsiteY20" fmla="*/ 148408 h 1078683"/>
              <a:gd name="connsiteX21" fmla="*/ 1264829 w 2541179"/>
              <a:gd name="connsiteY21" fmla="*/ 161108 h 1078683"/>
              <a:gd name="connsiteX22" fmla="*/ 1245779 w 2541179"/>
              <a:gd name="connsiteY22" fmla="*/ 173808 h 1078683"/>
              <a:gd name="connsiteX23" fmla="*/ 1236254 w 2541179"/>
              <a:gd name="connsiteY23" fmla="*/ 180158 h 1078683"/>
              <a:gd name="connsiteX24" fmla="*/ 1217204 w 2541179"/>
              <a:gd name="connsiteY24" fmla="*/ 186508 h 1078683"/>
              <a:gd name="connsiteX25" fmla="*/ 1198154 w 2541179"/>
              <a:gd name="connsiteY25" fmla="*/ 199208 h 1078683"/>
              <a:gd name="connsiteX26" fmla="*/ 1188629 w 2541179"/>
              <a:gd name="connsiteY26" fmla="*/ 205558 h 1078683"/>
              <a:gd name="connsiteX27" fmla="*/ 1137829 w 2541179"/>
              <a:gd name="connsiteY27" fmla="*/ 211908 h 1078683"/>
              <a:gd name="connsiteX28" fmla="*/ 1125129 w 2541179"/>
              <a:gd name="connsiteY28" fmla="*/ 215083 h 1078683"/>
              <a:gd name="connsiteX29" fmla="*/ 1109254 w 2541179"/>
              <a:gd name="connsiteY29" fmla="*/ 218258 h 1078683"/>
              <a:gd name="connsiteX30" fmla="*/ 1096554 w 2541179"/>
              <a:gd name="connsiteY30" fmla="*/ 224608 h 1078683"/>
              <a:gd name="connsiteX31" fmla="*/ 1077504 w 2541179"/>
              <a:gd name="connsiteY31" fmla="*/ 227783 h 1078683"/>
              <a:gd name="connsiteX32" fmla="*/ 1058454 w 2541179"/>
              <a:gd name="connsiteY32" fmla="*/ 234133 h 1078683"/>
              <a:gd name="connsiteX33" fmla="*/ 1033054 w 2541179"/>
              <a:gd name="connsiteY33" fmla="*/ 243658 h 1078683"/>
              <a:gd name="connsiteX34" fmla="*/ 1014004 w 2541179"/>
              <a:gd name="connsiteY34" fmla="*/ 259533 h 1078683"/>
              <a:gd name="connsiteX35" fmla="*/ 1004479 w 2541179"/>
              <a:gd name="connsiteY35" fmla="*/ 265883 h 1078683"/>
              <a:gd name="connsiteX36" fmla="*/ 979079 w 2541179"/>
              <a:gd name="connsiteY36" fmla="*/ 281758 h 1078683"/>
              <a:gd name="connsiteX37" fmla="*/ 956854 w 2541179"/>
              <a:gd name="connsiteY37" fmla="*/ 313508 h 1078683"/>
              <a:gd name="connsiteX38" fmla="*/ 950504 w 2541179"/>
              <a:gd name="connsiteY38" fmla="*/ 323033 h 1078683"/>
              <a:gd name="connsiteX39" fmla="*/ 925104 w 2541179"/>
              <a:gd name="connsiteY39" fmla="*/ 351608 h 1078683"/>
              <a:gd name="connsiteX40" fmla="*/ 921929 w 2541179"/>
              <a:gd name="connsiteY40" fmla="*/ 361133 h 1078683"/>
              <a:gd name="connsiteX41" fmla="*/ 928279 w 2541179"/>
              <a:gd name="connsiteY41" fmla="*/ 370658 h 1078683"/>
              <a:gd name="connsiteX42" fmla="*/ 1017179 w 2541179"/>
              <a:gd name="connsiteY42" fmla="*/ 367483 h 1078683"/>
              <a:gd name="connsiteX43" fmla="*/ 1026704 w 2541179"/>
              <a:gd name="connsiteY43" fmla="*/ 364308 h 1078683"/>
              <a:gd name="connsiteX44" fmla="*/ 1045754 w 2541179"/>
              <a:gd name="connsiteY44" fmla="*/ 351608 h 1078683"/>
              <a:gd name="connsiteX45" fmla="*/ 1067979 w 2541179"/>
              <a:gd name="connsiteY45" fmla="*/ 345258 h 1078683"/>
              <a:gd name="connsiteX46" fmla="*/ 1077504 w 2541179"/>
              <a:gd name="connsiteY46" fmla="*/ 338908 h 1078683"/>
              <a:gd name="connsiteX47" fmla="*/ 1061629 w 2541179"/>
              <a:gd name="connsiteY47" fmla="*/ 342083 h 1078683"/>
              <a:gd name="connsiteX48" fmla="*/ 1055279 w 2541179"/>
              <a:gd name="connsiteY48" fmla="*/ 351608 h 1078683"/>
              <a:gd name="connsiteX49" fmla="*/ 1029879 w 2541179"/>
              <a:gd name="connsiteY49" fmla="*/ 399233 h 1078683"/>
              <a:gd name="connsiteX50" fmla="*/ 1029879 w 2541179"/>
              <a:gd name="connsiteY50" fmla="*/ 424633 h 1078683"/>
              <a:gd name="connsiteX51" fmla="*/ 1010829 w 2541179"/>
              <a:gd name="connsiteY51" fmla="*/ 437333 h 1078683"/>
              <a:gd name="connsiteX52" fmla="*/ 1001304 w 2541179"/>
              <a:gd name="connsiteY52" fmla="*/ 446858 h 1078683"/>
              <a:gd name="connsiteX53" fmla="*/ 1039404 w 2541179"/>
              <a:gd name="connsiteY53" fmla="*/ 453208 h 1078683"/>
              <a:gd name="connsiteX54" fmla="*/ 1058454 w 2541179"/>
              <a:gd name="connsiteY54" fmla="*/ 440508 h 1078683"/>
              <a:gd name="connsiteX55" fmla="*/ 1093379 w 2541179"/>
              <a:gd name="connsiteY55" fmla="*/ 434158 h 1078683"/>
              <a:gd name="connsiteX56" fmla="*/ 1112429 w 2541179"/>
              <a:gd name="connsiteY56" fmla="*/ 430983 h 1078683"/>
              <a:gd name="connsiteX57" fmla="*/ 1134654 w 2541179"/>
              <a:gd name="connsiteY57" fmla="*/ 405583 h 1078683"/>
              <a:gd name="connsiteX58" fmla="*/ 1163229 w 2541179"/>
              <a:gd name="connsiteY58" fmla="*/ 380183 h 1078683"/>
              <a:gd name="connsiteX59" fmla="*/ 1172754 w 2541179"/>
              <a:gd name="connsiteY59" fmla="*/ 377008 h 1078683"/>
              <a:gd name="connsiteX60" fmla="*/ 1182279 w 2541179"/>
              <a:gd name="connsiteY60" fmla="*/ 370658 h 1078683"/>
              <a:gd name="connsiteX61" fmla="*/ 1198154 w 2541179"/>
              <a:gd name="connsiteY61" fmla="*/ 367483 h 1078683"/>
              <a:gd name="connsiteX62" fmla="*/ 1210854 w 2541179"/>
              <a:gd name="connsiteY62" fmla="*/ 361133 h 1078683"/>
              <a:gd name="connsiteX63" fmla="*/ 1233079 w 2541179"/>
              <a:gd name="connsiteY63" fmla="*/ 354783 h 1078683"/>
              <a:gd name="connsiteX64" fmla="*/ 1245779 w 2541179"/>
              <a:gd name="connsiteY64" fmla="*/ 348433 h 1078683"/>
              <a:gd name="connsiteX65" fmla="*/ 1261654 w 2541179"/>
              <a:gd name="connsiteY65" fmla="*/ 335733 h 1078683"/>
              <a:gd name="connsiteX66" fmla="*/ 1271179 w 2541179"/>
              <a:gd name="connsiteY66" fmla="*/ 316683 h 1078683"/>
              <a:gd name="connsiteX67" fmla="*/ 1274354 w 2541179"/>
              <a:gd name="connsiteY67" fmla="*/ 275408 h 1078683"/>
              <a:gd name="connsiteX68" fmla="*/ 1283879 w 2541179"/>
              <a:gd name="connsiteY68" fmla="*/ 272233 h 1078683"/>
              <a:gd name="connsiteX69" fmla="*/ 1302929 w 2541179"/>
              <a:gd name="connsiteY69" fmla="*/ 259533 h 1078683"/>
              <a:gd name="connsiteX70" fmla="*/ 1312454 w 2541179"/>
              <a:gd name="connsiteY70" fmla="*/ 256358 h 1078683"/>
              <a:gd name="connsiteX71" fmla="*/ 1331504 w 2541179"/>
              <a:gd name="connsiteY71" fmla="*/ 243658 h 1078683"/>
              <a:gd name="connsiteX72" fmla="*/ 1341029 w 2541179"/>
              <a:gd name="connsiteY72" fmla="*/ 237308 h 1078683"/>
              <a:gd name="connsiteX73" fmla="*/ 1360079 w 2541179"/>
              <a:gd name="connsiteY73" fmla="*/ 227783 h 1078683"/>
              <a:gd name="connsiteX74" fmla="*/ 1379129 w 2541179"/>
              <a:gd name="connsiteY74" fmla="*/ 221433 h 1078683"/>
              <a:gd name="connsiteX75" fmla="*/ 1401354 w 2541179"/>
              <a:gd name="connsiteY75" fmla="*/ 211908 h 1078683"/>
              <a:gd name="connsiteX76" fmla="*/ 1410879 w 2541179"/>
              <a:gd name="connsiteY76" fmla="*/ 205558 h 1078683"/>
              <a:gd name="connsiteX77" fmla="*/ 1439454 w 2541179"/>
              <a:gd name="connsiteY77" fmla="*/ 196033 h 1078683"/>
              <a:gd name="connsiteX78" fmla="*/ 1448979 w 2541179"/>
              <a:gd name="connsiteY78" fmla="*/ 192858 h 1078683"/>
              <a:gd name="connsiteX79" fmla="*/ 1458504 w 2541179"/>
              <a:gd name="connsiteY79" fmla="*/ 189683 h 1078683"/>
              <a:gd name="connsiteX80" fmla="*/ 1477554 w 2541179"/>
              <a:gd name="connsiteY80" fmla="*/ 176983 h 1078683"/>
              <a:gd name="connsiteX81" fmla="*/ 1487079 w 2541179"/>
              <a:gd name="connsiteY81" fmla="*/ 173808 h 1078683"/>
              <a:gd name="connsiteX82" fmla="*/ 1496604 w 2541179"/>
              <a:gd name="connsiteY82" fmla="*/ 167458 h 1078683"/>
              <a:gd name="connsiteX83" fmla="*/ 1506129 w 2541179"/>
              <a:gd name="connsiteY83" fmla="*/ 164283 h 1078683"/>
              <a:gd name="connsiteX84" fmla="*/ 1525179 w 2541179"/>
              <a:gd name="connsiteY84" fmla="*/ 154758 h 1078683"/>
              <a:gd name="connsiteX85" fmla="*/ 1544229 w 2541179"/>
              <a:gd name="connsiteY85" fmla="*/ 157933 h 1078683"/>
              <a:gd name="connsiteX86" fmla="*/ 1556929 w 2541179"/>
              <a:gd name="connsiteY86" fmla="*/ 161108 h 1078683"/>
              <a:gd name="connsiteX87" fmla="*/ 1544229 w 2541179"/>
              <a:gd name="connsiteY87" fmla="*/ 173808 h 1078683"/>
              <a:gd name="connsiteX88" fmla="*/ 1525179 w 2541179"/>
              <a:gd name="connsiteY88" fmla="*/ 186508 h 1078683"/>
              <a:gd name="connsiteX89" fmla="*/ 1499779 w 2541179"/>
              <a:gd name="connsiteY89" fmla="*/ 192858 h 1078683"/>
              <a:gd name="connsiteX90" fmla="*/ 1480729 w 2541179"/>
              <a:gd name="connsiteY90" fmla="*/ 199208 h 1078683"/>
              <a:gd name="connsiteX91" fmla="*/ 1468029 w 2541179"/>
              <a:gd name="connsiteY91" fmla="*/ 202383 h 1078683"/>
              <a:gd name="connsiteX92" fmla="*/ 1448979 w 2541179"/>
              <a:gd name="connsiteY92" fmla="*/ 215083 h 1078683"/>
              <a:gd name="connsiteX93" fmla="*/ 1417229 w 2541179"/>
              <a:gd name="connsiteY93" fmla="*/ 224608 h 1078683"/>
              <a:gd name="connsiteX94" fmla="*/ 1395004 w 2541179"/>
              <a:gd name="connsiteY94" fmla="*/ 250008 h 1078683"/>
              <a:gd name="connsiteX95" fmla="*/ 1382304 w 2541179"/>
              <a:gd name="connsiteY95" fmla="*/ 269058 h 1078683"/>
              <a:gd name="connsiteX96" fmla="*/ 1363254 w 2541179"/>
              <a:gd name="connsiteY96" fmla="*/ 284933 h 1078683"/>
              <a:gd name="connsiteX97" fmla="*/ 1360079 w 2541179"/>
              <a:gd name="connsiteY97" fmla="*/ 294458 h 1078683"/>
              <a:gd name="connsiteX98" fmla="*/ 1366429 w 2541179"/>
              <a:gd name="connsiteY98" fmla="*/ 303983 h 1078683"/>
              <a:gd name="connsiteX99" fmla="*/ 1372779 w 2541179"/>
              <a:gd name="connsiteY99" fmla="*/ 316683 h 1078683"/>
              <a:gd name="connsiteX100" fmla="*/ 1509304 w 2541179"/>
              <a:gd name="connsiteY100" fmla="*/ 313508 h 1078683"/>
              <a:gd name="connsiteX101" fmla="*/ 1522004 w 2541179"/>
              <a:gd name="connsiteY101" fmla="*/ 316683 h 1078683"/>
              <a:gd name="connsiteX102" fmla="*/ 1515654 w 2541179"/>
              <a:gd name="connsiteY102" fmla="*/ 326208 h 1078683"/>
              <a:gd name="connsiteX103" fmla="*/ 1480729 w 2541179"/>
              <a:gd name="connsiteY103" fmla="*/ 329383 h 1078683"/>
              <a:gd name="connsiteX104" fmla="*/ 1395004 w 2541179"/>
              <a:gd name="connsiteY104" fmla="*/ 332558 h 1078683"/>
              <a:gd name="connsiteX105" fmla="*/ 1382304 w 2541179"/>
              <a:gd name="connsiteY105" fmla="*/ 335733 h 1078683"/>
              <a:gd name="connsiteX106" fmla="*/ 1372779 w 2541179"/>
              <a:gd name="connsiteY106" fmla="*/ 342083 h 1078683"/>
              <a:gd name="connsiteX107" fmla="*/ 1363254 w 2541179"/>
              <a:gd name="connsiteY107" fmla="*/ 345258 h 1078683"/>
              <a:gd name="connsiteX108" fmla="*/ 1347379 w 2541179"/>
              <a:gd name="connsiteY108" fmla="*/ 392883 h 1078683"/>
              <a:gd name="connsiteX109" fmla="*/ 1318804 w 2541179"/>
              <a:gd name="connsiteY109" fmla="*/ 408758 h 1078683"/>
              <a:gd name="connsiteX110" fmla="*/ 1299754 w 2541179"/>
              <a:gd name="connsiteY110" fmla="*/ 405583 h 1078683"/>
              <a:gd name="connsiteX111" fmla="*/ 1296579 w 2541179"/>
              <a:gd name="connsiteY111" fmla="*/ 392883 h 1078683"/>
              <a:gd name="connsiteX112" fmla="*/ 1283879 w 2541179"/>
              <a:gd name="connsiteY112" fmla="*/ 386533 h 1078683"/>
              <a:gd name="connsiteX113" fmla="*/ 1268004 w 2541179"/>
              <a:gd name="connsiteY113" fmla="*/ 389708 h 1078683"/>
              <a:gd name="connsiteX114" fmla="*/ 1248954 w 2541179"/>
              <a:gd name="connsiteY114" fmla="*/ 402408 h 1078683"/>
              <a:gd name="connsiteX115" fmla="*/ 1242604 w 2541179"/>
              <a:gd name="connsiteY115" fmla="*/ 411933 h 1078683"/>
              <a:gd name="connsiteX116" fmla="*/ 1233079 w 2541179"/>
              <a:gd name="connsiteY116" fmla="*/ 415108 h 1078683"/>
              <a:gd name="connsiteX117" fmla="*/ 1204504 w 2541179"/>
              <a:gd name="connsiteY117" fmla="*/ 456383 h 1078683"/>
              <a:gd name="connsiteX118" fmla="*/ 1188629 w 2541179"/>
              <a:gd name="connsiteY118" fmla="*/ 475433 h 1078683"/>
              <a:gd name="connsiteX119" fmla="*/ 1166404 w 2541179"/>
              <a:gd name="connsiteY119" fmla="*/ 478608 h 1078683"/>
              <a:gd name="connsiteX120" fmla="*/ 1144179 w 2541179"/>
              <a:gd name="connsiteY120" fmla="*/ 491308 h 1078683"/>
              <a:gd name="connsiteX121" fmla="*/ 1118779 w 2541179"/>
              <a:gd name="connsiteY121" fmla="*/ 488133 h 1078683"/>
              <a:gd name="connsiteX122" fmla="*/ 1109254 w 2541179"/>
              <a:gd name="connsiteY122" fmla="*/ 481783 h 1078683"/>
              <a:gd name="connsiteX123" fmla="*/ 1052104 w 2541179"/>
              <a:gd name="connsiteY123" fmla="*/ 488133 h 1078683"/>
              <a:gd name="connsiteX124" fmla="*/ 1033054 w 2541179"/>
              <a:gd name="connsiteY124" fmla="*/ 497658 h 1078683"/>
              <a:gd name="connsiteX125" fmla="*/ 1023529 w 2541179"/>
              <a:gd name="connsiteY125" fmla="*/ 504008 h 1078683"/>
              <a:gd name="connsiteX126" fmla="*/ 1010829 w 2541179"/>
              <a:gd name="connsiteY126" fmla="*/ 507183 h 1078683"/>
              <a:gd name="connsiteX127" fmla="*/ 1001304 w 2541179"/>
              <a:gd name="connsiteY127" fmla="*/ 510358 h 1078683"/>
              <a:gd name="connsiteX128" fmla="*/ 985429 w 2541179"/>
              <a:gd name="connsiteY128" fmla="*/ 507183 h 1078683"/>
              <a:gd name="connsiteX129" fmla="*/ 982254 w 2541179"/>
              <a:gd name="connsiteY129" fmla="*/ 484958 h 1078683"/>
              <a:gd name="connsiteX130" fmla="*/ 921929 w 2541179"/>
              <a:gd name="connsiteY130" fmla="*/ 491308 h 1078683"/>
              <a:gd name="connsiteX131" fmla="*/ 902879 w 2541179"/>
              <a:gd name="connsiteY131" fmla="*/ 488133 h 1078683"/>
              <a:gd name="connsiteX132" fmla="*/ 906054 w 2541179"/>
              <a:gd name="connsiteY132" fmla="*/ 472258 h 1078683"/>
              <a:gd name="connsiteX133" fmla="*/ 925104 w 2541179"/>
              <a:gd name="connsiteY133" fmla="*/ 459558 h 1078683"/>
              <a:gd name="connsiteX134" fmla="*/ 934629 w 2541179"/>
              <a:gd name="connsiteY134" fmla="*/ 453208 h 1078683"/>
              <a:gd name="connsiteX135" fmla="*/ 944154 w 2541179"/>
              <a:gd name="connsiteY135" fmla="*/ 450033 h 1078683"/>
              <a:gd name="connsiteX136" fmla="*/ 953679 w 2541179"/>
              <a:gd name="connsiteY136" fmla="*/ 443683 h 1078683"/>
              <a:gd name="connsiteX137" fmla="*/ 975904 w 2541179"/>
              <a:gd name="connsiteY137" fmla="*/ 437333 h 1078683"/>
              <a:gd name="connsiteX138" fmla="*/ 994954 w 2541179"/>
              <a:gd name="connsiteY138" fmla="*/ 421458 h 1078683"/>
              <a:gd name="connsiteX139" fmla="*/ 1004479 w 2541179"/>
              <a:gd name="connsiteY139" fmla="*/ 402408 h 1078683"/>
              <a:gd name="connsiteX140" fmla="*/ 1014004 w 2541179"/>
              <a:gd name="connsiteY140" fmla="*/ 392883 h 1078683"/>
              <a:gd name="connsiteX141" fmla="*/ 998129 w 2541179"/>
              <a:gd name="connsiteY141" fmla="*/ 396058 h 1078683"/>
              <a:gd name="connsiteX142" fmla="*/ 956854 w 2541179"/>
              <a:gd name="connsiteY142" fmla="*/ 415108 h 1078683"/>
              <a:gd name="connsiteX143" fmla="*/ 947329 w 2541179"/>
              <a:gd name="connsiteY143" fmla="*/ 424633 h 1078683"/>
              <a:gd name="connsiteX144" fmla="*/ 915579 w 2541179"/>
              <a:gd name="connsiteY144" fmla="*/ 430983 h 1078683"/>
              <a:gd name="connsiteX145" fmla="*/ 890179 w 2541179"/>
              <a:gd name="connsiteY145" fmla="*/ 437333 h 1078683"/>
              <a:gd name="connsiteX146" fmla="*/ 887004 w 2541179"/>
              <a:gd name="connsiteY146" fmla="*/ 446858 h 1078683"/>
              <a:gd name="connsiteX147" fmla="*/ 880654 w 2541179"/>
              <a:gd name="connsiteY147" fmla="*/ 456383 h 1078683"/>
              <a:gd name="connsiteX148" fmla="*/ 874304 w 2541179"/>
              <a:gd name="connsiteY148" fmla="*/ 488133 h 1078683"/>
              <a:gd name="connsiteX149" fmla="*/ 864779 w 2541179"/>
              <a:gd name="connsiteY149" fmla="*/ 500833 h 1078683"/>
              <a:gd name="connsiteX150" fmla="*/ 788579 w 2541179"/>
              <a:gd name="connsiteY150" fmla="*/ 516708 h 1078683"/>
              <a:gd name="connsiteX151" fmla="*/ 769529 w 2541179"/>
              <a:gd name="connsiteY151" fmla="*/ 519883 h 1078683"/>
              <a:gd name="connsiteX152" fmla="*/ 760004 w 2541179"/>
              <a:gd name="connsiteY152" fmla="*/ 523058 h 1078683"/>
              <a:gd name="connsiteX153" fmla="*/ 747304 w 2541179"/>
              <a:gd name="connsiteY153" fmla="*/ 526233 h 1078683"/>
              <a:gd name="connsiteX154" fmla="*/ 718729 w 2541179"/>
              <a:gd name="connsiteY154" fmla="*/ 542108 h 1078683"/>
              <a:gd name="connsiteX155" fmla="*/ 712379 w 2541179"/>
              <a:gd name="connsiteY155" fmla="*/ 551633 h 1078683"/>
              <a:gd name="connsiteX156" fmla="*/ 702854 w 2541179"/>
              <a:gd name="connsiteY156" fmla="*/ 557983 h 1078683"/>
              <a:gd name="connsiteX157" fmla="*/ 699679 w 2541179"/>
              <a:gd name="connsiteY157" fmla="*/ 567508 h 1078683"/>
              <a:gd name="connsiteX158" fmla="*/ 690154 w 2541179"/>
              <a:gd name="connsiteY158" fmla="*/ 573858 h 1078683"/>
              <a:gd name="connsiteX159" fmla="*/ 680629 w 2541179"/>
              <a:gd name="connsiteY159" fmla="*/ 583383 h 1078683"/>
              <a:gd name="connsiteX160" fmla="*/ 655229 w 2541179"/>
              <a:gd name="connsiteY160" fmla="*/ 586558 h 1078683"/>
              <a:gd name="connsiteX161" fmla="*/ 623479 w 2541179"/>
              <a:gd name="connsiteY161" fmla="*/ 589733 h 1078683"/>
              <a:gd name="connsiteX162" fmla="*/ 613954 w 2541179"/>
              <a:gd name="connsiteY162" fmla="*/ 596083 h 1078683"/>
              <a:gd name="connsiteX163" fmla="*/ 588554 w 2541179"/>
              <a:gd name="connsiteY163" fmla="*/ 618308 h 1078683"/>
              <a:gd name="connsiteX164" fmla="*/ 559979 w 2541179"/>
              <a:gd name="connsiteY164" fmla="*/ 627833 h 1078683"/>
              <a:gd name="connsiteX165" fmla="*/ 550454 w 2541179"/>
              <a:gd name="connsiteY165" fmla="*/ 631008 h 1078683"/>
              <a:gd name="connsiteX166" fmla="*/ 521879 w 2541179"/>
              <a:gd name="connsiteY166" fmla="*/ 643708 h 1078683"/>
              <a:gd name="connsiteX167" fmla="*/ 512354 w 2541179"/>
              <a:gd name="connsiteY167" fmla="*/ 646883 h 1078683"/>
              <a:gd name="connsiteX168" fmla="*/ 464729 w 2541179"/>
              <a:gd name="connsiteY168" fmla="*/ 646883 h 1078683"/>
              <a:gd name="connsiteX169" fmla="*/ 461554 w 2541179"/>
              <a:gd name="connsiteY169" fmla="*/ 669108 h 1078683"/>
              <a:gd name="connsiteX170" fmla="*/ 452029 w 2541179"/>
              <a:gd name="connsiteY170" fmla="*/ 675458 h 1078683"/>
              <a:gd name="connsiteX171" fmla="*/ 417104 w 2541179"/>
              <a:gd name="connsiteY171" fmla="*/ 672283 h 1078683"/>
              <a:gd name="connsiteX172" fmla="*/ 401229 w 2541179"/>
              <a:gd name="connsiteY172" fmla="*/ 669108 h 1078683"/>
              <a:gd name="connsiteX173" fmla="*/ 369479 w 2541179"/>
              <a:gd name="connsiteY173" fmla="*/ 672283 h 1078683"/>
              <a:gd name="connsiteX174" fmla="*/ 379004 w 2541179"/>
              <a:gd name="connsiteY174" fmla="*/ 694508 h 1078683"/>
              <a:gd name="connsiteX175" fmla="*/ 394879 w 2541179"/>
              <a:gd name="connsiteY175" fmla="*/ 723083 h 1078683"/>
              <a:gd name="connsiteX176" fmla="*/ 404404 w 2541179"/>
              <a:gd name="connsiteY176" fmla="*/ 761183 h 1078683"/>
              <a:gd name="connsiteX177" fmla="*/ 382179 w 2541179"/>
              <a:gd name="connsiteY177" fmla="*/ 783408 h 1078683"/>
              <a:gd name="connsiteX178" fmla="*/ 363129 w 2541179"/>
              <a:gd name="connsiteY178" fmla="*/ 802458 h 1078683"/>
              <a:gd name="connsiteX179" fmla="*/ 347254 w 2541179"/>
              <a:gd name="connsiteY179" fmla="*/ 821508 h 1078683"/>
              <a:gd name="connsiteX180" fmla="*/ 334554 w 2541179"/>
              <a:gd name="connsiteY180" fmla="*/ 827858 h 1078683"/>
              <a:gd name="connsiteX181" fmla="*/ 315504 w 2541179"/>
              <a:gd name="connsiteY181" fmla="*/ 840558 h 1078683"/>
              <a:gd name="connsiteX182" fmla="*/ 185329 w 2541179"/>
              <a:gd name="connsiteY182" fmla="*/ 834208 h 1078683"/>
              <a:gd name="connsiteX183" fmla="*/ 134529 w 2541179"/>
              <a:gd name="connsiteY183" fmla="*/ 837383 h 1078683"/>
              <a:gd name="connsiteX184" fmla="*/ 125004 w 2541179"/>
              <a:gd name="connsiteY184" fmla="*/ 846908 h 1078683"/>
              <a:gd name="connsiteX185" fmla="*/ 105954 w 2541179"/>
              <a:gd name="connsiteY185" fmla="*/ 885008 h 1078683"/>
              <a:gd name="connsiteX186" fmla="*/ 105954 w 2541179"/>
              <a:gd name="connsiteY186" fmla="*/ 885008 h 1078683"/>
              <a:gd name="connsiteX187" fmla="*/ 90079 w 2541179"/>
              <a:gd name="connsiteY187" fmla="*/ 904058 h 1078683"/>
              <a:gd name="connsiteX188" fmla="*/ 77379 w 2541179"/>
              <a:gd name="connsiteY188" fmla="*/ 923108 h 1078683"/>
              <a:gd name="connsiteX189" fmla="*/ 71029 w 2541179"/>
              <a:gd name="connsiteY189" fmla="*/ 932633 h 1078683"/>
              <a:gd name="connsiteX190" fmla="*/ 51979 w 2541179"/>
              <a:gd name="connsiteY190" fmla="*/ 948508 h 1078683"/>
              <a:gd name="connsiteX191" fmla="*/ 39279 w 2541179"/>
              <a:gd name="connsiteY191" fmla="*/ 967558 h 1078683"/>
              <a:gd name="connsiteX192" fmla="*/ 36104 w 2541179"/>
              <a:gd name="connsiteY192" fmla="*/ 977083 h 1078683"/>
              <a:gd name="connsiteX193" fmla="*/ 32929 w 2541179"/>
              <a:gd name="connsiteY193" fmla="*/ 989783 h 1078683"/>
              <a:gd name="connsiteX194" fmla="*/ 13879 w 2541179"/>
              <a:gd name="connsiteY194" fmla="*/ 999308 h 1078683"/>
              <a:gd name="connsiteX195" fmla="*/ 7529 w 2541179"/>
              <a:gd name="connsiteY195" fmla="*/ 1008833 h 1078683"/>
              <a:gd name="connsiteX196" fmla="*/ 10704 w 2541179"/>
              <a:gd name="connsiteY196" fmla="*/ 1050108 h 1078683"/>
              <a:gd name="connsiteX197" fmla="*/ 45629 w 2541179"/>
              <a:gd name="connsiteY197" fmla="*/ 1043758 h 1078683"/>
              <a:gd name="connsiteX198" fmla="*/ 61504 w 2541179"/>
              <a:gd name="connsiteY198" fmla="*/ 1046933 h 1078683"/>
              <a:gd name="connsiteX199" fmla="*/ 64679 w 2541179"/>
              <a:gd name="connsiteY199" fmla="*/ 1056458 h 1078683"/>
              <a:gd name="connsiteX200" fmla="*/ 61504 w 2541179"/>
              <a:gd name="connsiteY200" fmla="*/ 1065983 h 1078683"/>
              <a:gd name="connsiteX201" fmla="*/ 71029 w 2541179"/>
              <a:gd name="connsiteY201" fmla="*/ 1072333 h 1078683"/>
              <a:gd name="connsiteX202" fmla="*/ 109129 w 2541179"/>
              <a:gd name="connsiteY202" fmla="*/ 1069158 h 1078683"/>
              <a:gd name="connsiteX203" fmla="*/ 118654 w 2541179"/>
              <a:gd name="connsiteY203" fmla="*/ 1065983 h 1078683"/>
              <a:gd name="connsiteX204" fmla="*/ 134529 w 2541179"/>
              <a:gd name="connsiteY204" fmla="*/ 1062808 h 1078683"/>
              <a:gd name="connsiteX205" fmla="*/ 144054 w 2541179"/>
              <a:gd name="connsiteY205" fmla="*/ 1059633 h 1078683"/>
              <a:gd name="connsiteX206" fmla="*/ 159929 w 2541179"/>
              <a:gd name="connsiteY206" fmla="*/ 1056458 h 1078683"/>
              <a:gd name="connsiteX207" fmla="*/ 175804 w 2541179"/>
              <a:gd name="connsiteY207" fmla="*/ 1050108 h 1078683"/>
              <a:gd name="connsiteX208" fmla="*/ 194854 w 2541179"/>
              <a:gd name="connsiteY208" fmla="*/ 1043758 h 1078683"/>
              <a:gd name="connsiteX209" fmla="*/ 213904 w 2541179"/>
              <a:gd name="connsiteY209" fmla="*/ 1034233 h 1078683"/>
              <a:gd name="connsiteX210" fmla="*/ 232954 w 2541179"/>
              <a:gd name="connsiteY210" fmla="*/ 1021533 h 1078683"/>
              <a:gd name="connsiteX211" fmla="*/ 252004 w 2541179"/>
              <a:gd name="connsiteY211" fmla="*/ 1015183 h 1078683"/>
              <a:gd name="connsiteX212" fmla="*/ 271054 w 2541179"/>
              <a:gd name="connsiteY212" fmla="*/ 1005658 h 1078683"/>
              <a:gd name="connsiteX213" fmla="*/ 277404 w 2541179"/>
              <a:gd name="connsiteY213" fmla="*/ 983433 h 1078683"/>
              <a:gd name="connsiteX214" fmla="*/ 283754 w 2541179"/>
              <a:gd name="connsiteY214" fmla="*/ 961208 h 1078683"/>
              <a:gd name="connsiteX215" fmla="*/ 290104 w 2541179"/>
              <a:gd name="connsiteY215" fmla="*/ 951683 h 1078683"/>
              <a:gd name="connsiteX216" fmla="*/ 315504 w 2541179"/>
              <a:gd name="connsiteY216" fmla="*/ 945333 h 1078683"/>
              <a:gd name="connsiteX217" fmla="*/ 340904 w 2541179"/>
              <a:gd name="connsiteY217" fmla="*/ 935808 h 1078683"/>
              <a:gd name="connsiteX218" fmla="*/ 363129 w 2541179"/>
              <a:gd name="connsiteY218" fmla="*/ 923108 h 1078683"/>
              <a:gd name="connsiteX219" fmla="*/ 382179 w 2541179"/>
              <a:gd name="connsiteY219" fmla="*/ 916758 h 1078683"/>
              <a:gd name="connsiteX220" fmla="*/ 410754 w 2541179"/>
              <a:gd name="connsiteY220" fmla="*/ 897708 h 1078683"/>
              <a:gd name="connsiteX221" fmla="*/ 420279 w 2541179"/>
              <a:gd name="connsiteY221" fmla="*/ 891358 h 1078683"/>
              <a:gd name="connsiteX222" fmla="*/ 436154 w 2541179"/>
              <a:gd name="connsiteY222" fmla="*/ 872308 h 1078683"/>
              <a:gd name="connsiteX223" fmla="*/ 445679 w 2541179"/>
              <a:gd name="connsiteY223" fmla="*/ 865958 h 1078683"/>
              <a:gd name="connsiteX224" fmla="*/ 452029 w 2541179"/>
              <a:gd name="connsiteY224" fmla="*/ 856433 h 1078683"/>
              <a:gd name="connsiteX225" fmla="*/ 471079 w 2541179"/>
              <a:gd name="connsiteY225" fmla="*/ 850083 h 1078683"/>
              <a:gd name="connsiteX226" fmla="*/ 480604 w 2541179"/>
              <a:gd name="connsiteY226" fmla="*/ 843733 h 1078683"/>
              <a:gd name="connsiteX227" fmla="*/ 509179 w 2541179"/>
              <a:gd name="connsiteY227" fmla="*/ 846908 h 1078683"/>
              <a:gd name="connsiteX228" fmla="*/ 525054 w 2541179"/>
              <a:gd name="connsiteY228" fmla="*/ 853258 h 1078683"/>
              <a:gd name="connsiteX229" fmla="*/ 534579 w 2541179"/>
              <a:gd name="connsiteY229" fmla="*/ 846908 h 1078683"/>
              <a:gd name="connsiteX230" fmla="*/ 556804 w 2541179"/>
              <a:gd name="connsiteY230" fmla="*/ 837383 h 1078683"/>
              <a:gd name="connsiteX231" fmla="*/ 582204 w 2541179"/>
              <a:gd name="connsiteY231" fmla="*/ 824683 h 1078683"/>
              <a:gd name="connsiteX232" fmla="*/ 601254 w 2541179"/>
              <a:gd name="connsiteY232" fmla="*/ 821508 h 1078683"/>
              <a:gd name="connsiteX233" fmla="*/ 629829 w 2541179"/>
              <a:gd name="connsiteY233" fmla="*/ 818333 h 1078683"/>
              <a:gd name="connsiteX234" fmla="*/ 639354 w 2541179"/>
              <a:gd name="connsiteY234" fmla="*/ 824683 h 1078683"/>
              <a:gd name="connsiteX235" fmla="*/ 648879 w 2541179"/>
              <a:gd name="connsiteY235" fmla="*/ 827858 h 1078683"/>
              <a:gd name="connsiteX236" fmla="*/ 655229 w 2541179"/>
              <a:gd name="connsiteY236" fmla="*/ 837383 h 1078683"/>
              <a:gd name="connsiteX237" fmla="*/ 652054 w 2541179"/>
              <a:gd name="connsiteY237" fmla="*/ 846908 h 1078683"/>
              <a:gd name="connsiteX238" fmla="*/ 648879 w 2541179"/>
              <a:gd name="connsiteY238" fmla="*/ 865958 h 1078683"/>
              <a:gd name="connsiteX239" fmla="*/ 658404 w 2541179"/>
              <a:gd name="connsiteY239" fmla="*/ 875483 h 1078683"/>
              <a:gd name="connsiteX240" fmla="*/ 664754 w 2541179"/>
              <a:gd name="connsiteY240" fmla="*/ 894533 h 1078683"/>
              <a:gd name="connsiteX241" fmla="*/ 671104 w 2541179"/>
              <a:gd name="connsiteY241" fmla="*/ 904058 h 1078683"/>
              <a:gd name="connsiteX242" fmla="*/ 674279 w 2541179"/>
              <a:gd name="connsiteY242" fmla="*/ 913583 h 1078683"/>
              <a:gd name="connsiteX243" fmla="*/ 683804 w 2541179"/>
              <a:gd name="connsiteY243" fmla="*/ 919933 h 1078683"/>
              <a:gd name="connsiteX244" fmla="*/ 706029 w 2541179"/>
              <a:gd name="connsiteY244" fmla="*/ 945333 h 1078683"/>
              <a:gd name="connsiteX245" fmla="*/ 712379 w 2541179"/>
              <a:gd name="connsiteY245" fmla="*/ 967558 h 1078683"/>
              <a:gd name="connsiteX246" fmla="*/ 706029 w 2541179"/>
              <a:gd name="connsiteY246" fmla="*/ 977083 h 1078683"/>
              <a:gd name="connsiteX247" fmla="*/ 702854 w 2541179"/>
              <a:gd name="connsiteY247" fmla="*/ 986608 h 1078683"/>
              <a:gd name="connsiteX248" fmla="*/ 677454 w 2541179"/>
              <a:gd name="connsiteY248" fmla="*/ 1015183 h 1078683"/>
              <a:gd name="connsiteX249" fmla="*/ 680629 w 2541179"/>
              <a:gd name="connsiteY249" fmla="*/ 1024708 h 1078683"/>
              <a:gd name="connsiteX250" fmla="*/ 709204 w 2541179"/>
              <a:gd name="connsiteY250" fmla="*/ 1015183 h 1078683"/>
              <a:gd name="connsiteX251" fmla="*/ 715554 w 2541179"/>
              <a:gd name="connsiteY251" fmla="*/ 1005658 h 1078683"/>
              <a:gd name="connsiteX252" fmla="*/ 725079 w 2541179"/>
              <a:gd name="connsiteY252" fmla="*/ 1002483 h 1078683"/>
              <a:gd name="connsiteX253" fmla="*/ 734604 w 2541179"/>
              <a:gd name="connsiteY253" fmla="*/ 996133 h 1078683"/>
              <a:gd name="connsiteX254" fmla="*/ 737779 w 2541179"/>
              <a:gd name="connsiteY254" fmla="*/ 986608 h 1078683"/>
              <a:gd name="connsiteX255" fmla="*/ 744129 w 2541179"/>
              <a:gd name="connsiteY255" fmla="*/ 948508 h 1078683"/>
              <a:gd name="connsiteX256" fmla="*/ 763179 w 2541179"/>
              <a:gd name="connsiteY256" fmla="*/ 942158 h 1078683"/>
              <a:gd name="connsiteX257" fmla="*/ 775879 w 2541179"/>
              <a:gd name="connsiteY257" fmla="*/ 945333 h 1078683"/>
              <a:gd name="connsiteX258" fmla="*/ 785404 w 2541179"/>
              <a:gd name="connsiteY258" fmla="*/ 951683 h 1078683"/>
              <a:gd name="connsiteX259" fmla="*/ 794929 w 2541179"/>
              <a:gd name="connsiteY259" fmla="*/ 948508 h 1078683"/>
              <a:gd name="connsiteX260" fmla="*/ 791754 w 2541179"/>
              <a:gd name="connsiteY260" fmla="*/ 929458 h 1078683"/>
              <a:gd name="connsiteX261" fmla="*/ 782229 w 2541179"/>
              <a:gd name="connsiteY261" fmla="*/ 926283 h 1078683"/>
              <a:gd name="connsiteX262" fmla="*/ 763179 w 2541179"/>
              <a:gd name="connsiteY262" fmla="*/ 916758 h 1078683"/>
              <a:gd name="connsiteX263" fmla="*/ 750479 w 2541179"/>
              <a:gd name="connsiteY263" fmla="*/ 894533 h 1078683"/>
              <a:gd name="connsiteX264" fmla="*/ 744129 w 2541179"/>
              <a:gd name="connsiteY264" fmla="*/ 885008 h 1078683"/>
              <a:gd name="connsiteX265" fmla="*/ 740954 w 2541179"/>
              <a:gd name="connsiteY265" fmla="*/ 875483 h 1078683"/>
              <a:gd name="connsiteX266" fmla="*/ 734604 w 2541179"/>
              <a:gd name="connsiteY266" fmla="*/ 865958 h 1078683"/>
              <a:gd name="connsiteX267" fmla="*/ 728254 w 2541179"/>
              <a:gd name="connsiteY267" fmla="*/ 846908 h 1078683"/>
              <a:gd name="connsiteX268" fmla="*/ 725079 w 2541179"/>
              <a:gd name="connsiteY268" fmla="*/ 837383 h 1078683"/>
              <a:gd name="connsiteX269" fmla="*/ 728254 w 2541179"/>
              <a:gd name="connsiteY269" fmla="*/ 805633 h 1078683"/>
              <a:gd name="connsiteX270" fmla="*/ 731429 w 2541179"/>
              <a:gd name="connsiteY270" fmla="*/ 796108 h 1078683"/>
              <a:gd name="connsiteX271" fmla="*/ 740954 w 2541179"/>
              <a:gd name="connsiteY271" fmla="*/ 786583 h 1078683"/>
              <a:gd name="connsiteX272" fmla="*/ 753654 w 2541179"/>
              <a:gd name="connsiteY272" fmla="*/ 780233 h 1078683"/>
              <a:gd name="connsiteX273" fmla="*/ 763179 w 2541179"/>
              <a:gd name="connsiteY273" fmla="*/ 777058 h 1078683"/>
              <a:gd name="connsiteX274" fmla="*/ 775879 w 2541179"/>
              <a:gd name="connsiteY274" fmla="*/ 780233 h 1078683"/>
              <a:gd name="connsiteX275" fmla="*/ 782229 w 2541179"/>
              <a:gd name="connsiteY275" fmla="*/ 799283 h 1078683"/>
              <a:gd name="connsiteX276" fmla="*/ 791754 w 2541179"/>
              <a:gd name="connsiteY276" fmla="*/ 831033 h 1078683"/>
              <a:gd name="connsiteX277" fmla="*/ 804454 w 2541179"/>
              <a:gd name="connsiteY277" fmla="*/ 850083 h 1078683"/>
              <a:gd name="connsiteX278" fmla="*/ 823504 w 2541179"/>
              <a:gd name="connsiteY278" fmla="*/ 862783 h 1078683"/>
              <a:gd name="connsiteX279" fmla="*/ 826679 w 2541179"/>
              <a:gd name="connsiteY279" fmla="*/ 872308 h 1078683"/>
              <a:gd name="connsiteX280" fmla="*/ 839379 w 2541179"/>
              <a:gd name="connsiteY280" fmla="*/ 891358 h 1078683"/>
              <a:gd name="connsiteX281" fmla="*/ 836204 w 2541179"/>
              <a:gd name="connsiteY281" fmla="*/ 919933 h 1078683"/>
              <a:gd name="connsiteX282" fmla="*/ 829854 w 2541179"/>
              <a:gd name="connsiteY282" fmla="*/ 938983 h 1078683"/>
              <a:gd name="connsiteX283" fmla="*/ 826679 w 2541179"/>
              <a:gd name="connsiteY283" fmla="*/ 948508 h 1078683"/>
              <a:gd name="connsiteX284" fmla="*/ 820329 w 2541179"/>
              <a:gd name="connsiteY284" fmla="*/ 986608 h 1078683"/>
              <a:gd name="connsiteX285" fmla="*/ 826679 w 2541179"/>
              <a:gd name="connsiteY285" fmla="*/ 1024708 h 1078683"/>
              <a:gd name="connsiteX286" fmla="*/ 836204 w 2541179"/>
              <a:gd name="connsiteY286" fmla="*/ 1053283 h 1078683"/>
              <a:gd name="connsiteX287" fmla="*/ 839379 w 2541179"/>
              <a:gd name="connsiteY287" fmla="*/ 1062808 h 1078683"/>
              <a:gd name="connsiteX288" fmla="*/ 842554 w 2541179"/>
              <a:gd name="connsiteY288" fmla="*/ 1078683 h 1078683"/>
              <a:gd name="connsiteX289" fmla="*/ 861604 w 2541179"/>
              <a:gd name="connsiteY289" fmla="*/ 1065983 h 1078683"/>
              <a:gd name="connsiteX290" fmla="*/ 874304 w 2541179"/>
              <a:gd name="connsiteY290" fmla="*/ 1046933 h 1078683"/>
              <a:gd name="connsiteX291" fmla="*/ 880654 w 2541179"/>
              <a:gd name="connsiteY291" fmla="*/ 1037408 h 1078683"/>
              <a:gd name="connsiteX292" fmla="*/ 883829 w 2541179"/>
              <a:gd name="connsiteY292" fmla="*/ 1027883 h 1078683"/>
              <a:gd name="connsiteX293" fmla="*/ 918754 w 2541179"/>
              <a:gd name="connsiteY293" fmla="*/ 1027883 h 1078683"/>
              <a:gd name="connsiteX294" fmla="*/ 921929 w 2541179"/>
              <a:gd name="connsiteY294" fmla="*/ 1018358 h 1078683"/>
              <a:gd name="connsiteX295" fmla="*/ 915579 w 2541179"/>
              <a:gd name="connsiteY295" fmla="*/ 945333 h 1078683"/>
              <a:gd name="connsiteX296" fmla="*/ 925104 w 2541179"/>
              <a:gd name="connsiteY296" fmla="*/ 938983 h 1078683"/>
              <a:gd name="connsiteX297" fmla="*/ 934629 w 2541179"/>
              <a:gd name="connsiteY297" fmla="*/ 942158 h 1078683"/>
              <a:gd name="connsiteX298" fmla="*/ 944154 w 2541179"/>
              <a:gd name="connsiteY298" fmla="*/ 948508 h 1078683"/>
              <a:gd name="connsiteX299" fmla="*/ 963204 w 2541179"/>
              <a:gd name="connsiteY299" fmla="*/ 932633 h 1078683"/>
              <a:gd name="connsiteX300" fmla="*/ 975904 w 2541179"/>
              <a:gd name="connsiteY300" fmla="*/ 929458 h 1078683"/>
              <a:gd name="connsiteX301" fmla="*/ 1017179 w 2541179"/>
              <a:gd name="connsiteY301" fmla="*/ 932633 h 1078683"/>
              <a:gd name="connsiteX302" fmla="*/ 1026704 w 2541179"/>
              <a:gd name="connsiteY302" fmla="*/ 938983 h 1078683"/>
              <a:gd name="connsiteX303" fmla="*/ 1045754 w 2541179"/>
              <a:gd name="connsiteY303" fmla="*/ 945333 h 1078683"/>
              <a:gd name="connsiteX304" fmla="*/ 1055279 w 2541179"/>
              <a:gd name="connsiteY304" fmla="*/ 948508 h 1078683"/>
              <a:gd name="connsiteX305" fmla="*/ 1093379 w 2541179"/>
              <a:gd name="connsiteY305" fmla="*/ 945333 h 1078683"/>
              <a:gd name="connsiteX306" fmla="*/ 1096554 w 2541179"/>
              <a:gd name="connsiteY306" fmla="*/ 935808 h 1078683"/>
              <a:gd name="connsiteX307" fmla="*/ 1090204 w 2541179"/>
              <a:gd name="connsiteY307" fmla="*/ 913583 h 1078683"/>
              <a:gd name="connsiteX308" fmla="*/ 1087029 w 2541179"/>
              <a:gd name="connsiteY308" fmla="*/ 897708 h 1078683"/>
              <a:gd name="connsiteX309" fmla="*/ 1090204 w 2541179"/>
              <a:gd name="connsiteY309" fmla="*/ 865958 h 1078683"/>
              <a:gd name="connsiteX310" fmla="*/ 1106079 w 2541179"/>
              <a:gd name="connsiteY310" fmla="*/ 853258 h 1078683"/>
              <a:gd name="connsiteX311" fmla="*/ 1125129 w 2541179"/>
              <a:gd name="connsiteY311" fmla="*/ 837383 h 1078683"/>
              <a:gd name="connsiteX312" fmla="*/ 1134654 w 2541179"/>
              <a:gd name="connsiteY312" fmla="*/ 831033 h 1078683"/>
              <a:gd name="connsiteX313" fmla="*/ 1141004 w 2541179"/>
              <a:gd name="connsiteY313" fmla="*/ 821508 h 1078683"/>
              <a:gd name="connsiteX314" fmla="*/ 1144179 w 2541179"/>
              <a:gd name="connsiteY314" fmla="*/ 811983 h 1078683"/>
              <a:gd name="connsiteX315" fmla="*/ 1163229 w 2541179"/>
              <a:gd name="connsiteY315" fmla="*/ 799283 h 1078683"/>
              <a:gd name="connsiteX316" fmla="*/ 1191804 w 2541179"/>
              <a:gd name="connsiteY316" fmla="*/ 786583 h 1078683"/>
              <a:gd name="connsiteX317" fmla="*/ 1201329 w 2541179"/>
              <a:gd name="connsiteY317" fmla="*/ 777058 h 1078683"/>
              <a:gd name="connsiteX318" fmla="*/ 1207679 w 2541179"/>
              <a:gd name="connsiteY318" fmla="*/ 767533 h 1078683"/>
              <a:gd name="connsiteX319" fmla="*/ 1217204 w 2541179"/>
              <a:gd name="connsiteY319" fmla="*/ 764358 h 1078683"/>
              <a:gd name="connsiteX320" fmla="*/ 1239429 w 2541179"/>
              <a:gd name="connsiteY320" fmla="*/ 758008 h 1078683"/>
              <a:gd name="connsiteX321" fmla="*/ 1248954 w 2541179"/>
              <a:gd name="connsiteY321" fmla="*/ 751658 h 1078683"/>
              <a:gd name="connsiteX322" fmla="*/ 1268004 w 2541179"/>
              <a:gd name="connsiteY322" fmla="*/ 745308 h 1078683"/>
              <a:gd name="connsiteX323" fmla="*/ 1277529 w 2541179"/>
              <a:gd name="connsiteY323" fmla="*/ 742133 h 1078683"/>
              <a:gd name="connsiteX324" fmla="*/ 1296579 w 2541179"/>
              <a:gd name="connsiteY324" fmla="*/ 745308 h 1078683"/>
              <a:gd name="connsiteX325" fmla="*/ 1293404 w 2541179"/>
              <a:gd name="connsiteY325" fmla="*/ 754833 h 1078683"/>
              <a:gd name="connsiteX326" fmla="*/ 1306104 w 2541179"/>
              <a:gd name="connsiteY326" fmla="*/ 761183 h 1078683"/>
              <a:gd name="connsiteX327" fmla="*/ 1290229 w 2541179"/>
              <a:gd name="connsiteY327" fmla="*/ 783408 h 1078683"/>
              <a:gd name="connsiteX328" fmla="*/ 1280704 w 2541179"/>
              <a:gd name="connsiteY328" fmla="*/ 789758 h 1078683"/>
              <a:gd name="connsiteX329" fmla="*/ 1280704 w 2541179"/>
              <a:gd name="connsiteY329" fmla="*/ 811983 h 1078683"/>
              <a:gd name="connsiteX330" fmla="*/ 1299754 w 2541179"/>
              <a:gd name="connsiteY330" fmla="*/ 808808 h 1078683"/>
              <a:gd name="connsiteX331" fmla="*/ 1318804 w 2541179"/>
              <a:gd name="connsiteY331" fmla="*/ 799283 h 1078683"/>
              <a:gd name="connsiteX332" fmla="*/ 1337854 w 2541179"/>
              <a:gd name="connsiteY332" fmla="*/ 789758 h 1078683"/>
              <a:gd name="connsiteX333" fmla="*/ 1395004 w 2541179"/>
              <a:gd name="connsiteY333" fmla="*/ 796108 h 1078683"/>
              <a:gd name="connsiteX334" fmla="*/ 1404529 w 2541179"/>
              <a:gd name="connsiteY334" fmla="*/ 802458 h 1078683"/>
              <a:gd name="connsiteX335" fmla="*/ 1429929 w 2541179"/>
              <a:gd name="connsiteY335" fmla="*/ 824683 h 1078683"/>
              <a:gd name="connsiteX336" fmla="*/ 1439454 w 2541179"/>
              <a:gd name="connsiteY336" fmla="*/ 831033 h 1078683"/>
              <a:gd name="connsiteX337" fmla="*/ 1458504 w 2541179"/>
              <a:gd name="connsiteY337" fmla="*/ 837383 h 1078683"/>
              <a:gd name="connsiteX338" fmla="*/ 1468029 w 2541179"/>
              <a:gd name="connsiteY338" fmla="*/ 843733 h 1078683"/>
              <a:gd name="connsiteX339" fmla="*/ 1509304 w 2541179"/>
              <a:gd name="connsiteY339" fmla="*/ 846908 h 1078683"/>
              <a:gd name="connsiteX340" fmla="*/ 1560104 w 2541179"/>
              <a:gd name="connsiteY340" fmla="*/ 853258 h 1078683"/>
              <a:gd name="connsiteX341" fmla="*/ 1579154 w 2541179"/>
              <a:gd name="connsiteY341" fmla="*/ 856433 h 1078683"/>
              <a:gd name="connsiteX342" fmla="*/ 1629954 w 2541179"/>
              <a:gd name="connsiteY342" fmla="*/ 897708 h 1078683"/>
              <a:gd name="connsiteX343" fmla="*/ 1636304 w 2541179"/>
              <a:gd name="connsiteY343" fmla="*/ 888183 h 1078683"/>
              <a:gd name="connsiteX344" fmla="*/ 1633129 w 2541179"/>
              <a:gd name="connsiteY344" fmla="*/ 878658 h 1078683"/>
              <a:gd name="connsiteX345" fmla="*/ 1626779 w 2541179"/>
              <a:gd name="connsiteY345" fmla="*/ 869133 h 1078683"/>
              <a:gd name="connsiteX346" fmla="*/ 1633129 w 2541179"/>
              <a:gd name="connsiteY346" fmla="*/ 827858 h 1078683"/>
              <a:gd name="connsiteX347" fmla="*/ 1626779 w 2541179"/>
              <a:gd name="connsiteY347" fmla="*/ 802458 h 1078683"/>
              <a:gd name="connsiteX348" fmla="*/ 1658529 w 2541179"/>
              <a:gd name="connsiteY348" fmla="*/ 783408 h 1078683"/>
              <a:gd name="connsiteX349" fmla="*/ 1668054 w 2541179"/>
              <a:gd name="connsiteY349" fmla="*/ 780233 h 1078683"/>
              <a:gd name="connsiteX350" fmla="*/ 1683929 w 2541179"/>
              <a:gd name="connsiteY350" fmla="*/ 767533 h 1078683"/>
              <a:gd name="connsiteX351" fmla="*/ 1693454 w 2541179"/>
              <a:gd name="connsiteY351" fmla="*/ 761183 h 1078683"/>
              <a:gd name="connsiteX352" fmla="*/ 1712504 w 2541179"/>
              <a:gd name="connsiteY352" fmla="*/ 754833 h 1078683"/>
              <a:gd name="connsiteX353" fmla="*/ 1715679 w 2541179"/>
              <a:gd name="connsiteY353" fmla="*/ 710383 h 1078683"/>
              <a:gd name="connsiteX354" fmla="*/ 1706154 w 2541179"/>
              <a:gd name="connsiteY354" fmla="*/ 700858 h 1078683"/>
              <a:gd name="connsiteX355" fmla="*/ 1702979 w 2541179"/>
              <a:gd name="connsiteY355" fmla="*/ 691333 h 1078683"/>
              <a:gd name="connsiteX356" fmla="*/ 1696629 w 2541179"/>
              <a:gd name="connsiteY356" fmla="*/ 681808 h 1078683"/>
              <a:gd name="connsiteX357" fmla="*/ 1702979 w 2541179"/>
              <a:gd name="connsiteY357" fmla="*/ 653233 h 1078683"/>
              <a:gd name="connsiteX358" fmla="*/ 1722029 w 2541179"/>
              <a:gd name="connsiteY358" fmla="*/ 634183 h 1078683"/>
              <a:gd name="connsiteX359" fmla="*/ 1741079 w 2541179"/>
              <a:gd name="connsiteY359" fmla="*/ 618308 h 1078683"/>
              <a:gd name="connsiteX360" fmla="*/ 1791879 w 2541179"/>
              <a:gd name="connsiteY360" fmla="*/ 611958 h 1078683"/>
              <a:gd name="connsiteX361" fmla="*/ 1801404 w 2541179"/>
              <a:gd name="connsiteY361" fmla="*/ 605608 h 1078683"/>
              <a:gd name="connsiteX362" fmla="*/ 1817279 w 2541179"/>
              <a:gd name="connsiteY362" fmla="*/ 589733 h 1078683"/>
              <a:gd name="connsiteX363" fmla="*/ 1836329 w 2541179"/>
              <a:gd name="connsiteY363" fmla="*/ 583383 h 1078683"/>
              <a:gd name="connsiteX364" fmla="*/ 1845854 w 2541179"/>
              <a:gd name="connsiteY364" fmla="*/ 580208 h 1078683"/>
              <a:gd name="connsiteX365" fmla="*/ 1861729 w 2541179"/>
              <a:gd name="connsiteY365" fmla="*/ 570683 h 1078683"/>
              <a:gd name="connsiteX366" fmla="*/ 1906179 w 2541179"/>
              <a:gd name="connsiteY366" fmla="*/ 570683 h 1078683"/>
              <a:gd name="connsiteX367" fmla="*/ 1928404 w 2541179"/>
              <a:gd name="connsiteY367" fmla="*/ 577033 h 1078683"/>
              <a:gd name="connsiteX368" fmla="*/ 1947454 w 2541179"/>
              <a:gd name="connsiteY368" fmla="*/ 589733 h 1078683"/>
              <a:gd name="connsiteX369" fmla="*/ 2014129 w 2541179"/>
              <a:gd name="connsiteY369" fmla="*/ 586558 h 1078683"/>
              <a:gd name="connsiteX370" fmla="*/ 2023654 w 2541179"/>
              <a:gd name="connsiteY370" fmla="*/ 583383 h 1078683"/>
              <a:gd name="connsiteX371" fmla="*/ 2052229 w 2541179"/>
              <a:gd name="connsiteY371" fmla="*/ 586558 h 1078683"/>
              <a:gd name="connsiteX372" fmla="*/ 2061754 w 2541179"/>
              <a:gd name="connsiteY372" fmla="*/ 592908 h 1078683"/>
              <a:gd name="connsiteX373" fmla="*/ 2080804 w 2541179"/>
              <a:gd name="connsiteY373" fmla="*/ 599258 h 1078683"/>
              <a:gd name="connsiteX374" fmla="*/ 2099854 w 2541179"/>
              <a:gd name="connsiteY374" fmla="*/ 596083 h 1078683"/>
              <a:gd name="connsiteX375" fmla="*/ 2109379 w 2541179"/>
              <a:gd name="connsiteY375" fmla="*/ 589733 h 1078683"/>
              <a:gd name="connsiteX376" fmla="*/ 2096679 w 2541179"/>
              <a:gd name="connsiteY376" fmla="*/ 570683 h 1078683"/>
              <a:gd name="connsiteX377" fmla="*/ 2099854 w 2541179"/>
              <a:gd name="connsiteY377" fmla="*/ 551633 h 1078683"/>
              <a:gd name="connsiteX378" fmla="*/ 2118904 w 2541179"/>
              <a:gd name="connsiteY378" fmla="*/ 538933 h 1078683"/>
              <a:gd name="connsiteX379" fmla="*/ 2118904 w 2541179"/>
              <a:gd name="connsiteY379" fmla="*/ 513533 h 1078683"/>
              <a:gd name="connsiteX380" fmla="*/ 2125254 w 2541179"/>
              <a:gd name="connsiteY380" fmla="*/ 446858 h 1078683"/>
              <a:gd name="connsiteX381" fmla="*/ 2147479 w 2541179"/>
              <a:gd name="connsiteY381" fmla="*/ 418283 h 1078683"/>
              <a:gd name="connsiteX382" fmla="*/ 2157004 w 2541179"/>
              <a:gd name="connsiteY382" fmla="*/ 408758 h 1078683"/>
              <a:gd name="connsiteX383" fmla="*/ 2166529 w 2541179"/>
              <a:gd name="connsiteY383" fmla="*/ 396058 h 1078683"/>
              <a:gd name="connsiteX384" fmla="*/ 2172879 w 2541179"/>
              <a:gd name="connsiteY384" fmla="*/ 386533 h 1078683"/>
              <a:gd name="connsiteX385" fmla="*/ 2182404 w 2541179"/>
              <a:gd name="connsiteY385" fmla="*/ 377008 h 1078683"/>
              <a:gd name="connsiteX386" fmla="*/ 2201454 w 2541179"/>
              <a:gd name="connsiteY386" fmla="*/ 338908 h 1078683"/>
              <a:gd name="connsiteX387" fmla="*/ 2214154 w 2541179"/>
              <a:gd name="connsiteY387" fmla="*/ 329383 h 1078683"/>
              <a:gd name="connsiteX388" fmla="*/ 2226854 w 2541179"/>
              <a:gd name="connsiteY388" fmla="*/ 313508 h 1078683"/>
              <a:gd name="connsiteX389" fmla="*/ 2233204 w 2541179"/>
              <a:gd name="connsiteY389" fmla="*/ 303983 h 1078683"/>
              <a:gd name="connsiteX390" fmla="*/ 2245904 w 2541179"/>
              <a:gd name="connsiteY390" fmla="*/ 294458 h 1078683"/>
              <a:gd name="connsiteX391" fmla="*/ 2255429 w 2541179"/>
              <a:gd name="connsiteY391" fmla="*/ 284933 h 1078683"/>
              <a:gd name="connsiteX392" fmla="*/ 2258604 w 2541179"/>
              <a:gd name="connsiteY392" fmla="*/ 275408 h 1078683"/>
              <a:gd name="connsiteX393" fmla="*/ 2271304 w 2541179"/>
              <a:gd name="connsiteY393" fmla="*/ 256358 h 1078683"/>
              <a:gd name="connsiteX394" fmla="*/ 2280829 w 2541179"/>
              <a:gd name="connsiteY394" fmla="*/ 237308 h 1078683"/>
              <a:gd name="connsiteX395" fmla="*/ 2284004 w 2541179"/>
              <a:gd name="connsiteY395" fmla="*/ 227783 h 1078683"/>
              <a:gd name="connsiteX396" fmla="*/ 2290354 w 2541179"/>
              <a:gd name="connsiteY396" fmla="*/ 218258 h 1078683"/>
              <a:gd name="connsiteX397" fmla="*/ 2303054 w 2541179"/>
              <a:gd name="connsiteY397" fmla="*/ 196033 h 1078683"/>
              <a:gd name="connsiteX398" fmla="*/ 2306229 w 2541179"/>
              <a:gd name="connsiteY398" fmla="*/ 186508 h 1078683"/>
              <a:gd name="connsiteX399" fmla="*/ 2318929 w 2541179"/>
              <a:gd name="connsiteY399" fmla="*/ 170633 h 1078683"/>
              <a:gd name="connsiteX400" fmla="*/ 2493554 w 2541179"/>
              <a:gd name="connsiteY400" fmla="*/ 100783 h 1078683"/>
              <a:gd name="connsiteX401" fmla="*/ 2503079 w 2541179"/>
              <a:gd name="connsiteY401" fmla="*/ 91258 h 1078683"/>
              <a:gd name="connsiteX402" fmla="*/ 2512604 w 2541179"/>
              <a:gd name="connsiteY402" fmla="*/ 84908 h 1078683"/>
              <a:gd name="connsiteX403" fmla="*/ 2531654 w 2541179"/>
              <a:gd name="connsiteY403" fmla="*/ 65858 h 1078683"/>
              <a:gd name="connsiteX404" fmla="*/ 2538004 w 2541179"/>
              <a:gd name="connsiteY404" fmla="*/ 46808 h 1078683"/>
              <a:gd name="connsiteX405" fmla="*/ 2541179 w 2541179"/>
              <a:gd name="connsiteY405" fmla="*/ 37283 h 1078683"/>
              <a:gd name="connsiteX406" fmla="*/ 2518954 w 2541179"/>
              <a:gd name="connsiteY406" fmla="*/ 34108 h 1078683"/>
              <a:gd name="connsiteX407" fmla="*/ 2468154 w 2541179"/>
              <a:gd name="connsiteY407" fmla="*/ 30933 h 1078683"/>
              <a:gd name="connsiteX408" fmla="*/ 2455454 w 2541179"/>
              <a:gd name="connsiteY408" fmla="*/ 24583 h 1078683"/>
              <a:gd name="connsiteX409" fmla="*/ 2442754 w 2541179"/>
              <a:gd name="connsiteY409" fmla="*/ 27758 h 1078683"/>
              <a:gd name="connsiteX410" fmla="*/ 2439579 w 2541179"/>
              <a:gd name="connsiteY410" fmla="*/ 40458 h 1078683"/>
              <a:gd name="connsiteX411" fmla="*/ 2423704 w 2541179"/>
              <a:gd name="connsiteY411" fmla="*/ 69033 h 1078683"/>
              <a:gd name="connsiteX412" fmla="*/ 2414179 w 2541179"/>
              <a:gd name="connsiteY412" fmla="*/ 72208 h 1078683"/>
              <a:gd name="connsiteX413" fmla="*/ 2391954 w 2541179"/>
              <a:gd name="connsiteY413" fmla="*/ 69033 h 1078683"/>
              <a:gd name="connsiteX414" fmla="*/ 2388779 w 2541179"/>
              <a:gd name="connsiteY414" fmla="*/ 56333 h 1078683"/>
              <a:gd name="connsiteX415" fmla="*/ 2334804 w 2541179"/>
              <a:gd name="connsiteY415" fmla="*/ 59508 h 1078683"/>
              <a:gd name="connsiteX416" fmla="*/ 2315754 w 2541179"/>
              <a:gd name="connsiteY416" fmla="*/ 72208 h 1078683"/>
              <a:gd name="connsiteX417" fmla="*/ 2296704 w 2541179"/>
              <a:gd name="connsiteY417" fmla="*/ 78558 h 1078683"/>
              <a:gd name="connsiteX418" fmla="*/ 2277654 w 2541179"/>
              <a:gd name="connsiteY418" fmla="*/ 75383 h 1078683"/>
              <a:gd name="connsiteX419" fmla="*/ 2268129 w 2541179"/>
              <a:gd name="connsiteY419" fmla="*/ 53158 h 1078683"/>
              <a:gd name="connsiteX420" fmla="*/ 2239554 w 2541179"/>
              <a:gd name="connsiteY420" fmla="*/ 56333 h 1078683"/>
              <a:gd name="connsiteX421" fmla="*/ 2230029 w 2541179"/>
              <a:gd name="connsiteY421" fmla="*/ 62683 h 1078683"/>
              <a:gd name="connsiteX422" fmla="*/ 2217329 w 2541179"/>
              <a:gd name="connsiteY422" fmla="*/ 69033 h 1078683"/>
              <a:gd name="connsiteX423" fmla="*/ 2207804 w 2541179"/>
              <a:gd name="connsiteY423" fmla="*/ 75383 h 1078683"/>
              <a:gd name="connsiteX424" fmla="*/ 2188754 w 2541179"/>
              <a:gd name="connsiteY424" fmla="*/ 81733 h 1078683"/>
              <a:gd name="connsiteX425" fmla="*/ 2179229 w 2541179"/>
              <a:gd name="connsiteY425" fmla="*/ 84908 h 1078683"/>
              <a:gd name="connsiteX426" fmla="*/ 2169704 w 2541179"/>
              <a:gd name="connsiteY426" fmla="*/ 88083 h 1078683"/>
              <a:gd name="connsiteX427" fmla="*/ 2160179 w 2541179"/>
              <a:gd name="connsiteY427" fmla="*/ 91258 h 1078683"/>
              <a:gd name="connsiteX428" fmla="*/ 2147479 w 2541179"/>
              <a:gd name="connsiteY428" fmla="*/ 94433 h 1078683"/>
              <a:gd name="connsiteX429" fmla="*/ 2128429 w 2541179"/>
              <a:gd name="connsiteY429" fmla="*/ 100783 h 1078683"/>
              <a:gd name="connsiteX430" fmla="*/ 2103029 w 2541179"/>
              <a:gd name="connsiteY430" fmla="*/ 103958 h 1078683"/>
              <a:gd name="connsiteX431" fmla="*/ 2099854 w 2541179"/>
              <a:gd name="connsiteY431" fmla="*/ 123008 h 1078683"/>
              <a:gd name="connsiteX432" fmla="*/ 2068104 w 2541179"/>
              <a:gd name="connsiteY432" fmla="*/ 116658 h 1078683"/>
              <a:gd name="connsiteX433" fmla="*/ 2064929 w 2541179"/>
              <a:gd name="connsiteY433" fmla="*/ 107133 h 1078683"/>
              <a:gd name="connsiteX434" fmla="*/ 2068104 w 2541179"/>
              <a:gd name="connsiteY434" fmla="*/ 94433 h 1078683"/>
              <a:gd name="connsiteX435" fmla="*/ 2087154 w 2541179"/>
              <a:gd name="connsiteY435" fmla="*/ 84908 h 1078683"/>
              <a:gd name="connsiteX436" fmla="*/ 2096679 w 2541179"/>
              <a:gd name="connsiteY436" fmla="*/ 78558 h 1078683"/>
              <a:gd name="connsiteX437" fmla="*/ 2099854 w 2541179"/>
              <a:gd name="connsiteY437" fmla="*/ 69033 h 1078683"/>
              <a:gd name="connsiteX438" fmla="*/ 2090329 w 2541179"/>
              <a:gd name="connsiteY438" fmla="*/ 62683 h 1078683"/>
              <a:gd name="connsiteX439" fmla="*/ 2058579 w 2541179"/>
              <a:gd name="connsiteY439" fmla="*/ 65858 h 1078683"/>
              <a:gd name="connsiteX440" fmla="*/ 2049054 w 2541179"/>
              <a:gd name="connsiteY440" fmla="*/ 88083 h 1078683"/>
              <a:gd name="connsiteX441" fmla="*/ 2039529 w 2541179"/>
              <a:gd name="connsiteY441" fmla="*/ 110308 h 1078683"/>
              <a:gd name="connsiteX442" fmla="*/ 2030004 w 2541179"/>
              <a:gd name="connsiteY442" fmla="*/ 113483 h 1078683"/>
              <a:gd name="connsiteX443" fmla="*/ 2020479 w 2541179"/>
              <a:gd name="connsiteY443" fmla="*/ 123008 h 1078683"/>
              <a:gd name="connsiteX444" fmla="*/ 2017304 w 2541179"/>
              <a:gd name="connsiteY444" fmla="*/ 132533 h 1078683"/>
              <a:gd name="connsiteX445" fmla="*/ 2007779 w 2541179"/>
              <a:gd name="connsiteY445" fmla="*/ 138883 h 1078683"/>
              <a:gd name="connsiteX446" fmla="*/ 1991904 w 2541179"/>
              <a:gd name="connsiteY446" fmla="*/ 135708 h 1078683"/>
              <a:gd name="connsiteX447" fmla="*/ 1982379 w 2541179"/>
              <a:gd name="connsiteY447" fmla="*/ 132533 h 1078683"/>
              <a:gd name="connsiteX448" fmla="*/ 1915704 w 2541179"/>
              <a:gd name="connsiteY448" fmla="*/ 135708 h 1078683"/>
              <a:gd name="connsiteX449" fmla="*/ 1903004 w 2541179"/>
              <a:gd name="connsiteY449" fmla="*/ 154758 h 1078683"/>
              <a:gd name="connsiteX450" fmla="*/ 1893479 w 2541179"/>
              <a:gd name="connsiteY450" fmla="*/ 173808 h 1078683"/>
              <a:gd name="connsiteX451" fmla="*/ 1883954 w 2541179"/>
              <a:gd name="connsiteY451" fmla="*/ 180158 h 1078683"/>
              <a:gd name="connsiteX452" fmla="*/ 1839504 w 2541179"/>
              <a:gd name="connsiteY452" fmla="*/ 176983 h 1078683"/>
              <a:gd name="connsiteX453" fmla="*/ 1826804 w 2541179"/>
              <a:gd name="connsiteY453" fmla="*/ 183333 h 1078683"/>
              <a:gd name="connsiteX454" fmla="*/ 1823629 w 2541179"/>
              <a:gd name="connsiteY454" fmla="*/ 205558 h 1078683"/>
              <a:gd name="connsiteX455" fmla="*/ 1782354 w 2541179"/>
              <a:gd name="connsiteY455" fmla="*/ 189683 h 1078683"/>
              <a:gd name="connsiteX456" fmla="*/ 1779179 w 2541179"/>
              <a:gd name="connsiteY456" fmla="*/ 180158 h 1078683"/>
              <a:gd name="connsiteX457" fmla="*/ 1782354 w 2541179"/>
              <a:gd name="connsiteY457" fmla="*/ 151583 h 1078683"/>
              <a:gd name="connsiteX458" fmla="*/ 1788704 w 2541179"/>
              <a:gd name="connsiteY458" fmla="*/ 142058 h 1078683"/>
              <a:gd name="connsiteX459" fmla="*/ 1791879 w 2541179"/>
              <a:gd name="connsiteY459" fmla="*/ 132533 h 1078683"/>
              <a:gd name="connsiteX460" fmla="*/ 1788704 w 2541179"/>
              <a:gd name="connsiteY460" fmla="*/ 123008 h 1078683"/>
              <a:gd name="connsiteX461" fmla="*/ 1798229 w 2541179"/>
              <a:gd name="connsiteY461" fmla="*/ 116658 h 1078683"/>
              <a:gd name="connsiteX462" fmla="*/ 1833154 w 2541179"/>
              <a:gd name="connsiteY462" fmla="*/ 119833 h 1078683"/>
              <a:gd name="connsiteX463" fmla="*/ 1868079 w 2541179"/>
              <a:gd name="connsiteY463" fmla="*/ 129358 h 1078683"/>
              <a:gd name="connsiteX464" fmla="*/ 1934754 w 2541179"/>
              <a:gd name="connsiteY464" fmla="*/ 126183 h 1078683"/>
              <a:gd name="connsiteX465" fmla="*/ 1944279 w 2541179"/>
              <a:gd name="connsiteY465" fmla="*/ 119833 h 1078683"/>
              <a:gd name="connsiteX466" fmla="*/ 1963329 w 2541179"/>
              <a:gd name="connsiteY466" fmla="*/ 113483 h 1078683"/>
              <a:gd name="connsiteX467" fmla="*/ 1982379 w 2541179"/>
              <a:gd name="connsiteY467" fmla="*/ 103958 h 1078683"/>
              <a:gd name="connsiteX468" fmla="*/ 1982379 w 2541179"/>
              <a:gd name="connsiteY468" fmla="*/ 81733 h 1078683"/>
              <a:gd name="connsiteX469" fmla="*/ 1972854 w 2541179"/>
              <a:gd name="connsiteY469" fmla="*/ 75383 h 1078683"/>
              <a:gd name="connsiteX470" fmla="*/ 1950629 w 2541179"/>
              <a:gd name="connsiteY470" fmla="*/ 59508 h 1078683"/>
              <a:gd name="connsiteX471" fmla="*/ 1937929 w 2541179"/>
              <a:gd name="connsiteY471" fmla="*/ 56333 h 1078683"/>
              <a:gd name="connsiteX472" fmla="*/ 1918879 w 2541179"/>
              <a:gd name="connsiteY472" fmla="*/ 46808 h 1078683"/>
              <a:gd name="connsiteX473" fmla="*/ 1899829 w 2541179"/>
              <a:gd name="connsiteY473" fmla="*/ 37283 h 1078683"/>
              <a:gd name="connsiteX474" fmla="*/ 1887129 w 2541179"/>
              <a:gd name="connsiteY474" fmla="*/ 34108 h 1078683"/>
              <a:gd name="connsiteX475" fmla="*/ 1852204 w 2541179"/>
              <a:gd name="connsiteY475" fmla="*/ 27758 h 1078683"/>
              <a:gd name="connsiteX476" fmla="*/ 1833154 w 2541179"/>
              <a:gd name="connsiteY476" fmla="*/ 21408 h 1078683"/>
              <a:gd name="connsiteX477" fmla="*/ 1791879 w 2541179"/>
              <a:gd name="connsiteY477" fmla="*/ 15058 h 1078683"/>
              <a:gd name="connsiteX478" fmla="*/ 1690279 w 2541179"/>
              <a:gd name="connsiteY478" fmla="*/ 11883 h 1078683"/>
              <a:gd name="connsiteX479" fmla="*/ 1639479 w 2541179"/>
              <a:gd name="connsiteY479" fmla="*/ 18233 h 1078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</a:cxnLst>
            <a:rect l="l" t="t" r="r" b="b"/>
            <a:pathLst>
              <a:path w="2541179" h="1078683">
                <a:moveTo>
                  <a:pt x="1639479" y="18233"/>
                </a:moveTo>
                <a:cubicBezTo>
                  <a:pt x="1636304" y="19291"/>
                  <a:pt x="1633236" y="20752"/>
                  <a:pt x="1629954" y="21408"/>
                </a:cubicBezTo>
                <a:cubicBezTo>
                  <a:pt x="1613860" y="24627"/>
                  <a:pt x="1587528" y="26419"/>
                  <a:pt x="1572804" y="27758"/>
                </a:cubicBezTo>
                <a:lnTo>
                  <a:pt x="1553754" y="34108"/>
                </a:lnTo>
                <a:cubicBezTo>
                  <a:pt x="1550579" y="35166"/>
                  <a:pt x="1547014" y="35427"/>
                  <a:pt x="1544229" y="37283"/>
                </a:cubicBezTo>
                <a:cubicBezTo>
                  <a:pt x="1537879" y="41516"/>
                  <a:pt x="1532419" y="47570"/>
                  <a:pt x="1525179" y="49983"/>
                </a:cubicBezTo>
                <a:cubicBezTo>
                  <a:pt x="1499029" y="58700"/>
                  <a:pt x="1512755" y="55386"/>
                  <a:pt x="1483904" y="59508"/>
                </a:cubicBezTo>
                <a:cubicBezTo>
                  <a:pt x="1480729" y="60566"/>
                  <a:pt x="1477626" y="61871"/>
                  <a:pt x="1474379" y="62683"/>
                </a:cubicBezTo>
                <a:cubicBezTo>
                  <a:pt x="1455633" y="67369"/>
                  <a:pt x="1445267" y="67061"/>
                  <a:pt x="1423579" y="69033"/>
                </a:cubicBezTo>
                <a:cubicBezTo>
                  <a:pt x="1422521" y="73266"/>
                  <a:pt x="1422123" y="77722"/>
                  <a:pt x="1420404" y="81733"/>
                </a:cubicBezTo>
                <a:cubicBezTo>
                  <a:pt x="1418901" y="85240"/>
                  <a:pt x="1416752" y="88560"/>
                  <a:pt x="1414054" y="91258"/>
                </a:cubicBezTo>
                <a:cubicBezTo>
                  <a:pt x="1410068" y="95244"/>
                  <a:pt x="1396187" y="102090"/>
                  <a:pt x="1391829" y="103958"/>
                </a:cubicBezTo>
                <a:cubicBezTo>
                  <a:pt x="1388753" y="105276"/>
                  <a:pt x="1385297" y="105636"/>
                  <a:pt x="1382304" y="107133"/>
                </a:cubicBezTo>
                <a:cubicBezTo>
                  <a:pt x="1378891" y="108840"/>
                  <a:pt x="1376192" y="111776"/>
                  <a:pt x="1372779" y="113483"/>
                </a:cubicBezTo>
                <a:cubicBezTo>
                  <a:pt x="1369786" y="114980"/>
                  <a:pt x="1366247" y="115161"/>
                  <a:pt x="1363254" y="116658"/>
                </a:cubicBezTo>
                <a:cubicBezTo>
                  <a:pt x="1359841" y="118365"/>
                  <a:pt x="1357142" y="121301"/>
                  <a:pt x="1353729" y="123008"/>
                </a:cubicBezTo>
                <a:cubicBezTo>
                  <a:pt x="1345913" y="126916"/>
                  <a:pt x="1332471" y="128139"/>
                  <a:pt x="1325154" y="129358"/>
                </a:cubicBezTo>
                <a:cubicBezTo>
                  <a:pt x="1320921" y="131475"/>
                  <a:pt x="1316886" y="134046"/>
                  <a:pt x="1312454" y="135708"/>
                </a:cubicBezTo>
                <a:cubicBezTo>
                  <a:pt x="1308368" y="137240"/>
                  <a:pt x="1303765" y="137164"/>
                  <a:pt x="1299754" y="138883"/>
                </a:cubicBezTo>
                <a:cubicBezTo>
                  <a:pt x="1296247" y="140386"/>
                  <a:pt x="1293642" y="143526"/>
                  <a:pt x="1290229" y="145233"/>
                </a:cubicBezTo>
                <a:cubicBezTo>
                  <a:pt x="1287236" y="146730"/>
                  <a:pt x="1283879" y="147350"/>
                  <a:pt x="1280704" y="148408"/>
                </a:cubicBezTo>
                <a:cubicBezTo>
                  <a:pt x="1268971" y="166007"/>
                  <a:pt x="1281067" y="152087"/>
                  <a:pt x="1264829" y="161108"/>
                </a:cubicBezTo>
                <a:cubicBezTo>
                  <a:pt x="1258158" y="164814"/>
                  <a:pt x="1252129" y="169575"/>
                  <a:pt x="1245779" y="173808"/>
                </a:cubicBezTo>
                <a:cubicBezTo>
                  <a:pt x="1242604" y="175925"/>
                  <a:pt x="1239874" y="178951"/>
                  <a:pt x="1236254" y="180158"/>
                </a:cubicBezTo>
                <a:lnTo>
                  <a:pt x="1217204" y="186508"/>
                </a:lnTo>
                <a:cubicBezTo>
                  <a:pt x="1199148" y="204564"/>
                  <a:pt x="1216534" y="190018"/>
                  <a:pt x="1198154" y="199208"/>
                </a:cubicBezTo>
                <a:cubicBezTo>
                  <a:pt x="1194741" y="200915"/>
                  <a:pt x="1192249" y="204351"/>
                  <a:pt x="1188629" y="205558"/>
                </a:cubicBezTo>
                <a:cubicBezTo>
                  <a:pt x="1180189" y="208371"/>
                  <a:pt x="1141122" y="211579"/>
                  <a:pt x="1137829" y="211908"/>
                </a:cubicBezTo>
                <a:cubicBezTo>
                  <a:pt x="1133596" y="212966"/>
                  <a:pt x="1129389" y="214136"/>
                  <a:pt x="1125129" y="215083"/>
                </a:cubicBezTo>
                <a:cubicBezTo>
                  <a:pt x="1119861" y="216254"/>
                  <a:pt x="1114374" y="216551"/>
                  <a:pt x="1109254" y="218258"/>
                </a:cubicBezTo>
                <a:cubicBezTo>
                  <a:pt x="1104764" y="219755"/>
                  <a:pt x="1101087" y="223248"/>
                  <a:pt x="1096554" y="224608"/>
                </a:cubicBezTo>
                <a:cubicBezTo>
                  <a:pt x="1090388" y="226458"/>
                  <a:pt x="1083749" y="226222"/>
                  <a:pt x="1077504" y="227783"/>
                </a:cubicBezTo>
                <a:cubicBezTo>
                  <a:pt x="1071010" y="229406"/>
                  <a:pt x="1064804" y="232016"/>
                  <a:pt x="1058454" y="234133"/>
                </a:cubicBezTo>
                <a:cubicBezTo>
                  <a:pt x="1050210" y="236881"/>
                  <a:pt x="1040647" y="239862"/>
                  <a:pt x="1033054" y="243658"/>
                </a:cubicBezTo>
                <a:cubicBezTo>
                  <a:pt x="1021230" y="249570"/>
                  <a:pt x="1024537" y="250756"/>
                  <a:pt x="1014004" y="259533"/>
                </a:cubicBezTo>
                <a:cubicBezTo>
                  <a:pt x="1011073" y="261976"/>
                  <a:pt x="1007584" y="263665"/>
                  <a:pt x="1004479" y="265883"/>
                </a:cubicBezTo>
                <a:cubicBezTo>
                  <a:pt x="985245" y="279622"/>
                  <a:pt x="998970" y="271813"/>
                  <a:pt x="979079" y="281758"/>
                </a:cubicBezTo>
                <a:cubicBezTo>
                  <a:pt x="964975" y="300563"/>
                  <a:pt x="972489" y="290055"/>
                  <a:pt x="956854" y="313508"/>
                </a:cubicBezTo>
                <a:cubicBezTo>
                  <a:pt x="954737" y="316683"/>
                  <a:pt x="953202" y="320335"/>
                  <a:pt x="950504" y="323033"/>
                </a:cubicBezTo>
                <a:cubicBezTo>
                  <a:pt x="942089" y="331448"/>
                  <a:pt x="930770" y="340277"/>
                  <a:pt x="925104" y="351608"/>
                </a:cubicBezTo>
                <a:cubicBezTo>
                  <a:pt x="923607" y="354601"/>
                  <a:pt x="922987" y="357958"/>
                  <a:pt x="921929" y="361133"/>
                </a:cubicBezTo>
                <a:cubicBezTo>
                  <a:pt x="924046" y="364308"/>
                  <a:pt x="924472" y="370404"/>
                  <a:pt x="928279" y="370658"/>
                </a:cubicBezTo>
                <a:cubicBezTo>
                  <a:pt x="957866" y="372630"/>
                  <a:pt x="987588" y="369392"/>
                  <a:pt x="1017179" y="367483"/>
                </a:cubicBezTo>
                <a:cubicBezTo>
                  <a:pt x="1020519" y="367268"/>
                  <a:pt x="1023778" y="365933"/>
                  <a:pt x="1026704" y="364308"/>
                </a:cubicBezTo>
                <a:cubicBezTo>
                  <a:pt x="1033375" y="360602"/>
                  <a:pt x="1038514" y="354021"/>
                  <a:pt x="1045754" y="351608"/>
                </a:cubicBezTo>
                <a:cubicBezTo>
                  <a:pt x="1059419" y="347053"/>
                  <a:pt x="1052032" y="349245"/>
                  <a:pt x="1067979" y="345258"/>
                </a:cubicBezTo>
                <a:cubicBezTo>
                  <a:pt x="1071154" y="343141"/>
                  <a:pt x="1080917" y="340615"/>
                  <a:pt x="1077504" y="338908"/>
                </a:cubicBezTo>
                <a:cubicBezTo>
                  <a:pt x="1072677" y="336495"/>
                  <a:pt x="1066314" y="339406"/>
                  <a:pt x="1061629" y="342083"/>
                </a:cubicBezTo>
                <a:cubicBezTo>
                  <a:pt x="1058316" y="343976"/>
                  <a:pt x="1060571" y="342083"/>
                  <a:pt x="1055279" y="351608"/>
                </a:cubicBezTo>
                <a:cubicBezTo>
                  <a:pt x="1046812" y="367483"/>
                  <a:pt x="1036400" y="382465"/>
                  <a:pt x="1029879" y="399233"/>
                </a:cubicBezTo>
                <a:cubicBezTo>
                  <a:pt x="1020472" y="423423"/>
                  <a:pt x="1056751" y="390084"/>
                  <a:pt x="1029879" y="424633"/>
                </a:cubicBezTo>
                <a:cubicBezTo>
                  <a:pt x="1025194" y="430657"/>
                  <a:pt x="1016225" y="431937"/>
                  <a:pt x="1010829" y="437333"/>
                </a:cubicBezTo>
                <a:lnTo>
                  <a:pt x="1001304" y="446858"/>
                </a:lnTo>
                <a:cubicBezTo>
                  <a:pt x="1007500" y="465446"/>
                  <a:pt x="1003506" y="463766"/>
                  <a:pt x="1039404" y="453208"/>
                </a:cubicBezTo>
                <a:cubicBezTo>
                  <a:pt x="1046726" y="451055"/>
                  <a:pt x="1051214" y="442921"/>
                  <a:pt x="1058454" y="440508"/>
                </a:cubicBezTo>
                <a:cubicBezTo>
                  <a:pt x="1077130" y="434283"/>
                  <a:pt x="1061966" y="438646"/>
                  <a:pt x="1093379" y="434158"/>
                </a:cubicBezTo>
                <a:cubicBezTo>
                  <a:pt x="1099752" y="433248"/>
                  <a:pt x="1106079" y="432041"/>
                  <a:pt x="1112429" y="430983"/>
                </a:cubicBezTo>
                <a:cubicBezTo>
                  <a:pt x="1139416" y="412991"/>
                  <a:pt x="1097612" y="442625"/>
                  <a:pt x="1134654" y="405583"/>
                </a:cubicBezTo>
                <a:cubicBezTo>
                  <a:pt x="1143069" y="397168"/>
                  <a:pt x="1151898" y="385849"/>
                  <a:pt x="1163229" y="380183"/>
                </a:cubicBezTo>
                <a:cubicBezTo>
                  <a:pt x="1166222" y="378686"/>
                  <a:pt x="1169761" y="378505"/>
                  <a:pt x="1172754" y="377008"/>
                </a:cubicBezTo>
                <a:cubicBezTo>
                  <a:pt x="1176167" y="375301"/>
                  <a:pt x="1178706" y="371998"/>
                  <a:pt x="1182279" y="370658"/>
                </a:cubicBezTo>
                <a:cubicBezTo>
                  <a:pt x="1187332" y="368763"/>
                  <a:pt x="1192862" y="368541"/>
                  <a:pt x="1198154" y="367483"/>
                </a:cubicBezTo>
                <a:cubicBezTo>
                  <a:pt x="1202387" y="365366"/>
                  <a:pt x="1206422" y="362795"/>
                  <a:pt x="1210854" y="361133"/>
                </a:cubicBezTo>
                <a:cubicBezTo>
                  <a:pt x="1232336" y="353077"/>
                  <a:pt x="1215169" y="362459"/>
                  <a:pt x="1233079" y="354783"/>
                </a:cubicBezTo>
                <a:cubicBezTo>
                  <a:pt x="1237429" y="352919"/>
                  <a:pt x="1241546" y="350550"/>
                  <a:pt x="1245779" y="348433"/>
                </a:cubicBezTo>
                <a:cubicBezTo>
                  <a:pt x="1263977" y="321136"/>
                  <a:pt x="1239746" y="353260"/>
                  <a:pt x="1261654" y="335733"/>
                </a:cubicBezTo>
                <a:cubicBezTo>
                  <a:pt x="1267249" y="331257"/>
                  <a:pt x="1269087" y="322958"/>
                  <a:pt x="1271179" y="316683"/>
                </a:cubicBezTo>
                <a:cubicBezTo>
                  <a:pt x="1272237" y="302925"/>
                  <a:pt x="1270563" y="288676"/>
                  <a:pt x="1274354" y="275408"/>
                </a:cubicBezTo>
                <a:cubicBezTo>
                  <a:pt x="1275273" y="272190"/>
                  <a:pt x="1280953" y="273858"/>
                  <a:pt x="1283879" y="272233"/>
                </a:cubicBezTo>
                <a:cubicBezTo>
                  <a:pt x="1290550" y="268527"/>
                  <a:pt x="1295689" y="261946"/>
                  <a:pt x="1302929" y="259533"/>
                </a:cubicBezTo>
                <a:cubicBezTo>
                  <a:pt x="1306104" y="258475"/>
                  <a:pt x="1309528" y="257983"/>
                  <a:pt x="1312454" y="256358"/>
                </a:cubicBezTo>
                <a:cubicBezTo>
                  <a:pt x="1319125" y="252652"/>
                  <a:pt x="1325154" y="247891"/>
                  <a:pt x="1331504" y="243658"/>
                </a:cubicBezTo>
                <a:cubicBezTo>
                  <a:pt x="1334679" y="241541"/>
                  <a:pt x="1337409" y="238515"/>
                  <a:pt x="1341029" y="237308"/>
                </a:cubicBezTo>
                <a:cubicBezTo>
                  <a:pt x="1375767" y="225729"/>
                  <a:pt x="1323150" y="244196"/>
                  <a:pt x="1360079" y="227783"/>
                </a:cubicBezTo>
                <a:cubicBezTo>
                  <a:pt x="1366196" y="225065"/>
                  <a:pt x="1373560" y="225146"/>
                  <a:pt x="1379129" y="221433"/>
                </a:cubicBezTo>
                <a:cubicBezTo>
                  <a:pt x="1392285" y="212662"/>
                  <a:pt x="1384952" y="216008"/>
                  <a:pt x="1401354" y="211908"/>
                </a:cubicBezTo>
                <a:cubicBezTo>
                  <a:pt x="1404529" y="209791"/>
                  <a:pt x="1407392" y="207108"/>
                  <a:pt x="1410879" y="205558"/>
                </a:cubicBezTo>
                <a:lnTo>
                  <a:pt x="1439454" y="196033"/>
                </a:lnTo>
                <a:lnTo>
                  <a:pt x="1448979" y="192858"/>
                </a:lnTo>
                <a:cubicBezTo>
                  <a:pt x="1452154" y="191800"/>
                  <a:pt x="1455719" y="191539"/>
                  <a:pt x="1458504" y="189683"/>
                </a:cubicBezTo>
                <a:cubicBezTo>
                  <a:pt x="1464854" y="185450"/>
                  <a:pt x="1470314" y="179396"/>
                  <a:pt x="1477554" y="176983"/>
                </a:cubicBezTo>
                <a:cubicBezTo>
                  <a:pt x="1480729" y="175925"/>
                  <a:pt x="1484086" y="175305"/>
                  <a:pt x="1487079" y="173808"/>
                </a:cubicBezTo>
                <a:cubicBezTo>
                  <a:pt x="1490492" y="172101"/>
                  <a:pt x="1493191" y="169165"/>
                  <a:pt x="1496604" y="167458"/>
                </a:cubicBezTo>
                <a:cubicBezTo>
                  <a:pt x="1499597" y="165961"/>
                  <a:pt x="1503136" y="165780"/>
                  <a:pt x="1506129" y="164283"/>
                </a:cubicBezTo>
                <a:cubicBezTo>
                  <a:pt x="1530748" y="151973"/>
                  <a:pt x="1501238" y="162738"/>
                  <a:pt x="1525179" y="154758"/>
                </a:cubicBezTo>
                <a:cubicBezTo>
                  <a:pt x="1531529" y="155816"/>
                  <a:pt x="1537916" y="156670"/>
                  <a:pt x="1544229" y="157933"/>
                </a:cubicBezTo>
                <a:cubicBezTo>
                  <a:pt x="1548508" y="158789"/>
                  <a:pt x="1554311" y="157617"/>
                  <a:pt x="1556929" y="161108"/>
                </a:cubicBezTo>
                <a:cubicBezTo>
                  <a:pt x="1563902" y="170405"/>
                  <a:pt x="1545723" y="172978"/>
                  <a:pt x="1544229" y="173808"/>
                </a:cubicBezTo>
                <a:cubicBezTo>
                  <a:pt x="1537558" y="177514"/>
                  <a:pt x="1532419" y="184095"/>
                  <a:pt x="1525179" y="186508"/>
                </a:cubicBezTo>
                <a:cubicBezTo>
                  <a:pt x="1496278" y="196142"/>
                  <a:pt x="1541924" y="181364"/>
                  <a:pt x="1499779" y="192858"/>
                </a:cubicBezTo>
                <a:cubicBezTo>
                  <a:pt x="1493321" y="194619"/>
                  <a:pt x="1487223" y="197585"/>
                  <a:pt x="1480729" y="199208"/>
                </a:cubicBezTo>
                <a:lnTo>
                  <a:pt x="1468029" y="202383"/>
                </a:lnTo>
                <a:cubicBezTo>
                  <a:pt x="1461679" y="206616"/>
                  <a:pt x="1456219" y="212670"/>
                  <a:pt x="1448979" y="215083"/>
                </a:cubicBezTo>
                <a:cubicBezTo>
                  <a:pt x="1425789" y="222813"/>
                  <a:pt x="1436423" y="219810"/>
                  <a:pt x="1417229" y="224608"/>
                </a:cubicBezTo>
                <a:cubicBezTo>
                  <a:pt x="1402412" y="246833"/>
                  <a:pt x="1410879" y="239425"/>
                  <a:pt x="1395004" y="250008"/>
                </a:cubicBezTo>
                <a:cubicBezTo>
                  <a:pt x="1390771" y="256358"/>
                  <a:pt x="1388654" y="264825"/>
                  <a:pt x="1382304" y="269058"/>
                </a:cubicBezTo>
                <a:cubicBezTo>
                  <a:pt x="1369043" y="277899"/>
                  <a:pt x="1375477" y="272710"/>
                  <a:pt x="1363254" y="284933"/>
                </a:cubicBezTo>
                <a:cubicBezTo>
                  <a:pt x="1362196" y="288108"/>
                  <a:pt x="1359529" y="291157"/>
                  <a:pt x="1360079" y="294458"/>
                </a:cubicBezTo>
                <a:cubicBezTo>
                  <a:pt x="1360706" y="298222"/>
                  <a:pt x="1364536" y="300670"/>
                  <a:pt x="1366429" y="303983"/>
                </a:cubicBezTo>
                <a:cubicBezTo>
                  <a:pt x="1368777" y="308092"/>
                  <a:pt x="1370662" y="312450"/>
                  <a:pt x="1372779" y="316683"/>
                </a:cubicBezTo>
                <a:cubicBezTo>
                  <a:pt x="1418287" y="315625"/>
                  <a:pt x="1463783" y="313508"/>
                  <a:pt x="1509304" y="313508"/>
                </a:cubicBezTo>
                <a:cubicBezTo>
                  <a:pt x="1513668" y="313508"/>
                  <a:pt x="1520053" y="312780"/>
                  <a:pt x="1522004" y="316683"/>
                </a:cubicBezTo>
                <a:cubicBezTo>
                  <a:pt x="1523711" y="320096"/>
                  <a:pt x="1519301" y="325086"/>
                  <a:pt x="1515654" y="326208"/>
                </a:cubicBezTo>
                <a:cubicBezTo>
                  <a:pt x="1504481" y="329646"/>
                  <a:pt x="1492403" y="328769"/>
                  <a:pt x="1480729" y="329383"/>
                </a:cubicBezTo>
                <a:cubicBezTo>
                  <a:pt x="1452174" y="330886"/>
                  <a:pt x="1423579" y="331500"/>
                  <a:pt x="1395004" y="332558"/>
                </a:cubicBezTo>
                <a:cubicBezTo>
                  <a:pt x="1390771" y="333616"/>
                  <a:pt x="1386315" y="334014"/>
                  <a:pt x="1382304" y="335733"/>
                </a:cubicBezTo>
                <a:cubicBezTo>
                  <a:pt x="1378797" y="337236"/>
                  <a:pt x="1376192" y="340376"/>
                  <a:pt x="1372779" y="342083"/>
                </a:cubicBezTo>
                <a:cubicBezTo>
                  <a:pt x="1369786" y="343580"/>
                  <a:pt x="1366429" y="344200"/>
                  <a:pt x="1363254" y="345258"/>
                </a:cubicBezTo>
                <a:cubicBezTo>
                  <a:pt x="1334737" y="373775"/>
                  <a:pt x="1382820" y="322001"/>
                  <a:pt x="1347379" y="392883"/>
                </a:cubicBezTo>
                <a:cubicBezTo>
                  <a:pt x="1343012" y="401617"/>
                  <a:pt x="1327909" y="405723"/>
                  <a:pt x="1318804" y="408758"/>
                </a:cubicBezTo>
                <a:cubicBezTo>
                  <a:pt x="1312454" y="407700"/>
                  <a:pt x="1304992" y="409325"/>
                  <a:pt x="1299754" y="405583"/>
                </a:cubicBezTo>
                <a:cubicBezTo>
                  <a:pt x="1296203" y="403047"/>
                  <a:pt x="1299373" y="396235"/>
                  <a:pt x="1296579" y="392883"/>
                </a:cubicBezTo>
                <a:cubicBezTo>
                  <a:pt x="1293549" y="389247"/>
                  <a:pt x="1288112" y="388650"/>
                  <a:pt x="1283879" y="386533"/>
                </a:cubicBezTo>
                <a:cubicBezTo>
                  <a:pt x="1278587" y="387591"/>
                  <a:pt x="1272917" y="387475"/>
                  <a:pt x="1268004" y="389708"/>
                </a:cubicBezTo>
                <a:cubicBezTo>
                  <a:pt x="1261056" y="392866"/>
                  <a:pt x="1248954" y="402408"/>
                  <a:pt x="1248954" y="402408"/>
                </a:cubicBezTo>
                <a:cubicBezTo>
                  <a:pt x="1246837" y="405583"/>
                  <a:pt x="1245584" y="409549"/>
                  <a:pt x="1242604" y="411933"/>
                </a:cubicBezTo>
                <a:cubicBezTo>
                  <a:pt x="1239991" y="414024"/>
                  <a:pt x="1243662" y="408758"/>
                  <a:pt x="1233079" y="415108"/>
                </a:cubicBezTo>
                <a:cubicBezTo>
                  <a:pt x="1223554" y="428866"/>
                  <a:pt x="1213595" y="442334"/>
                  <a:pt x="1204504" y="456383"/>
                </a:cubicBezTo>
                <a:cubicBezTo>
                  <a:pt x="1198423" y="465780"/>
                  <a:pt x="1200499" y="471872"/>
                  <a:pt x="1188629" y="475433"/>
                </a:cubicBezTo>
                <a:cubicBezTo>
                  <a:pt x="1181461" y="477583"/>
                  <a:pt x="1173812" y="477550"/>
                  <a:pt x="1166404" y="478608"/>
                </a:cubicBezTo>
                <a:cubicBezTo>
                  <a:pt x="1162220" y="481397"/>
                  <a:pt x="1148783" y="490924"/>
                  <a:pt x="1144179" y="491308"/>
                </a:cubicBezTo>
                <a:cubicBezTo>
                  <a:pt x="1135676" y="492017"/>
                  <a:pt x="1127246" y="489191"/>
                  <a:pt x="1118779" y="488133"/>
                </a:cubicBezTo>
                <a:cubicBezTo>
                  <a:pt x="1115604" y="486016"/>
                  <a:pt x="1113063" y="482007"/>
                  <a:pt x="1109254" y="481783"/>
                </a:cubicBezTo>
                <a:cubicBezTo>
                  <a:pt x="1081035" y="480123"/>
                  <a:pt x="1073168" y="482867"/>
                  <a:pt x="1052104" y="488133"/>
                </a:cubicBezTo>
                <a:cubicBezTo>
                  <a:pt x="1024807" y="506331"/>
                  <a:pt x="1059344" y="484513"/>
                  <a:pt x="1033054" y="497658"/>
                </a:cubicBezTo>
                <a:cubicBezTo>
                  <a:pt x="1029641" y="499365"/>
                  <a:pt x="1027036" y="502505"/>
                  <a:pt x="1023529" y="504008"/>
                </a:cubicBezTo>
                <a:cubicBezTo>
                  <a:pt x="1019518" y="505727"/>
                  <a:pt x="1015025" y="505984"/>
                  <a:pt x="1010829" y="507183"/>
                </a:cubicBezTo>
                <a:cubicBezTo>
                  <a:pt x="1007611" y="508102"/>
                  <a:pt x="1004479" y="509300"/>
                  <a:pt x="1001304" y="510358"/>
                </a:cubicBezTo>
                <a:cubicBezTo>
                  <a:pt x="996012" y="509300"/>
                  <a:pt x="988667" y="511500"/>
                  <a:pt x="985429" y="507183"/>
                </a:cubicBezTo>
                <a:cubicBezTo>
                  <a:pt x="980939" y="501196"/>
                  <a:pt x="989514" y="486773"/>
                  <a:pt x="982254" y="484958"/>
                </a:cubicBezTo>
                <a:cubicBezTo>
                  <a:pt x="962638" y="480054"/>
                  <a:pt x="942037" y="489191"/>
                  <a:pt x="921929" y="491308"/>
                </a:cubicBezTo>
                <a:cubicBezTo>
                  <a:pt x="915579" y="490250"/>
                  <a:pt x="907000" y="493078"/>
                  <a:pt x="902879" y="488133"/>
                </a:cubicBezTo>
                <a:cubicBezTo>
                  <a:pt x="899424" y="483987"/>
                  <a:pt x="902741" y="476518"/>
                  <a:pt x="906054" y="472258"/>
                </a:cubicBezTo>
                <a:cubicBezTo>
                  <a:pt x="910739" y="466234"/>
                  <a:pt x="918754" y="463791"/>
                  <a:pt x="925104" y="459558"/>
                </a:cubicBezTo>
                <a:cubicBezTo>
                  <a:pt x="928279" y="457441"/>
                  <a:pt x="931009" y="454415"/>
                  <a:pt x="934629" y="453208"/>
                </a:cubicBezTo>
                <a:cubicBezTo>
                  <a:pt x="937804" y="452150"/>
                  <a:pt x="941161" y="451530"/>
                  <a:pt x="944154" y="450033"/>
                </a:cubicBezTo>
                <a:cubicBezTo>
                  <a:pt x="947567" y="448326"/>
                  <a:pt x="950172" y="445186"/>
                  <a:pt x="953679" y="443683"/>
                </a:cubicBezTo>
                <a:cubicBezTo>
                  <a:pt x="967921" y="437579"/>
                  <a:pt x="963547" y="443512"/>
                  <a:pt x="975904" y="437333"/>
                </a:cubicBezTo>
                <a:cubicBezTo>
                  <a:pt x="984745" y="432913"/>
                  <a:pt x="987932" y="428480"/>
                  <a:pt x="994954" y="421458"/>
                </a:cubicBezTo>
                <a:cubicBezTo>
                  <a:pt x="998136" y="411912"/>
                  <a:pt x="997640" y="410614"/>
                  <a:pt x="1004479" y="402408"/>
                </a:cubicBezTo>
                <a:cubicBezTo>
                  <a:pt x="1007354" y="398959"/>
                  <a:pt x="1017179" y="396058"/>
                  <a:pt x="1014004" y="392883"/>
                </a:cubicBezTo>
                <a:cubicBezTo>
                  <a:pt x="1010188" y="389067"/>
                  <a:pt x="1003397" y="394887"/>
                  <a:pt x="998129" y="396058"/>
                </a:cubicBezTo>
                <a:cubicBezTo>
                  <a:pt x="982556" y="399519"/>
                  <a:pt x="968856" y="403106"/>
                  <a:pt x="956854" y="415108"/>
                </a:cubicBezTo>
                <a:cubicBezTo>
                  <a:pt x="953679" y="418283"/>
                  <a:pt x="951228" y="422405"/>
                  <a:pt x="947329" y="424633"/>
                </a:cubicBezTo>
                <a:cubicBezTo>
                  <a:pt x="943324" y="426922"/>
                  <a:pt x="916892" y="430702"/>
                  <a:pt x="915579" y="430983"/>
                </a:cubicBezTo>
                <a:cubicBezTo>
                  <a:pt x="907045" y="432812"/>
                  <a:pt x="890179" y="437333"/>
                  <a:pt x="890179" y="437333"/>
                </a:cubicBezTo>
                <a:cubicBezTo>
                  <a:pt x="889121" y="440508"/>
                  <a:pt x="888501" y="443865"/>
                  <a:pt x="887004" y="446858"/>
                </a:cubicBezTo>
                <a:cubicBezTo>
                  <a:pt x="885297" y="450271"/>
                  <a:pt x="882157" y="452876"/>
                  <a:pt x="880654" y="456383"/>
                </a:cubicBezTo>
                <a:cubicBezTo>
                  <a:pt x="875886" y="467509"/>
                  <a:pt x="878243" y="476315"/>
                  <a:pt x="874304" y="488133"/>
                </a:cubicBezTo>
                <a:cubicBezTo>
                  <a:pt x="872509" y="493518"/>
                  <a:pt x="868540" y="497072"/>
                  <a:pt x="864779" y="500833"/>
                </a:cubicBezTo>
                <a:lnTo>
                  <a:pt x="788579" y="516708"/>
                </a:lnTo>
                <a:cubicBezTo>
                  <a:pt x="782266" y="517971"/>
                  <a:pt x="775813" y="518486"/>
                  <a:pt x="769529" y="519883"/>
                </a:cubicBezTo>
                <a:cubicBezTo>
                  <a:pt x="766262" y="520609"/>
                  <a:pt x="763222" y="522139"/>
                  <a:pt x="760004" y="523058"/>
                </a:cubicBezTo>
                <a:cubicBezTo>
                  <a:pt x="755808" y="524257"/>
                  <a:pt x="751537" y="525175"/>
                  <a:pt x="747304" y="526233"/>
                </a:cubicBezTo>
                <a:cubicBezTo>
                  <a:pt x="725469" y="540789"/>
                  <a:pt x="735494" y="536520"/>
                  <a:pt x="718729" y="542108"/>
                </a:cubicBezTo>
                <a:cubicBezTo>
                  <a:pt x="716612" y="545283"/>
                  <a:pt x="715077" y="548935"/>
                  <a:pt x="712379" y="551633"/>
                </a:cubicBezTo>
                <a:cubicBezTo>
                  <a:pt x="709681" y="554331"/>
                  <a:pt x="705238" y="555003"/>
                  <a:pt x="702854" y="557983"/>
                </a:cubicBezTo>
                <a:cubicBezTo>
                  <a:pt x="700763" y="560596"/>
                  <a:pt x="701770" y="564895"/>
                  <a:pt x="699679" y="567508"/>
                </a:cubicBezTo>
                <a:cubicBezTo>
                  <a:pt x="697295" y="570488"/>
                  <a:pt x="693085" y="571415"/>
                  <a:pt x="690154" y="573858"/>
                </a:cubicBezTo>
                <a:cubicBezTo>
                  <a:pt x="686705" y="576733"/>
                  <a:pt x="684849" y="581849"/>
                  <a:pt x="680629" y="583383"/>
                </a:cubicBezTo>
                <a:cubicBezTo>
                  <a:pt x="672610" y="586299"/>
                  <a:pt x="663709" y="585616"/>
                  <a:pt x="655229" y="586558"/>
                </a:cubicBezTo>
                <a:cubicBezTo>
                  <a:pt x="644658" y="587733"/>
                  <a:pt x="634062" y="588675"/>
                  <a:pt x="623479" y="589733"/>
                </a:cubicBezTo>
                <a:cubicBezTo>
                  <a:pt x="620304" y="591850"/>
                  <a:pt x="616652" y="593385"/>
                  <a:pt x="613954" y="596083"/>
                </a:cubicBezTo>
                <a:cubicBezTo>
                  <a:pt x="600989" y="609048"/>
                  <a:pt x="615541" y="609312"/>
                  <a:pt x="588554" y="618308"/>
                </a:cubicBezTo>
                <a:lnTo>
                  <a:pt x="559979" y="627833"/>
                </a:lnTo>
                <a:cubicBezTo>
                  <a:pt x="556804" y="628891"/>
                  <a:pt x="553239" y="629152"/>
                  <a:pt x="550454" y="631008"/>
                </a:cubicBezTo>
                <a:cubicBezTo>
                  <a:pt x="535360" y="641071"/>
                  <a:pt x="544549" y="636151"/>
                  <a:pt x="521879" y="643708"/>
                </a:cubicBezTo>
                <a:lnTo>
                  <a:pt x="512354" y="646883"/>
                </a:lnTo>
                <a:cubicBezTo>
                  <a:pt x="510414" y="646667"/>
                  <a:pt x="471043" y="639667"/>
                  <a:pt x="464729" y="646883"/>
                </a:cubicBezTo>
                <a:cubicBezTo>
                  <a:pt x="459801" y="652515"/>
                  <a:pt x="464593" y="662269"/>
                  <a:pt x="461554" y="669108"/>
                </a:cubicBezTo>
                <a:cubicBezTo>
                  <a:pt x="460004" y="672595"/>
                  <a:pt x="455204" y="673341"/>
                  <a:pt x="452029" y="675458"/>
                </a:cubicBezTo>
                <a:cubicBezTo>
                  <a:pt x="440387" y="674400"/>
                  <a:pt x="428703" y="673733"/>
                  <a:pt x="417104" y="672283"/>
                </a:cubicBezTo>
                <a:cubicBezTo>
                  <a:pt x="411749" y="671614"/>
                  <a:pt x="406625" y="669108"/>
                  <a:pt x="401229" y="669108"/>
                </a:cubicBezTo>
                <a:cubicBezTo>
                  <a:pt x="390593" y="669108"/>
                  <a:pt x="380062" y="671225"/>
                  <a:pt x="369479" y="672283"/>
                </a:cubicBezTo>
                <a:cubicBezTo>
                  <a:pt x="377878" y="705878"/>
                  <a:pt x="366475" y="666317"/>
                  <a:pt x="379004" y="694508"/>
                </a:cubicBezTo>
                <a:cubicBezTo>
                  <a:pt x="391436" y="722480"/>
                  <a:pt x="377494" y="705698"/>
                  <a:pt x="394879" y="723083"/>
                </a:cubicBezTo>
                <a:cubicBezTo>
                  <a:pt x="403265" y="748240"/>
                  <a:pt x="400129" y="735531"/>
                  <a:pt x="404404" y="761183"/>
                </a:cubicBezTo>
                <a:cubicBezTo>
                  <a:pt x="397220" y="782736"/>
                  <a:pt x="407653" y="757934"/>
                  <a:pt x="382179" y="783408"/>
                </a:cubicBezTo>
                <a:cubicBezTo>
                  <a:pt x="375829" y="789758"/>
                  <a:pt x="368110" y="794986"/>
                  <a:pt x="363129" y="802458"/>
                </a:cubicBezTo>
                <a:cubicBezTo>
                  <a:pt x="356885" y="811824"/>
                  <a:pt x="356421" y="813868"/>
                  <a:pt x="347254" y="821508"/>
                </a:cubicBezTo>
                <a:cubicBezTo>
                  <a:pt x="338930" y="828445"/>
                  <a:pt x="340968" y="827858"/>
                  <a:pt x="334554" y="827858"/>
                </a:cubicBezTo>
                <a:cubicBezTo>
                  <a:pt x="328204" y="832091"/>
                  <a:pt x="323109" y="839924"/>
                  <a:pt x="315504" y="840558"/>
                </a:cubicBezTo>
                <a:cubicBezTo>
                  <a:pt x="280170" y="843503"/>
                  <a:pt x="225545" y="837864"/>
                  <a:pt x="185329" y="834208"/>
                </a:cubicBezTo>
                <a:cubicBezTo>
                  <a:pt x="168396" y="835266"/>
                  <a:pt x="151131" y="833888"/>
                  <a:pt x="134529" y="837383"/>
                </a:cubicBezTo>
                <a:cubicBezTo>
                  <a:pt x="130135" y="838308"/>
                  <a:pt x="127761" y="843364"/>
                  <a:pt x="125004" y="846908"/>
                </a:cubicBezTo>
                <a:cubicBezTo>
                  <a:pt x="110643" y="865372"/>
                  <a:pt x="112918" y="864116"/>
                  <a:pt x="105954" y="885008"/>
                </a:cubicBezTo>
                <a:lnTo>
                  <a:pt x="105954" y="885008"/>
                </a:lnTo>
                <a:cubicBezTo>
                  <a:pt x="83263" y="919045"/>
                  <a:pt x="118600" y="867388"/>
                  <a:pt x="90079" y="904058"/>
                </a:cubicBezTo>
                <a:cubicBezTo>
                  <a:pt x="85394" y="910082"/>
                  <a:pt x="81612" y="916758"/>
                  <a:pt x="77379" y="923108"/>
                </a:cubicBezTo>
                <a:cubicBezTo>
                  <a:pt x="75262" y="926283"/>
                  <a:pt x="73727" y="929935"/>
                  <a:pt x="71029" y="932633"/>
                </a:cubicBezTo>
                <a:cubicBezTo>
                  <a:pt x="58806" y="944856"/>
                  <a:pt x="65240" y="939667"/>
                  <a:pt x="51979" y="948508"/>
                </a:cubicBezTo>
                <a:cubicBezTo>
                  <a:pt x="47746" y="954858"/>
                  <a:pt x="41692" y="960318"/>
                  <a:pt x="39279" y="967558"/>
                </a:cubicBezTo>
                <a:cubicBezTo>
                  <a:pt x="38221" y="970733"/>
                  <a:pt x="37023" y="973865"/>
                  <a:pt x="36104" y="977083"/>
                </a:cubicBezTo>
                <a:cubicBezTo>
                  <a:pt x="34905" y="981279"/>
                  <a:pt x="35350" y="986152"/>
                  <a:pt x="32929" y="989783"/>
                </a:cubicBezTo>
                <a:cubicBezTo>
                  <a:pt x="29412" y="995059"/>
                  <a:pt x="19312" y="997497"/>
                  <a:pt x="13879" y="999308"/>
                </a:cubicBezTo>
                <a:cubicBezTo>
                  <a:pt x="11762" y="1002483"/>
                  <a:pt x="9236" y="1005420"/>
                  <a:pt x="7529" y="1008833"/>
                </a:cubicBezTo>
                <a:cubicBezTo>
                  <a:pt x="0" y="1023891"/>
                  <a:pt x="6733" y="1030252"/>
                  <a:pt x="10704" y="1050108"/>
                </a:cubicBezTo>
                <a:cubicBezTo>
                  <a:pt x="15866" y="1049076"/>
                  <a:pt x="41567" y="1043758"/>
                  <a:pt x="45629" y="1043758"/>
                </a:cubicBezTo>
                <a:cubicBezTo>
                  <a:pt x="51025" y="1043758"/>
                  <a:pt x="56212" y="1045875"/>
                  <a:pt x="61504" y="1046933"/>
                </a:cubicBezTo>
                <a:cubicBezTo>
                  <a:pt x="62562" y="1050108"/>
                  <a:pt x="64679" y="1053111"/>
                  <a:pt x="64679" y="1056458"/>
                </a:cubicBezTo>
                <a:cubicBezTo>
                  <a:pt x="64679" y="1059805"/>
                  <a:pt x="60261" y="1062876"/>
                  <a:pt x="61504" y="1065983"/>
                </a:cubicBezTo>
                <a:cubicBezTo>
                  <a:pt x="62921" y="1069526"/>
                  <a:pt x="67854" y="1070216"/>
                  <a:pt x="71029" y="1072333"/>
                </a:cubicBezTo>
                <a:cubicBezTo>
                  <a:pt x="83729" y="1071275"/>
                  <a:pt x="96497" y="1070842"/>
                  <a:pt x="109129" y="1069158"/>
                </a:cubicBezTo>
                <a:cubicBezTo>
                  <a:pt x="112446" y="1068716"/>
                  <a:pt x="115407" y="1066795"/>
                  <a:pt x="118654" y="1065983"/>
                </a:cubicBezTo>
                <a:cubicBezTo>
                  <a:pt x="123889" y="1064674"/>
                  <a:pt x="129294" y="1064117"/>
                  <a:pt x="134529" y="1062808"/>
                </a:cubicBezTo>
                <a:cubicBezTo>
                  <a:pt x="137776" y="1061996"/>
                  <a:pt x="140807" y="1060445"/>
                  <a:pt x="144054" y="1059633"/>
                </a:cubicBezTo>
                <a:cubicBezTo>
                  <a:pt x="149289" y="1058324"/>
                  <a:pt x="154760" y="1058009"/>
                  <a:pt x="159929" y="1056458"/>
                </a:cubicBezTo>
                <a:cubicBezTo>
                  <a:pt x="165388" y="1054820"/>
                  <a:pt x="170448" y="1052056"/>
                  <a:pt x="175804" y="1050108"/>
                </a:cubicBezTo>
                <a:cubicBezTo>
                  <a:pt x="182094" y="1047821"/>
                  <a:pt x="189285" y="1047471"/>
                  <a:pt x="194854" y="1043758"/>
                </a:cubicBezTo>
                <a:cubicBezTo>
                  <a:pt x="237139" y="1015568"/>
                  <a:pt x="174469" y="1056141"/>
                  <a:pt x="213904" y="1034233"/>
                </a:cubicBezTo>
                <a:cubicBezTo>
                  <a:pt x="220575" y="1030527"/>
                  <a:pt x="225714" y="1023946"/>
                  <a:pt x="232954" y="1021533"/>
                </a:cubicBezTo>
                <a:cubicBezTo>
                  <a:pt x="239304" y="1019416"/>
                  <a:pt x="246435" y="1018896"/>
                  <a:pt x="252004" y="1015183"/>
                </a:cubicBezTo>
                <a:cubicBezTo>
                  <a:pt x="264314" y="1006977"/>
                  <a:pt x="264175" y="1010950"/>
                  <a:pt x="271054" y="1005658"/>
                </a:cubicBezTo>
                <a:cubicBezTo>
                  <a:pt x="273171" y="998250"/>
                  <a:pt x="275377" y="990866"/>
                  <a:pt x="277404" y="983433"/>
                </a:cubicBezTo>
                <a:cubicBezTo>
                  <a:pt x="278625" y="978957"/>
                  <a:pt x="281321" y="966075"/>
                  <a:pt x="283754" y="961208"/>
                </a:cubicBezTo>
                <a:cubicBezTo>
                  <a:pt x="285461" y="957795"/>
                  <a:pt x="286691" y="953390"/>
                  <a:pt x="290104" y="951683"/>
                </a:cubicBezTo>
                <a:cubicBezTo>
                  <a:pt x="297910" y="947780"/>
                  <a:pt x="315504" y="945333"/>
                  <a:pt x="315504" y="945333"/>
                </a:cubicBezTo>
                <a:cubicBezTo>
                  <a:pt x="335068" y="932291"/>
                  <a:pt x="313441" y="944962"/>
                  <a:pt x="340904" y="935808"/>
                </a:cubicBezTo>
                <a:cubicBezTo>
                  <a:pt x="366245" y="927361"/>
                  <a:pt x="342226" y="932398"/>
                  <a:pt x="363129" y="923108"/>
                </a:cubicBezTo>
                <a:cubicBezTo>
                  <a:pt x="369246" y="920390"/>
                  <a:pt x="376610" y="920471"/>
                  <a:pt x="382179" y="916758"/>
                </a:cubicBezTo>
                <a:lnTo>
                  <a:pt x="410754" y="897708"/>
                </a:lnTo>
                <a:lnTo>
                  <a:pt x="420279" y="891358"/>
                </a:lnTo>
                <a:cubicBezTo>
                  <a:pt x="426523" y="881992"/>
                  <a:pt x="426987" y="879948"/>
                  <a:pt x="436154" y="872308"/>
                </a:cubicBezTo>
                <a:cubicBezTo>
                  <a:pt x="439085" y="869865"/>
                  <a:pt x="442504" y="868075"/>
                  <a:pt x="445679" y="865958"/>
                </a:cubicBezTo>
                <a:cubicBezTo>
                  <a:pt x="447796" y="862783"/>
                  <a:pt x="448793" y="858455"/>
                  <a:pt x="452029" y="856433"/>
                </a:cubicBezTo>
                <a:cubicBezTo>
                  <a:pt x="457705" y="852885"/>
                  <a:pt x="465510" y="853796"/>
                  <a:pt x="471079" y="850083"/>
                </a:cubicBezTo>
                <a:lnTo>
                  <a:pt x="480604" y="843733"/>
                </a:lnTo>
                <a:cubicBezTo>
                  <a:pt x="490129" y="844791"/>
                  <a:pt x="486425" y="850612"/>
                  <a:pt x="509179" y="846908"/>
                </a:cubicBezTo>
                <a:cubicBezTo>
                  <a:pt x="514471" y="849025"/>
                  <a:pt x="519355" y="853258"/>
                  <a:pt x="525054" y="853258"/>
                </a:cubicBezTo>
                <a:cubicBezTo>
                  <a:pt x="528870" y="853258"/>
                  <a:pt x="531166" y="848615"/>
                  <a:pt x="534579" y="846908"/>
                </a:cubicBezTo>
                <a:cubicBezTo>
                  <a:pt x="570199" y="829098"/>
                  <a:pt x="510556" y="863810"/>
                  <a:pt x="556804" y="837383"/>
                </a:cubicBezTo>
                <a:cubicBezTo>
                  <a:pt x="570080" y="829796"/>
                  <a:pt x="564266" y="829575"/>
                  <a:pt x="582204" y="824683"/>
                </a:cubicBezTo>
                <a:cubicBezTo>
                  <a:pt x="588415" y="822989"/>
                  <a:pt x="594873" y="822359"/>
                  <a:pt x="601254" y="821508"/>
                </a:cubicBezTo>
                <a:cubicBezTo>
                  <a:pt x="610754" y="820241"/>
                  <a:pt x="629829" y="818333"/>
                  <a:pt x="629829" y="818333"/>
                </a:cubicBezTo>
                <a:cubicBezTo>
                  <a:pt x="633004" y="820450"/>
                  <a:pt x="635941" y="822976"/>
                  <a:pt x="639354" y="824683"/>
                </a:cubicBezTo>
                <a:cubicBezTo>
                  <a:pt x="642347" y="826180"/>
                  <a:pt x="646266" y="825767"/>
                  <a:pt x="648879" y="827858"/>
                </a:cubicBezTo>
                <a:cubicBezTo>
                  <a:pt x="651859" y="830242"/>
                  <a:pt x="653112" y="834208"/>
                  <a:pt x="655229" y="837383"/>
                </a:cubicBezTo>
                <a:cubicBezTo>
                  <a:pt x="654171" y="840558"/>
                  <a:pt x="653551" y="843915"/>
                  <a:pt x="652054" y="846908"/>
                </a:cubicBezTo>
                <a:cubicBezTo>
                  <a:pt x="647161" y="856694"/>
                  <a:pt x="641591" y="855026"/>
                  <a:pt x="648879" y="865958"/>
                </a:cubicBezTo>
                <a:cubicBezTo>
                  <a:pt x="651370" y="869694"/>
                  <a:pt x="655229" y="872308"/>
                  <a:pt x="658404" y="875483"/>
                </a:cubicBezTo>
                <a:cubicBezTo>
                  <a:pt x="660521" y="881833"/>
                  <a:pt x="661041" y="888964"/>
                  <a:pt x="664754" y="894533"/>
                </a:cubicBezTo>
                <a:cubicBezTo>
                  <a:pt x="666871" y="897708"/>
                  <a:pt x="669397" y="900645"/>
                  <a:pt x="671104" y="904058"/>
                </a:cubicBezTo>
                <a:cubicBezTo>
                  <a:pt x="672601" y="907051"/>
                  <a:pt x="672188" y="910970"/>
                  <a:pt x="674279" y="913583"/>
                </a:cubicBezTo>
                <a:cubicBezTo>
                  <a:pt x="676663" y="916563"/>
                  <a:pt x="680629" y="917816"/>
                  <a:pt x="683804" y="919933"/>
                </a:cubicBezTo>
                <a:cubicBezTo>
                  <a:pt x="698621" y="942158"/>
                  <a:pt x="700737" y="929458"/>
                  <a:pt x="706029" y="945333"/>
                </a:cubicBezTo>
                <a:cubicBezTo>
                  <a:pt x="708146" y="952741"/>
                  <a:pt x="712379" y="959853"/>
                  <a:pt x="712379" y="967558"/>
                </a:cubicBezTo>
                <a:cubicBezTo>
                  <a:pt x="712379" y="971374"/>
                  <a:pt x="707736" y="973670"/>
                  <a:pt x="706029" y="977083"/>
                </a:cubicBezTo>
                <a:cubicBezTo>
                  <a:pt x="704532" y="980076"/>
                  <a:pt x="704479" y="983682"/>
                  <a:pt x="702854" y="986608"/>
                </a:cubicBezTo>
                <a:cubicBezTo>
                  <a:pt x="691686" y="1006711"/>
                  <a:pt x="693162" y="1003402"/>
                  <a:pt x="677454" y="1015183"/>
                </a:cubicBezTo>
                <a:cubicBezTo>
                  <a:pt x="678512" y="1018358"/>
                  <a:pt x="677411" y="1023789"/>
                  <a:pt x="680629" y="1024708"/>
                </a:cubicBezTo>
                <a:cubicBezTo>
                  <a:pt x="692606" y="1028130"/>
                  <a:pt x="700746" y="1020822"/>
                  <a:pt x="709204" y="1015183"/>
                </a:cubicBezTo>
                <a:cubicBezTo>
                  <a:pt x="711321" y="1012008"/>
                  <a:pt x="712574" y="1008042"/>
                  <a:pt x="715554" y="1005658"/>
                </a:cubicBezTo>
                <a:cubicBezTo>
                  <a:pt x="718167" y="1003567"/>
                  <a:pt x="722086" y="1003980"/>
                  <a:pt x="725079" y="1002483"/>
                </a:cubicBezTo>
                <a:cubicBezTo>
                  <a:pt x="728492" y="1000776"/>
                  <a:pt x="731429" y="998250"/>
                  <a:pt x="734604" y="996133"/>
                </a:cubicBezTo>
                <a:cubicBezTo>
                  <a:pt x="735662" y="992958"/>
                  <a:pt x="737123" y="989890"/>
                  <a:pt x="737779" y="986608"/>
                </a:cubicBezTo>
                <a:cubicBezTo>
                  <a:pt x="740304" y="973983"/>
                  <a:pt x="737741" y="959687"/>
                  <a:pt x="744129" y="948508"/>
                </a:cubicBezTo>
                <a:cubicBezTo>
                  <a:pt x="747450" y="942696"/>
                  <a:pt x="763179" y="942158"/>
                  <a:pt x="763179" y="942158"/>
                </a:cubicBezTo>
                <a:cubicBezTo>
                  <a:pt x="767412" y="943216"/>
                  <a:pt x="771868" y="943614"/>
                  <a:pt x="775879" y="945333"/>
                </a:cubicBezTo>
                <a:cubicBezTo>
                  <a:pt x="779386" y="946836"/>
                  <a:pt x="781640" y="951056"/>
                  <a:pt x="785404" y="951683"/>
                </a:cubicBezTo>
                <a:cubicBezTo>
                  <a:pt x="788705" y="952233"/>
                  <a:pt x="791754" y="949566"/>
                  <a:pt x="794929" y="948508"/>
                </a:cubicBezTo>
                <a:cubicBezTo>
                  <a:pt x="793871" y="942158"/>
                  <a:pt x="794948" y="935047"/>
                  <a:pt x="791754" y="929458"/>
                </a:cubicBezTo>
                <a:cubicBezTo>
                  <a:pt x="790094" y="926552"/>
                  <a:pt x="785222" y="927780"/>
                  <a:pt x="782229" y="926283"/>
                </a:cubicBezTo>
                <a:cubicBezTo>
                  <a:pt x="757610" y="913973"/>
                  <a:pt x="787120" y="924738"/>
                  <a:pt x="763179" y="916758"/>
                </a:cubicBezTo>
                <a:cubicBezTo>
                  <a:pt x="745084" y="898663"/>
                  <a:pt x="760073" y="916919"/>
                  <a:pt x="750479" y="894533"/>
                </a:cubicBezTo>
                <a:cubicBezTo>
                  <a:pt x="748976" y="891026"/>
                  <a:pt x="745836" y="888421"/>
                  <a:pt x="744129" y="885008"/>
                </a:cubicBezTo>
                <a:cubicBezTo>
                  <a:pt x="742632" y="882015"/>
                  <a:pt x="742451" y="878476"/>
                  <a:pt x="740954" y="875483"/>
                </a:cubicBezTo>
                <a:cubicBezTo>
                  <a:pt x="739247" y="872070"/>
                  <a:pt x="736154" y="869445"/>
                  <a:pt x="734604" y="865958"/>
                </a:cubicBezTo>
                <a:cubicBezTo>
                  <a:pt x="731886" y="859841"/>
                  <a:pt x="730371" y="853258"/>
                  <a:pt x="728254" y="846908"/>
                </a:cubicBezTo>
                <a:lnTo>
                  <a:pt x="725079" y="837383"/>
                </a:lnTo>
                <a:cubicBezTo>
                  <a:pt x="726137" y="826800"/>
                  <a:pt x="726637" y="816145"/>
                  <a:pt x="728254" y="805633"/>
                </a:cubicBezTo>
                <a:cubicBezTo>
                  <a:pt x="728763" y="802325"/>
                  <a:pt x="729573" y="798893"/>
                  <a:pt x="731429" y="796108"/>
                </a:cubicBezTo>
                <a:cubicBezTo>
                  <a:pt x="733920" y="792372"/>
                  <a:pt x="737300" y="789193"/>
                  <a:pt x="740954" y="786583"/>
                </a:cubicBezTo>
                <a:cubicBezTo>
                  <a:pt x="744805" y="783832"/>
                  <a:pt x="749304" y="782097"/>
                  <a:pt x="753654" y="780233"/>
                </a:cubicBezTo>
                <a:cubicBezTo>
                  <a:pt x="756730" y="778915"/>
                  <a:pt x="760004" y="778116"/>
                  <a:pt x="763179" y="777058"/>
                </a:cubicBezTo>
                <a:cubicBezTo>
                  <a:pt x="767412" y="778116"/>
                  <a:pt x="773039" y="776920"/>
                  <a:pt x="775879" y="780233"/>
                </a:cubicBezTo>
                <a:cubicBezTo>
                  <a:pt x="780235" y="785315"/>
                  <a:pt x="780606" y="792789"/>
                  <a:pt x="782229" y="799283"/>
                </a:cubicBezTo>
                <a:cubicBezTo>
                  <a:pt x="784004" y="806382"/>
                  <a:pt x="788662" y="826395"/>
                  <a:pt x="791754" y="831033"/>
                </a:cubicBezTo>
                <a:cubicBezTo>
                  <a:pt x="795987" y="837383"/>
                  <a:pt x="798104" y="845850"/>
                  <a:pt x="804454" y="850083"/>
                </a:cubicBezTo>
                <a:lnTo>
                  <a:pt x="823504" y="862783"/>
                </a:lnTo>
                <a:cubicBezTo>
                  <a:pt x="824562" y="865958"/>
                  <a:pt x="825054" y="869382"/>
                  <a:pt x="826679" y="872308"/>
                </a:cubicBezTo>
                <a:cubicBezTo>
                  <a:pt x="830385" y="878979"/>
                  <a:pt x="839379" y="891358"/>
                  <a:pt x="839379" y="891358"/>
                </a:cubicBezTo>
                <a:cubicBezTo>
                  <a:pt x="838321" y="900883"/>
                  <a:pt x="838084" y="910535"/>
                  <a:pt x="836204" y="919933"/>
                </a:cubicBezTo>
                <a:cubicBezTo>
                  <a:pt x="834891" y="926497"/>
                  <a:pt x="831971" y="932633"/>
                  <a:pt x="829854" y="938983"/>
                </a:cubicBezTo>
                <a:cubicBezTo>
                  <a:pt x="828796" y="942158"/>
                  <a:pt x="827335" y="945226"/>
                  <a:pt x="826679" y="948508"/>
                </a:cubicBezTo>
                <a:cubicBezTo>
                  <a:pt x="822036" y="971721"/>
                  <a:pt x="824267" y="959041"/>
                  <a:pt x="820329" y="986608"/>
                </a:cubicBezTo>
                <a:cubicBezTo>
                  <a:pt x="822446" y="999308"/>
                  <a:pt x="822608" y="1012494"/>
                  <a:pt x="826679" y="1024708"/>
                </a:cubicBezTo>
                <a:lnTo>
                  <a:pt x="836204" y="1053283"/>
                </a:lnTo>
                <a:cubicBezTo>
                  <a:pt x="837262" y="1056458"/>
                  <a:pt x="838723" y="1059526"/>
                  <a:pt x="839379" y="1062808"/>
                </a:cubicBezTo>
                <a:lnTo>
                  <a:pt x="842554" y="1078683"/>
                </a:lnTo>
                <a:cubicBezTo>
                  <a:pt x="848904" y="1074450"/>
                  <a:pt x="857371" y="1072333"/>
                  <a:pt x="861604" y="1065983"/>
                </a:cubicBezTo>
                <a:lnTo>
                  <a:pt x="874304" y="1046933"/>
                </a:lnTo>
                <a:cubicBezTo>
                  <a:pt x="876421" y="1043758"/>
                  <a:pt x="879447" y="1041028"/>
                  <a:pt x="880654" y="1037408"/>
                </a:cubicBezTo>
                <a:lnTo>
                  <a:pt x="883829" y="1027883"/>
                </a:lnTo>
                <a:cubicBezTo>
                  <a:pt x="896419" y="1031030"/>
                  <a:pt x="904850" y="1034835"/>
                  <a:pt x="918754" y="1027883"/>
                </a:cubicBezTo>
                <a:cubicBezTo>
                  <a:pt x="921747" y="1026386"/>
                  <a:pt x="923516" y="1030529"/>
                  <a:pt x="921929" y="1018358"/>
                </a:cubicBezTo>
                <a:cubicBezTo>
                  <a:pt x="917119" y="994306"/>
                  <a:pt x="895728" y="965184"/>
                  <a:pt x="915579" y="945333"/>
                </a:cubicBezTo>
                <a:cubicBezTo>
                  <a:pt x="918277" y="942635"/>
                  <a:pt x="921929" y="941100"/>
                  <a:pt x="925104" y="938983"/>
                </a:cubicBezTo>
                <a:cubicBezTo>
                  <a:pt x="928279" y="940041"/>
                  <a:pt x="931636" y="940661"/>
                  <a:pt x="934629" y="942158"/>
                </a:cubicBezTo>
                <a:cubicBezTo>
                  <a:pt x="938042" y="943865"/>
                  <a:pt x="940338" y="948508"/>
                  <a:pt x="944154" y="948508"/>
                </a:cubicBezTo>
                <a:cubicBezTo>
                  <a:pt x="949735" y="948508"/>
                  <a:pt x="960018" y="934453"/>
                  <a:pt x="963204" y="932633"/>
                </a:cubicBezTo>
                <a:cubicBezTo>
                  <a:pt x="966993" y="930468"/>
                  <a:pt x="971671" y="930516"/>
                  <a:pt x="975904" y="929458"/>
                </a:cubicBezTo>
                <a:cubicBezTo>
                  <a:pt x="989662" y="930516"/>
                  <a:pt x="1003616" y="930090"/>
                  <a:pt x="1017179" y="932633"/>
                </a:cubicBezTo>
                <a:cubicBezTo>
                  <a:pt x="1020930" y="933336"/>
                  <a:pt x="1023217" y="937433"/>
                  <a:pt x="1026704" y="938983"/>
                </a:cubicBezTo>
                <a:cubicBezTo>
                  <a:pt x="1032821" y="941701"/>
                  <a:pt x="1039404" y="943216"/>
                  <a:pt x="1045754" y="945333"/>
                </a:cubicBezTo>
                <a:lnTo>
                  <a:pt x="1055279" y="948508"/>
                </a:lnTo>
                <a:cubicBezTo>
                  <a:pt x="1067979" y="947450"/>
                  <a:pt x="1081199" y="949081"/>
                  <a:pt x="1093379" y="945333"/>
                </a:cubicBezTo>
                <a:cubicBezTo>
                  <a:pt x="1096578" y="944349"/>
                  <a:pt x="1096554" y="939155"/>
                  <a:pt x="1096554" y="935808"/>
                </a:cubicBezTo>
                <a:cubicBezTo>
                  <a:pt x="1096554" y="929869"/>
                  <a:pt x="1091701" y="919572"/>
                  <a:pt x="1090204" y="913583"/>
                </a:cubicBezTo>
                <a:cubicBezTo>
                  <a:pt x="1088895" y="908348"/>
                  <a:pt x="1084383" y="911995"/>
                  <a:pt x="1087029" y="897708"/>
                </a:cubicBezTo>
                <a:cubicBezTo>
                  <a:pt x="1088087" y="887125"/>
                  <a:pt x="1087812" y="876322"/>
                  <a:pt x="1090204" y="865958"/>
                </a:cubicBezTo>
                <a:cubicBezTo>
                  <a:pt x="1092996" y="853857"/>
                  <a:pt x="1097682" y="857456"/>
                  <a:pt x="1106079" y="853258"/>
                </a:cubicBezTo>
                <a:cubicBezTo>
                  <a:pt x="1117903" y="847346"/>
                  <a:pt x="1114596" y="846160"/>
                  <a:pt x="1125129" y="837383"/>
                </a:cubicBezTo>
                <a:cubicBezTo>
                  <a:pt x="1128060" y="834940"/>
                  <a:pt x="1131479" y="833150"/>
                  <a:pt x="1134654" y="831033"/>
                </a:cubicBezTo>
                <a:cubicBezTo>
                  <a:pt x="1136771" y="827858"/>
                  <a:pt x="1139297" y="824921"/>
                  <a:pt x="1141004" y="821508"/>
                </a:cubicBezTo>
                <a:cubicBezTo>
                  <a:pt x="1142501" y="818515"/>
                  <a:pt x="1141812" y="814350"/>
                  <a:pt x="1144179" y="811983"/>
                </a:cubicBezTo>
                <a:cubicBezTo>
                  <a:pt x="1149575" y="806587"/>
                  <a:pt x="1155989" y="801696"/>
                  <a:pt x="1163229" y="799283"/>
                </a:cubicBezTo>
                <a:cubicBezTo>
                  <a:pt x="1177073" y="794668"/>
                  <a:pt x="1181741" y="794969"/>
                  <a:pt x="1191804" y="786583"/>
                </a:cubicBezTo>
                <a:cubicBezTo>
                  <a:pt x="1195253" y="783708"/>
                  <a:pt x="1198454" y="780507"/>
                  <a:pt x="1201329" y="777058"/>
                </a:cubicBezTo>
                <a:cubicBezTo>
                  <a:pt x="1203772" y="774127"/>
                  <a:pt x="1204699" y="769917"/>
                  <a:pt x="1207679" y="767533"/>
                </a:cubicBezTo>
                <a:cubicBezTo>
                  <a:pt x="1210292" y="765442"/>
                  <a:pt x="1213986" y="765277"/>
                  <a:pt x="1217204" y="764358"/>
                </a:cubicBezTo>
                <a:cubicBezTo>
                  <a:pt x="1221951" y="763002"/>
                  <a:pt x="1234354" y="760546"/>
                  <a:pt x="1239429" y="758008"/>
                </a:cubicBezTo>
                <a:cubicBezTo>
                  <a:pt x="1242842" y="756301"/>
                  <a:pt x="1245467" y="753208"/>
                  <a:pt x="1248954" y="751658"/>
                </a:cubicBezTo>
                <a:cubicBezTo>
                  <a:pt x="1255071" y="748940"/>
                  <a:pt x="1261654" y="747425"/>
                  <a:pt x="1268004" y="745308"/>
                </a:cubicBezTo>
                <a:lnTo>
                  <a:pt x="1277529" y="742133"/>
                </a:lnTo>
                <a:cubicBezTo>
                  <a:pt x="1283879" y="743191"/>
                  <a:pt x="1291552" y="741286"/>
                  <a:pt x="1296579" y="745308"/>
                </a:cubicBezTo>
                <a:cubicBezTo>
                  <a:pt x="1299192" y="747399"/>
                  <a:pt x="1291682" y="751963"/>
                  <a:pt x="1293404" y="754833"/>
                </a:cubicBezTo>
                <a:cubicBezTo>
                  <a:pt x="1295839" y="758892"/>
                  <a:pt x="1301871" y="759066"/>
                  <a:pt x="1306104" y="761183"/>
                </a:cubicBezTo>
                <a:cubicBezTo>
                  <a:pt x="1311692" y="777948"/>
                  <a:pt x="1312064" y="768852"/>
                  <a:pt x="1290229" y="783408"/>
                </a:cubicBezTo>
                <a:lnTo>
                  <a:pt x="1280704" y="789758"/>
                </a:lnTo>
                <a:cubicBezTo>
                  <a:pt x="1279334" y="793867"/>
                  <a:pt x="1272564" y="808495"/>
                  <a:pt x="1280704" y="811983"/>
                </a:cubicBezTo>
                <a:cubicBezTo>
                  <a:pt x="1286621" y="814519"/>
                  <a:pt x="1293470" y="810205"/>
                  <a:pt x="1299754" y="808808"/>
                </a:cubicBezTo>
                <a:cubicBezTo>
                  <a:pt x="1314119" y="805616"/>
                  <a:pt x="1305104" y="806133"/>
                  <a:pt x="1318804" y="799283"/>
                </a:cubicBezTo>
                <a:cubicBezTo>
                  <a:pt x="1345094" y="786138"/>
                  <a:pt x="1310557" y="807956"/>
                  <a:pt x="1337854" y="789758"/>
                </a:cubicBezTo>
                <a:cubicBezTo>
                  <a:pt x="1343804" y="790155"/>
                  <a:pt x="1379854" y="788533"/>
                  <a:pt x="1395004" y="796108"/>
                </a:cubicBezTo>
                <a:cubicBezTo>
                  <a:pt x="1398417" y="797815"/>
                  <a:pt x="1401354" y="800341"/>
                  <a:pt x="1404529" y="802458"/>
                </a:cubicBezTo>
                <a:cubicBezTo>
                  <a:pt x="1419650" y="825139"/>
                  <a:pt x="1409825" y="819657"/>
                  <a:pt x="1429929" y="824683"/>
                </a:cubicBezTo>
                <a:cubicBezTo>
                  <a:pt x="1433104" y="826800"/>
                  <a:pt x="1435967" y="829483"/>
                  <a:pt x="1439454" y="831033"/>
                </a:cubicBezTo>
                <a:cubicBezTo>
                  <a:pt x="1445571" y="833751"/>
                  <a:pt x="1452935" y="833670"/>
                  <a:pt x="1458504" y="837383"/>
                </a:cubicBezTo>
                <a:cubicBezTo>
                  <a:pt x="1461679" y="839500"/>
                  <a:pt x="1464278" y="843030"/>
                  <a:pt x="1468029" y="843733"/>
                </a:cubicBezTo>
                <a:cubicBezTo>
                  <a:pt x="1481592" y="846276"/>
                  <a:pt x="1509304" y="846908"/>
                  <a:pt x="1509304" y="846908"/>
                </a:cubicBezTo>
                <a:lnTo>
                  <a:pt x="1560104" y="853258"/>
                </a:lnTo>
                <a:cubicBezTo>
                  <a:pt x="1566483" y="854128"/>
                  <a:pt x="1572275" y="848495"/>
                  <a:pt x="1579154" y="856433"/>
                </a:cubicBezTo>
                <a:cubicBezTo>
                  <a:pt x="1597347" y="892820"/>
                  <a:pt x="1589727" y="912336"/>
                  <a:pt x="1629954" y="897708"/>
                </a:cubicBezTo>
                <a:cubicBezTo>
                  <a:pt x="1633540" y="896404"/>
                  <a:pt x="1634187" y="891358"/>
                  <a:pt x="1636304" y="888183"/>
                </a:cubicBezTo>
                <a:cubicBezTo>
                  <a:pt x="1635246" y="885008"/>
                  <a:pt x="1634626" y="881651"/>
                  <a:pt x="1633129" y="878658"/>
                </a:cubicBezTo>
                <a:cubicBezTo>
                  <a:pt x="1631422" y="875245"/>
                  <a:pt x="1627072" y="872938"/>
                  <a:pt x="1626779" y="869133"/>
                </a:cubicBezTo>
                <a:cubicBezTo>
                  <a:pt x="1625244" y="849181"/>
                  <a:pt x="1628177" y="842713"/>
                  <a:pt x="1633129" y="827858"/>
                </a:cubicBezTo>
                <a:cubicBezTo>
                  <a:pt x="1631012" y="819391"/>
                  <a:pt x="1619517" y="807299"/>
                  <a:pt x="1626779" y="802458"/>
                </a:cubicBezTo>
                <a:cubicBezTo>
                  <a:pt x="1640322" y="793430"/>
                  <a:pt x="1644861" y="789266"/>
                  <a:pt x="1658529" y="783408"/>
                </a:cubicBezTo>
                <a:cubicBezTo>
                  <a:pt x="1661605" y="782090"/>
                  <a:pt x="1664879" y="781291"/>
                  <a:pt x="1668054" y="780233"/>
                </a:cubicBezTo>
                <a:cubicBezTo>
                  <a:pt x="1678758" y="764176"/>
                  <a:pt x="1668593" y="775201"/>
                  <a:pt x="1683929" y="767533"/>
                </a:cubicBezTo>
                <a:cubicBezTo>
                  <a:pt x="1687342" y="765826"/>
                  <a:pt x="1689967" y="762733"/>
                  <a:pt x="1693454" y="761183"/>
                </a:cubicBezTo>
                <a:cubicBezTo>
                  <a:pt x="1699571" y="758465"/>
                  <a:pt x="1712504" y="754833"/>
                  <a:pt x="1712504" y="754833"/>
                </a:cubicBezTo>
                <a:cubicBezTo>
                  <a:pt x="1718683" y="736295"/>
                  <a:pt x="1723341" y="731454"/>
                  <a:pt x="1715679" y="710383"/>
                </a:cubicBezTo>
                <a:cubicBezTo>
                  <a:pt x="1714145" y="706163"/>
                  <a:pt x="1709329" y="704033"/>
                  <a:pt x="1706154" y="700858"/>
                </a:cubicBezTo>
                <a:cubicBezTo>
                  <a:pt x="1705096" y="697683"/>
                  <a:pt x="1704476" y="694326"/>
                  <a:pt x="1702979" y="691333"/>
                </a:cubicBezTo>
                <a:cubicBezTo>
                  <a:pt x="1701272" y="687920"/>
                  <a:pt x="1697050" y="685601"/>
                  <a:pt x="1696629" y="681808"/>
                </a:cubicBezTo>
                <a:cubicBezTo>
                  <a:pt x="1696592" y="681476"/>
                  <a:pt x="1699724" y="657418"/>
                  <a:pt x="1702979" y="653233"/>
                </a:cubicBezTo>
                <a:cubicBezTo>
                  <a:pt x="1708492" y="646144"/>
                  <a:pt x="1715679" y="640533"/>
                  <a:pt x="1722029" y="634183"/>
                </a:cubicBezTo>
                <a:cubicBezTo>
                  <a:pt x="1727750" y="628462"/>
                  <a:pt x="1733343" y="621623"/>
                  <a:pt x="1741079" y="618308"/>
                </a:cubicBezTo>
                <a:cubicBezTo>
                  <a:pt x="1753179" y="613122"/>
                  <a:pt x="1787292" y="612340"/>
                  <a:pt x="1791879" y="611958"/>
                </a:cubicBezTo>
                <a:cubicBezTo>
                  <a:pt x="1795054" y="609841"/>
                  <a:pt x="1798706" y="608306"/>
                  <a:pt x="1801404" y="605608"/>
                </a:cubicBezTo>
                <a:cubicBezTo>
                  <a:pt x="1812411" y="594601"/>
                  <a:pt x="1802039" y="596506"/>
                  <a:pt x="1817279" y="589733"/>
                </a:cubicBezTo>
                <a:cubicBezTo>
                  <a:pt x="1823396" y="587015"/>
                  <a:pt x="1829979" y="585500"/>
                  <a:pt x="1836329" y="583383"/>
                </a:cubicBezTo>
                <a:cubicBezTo>
                  <a:pt x="1839504" y="582325"/>
                  <a:pt x="1850616" y="581266"/>
                  <a:pt x="1845854" y="580208"/>
                </a:cubicBezTo>
                <a:cubicBezTo>
                  <a:pt x="1851146" y="577033"/>
                  <a:pt x="1856209" y="573443"/>
                  <a:pt x="1861729" y="570683"/>
                </a:cubicBezTo>
                <a:cubicBezTo>
                  <a:pt x="1876529" y="563283"/>
                  <a:pt x="1888230" y="569051"/>
                  <a:pt x="1906179" y="570683"/>
                </a:cubicBezTo>
                <a:cubicBezTo>
                  <a:pt x="1907873" y="571106"/>
                  <a:pt x="1925671" y="575211"/>
                  <a:pt x="1928404" y="577033"/>
                </a:cubicBezTo>
                <a:cubicBezTo>
                  <a:pt x="1952187" y="592888"/>
                  <a:pt x="1924806" y="582184"/>
                  <a:pt x="1947454" y="589733"/>
                </a:cubicBezTo>
                <a:cubicBezTo>
                  <a:pt x="1969679" y="588675"/>
                  <a:pt x="1991956" y="588406"/>
                  <a:pt x="2014129" y="586558"/>
                </a:cubicBezTo>
                <a:cubicBezTo>
                  <a:pt x="2017464" y="586280"/>
                  <a:pt x="2020307" y="583383"/>
                  <a:pt x="2023654" y="583383"/>
                </a:cubicBezTo>
                <a:cubicBezTo>
                  <a:pt x="2033238" y="583383"/>
                  <a:pt x="2042704" y="585500"/>
                  <a:pt x="2052229" y="586558"/>
                </a:cubicBezTo>
                <a:cubicBezTo>
                  <a:pt x="2055404" y="588675"/>
                  <a:pt x="2058267" y="591358"/>
                  <a:pt x="2061754" y="592908"/>
                </a:cubicBezTo>
                <a:cubicBezTo>
                  <a:pt x="2067871" y="595626"/>
                  <a:pt x="2080804" y="599258"/>
                  <a:pt x="2080804" y="599258"/>
                </a:cubicBezTo>
                <a:cubicBezTo>
                  <a:pt x="2087154" y="598200"/>
                  <a:pt x="2093747" y="598119"/>
                  <a:pt x="2099854" y="596083"/>
                </a:cubicBezTo>
                <a:cubicBezTo>
                  <a:pt x="2103474" y="594876"/>
                  <a:pt x="2109852" y="593519"/>
                  <a:pt x="2109379" y="589733"/>
                </a:cubicBezTo>
                <a:cubicBezTo>
                  <a:pt x="2108432" y="582160"/>
                  <a:pt x="2096679" y="570683"/>
                  <a:pt x="2096679" y="570683"/>
                </a:cubicBezTo>
                <a:cubicBezTo>
                  <a:pt x="2097737" y="564333"/>
                  <a:pt x="2096162" y="556907"/>
                  <a:pt x="2099854" y="551633"/>
                </a:cubicBezTo>
                <a:cubicBezTo>
                  <a:pt x="2104231" y="545381"/>
                  <a:pt x="2118904" y="538933"/>
                  <a:pt x="2118904" y="538933"/>
                </a:cubicBezTo>
                <a:cubicBezTo>
                  <a:pt x="2126162" y="517160"/>
                  <a:pt x="2118904" y="544184"/>
                  <a:pt x="2118904" y="513533"/>
                </a:cubicBezTo>
                <a:cubicBezTo>
                  <a:pt x="2118904" y="497166"/>
                  <a:pt x="2120921" y="466355"/>
                  <a:pt x="2125254" y="446858"/>
                </a:cubicBezTo>
                <a:cubicBezTo>
                  <a:pt x="2128691" y="431391"/>
                  <a:pt x="2132979" y="432783"/>
                  <a:pt x="2147479" y="418283"/>
                </a:cubicBezTo>
                <a:cubicBezTo>
                  <a:pt x="2150654" y="415108"/>
                  <a:pt x="2154310" y="412350"/>
                  <a:pt x="2157004" y="408758"/>
                </a:cubicBezTo>
                <a:cubicBezTo>
                  <a:pt x="2160179" y="404525"/>
                  <a:pt x="2163453" y="400364"/>
                  <a:pt x="2166529" y="396058"/>
                </a:cubicBezTo>
                <a:cubicBezTo>
                  <a:pt x="2168747" y="392953"/>
                  <a:pt x="2170436" y="389464"/>
                  <a:pt x="2172879" y="386533"/>
                </a:cubicBezTo>
                <a:cubicBezTo>
                  <a:pt x="2175754" y="383084"/>
                  <a:pt x="2179229" y="380183"/>
                  <a:pt x="2182404" y="377008"/>
                </a:cubicBezTo>
                <a:cubicBezTo>
                  <a:pt x="2186369" y="365113"/>
                  <a:pt x="2190512" y="347114"/>
                  <a:pt x="2201454" y="338908"/>
                </a:cubicBezTo>
                <a:lnTo>
                  <a:pt x="2214154" y="329383"/>
                </a:lnTo>
                <a:cubicBezTo>
                  <a:pt x="2220335" y="310840"/>
                  <a:pt x="2212493" y="327869"/>
                  <a:pt x="2226854" y="313508"/>
                </a:cubicBezTo>
                <a:cubicBezTo>
                  <a:pt x="2229552" y="310810"/>
                  <a:pt x="2230506" y="306681"/>
                  <a:pt x="2233204" y="303983"/>
                </a:cubicBezTo>
                <a:cubicBezTo>
                  <a:pt x="2236946" y="300241"/>
                  <a:pt x="2241886" y="297902"/>
                  <a:pt x="2245904" y="294458"/>
                </a:cubicBezTo>
                <a:cubicBezTo>
                  <a:pt x="2249313" y="291536"/>
                  <a:pt x="2252254" y="288108"/>
                  <a:pt x="2255429" y="284933"/>
                </a:cubicBezTo>
                <a:cubicBezTo>
                  <a:pt x="2256487" y="281758"/>
                  <a:pt x="2256979" y="278334"/>
                  <a:pt x="2258604" y="275408"/>
                </a:cubicBezTo>
                <a:cubicBezTo>
                  <a:pt x="2262310" y="268737"/>
                  <a:pt x="2268891" y="263598"/>
                  <a:pt x="2271304" y="256358"/>
                </a:cubicBezTo>
                <a:cubicBezTo>
                  <a:pt x="2279284" y="232417"/>
                  <a:pt x="2268519" y="261927"/>
                  <a:pt x="2280829" y="237308"/>
                </a:cubicBezTo>
                <a:cubicBezTo>
                  <a:pt x="2282326" y="234315"/>
                  <a:pt x="2282507" y="230776"/>
                  <a:pt x="2284004" y="227783"/>
                </a:cubicBezTo>
                <a:cubicBezTo>
                  <a:pt x="2285711" y="224370"/>
                  <a:pt x="2288647" y="221671"/>
                  <a:pt x="2290354" y="218258"/>
                </a:cubicBezTo>
                <a:cubicBezTo>
                  <a:pt x="2302475" y="194016"/>
                  <a:pt x="2280022" y="226742"/>
                  <a:pt x="2303054" y="196033"/>
                </a:cubicBezTo>
                <a:cubicBezTo>
                  <a:pt x="2304112" y="192858"/>
                  <a:pt x="2304732" y="189501"/>
                  <a:pt x="2306229" y="186508"/>
                </a:cubicBezTo>
                <a:cubicBezTo>
                  <a:pt x="2310234" y="178498"/>
                  <a:pt x="2313023" y="176539"/>
                  <a:pt x="2318929" y="170633"/>
                </a:cubicBezTo>
                <a:cubicBezTo>
                  <a:pt x="2377137" y="147350"/>
                  <a:pt x="2435982" y="125598"/>
                  <a:pt x="2493554" y="100783"/>
                </a:cubicBezTo>
                <a:cubicBezTo>
                  <a:pt x="2497677" y="99006"/>
                  <a:pt x="2499630" y="94133"/>
                  <a:pt x="2503079" y="91258"/>
                </a:cubicBezTo>
                <a:cubicBezTo>
                  <a:pt x="2506010" y="88815"/>
                  <a:pt x="2509752" y="87443"/>
                  <a:pt x="2512604" y="84908"/>
                </a:cubicBezTo>
                <a:cubicBezTo>
                  <a:pt x="2519316" y="78942"/>
                  <a:pt x="2531654" y="65858"/>
                  <a:pt x="2531654" y="65858"/>
                </a:cubicBezTo>
                <a:lnTo>
                  <a:pt x="2538004" y="46808"/>
                </a:lnTo>
                <a:lnTo>
                  <a:pt x="2541179" y="37283"/>
                </a:lnTo>
                <a:cubicBezTo>
                  <a:pt x="2533771" y="36225"/>
                  <a:pt x="2526409" y="34756"/>
                  <a:pt x="2518954" y="34108"/>
                </a:cubicBezTo>
                <a:cubicBezTo>
                  <a:pt x="2502051" y="32638"/>
                  <a:pt x="2484933" y="33450"/>
                  <a:pt x="2468154" y="30933"/>
                </a:cubicBezTo>
                <a:cubicBezTo>
                  <a:pt x="2463473" y="30231"/>
                  <a:pt x="2459687" y="26700"/>
                  <a:pt x="2455454" y="24583"/>
                </a:cubicBezTo>
                <a:cubicBezTo>
                  <a:pt x="2451221" y="25641"/>
                  <a:pt x="2445840" y="24672"/>
                  <a:pt x="2442754" y="27758"/>
                </a:cubicBezTo>
                <a:cubicBezTo>
                  <a:pt x="2439668" y="30844"/>
                  <a:pt x="2440778" y="36262"/>
                  <a:pt x="2439579" y="40458"/>
                </a:cubicBezTo>
                <a:cubicBezTo>
                  <a:pt x="2437225" y="48698"/>
                  <a:pt x="2430885" y="66639"/>
                  <a:pt x="2423704" y="69033"/>
                </a:cubicBezTo>
                <a:lnTo>
                  <a:pt x="2414179" y="72208"/>
                </a:lnTo>
                <a:cubicBezTo>
                  <a:pt x="2406771" y="71150"/>
                  <a:pt x="2398300" y="72999"/>
                  <a:pt x="2391954" y="69033"/>
                </a:cubicBezTo>
                <a:cubicBezTo>
                  <a:pt x="2388254" y="66720"/>
                  <a:pt x="2393083" y="57050"/>
                  <a:pt x="2388779" y="56333"/>
                </a:cubicBezTo>
                <a:cubicBezTo>
                  <a:pt x="2371001" y="53370"/>
                  <a:pt x="2352796" y="58450"/>
                  <a:pt x="2334804" y="59508"/>
                </a:cubicBezTo>
                <a:cubicBezTo>
                  <a:pt x="2328454" y="63741"/>
                  <a:pt x="2322994" y="69795"/>
                  <a:pt x="2315754" y="72208"/>
                </a:cubicBezTo>
                <a:lnTo>
                  <a:pt x="2296704" y="78558"/>
                </a:lnTo>
                <a:cubicBezTo>
                  <a:pt x="2290354" y="77500"/>
                  <a:pt x="2283412" y="78262"/>
                  <a:pt x="2277654" y="75383"/>
                </a:cubicBezTo>
                <a:cubicBezTo>
                  <a:pt x="2271389" y="72251"/>
                  <a:pt x="2269364" y="58098"/>
                  <a:pt x="2268129" y="53158"/>
                </a:cubicBezTo>
                <a:cubicBezTo>
                  <a:pt x="2258604" y="54216"/>
                  <a:pt x="2248851" y="54009"/>
                  <a:pt x="2239554" y="56333"/>
                </a:cubicBezTo>
                <a:cubicBezTo>
                  <a:pt x="2235852" y="57258"/>
                  <a:pt x="2233342" y="60790"/>
                  <a:pt x="2230029" y="62683"/>
                </a:cubicBezTo>
                <a:cubicBezTo>
                  <a:pt x="2225920" y="65031"/>
                  <a:pt x="2221438" y="66685"/>
                  <a:pt x="2217329" y="69033"/>
                </a:cubicBezTo>
                <a:cubicBezTo>
                  <a:pt x="2214016" y="70926"/>
                  <a:pt x="2211291" y="73833"/>
                  <a:pt x="2207804" y="75383"/>
                </a:cubicBezTo>
                <a:cubicBezTo>
                  <a:pt x="2201687" y="78101"/>
                  <a:pt x="2195104" y="79616"/>
                  <a:pt x="2188754" y="81733"/>
                </a:cubicBezTo>
                <a:lnTo>
                  <a:pt x="2179229" y="84908"/>
                </a:lnTo>
                <a:lnTo>
                  <a:pt x="2169704" y="88083"/>
                </a:lnTo>
                <a:cubicBezTo>
                  <a:pt x="2166529" y="89141"/>
                  <a:pt x="2163426" y="90446"/>
                  <a:pt x="2160179" y="91258"/>
                </a:cubicBezTo>
                <a:cubicBezTo>
                  <a:pt x="2155946" y="92316"/>
                  <a:pt x="2151659" y="93179"/>
                  <a:pt x="2147479" y="94433"/>
                </a:cubicBezTo>
                <a:cubicBezTo>
                  <a:pt x="2141068" y="96356"/>
                  <a:pt x="2135071" y="99953"/>
                  <a:pt x="2128429" y="100783"/>
                </a:cubicBezTo>
                <a:lnTo>
                  <a:pt x="2103029" y="103958"/>
                </a:lnTo>
                <a:cubicBezTo>
                  <a:pt x="2101971" y="110308"/>
                  <a:pt x="2105313" y="119596"/>
                  <a:pt x="2099854" y="123008"/>
                </a:cubicBezTo>
                <a:cubicBezTo>
                  <a:pt x="2094778" y="126180"/>
                  <a:pt x="2075578" y="119149"/>
                  <a:pt x="2068104" y="116658"/>
                </a:cubicBezTo>
                <a:cubicBezTo>
                  <a:pt x="2067046" y="113483"/>
                  <a:pt x="2064929" y="110480"/>
                  <a:pt x="2064929" y="107133"/>
                </a:cubicBezTo>
                <a:cubicBezTo>
                  <a:pt x="2064929" y="102769"/>
                  <a:pt x="2065683" y="98064"/>
                  <a:pt x="2068104" y="94433"/>
                </a:cubicBezTo>
                <a:cubicBezTo>
                  <a:pt x="2072654" y="87609"/>
                  <a:pt x="2080815" y="88077"/>
                  <a:pt x="2087154" y="84908"/>
                </a:cubicBezTo>
                <a:cubicBezTo>
                  <a:pt x="2090567" y="83201"/>
                  <a:pt x="2093504" y="80675"/>
                  <a:pt x="2096679" y="78558"/>
                </a:cubicBezTo>
                <a:cubicBezTo>
                  <a:pt x="2097737" y="75383"/>
                  <a:pt x="2101097" y="72140"/>
                  <a:pt x="2099854" y="69033"/>
                </a:cubicBezTo>
                <a:cubicBezTo>
                  <a:pt x="2098437" y="65490"/>
                  <a:pt x="2094134" y="62976"/>
                  <a:pt x="2090329" y="62683"/>
                </a:cubicBezTo>
                <a:cubicBezTo>
                  <a:pt x="2079724" y="61867"/>
                  <a:pt x="2069162" y="64800"/>
                  <a:pt x="2058579" y="65858"/>
                </a:cubicBezTo>
                <a:cubicBezTo>
                  <a:pt x="2052935" y="77147"/>
                  <a:pt x="2052168" y="77182"/>
                  <a:pt x="2049054" y="88083"/>
                </a:cubicBezTo>
                <a:cubicBezTo>
                  <a:pt x="2046794" y="95992"/>
                  <a:pt x="2046690" y="104579"/>
                  <a:pt x="2039529" y="110308"/>
                </a:cubicBezTo>
                <a:cubicBezTo>
                  <a:pt x="2036916" y="112399"/>
                  <a:pt x="2033179" y="112425"/>
                  <a:pt x="2030004" y="113483"/>
                </a:cubicBezTo>
                <a:cubicBezTo>
                  <a:pt x="2026829" y="116658"/>
                  <a:pt x="2022970" y="119272"/>
                  <a:pt x="2020479" y="123008"/>
                </a:cubicBezTo>
                <a:cubicBezTo>
                  <a:pt x="2018623" y="125793"/>
                  <a:pt x="2019395" y="129920"/>
                  <a:pt x="2017304" y="132533"/>
                </a:cubicBezTo>
                <a:cubicBezTo>
                  <a:pt x="2014920" y="135513"/>
                  <a:pt x="2010954" y="136766"/>
                  <a:pt x="2007779" y="138883"/>
                </a:cubicBezTo>
                <a:cubicBezTo>
                  <a:pt x="2002487" y="137825"/>
                  <a:pt x="1997139" y="137017"/>
                  <a:pt x="1991904" y="135708"/>
                </a:cubicBezTo>
                <a:cubicBezTo>
                  <a:pt x="1988657" y="134896"/>
                  <a:pt x="1985726" y="132533"/>
                  <a:pt x="1982379" y="132533"/>
                </a:cubicBezTo>
                <a:cubicBezTo>
                  <a:pt x="1960129" y="132533"/>
                  <a:pt x="1937929" y="134650"/>
                  <a:pt x="1915704" y="135708"/>
                </a:cubicBezTo>
                <a:cubicBezTo>
                  <a:pt x="1911471" y="142058"/>
                  <a:pt x="1905417" y="147518"/>
                  <a:pt x="1903004" y="154758"/>
                </a:cubicBezTo>
                <a:cubicBezTo>
                  <a:pt x="1900422" y="162505"/>
                  <a:pt x="1899634" y="167653"/>
                  <a:pt x="1893479" y="173808"/>
                </a:cubicBezTo>
                <a:cubicBezTo>
                  <a:pt x="1890781" y="176506"/>
                  <a:pt x="1887129" y="178041"/>
                  <a:pt x="1883954" y="180158"/>
                </a:cubicBezTo>
                <a:cubicBezTo>
                  <a:pt x="1869137" y="179100"/>
                  <a:pt x="1854336" y="176159"/>
                  <a:pt x="1839504" y="176983"/>
                </a:cubicBezTo>
                <a:cubicBezTo>
                  <a:pt x="1834778" y="177246"/>
                  <a:pt x="1829103" y="179196"/>
                  <a:pt x="1826804" y="183333"/>
                </a:cubicBezTo>
                <a:cubicBezTo>
                  <a:pt x="1823170" y="189875"/>
                  <a:pt x="1824687" y="198150"/>
                  <a:pt x="1823629" y="205558"/>
                </a:cubicBezTo>
                <a:cubicBezTo>
                  <a:pt x="1795962" y="200528"/>
                  <a:pt x="1791716" y="208408"/>
                  <a:pt x="1782354" y="189683"/>
                </a:cubicBezTo>
                <a:cubicBezTo>
                  <a:pt x="1780857" y="186690"/>
                  <a:pt x="1780237" y="183333"/>
                  <a:pt x="1779179" y="180158"/>
                </a:cubicBezTo>
                <a:cubicBezTo>
                  <a:pt x="1780237" y="170633"/>
                  <a:pt x="1780030" y="160880"/>
                  <a:pt x="1782354" y="151583"/>
                </a:cubicBezTo>
                <a:cubicBezTo>
                  <a:pt x="1783279" y="147881"/>
                  <a:pt x="1786997" y="145471"/>
                  <a:pt x="1788704" y="142058"/>
                </a:cubicBezTo>
                <a:cubicBezTo>
                  <a:pt x="1790201" y="139065"/>
                  <a:pt x="1790821" y="135708"/>
                  <a:pt x="1791879" y="132533"/>
                </a:cubicBezTo>
                <a:cubicBezTo>
                  <a:pt x="1790821" y="129358"/>
                  <a:pt x="1787461" y="126115"/>
                  <a:pt x="1788704" y="123008"/>
                </a:cubicBezTo>
                <a:cubicBezTo>
                  <a:pt x="1790121" y="119465"/>
                  <a:pt x="1794423" y="116930"/>
                  <a:pt x="1798229" y="116658"/>
                </a:cubicBezTo>
                <a:cubicBezTo>
                  <a:pt x="1809889" y="115825"/>
                  <a:pt x="1821512" y="118775"/>
                  <a:pt x="1833154" y="119833"/>
                </a:cubicBezTo>
                <a:cubicBezTo>
                  <a:pt x="1857324" y="127890"/>
                  <a:pt x="1845640" y="124870"/>
                  <a:pt x="1868079" y="129358"/>
                </a:cubicBezTo>
                <a:cubicBezTo>
                  <a:pt x="1890304" y="128300"/>
                  <a:pt x="1912676" y="128943"/>
                  <a:pt x="1934754" y="126183"/>
                </a:cubicBezTo>
                <a:cubicBezTo>
                  <a:pt x="1938540" y="125710"/>
                  <a:pt x="1940792" y="121383"/>
                  <a:pt x="1944279" y="119833"/>
                </a:cubicBezTo>
                <a:cubicBezTo>
                  <a:pt x="1950396" y="117115"/>
                  <a:pt x="1957760" y="117196"/>
                  <a:pt x="1963329" y="113483"/>
                </a:cubicBezTo>
                <a:cubicBezTo>
                  <a:pt x="1975639" y="105277"/>
                  <a:pt x="1969234" y="108340"/>
                  <a:pt x="1982379" y="103958"/>
                </a:cubicBezTo>
                <a:cubicBezTo>
                  <a:pt x="1985235" y="95389"/>
                  <a:pt x="1988581" y="91035"/>
                  <a:pt x="1982379" y="81733"/>
                </a:cubicBezTo>
                <a:cubicBezTo>
                  <a:pt x="1980262" y="78558"/>
                  <a:pt x="1975959" y="77601"/>
                  <a:pt x="1972854" y="75383"/>
                </a:cubicBezTo>
                <a:cubicBezTo>
                  <a:pt x="1971228" y="74221"/>
                  <a:pt x="1954370" y="61111"/>
                  <a:pt x="1950629" y="59508"/>
                </a:cubicBezTo>
                <a:cubicBezTo>
                  <a:pt x="1946618" y="57789"/>
                  <a:pt x="1942162" y="57391"/>
                  <a:pt x="1937929" y="56333"/>
                </a:cubicBezTo>
                <a:cubicBezTo>
                  <a:pt x="1910632" y="38135"/>
                  <a:pt x="1945169" y="59953"/>
                  <a:pt x="1918879" y="46808"/>
                </a:cubicBezTo>
                <a:cubicBezTo>
                  <a:pt x="1900326" y="37531"/>
                  <a:pt x="1918450" y="42603"/>
                  <a:pt x="1899829" y="37283"/>
                </a:cubicBezTo>
                <a:cubicBezTo>
                  <a:pt x="1895633" y="36084"/>
                  <a:pt x="1891408" y="34964"/>
                  <a:pt x="1887129" y="34108"/>
                </a:cubicBezTo>
                <a:cubicBezTo>
                  <a:pt x="1878053" y="32293"/>
                  <a:pt x="1861568" y="30312"/>
                  <a:pt x="1852204" y="27758"/>
                </a:cubicBezTo>
                <a:cubicBezTo>
                  <a:pt x="1845746" y="25997"/>
                  <a:pt x="1839612" y="23169"/>
                  <a:pt x="1833154" y="21408"/>
                </a:cubicBezTo>
                <a:cubicBezTo>
                  <a:pt x="1820847" y="18051"/>
                  <a:pt x="1803764" y="16544"/>
                  <a:pt x="1791879" y="15058"/>
                </a:cubicBezTo>
                <a:cubicBezTo>
                  <a:pt x="1746705" y="0"/>
                  <a:pt x="1700333" y="2358"/>
                  <a:pt x="1690279" y="11883"/>
                </a:cubicBezTo>
                <a:lnTo>
                  <a:pt x="1639479" y="18233"/>
                </a:ln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2" name="자유형 61"/>
          <p:cNvSpPr/>
          <p:nvPr/>
        </p:nvSpPr>
        <p:spPr>
          <a:xfrm>
            <a:off x="1611174" y="2524125"/>
            <a:ext cx="68004" cy="42863"/>
          </a:xfrm>
          <a:custGeom>
            <a:avLst/>
            <a:gdLst>
              <a:gd name="connsiteX0" fmla="*/ 65226 w 68004"/>
              <a:gd name="connsiteY0" fmla="*/ 38100 h 42863"/>
              <a:gd name="connsiteX1" fmla="*/ 43795 w 68004"/>
              <a:gd name="connsiteY1" fmla="*/ 40481 h 42863"/>
              <a:gd name="connsiteX2" fmla="*/ 36651 w 68004"/>
              <a:gd name="connsiteY2" fmla="*/ 42863 h 42863"/>
              <a:gd name="connsiteX3" fmla="*/ 22364 w 68004"/>
              <a:gd name="connsiteY3" fmla="*/ 40481 h 42863"/>
              <a:gd name="connsiteX4" fmla="*/ 17601 w 68004"/>
              <a:gd name="connsiteY4" fmla="*/ 33338 h 42863"/>
              <a:gd name="connsiteX5" fmla="*/ 3314 w 68004"/>
              <a:gd name="connsiteY5" fmla="*/ 19050 h 42863"/>
              <a:gd name="connsiteX6" fmla="*/ 932 w 68004"/>
              <a:gd name="connsiteY6" fmla="*/ 11906 h 42863"/>
              <a:gd name="connsiteX7" fmla="*/ 19982 w 68004"/>
              <a:gd name="connsiteY7" fmla="*/ 4763 h 42863"/>
              <a:gd name="connsiteX8" fmla="*/ 34270 w 68004"/>
              <a:gd name="connsiteY8" fmla="*/ 0 h 42863"/>
              <a:gd name="connsiteX9" fmla="*/ 55701 w 68004"/>
              <a:gd name="connsiteY9" fmla="*/ 7144 h 42863"/>
              <a:gd name="connsiteX10" fmla="*/ 60464 w 68004"/>
              <a:gd name="connsiteY10" fmla="*/ 14288 h 42863"/>
              <a:gd name="connsiteX11" fmla="*/ 65226 w 68004"/>
              <a:gd name="connsiteY11" fmla="*/ 38100 h 42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004" h="42863">
                <a:moveTo>
                  <a:pt x="65226" y="38100"/>
                </a:moveTo>
                <a:cubicBezTo>
                  <a:pt x="62448" y="42466"/>
                  <a:pt x="50885" y="39299"/>
                  <a:pt x="43795" y="40481"/>
                </a:cubicBezTo>
                <a:cubicBezTo>
                  <a:pt x="41319" y="40894"/>
                  <a:pt x="39161" y="42863"/>
                  <a:pt x="36651" y="42863"/>
                </a:cubicBezTo>
                <a:cubicBezTo>
                  <a:pt x="31823" y="42863"/>
                  <a:pt x="27126" y="41275"/>
                  <a:pt x="22364" y="40481"/>
                </a:cubicBezTo>
                <a:cubicBezTo>
                  <a:pt x="20776" y="38100"/>
                  <a:pt x="19502" y="35477"/>
                  <a:pt x="17601" y="33338"/>
                </a:cubicBezTo>
                <a:cubicBezTo>
                  <a:pt x="13126" y="28304"/>
                  <a:pt x="3314" y="19050"/>
                  <a:pt x="3314" y="19050"/>
                </a:cubicBezTo>
                <a:cubicBezTo>
                  <a:pt x="2520" y="16669"/>
                  <a:pt x="0" y="14237"/>
                  <a:pt x="932" y="11906"/>
                </a:cubicBezTo>
                <a:cubicBezTo>
                  <a:pt x="3130" y="6410"/>
                  <a:pt x="17026" y="5569"/>
                  <a:pt x="19982" y="4763"/>
                </a:cubicBezTo>
                <a:cubicBezTo>
                  <a:pt x="24825" y="3442"/>
                  <a:pt x="34270" y="0"/>
                  <a:pt x="34270" y="0"/>
                </a:cubicBezTo>
                <a:cubicBezTo>
                  <a:pt x="43850" y="1597"/>
                  <a:pt x="49004" y="447"/>
                  <a:pt x="55701" y="7144"/>
                </a:cubicBezTo>
                <a:cubicBezTo>
                  <a:pt x="57725" y="9168"/>
                  <a:pt x="59993" y="11465"/>
                  <a:pt x="60464" y="14288"/>
                </a:cubicBezTo>
                <a:cubicBezTo>
                  <a:pt x="61639" y="21334"/>
                  <a:pt x="68004" y="33735"/>
                  <a:pt x="65226" y="38100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5" name="자유형 64"/>
          <p:cNvSpPr/>
          <p:nvPr/>
        </p:nvSpPr>
        <p:spPr>
          <a:xfrm>
            <a:off x="1521619" y="2426494"/>
            <a:ext cx="72376" cy="69056"/>
          </a:xfrm>
          <a:custGeom>
            <a:avLst/>
            <a:gdLst>
              <a:gd name="connsiteX0" fmla="*/ 21431 w 72376"/>
              <a:gd name="connsiteY0" fmla="*/ 30956 h 69056"/>
              <a:gd name="connsiteX1" fmla="*/ 14287 w 72376"/>
              <a:gd name="connsiteY1" fmla="*/ 38100 h 69056"/>
              <a:gd name="connsiteX2" fmla="*/ 7144 w 72376"/>
              <a:gd name="connsiteY2" fmla="*/ 42862 h 69056"/>
              <a:gd name="connsiteX3" fmla="*/ 4762 w 72376"/>
              <a:gd name="connsiteY3" fmla="*/ 52387 h 69056"/>
              <a:gd name="connsiteX4" fmla="*/ 0 w 72376"/>
              <a:gd name="connsiteY4" fmla="*/ 66675 h 69056"/>
              <a:gd name="connsiteX5" fmla="*/ 7144 w 72376"/>
              <a:gd name="connsiteY5" fmla="*/ 69056 h 69056"/>
              <a:gd name="connsiteX6" fmla="*/ 42862 w 72376"/>
              <a:gd name="connsiteY6" fmla="*/ 64294 h 69056"/>
              <a:gd name="connsiteX7" fmla="*/ 50006 w 72376"/>
              <a:gd name="connsiteY7" fmla="*/ 50006 h 69056"/>
              <a:gd name="connsiteX8" fmla="*/ 52387 w 72376"/>
              <a:gd name="connsiteY8" fmla="*/ 40481 h 69056"/>
              <a:gd name="connsiteX9" fmla="*/ 61912 w 72376"/>
              <a:gd name="connsiteY9" fmla="*/ 30956 h 69056"/>
              <a:gd name="connsiteX10" fmla="*/ 66675 w 72376"/>
              <a:gd name="connsiteY10" fmla="*/ 23812 h 69056"/>
              <a:gd name="connsiteX11" fmla="*/ 64294 w 72376"/>
              <a:gd name="connsiteY11" fmla="*/ 4762 h 69056"/>
              <a:gd name="connsiteX12" fmla="*/ 50006 w 72376"/>
              <a:gd name="connsiteY12" fmla="*/ 0 h 69056"/>
              <a:gd name="connsiteX13" fmla="*/ 33337 w 72376"/>
              <a:gd name="connsiteY13" fmla="*/ 2381 h 69056"/>
              <a:gd name="connsiteX14" fmla="*/ 23812 w 72376"/>
              <a:gd name="connsiteY14" fmla="*/ 14287 h 69056"/>
              <a:gd name="connsiteX15" fmla="*/ 19050 w 72376"/>
              <a:gd name="connsiteY15" fmla="*/ 21431 h 69056"/>
              <a:gd name="connsiteX16" fmla="*/ 21431 w 72376"/>
              <a:gd name="connsiteY16" fmla="*/ 30956 h 69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376" h="69056">
                <a:moveTo>
                  <a:pt x="21431" y="30956"/>
                </a:moveTo>
                <a:cubicBezTo>
                  <a:pt x="20637" y="33734"/>
                  <a:pt x="16874" y="35944"/>
                  <a:pt x="14287" y="38100"/>
                </a:cubicBezTo>
                <a:cubicBezTo>
                  <a:pt x="12089" y="39932"/>
                  <a:pt x="8731" y="40481"/>
                  <a:pt x="7144" y="42862"/>
                </a:cubicBezTo>
                <a:cubicBezTo>
                  <a:pt x="5329" y="45585"/>
                  <a:pt x="5702" y="49252"/>
                  <a:pt x="4762" y="52387"/>
                </a:cubicBezTo>
                <a:cubicBezTo>
                  <a:pt x="3319" y="57195"/>
                  <a:pt x="0" y="66675"/>
                  <a:pt x="0" y="66675"/>
                </a:cubicBezTo>
                <a:cubicBezTo>
                  <a:pt x="2381" y="67469"/>
                  <a:pt x="4634" y="69056"/>
                  <a:pt x="7144" y="69056"/>
                </a:cubicBezTo>
                <a:cubicBezTo>
                  <a:pt x="30452" y="69056"/>
                  <a:pt x="28691" y="69018"/>
                  <a:pt x="42862" y="64294"/>
                </a:cubicBezTo>
                <a:cubicBezTo>
                  <a:pt x="48081" y="56466"/>
                  <a:pt x="47541" y="58633"/>
                  <a:pt x="50006" y="50006"/>
                </a:cubicBezTo>
                <a:cubicBezTo>
                  <a:pt x="50905" y="46859"/>
                  <a:pt x="50653" y="43256"/>
                  <a:pt x="52387" y="40481"/>
                </a:cubicBezTo>
                <a:cubicBezTo>
                  <a:pt x="54767" y="36673"/>
                  <a:pt x="58990" y="34365"/>
                  <a:pt x="61912" y="30956"/>
                </a:cubicBezTo>
                <a:cubicBezTo>
                  <a:pt x="63775" y="28783"/>
                  <a:pt x="65087" y="26193"/>
                  <a:pt x="66675" y="23812"/>
                </a:cubicBezTo>
                <a:cubicBezTo>
                  <a:pt x="69005" y="16821"/>
                  <a:pt x="72376" y="11834"/>
                  <a:pt x="64294" y="4762"/>
                </a:cubicBezTo>
                <a:cubicBezTo>
                  <a:pt x="60516" y="1456"/>
                  <a:pt x="50006" y="0"/>
                  <a:pt x="50006" y="0"/>
                </a:cubicBezTo>
                <a:cubicBezTo>
                  <a:pt x="44450" y="794"/>
                  <a:pt x="38713" y="768"/>
                  <a:pt x="33337" y="2381"/>
                </a:cubicBezTo>
                <a:cubicBezTo>
                  <a:pt x="23895" y="5214"/>
                  <a:pt x="27284" y="7343"/>
                  <a:pt x="23812" y="14287"/>
                </a:cubicBezTo>
                <a:cubicBezTo>
                  <a:pt x="22532" y="16847"/>
                  <a:pt x="20470" y="18946"/>
                  <a:pt x="19050" y="21431"/>
                </a:cubicBezTo>
                <a:cubicBezTo>
                  <a:pt x="12032" y="33713"/>
                  <a:pt x="22225" y="28178"/>
                  <a:pt x="21431" y="30956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6" name="자유형 65"/>
          <p:cNvSpPr/>
          <p:nvPr/>
        </p:nvSpPr>
        <p:spPr>
          <a:xfrm>
            <a:off x="2109880" y="2617391"/>
            <a:ext cx="55997" cy="30559"/>
          </a:xfrm>
          <a:custGeom>
            <a:avLst/>
            <a:gdLst>
              <a:gd name="connsiteX0" fmla="*/ 52295 w 55997"/>
              <a:gd name="connsiteY0" fmla="*/ 1984 h 30559"/>
              <a:gd name="connsiteX1" fmla="*/ 35626 w 55997"/>
              <a:gd name="connsiteY1" fmla="*/ 4365 h 30559"/>
              <a:gd name="connsiteX2" fmla="*/ 28483 w 55997"/>
              <a:gd name="connsiteY2" fmla="*/ 6747 h 30559"/>
              <a:gd name="connsiteX3" fmla="*/ 9433 w 55997"/>
              <a:gd name="connsiteY3" fmla="*/ 9128 h 30559"/>
              <a:gd name="connsiteX4" fmla="*/ 2289 w 55997"/>
              <a:gd name="connsiteY4" fmla="*/ 28178 h 30559"/>
              <a:gd name="connsiteX5" fmla="*/ 9433 w 55997"/>
              <a:gd name="connsiteY5" fmla="*/ 30559 h 30559"/>
              <a:gd name="connsiteX6" fmla="*/ 30864 w 55997"/>
              <a:gd name="connsiteY6" fmla="*/ 28178 h 30559"/>
              <a:gd name="connsiteX7" fmla="*/ 38008 w 55997"/>
              <a:gd name="connsiteY7" fmla="*/ 23415 h 30559"/>
              <a:gd name="connsiteX8" fmla="*/ 47533 w 55997"/>
              <a:gd name="connsiteY8" fmla="*/ 16272 h 30559"/>
              <a:gd name="connsiteX9" fmla="*/ 52295 w 55997"/>
              <a:gd name="connsiteY9" fmla="*/ 1984 h 30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997" h="30559">
                <a:moveTo>
                  <a:pt x="52295" y="1984"/>
                </a:moveTo>
                <a:cubicBezTo>
                  <a:pt x="50311" y="0"/>
                  <a:pt x="41130" y="3264"/>
                  <a:pt x="35626" y="4365"/>
                </a:cubicBezTo>
                <a:cubicBezTo>
                  <a:pt x="33165" y="4857"/>
                  <a:pt x="30952" y="6298"/>
                  <a:pt x="28483" y="6747"/>
                </a:cubicBezTo>
                <a:cubicBezTo>
                  <a:pt x="22187" y="7892"/>
                  <a:pt x="15783" y="8334"/>
                  <a:pt x="9433" y="9128"/>
                </a:cubicBezTo>
                <a:cubicBezTo>
                  <a:pt x="6124" y="14091"/>
                  <a:pt x="0" y="21312"/>
                  <a:pt x="2289" y="28178"/>
                </a:cubicBezTo>
                <a:cubicBezTo>
                  <a:pt x="3083" y="30559"/>
                  <a:pt x="7052" y="29765"/>
                  <a:pt x="9433" y="30559"/>
                </a:cubicBezTo>
                <a:cubicBezTo>
                  <a:pt x="16577" y="29765"/>
                  <a:pt x="23891" y="29921"/>
                  <a:pt x="30864" y="28178"/>
                </a:cubicBezTo>
                <a:cubicBezTo>
                  <a:pt x="33641" y="27484"/>
                  <a:pt x="35679" y="25079"/>
                  <a:pt x="38008" y="23415"/>
                </a:cubicBezTo>
                <a:cubicBezTo>
                  <a:pt x="41237" y="21108"/>
                  <a:pt x="44304" y="18579"/>
                  <a:pt x="47533" y="16272"/>
                </a:cubicBezTo>
                <a:cubicBezTo>
                  <a:pt x="55997" y="10226"/>
                  <a:pt x="54279" y="3968"/>
                  <a:pt x="52295" y="1984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8" name="자유형 67"/>
          <p:cNvSpPr/>
          <p:nvPr/>
        </p:nvSpPr>
        <p:spPr>
          <a:xfrm>
            <a:off x="4283514" y="1262063"/>
            <a:ext cx="149799" cy="57177"/>
          </a:xfrm>
          <a:custGeom>
            <a:avLst/>
            <a:gdLst>
              <a:gd name="connsiteX0" fmla="*/ 107511 w 149799"/>
              <a:gd name="connsiteY0" fmla="*/ 50006 h 57177"/>
              <a:gd name="connsiteX1" fmla="*/ 97986 w 149799"/>
              <a:gd name="connsiteY1" fmla="*/ 52387 h 57177"/>
              <a:gd name="connsiteX2" fmla="*/ 71792 w 149799"/>
              <a:gd name="connsiteY2" fmla="*/ 57150 h 57177"/>
              <a:gd name="connsiteX3" fmla="*/ 45599 w 149799"/>
              <a:gd name="connsiteY3" fmla="*/ 54768 h 57177"/>
              <a:gd name="connsiteX4" fmla="*/ 24167 w 149799"/>
              <a:gd name="connsiteY4" fmla="*/ 38100 h 57177"/>
              <a:gd name="connsiteX5" fmla="*/ 2736 w 149799"/>
              <a:gd name="connsiteY5" fmla="*/ 35718 h 57177"/>
              <a:gd name="connsiteX6" fmla="*/ 355 w 149799"/>
              <a:gd name="connsiteY6" fmla="*/ 28575 h 57177"/>
              <a:gd name="connsiteX7" fmla="*/ 5117 w 149799"/>
              <a:gd name="connsiteY7" fmla="*/ 19050 h 57177"/>
              <a:gd name="connsiteX8" fmla="*/ 12261 w 149799"/>
              <a:gd name="connsiteY8" fmla="*/ 16668 h 57177"/>
              <a:gd name="connsiteX9" fmla="*/ 36074 w 149799"/>
              <a:gd name="connsiteY9" fmla="*/ 11906 h 57177"/>
              <a:gd name="connsiteX10" fmla="*/ 40836 w 149799"/>
              <a:gd name="connsiteY10" fmla="*/ 4762 h 57177"/>
              <a:gd name="connsiteX11" fmla="*/ 78936 w 149799"/>
              <a:gd name="connsiteY11" fmla="*/ 2381 h 57177"/>
              <a:gd name="connsiteX12" fmla="*/ 86080 w 149799"/>
              <a:gd name="connsiteY12" fmla="*/ 0 h 57177"/>
              <a:gd name="connsiteX13" fmla="*/ 109892 w 149799"/>
              <a:gd name="connsiteY13" fmla="*/ 2381 h 57177"/>
              <a:gd name="connsiteX14" fmla="*/ 117036 w 149799"/>
              <a:gd name="connsiteY14" fmla="*/ 4762 h 57177"/>
              <a:gd name="connsiteX15" fmla="*/ 112274 w 149799"/>
              <a:gd name="connsiteY15" fmla="*/ 23812 h 57177"/>
              <a:gd name="connsiteX16" fmla="*/ 138467 w 149799"/>
              <a:gd name="connsiteY16" fmla="*/ 42862 h 57177"/>
              <a:gd name="connsiteX17" fmla="*/ 131324 w 149799"/>
              <a:gd name="connsiteY17" fmla="*/ 47625 h 57177"/>
              <a:gd name="connsiteX18" fmla="*/ 107511 w 149799"/>
              <a:gd name="connsiteY18" fmla="*/ 50006 h 57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49799" h="57177">
                <a:moveTo>
                  <a:pt x="107511" y="50006"/>
                </a:moveTo>
                <a:cubicBezTo>
                  <a:pt x="101955" y="50800"/>
                  <a:pt x="101181" y="51677"/>
                  <a:pt x="97986" y="52387"/>
                </a:cubicBezTo>
                <a:cubicBezTo>
                  <a:pt x="88009" y="54604"/>
                  <a:pt x="82123" y="55428"/>
                  <a:pt x="71792" y="57150"/>
                </a:cubicBezTo>
                <a:cubicBezTo>
                  <a:pt x="63061" y="56356"/>
                  <a:pt x="54029" y="57177"/>
                  <a:pt x="45599" y="54768"/>
                </a:cubicBezTo>
                <a:cubicBezTo>
                  <a:pt x="20617" y="47630"/>
                  <a:pt x="64697" y="42605"/>
                  <a:pt x="24167" y="38100"/>
                </a:cubicBezTo>
                <a:lnTo>
                  <a:pt x="2736" y="35718"/>
                </a:lnTo>
                <a:cubicBezTo>
                  <a:pt x="1942" y="33337"/>
                  <a:pt x="0" y="31060"/>
                  <a:pt x="355" y="28575"/>
                </a:cubicBezTo>
                <a:cubicBezTo>
                  <a:pt x="857" y="25061"/>
                  <a:pt x="2607" y="21560"/>
                  <a:pt x="5117" y="19050"/>
                </a:cubicBezTo>
                <a:cubicBezTo>
                  <a:pt x="6892" y="17275"/>
                  <a:pt x="9847" y="17358"/>
                  <a:pt x="12261" y="16668"/>
                </a:cubicBezTo>
                <a:cubicBezTo>
                  <a:pt x="22203" y="13827"/>
                  <a:pt x="24853" y="13776"/>
                  <a:pt x="36074" y="11906"/>
                </a:cubicBezTo>
                <a:cubicBezTo>
                  <a:pt x="37661" y="9525"/>
                  <a:pt x="38042" y="5383"/>
                  <a:pt x="40836" y="4762"/>
                </a:cubicBezTo>
                <a:cubicBezTo>
                  <a:pt x="53258" y="2002"/>
                  <a:pt x="66281" y="3713"/>
                  <a:pt x="78936" y="2381"/>
                </a:cubicBezTo>
                <a:cubicBezTo>
                  <a:pt x="81432" y="2118"/>
                  <a:pt x="83699" y="794"/>
                  <a:pt x="86080" y="0"/>
                </a:cubicBezTo>
                <a:cubicBezTo>
                  <a:pt x="94017" y="794"/>
                  <a:pt x="102008" y="1168"/>
                  <a:pt x="109892" y="2381"/>
                </a:cubicBezTo>
                <a:cubicBezTo>
                  <a:pt x="112373" y="2763"/>
                  <a:pt x="116242" y="2381"/>
                  <a:pt x="117036" y="4762"/>
                </a:cubicBezTo>
                <a:cubicBezTo>
                  <a:pt x="117994" y="7635"/>
                  <a:pt x="113559" y="19957"/>
                  <a:pt x="112274" y="23812"/>
                </a:cubicBezTo>
                <a:cubicBezTo>
                  <a:pt x="133504" y="25581"/>
                  <a:pt x="149799" y="17364"/>
                  <a:pt x="138467" y="42862"/>
                </a:cubicBezTo>
                <a:cubicBezTo>
                  <a:pt x="137305" y="45477"/>
                  <a:pt x="134164" y="47270"/>
                  <a:pt x="131324" y="47625"/>
                </a:cubicBezTo>
                <a:cubicBezTo>
                  <a:pt x="114765" y="49695"/>
                  <a:pt x="113067" y="49212"/>
                  <a:pt x="107511" y="50006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9" name="자유형 68"/>
          <p:cNvSpPr/>
          <p:nvPr/>
        </p:nvSpPr>
        <p:spPr>
          <a:xfrm>
            <a:off x="5941246" y="1490399"/>
            <a:ext cx="71410" cy="35363"/>
          </a:xfrm>
          <a:custGeom>
            <a:avLst/>
            <a:gdLst>
              <a:gd name="connsiteX0" fmla="*/ 40454 w 71410"/>
              <a:gd name="connsiteY0" fmla="*/ 5026 h 35363"/>
              <a:gd name="connsiteX1" fmla="*/ 9498 w 71410"/>
              <a:gd name="connsiteY1" fmla="*/ 9789 h 35363"/>
              <a:gd name="connsiteX2" fmla="*/ 2354 w 71410"/>
              <a:gd name="connsiteY2" fmla="*/ 14551 h 35363"/>
              <a:gd name="connsiteX3" fmla="*/ 4735 w 71410"/>
              <a:gd name="connsiteY3" fmla="*/ 28839 h 35363"/>
              <a:gd name="connsiteX4" fmla="*/ 69029 w 71410"/>
              <a:gd name="connsiteY4" fmla="*/ 24076 h 35363"/>
              <a:gd name="connsiteX5" fmla="*/ 71410 w 71410"/>
              <a:gd name="connsiteY5" fmla="*/ 16932 h 35363"/>
              <a:gd name="connsiteX6" fmla="*/ 40454 w 71410"/>
              <a:gd name="connsiteY6" fmla="*/ 5026 h 35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410" h="35363">
                <a:moveTo>
                  <a:pt x="40454" y="5026"/>
                </a:moveTo>
                <a:cubicBezTo>
                  <a:pt x="30135" y="3836"/>
                  <a:pt x="18083" y="5496"/>
                  <a:pt x="9498" y="9789"/>
                </a:cubicBezTo>
                <a:cubicBezTo>
                  <a:pt x="6938" y="11069"/>
                  <a:pt x="4735" y="12964"/>
                  <a:pt x="2354" y="14551"/>
                </a:cubicBezTo>
                <a:cubicBezTo>
                  <a:pt x="3148" y="19314"/>
                  <a:pt x="0" y="27892"/>
                  <a:pt x="4735" y="28839"/>
                </a:cubicBezTo>
                <a:cubicBezTo>
                  <a:pt x="37357" y="35363"/>
                  <a:pt x="47356" y="31299"/>
                  <a:pt x="69029" y="24076"/>
                </a:cubicBezTo>
                <a:cubicBezTo>
                  <a:pt x="69823" y="21695"/>
                  <a:pt x="71410" y="19442"/>
                  <a:pt x="71410" y="16932"/>
                </a:cubicBezTo>
                <a:cubicBezTo>
                  <a:pt x="71410" y="0"/>
                  <a:pt x="50773" y="6217"/>
                  <a:pt x="40454" y="5026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0" name="자유형 69"/>
          <p:cNvSpPr/>
          <p:nvPr/>
        </p:nvSpPr>
        <p:spPr>
          <a:xfrm>
            <a:off x="5274355" y="1395413"/>
            <a:ext cx="85839" cy="30956"/>
          </a:xfrm>
          <a:custGeom>
            <a:avLst/>
            <a:gdLst>
              <a:gd name="connsiteX0" fmla="*/ 54883 w 85839"/>
              <a:gd name="connsiteY0" fmla="*/ 9525 h 30956"/>
              <a:gd name="connsiteX1" fmla="*/ 40595 w 85839"/>
              <a:gd name="connsiteY1" fmla="*/ 4762 h 30956"/>
              <a:gd name="connsiteX2" fmla="*/ 33451 w 85839"/>
              <a:gd name="connsiteY2" fmla="*/ 2381 h 30956"/>
              <a:gd name="connsiteX3" fmla="*/ 7258 w 85839"/>
              <a:gd name="connsiteY3" fmla="*/ 0 h 30956"/>
              <a:gd name="connsiteX4" fmla="*/ 7258 w 85839"/>
              <a:gd name="connsiteY4" fmla="*/ 14287 h 30956"/>
              <a:gd name="connsiteX5" fmla="*/ 9639 w 85839"/>
              <a:gd name="connsiteY5" fmla="*/ 21431 h 30956"/>
              <a:gd name="connsiteX6" fmla="*/ 38214 w 85839"/>
              <a:gd name="connsiteY6" fmla="*/ 28575 h 30956"/>
              <a:gd name="connsiteX7" fmla="*/ 45358 w 85839"/>
              <a:gd name="connsiteY7" fmla="*/ 30956 h 30956"/>
              <a:gd name="connsiteX8" fmla="*/ 71551 w 85839"/>
              <a:gd name="connsiteY8" fmla="*/ 28575 h 30956"/>
              <a:gd name="connsiteX9" fmla="*/ 83458 w 85839"/>
              <a:gd name="connsiteY9" fmla="*/ 26193 h 30956"/>
              <a:gd name="connsiteX10" fmla="*/ 85839 w 85839"/>
              <a:gd name="connsiteY10" fmla="*/ 19050 h 30956"/>
              <a:gd name="connsiteX11" fmla="*/ 78695 w 85839"/>
              <a:gd name="connsiteY11" fmla="*/ 16668 h 30956"/>
              <a:gd name="connsiteX12" fmla="*/ 66789 w 85839"/>
              <a:gd name="connsiteY12" fmla="*/ 14287 h 30956"/>
              <a:gd name="connsiteX13" fmla="*/ 59645 w 85839"/>
              <a:gd name="connsiteY13" fmla="*/ 9525 h 30956"/>
              <a:gd name="connsiteX14" fmla="*/ 54883 w 85839"/>
              <a:gd name="connsiteY14" fmla="*/ 9525 h 30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5839" h="30956">
                <a:moveTo>
                  <a:pt x="54883" y="9525"/>
                </a:moveTo>
                <a:cubicBezTo>
                  <a:pt x="51708" y="8731"/>
                  <a:pt x="45358" y="6350"/>
                  <a:pt x="40595" y="4762"/>
                </a:cubicBezTo>
                <a:cubicBezTo>
                  <a:pt x="38214" y="3968"/>
                  <a:pt x="35951" y="2608"/>
                  <a:pt x="33451" y="2381"/>
                </a:cubicBezTo>
                <a:lnTo>
                  <a:pt x="7258" y="0"/>
                </a:lnTo>
                <a:cubicBezTo>
                  <a:pt x="0" y="10885"/>
                  <a:pt x="1815" y="3401"/>
                  <a:pt x="7258" y="14287"/>
                </a:cubicBezTo>
                <a:cubicBezTo>
                  <a:pt x="8381" y="16532"/>
                  <a:pt x="7596" y="19972"/>
                  <a:pt x="9639" y="21431"/>
                </a:cubicBezTo>
                <a:cubicBezTo>
                  <a:pt x="16155" y="26085"/>
                  <a:pt x="30855" y="26940"/>
                  <a:pt x="38214" y="28575"/>
                </a:cubicBezTo>
                <a:cubicBezTo>
                  <a:pt x="40664" y="29120"/>
                  <a:pt x="42977" y="30162"/>
                  <a:pt x="45358" y="30956"/>
                </a:cubicBezTo>
                <a:cubicBezTo>
                  <a:pt x="54089" y="30162"/>
                  <a:pt x="62852" y="29663"/>
                  <a:pt x="71551" y="28575"/>
                </a:cubicBezTo>
                <a:cubicBezTo>
                  <a:pt x="75567" y="28073"/>
                  <a:pt x="80090" y="28438"/>
                  <a:pt x="83458" y="26193"/>
                </a:cubicBezTo>
                <a:cubicBezTo>
                  <a:pt x="85546" y="24801"/>
                  <a:pt x="85045" y="21431"/>
                  <a:pt x="85839" y="19050"/>
                </a:cubicBezTo>
                <a:cubicBezTo>
                  <a:pt x="83458" y="18256"/>
                  <a:pt x="81130" y="17277"/>
                  <a:pt x="78695" y="16668"/>
                </a:cubicBezTo>
                <a:cubicBezTo>
                  <a:pt x="74769" y="15686"/>
                  <a:pt x="70579" y="15708"/>
                  <a:pt x="66789" y="14287"/>
                </a:cubicBezTo>
                <a:cubicBezTo>
                  <a:pt x="64109" y="13282"/>
                  <a:pt x="62360" y="10430"/>
                  <a:pt x="59645" y="9525"/>
                </a:cubicBezTo>
                <a:cubicBezTo>
                  <a:pt x="55065" y="7998"/>
                  <a:pt x="58058" y="10319"/>
                  <a:pt x="54883" y="9525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1" name="자유형 70"/>
          <p:cNvSpPr/>
          <p:nvPr/>
        </p:nvSpPr>
        <p:spPr>
          <a:xfrm>
            <a:off x="4381500" y="3395663"/>
            <a:ext cx="100013" cy="119062"/>
          </a:xfrm>
          <a:custGeom>
            <a:avLst/>
            <a:gdLst>
              <a:gd name="connsiteX0" fmla="*/ 83344 w 100013"/>
              <a:gd name="connsiteY0" fmla="*/ 16668 h 119062"/>
              <a:gd name="connsiteX1" fmla="*/ 76200 w 100013"/>
              <a:gd name="connsiteY1" fmla="*/ 21431 h 119062"/>
              <a:gd name="connsiteX2" fmla="*/ 69056 w 100013"/>
              <a:gd name="connsiteY2" fmla="*/ 35718 h 119062"/>
              <a:gd name="connsiteX3" fmla="*/ 66675 w 100013"/>
              <a:gd name="connsiteY3" fmla="*/ 47625 h 119062"/>
              <a:gd name="connsiteX4" fmla="*/ 50006 w 100013"/>
              <a:gd name="connsiteY4" fmla="*/ 61912 h 119062"/>
              <a:gd name="connsiteX5" fmla="*/ 35719 w 100013"/>
              <a:gd name="connsiteY5" fmla="*/ 71437 h 119062"/>
              <a:gd name="connsiteX6" fmla="*/ 21431 w 100013"/>
              <a:gd name="connsiteY6" fmla="*/ 80962 h 119062"/>
              <a:gd name="connsiteX7" fmla="*/ 14288 w 100013"/>
              <a:gd name="connsiteY7" fmla="*/ 85725 h 119062"/>
              <a:gd name="connsiteX8" fmla="*/ 7144 w 100013"/>
              <a:gd name="connsiteY8" fmla="*/ 95250 h 119062"/>
              <a:gd name="connsiteX9" fmla="*/ 2381 w 100013"/>
              <a:gd name="connsiteY9" fmla="*/ 109537 h 119062"/>
              <a:gd name="connsiteX10" fmla="*/ 0 w 100013"/>
              <a:gd name="connsiteY10" fmla="*/ 116681 h 119062"/>
              <a:gd name="connsiteX11" fmla="*/ 7144 w 100013"/>
              <a:gd name="connsiteY11" fmla="*/ 119062 h 119062"/>
              <a:gd name="connsiteX12" fmla="*/ 21431 w 100013"/>
              <a:gd name="connsiteY12" fmla="*/ 109537 h 119062"/>
              <a:gd name="connsiteX13" fmla="*/ 28575 w 100013"/>
              <a:gd name="connsiteY13" fmla="*/ 104775 h 119062"/>
              <a:gd name="connsiteX14" fmla="*/ 38100 w 100013"/>
              <a:gd name="connsiteY14" fmla="*/ 90487 h 119062"/>
              <a:gd name="connsiteX15" fmla="*/ 66675 w 100013"/>
              <a:gd name="connsiteY15" fmla="*/ 66675 h 119062"/>
              <a:gd name="connsiteX16" fmla="*/ 73819 w 100013"/>
              <a:gd name="connsiteY16" fmla="*/ 64293 h 119062"/>
              <a:gd name="connsiteX17" fmla="*/ 78581 w 100013"/>
              <a:gd name="connsiteY17" fmla="*/ 57150 h 119062"/>
              <a:gd name="connsiteX18" fmla="*/ 85725 w 100013"/>
              <a:gd name="connsiteY18" fmla="*/ 54768 h 119062"/>
              <a:gd name="connsiteX19" fmla="*/ 92869 w 100013"/>
              <a:gd name="connsiteY19" fmla="*/ 50006 h 119062"/>
              <a:gd name="connsiteX20" fmla="*/ 95250 w 100013"/>
              <a:gd name="connsiteY20" fmla="*/ 42862 h 119062"/>
              <a:gd name="connsiteX21" fmla="*/ 88106 w 100013"/>
              <a:gd name="connsiteY21" fmla="*/ 33337 h 119062"/>
              <a:gd name="connsiteX22" fmla="*/ 85725 w 100013"/>
              <a:gd name="connsiteY22" fmla="*/ 26193 h 119062"/>
              <a:gd name="connsiteX23" fmla="*/ 95250 w 100013"/>
              <a:gd name="connsiteY23" fmla="*/ 11906 h 119062"/>
              <a:gd name="connsiteX24" fmla="*/ 100013 w 100013"/>
              <a:gd name="connsiteY24" fmla="*/ 4762 h 119062"/>
              <a:gd name="connsiteX25" fmla="*/ 92869 w 100013"/>
              <a:gd name="connsiteY25" fmla="*/ 0 h 119062"/>
              <a:gd name="connsiteX26" fmla="*/ 80963 w 100013"/>
              <a:gd name="connsiteY26" fmla="*/ 11906 h 119062"/>
              <a:gd name="connsiteX27" fmla="*/ 83344 w 100013"/>
              <a:gd name="connsiteY27" fmla="*/ 16668 h 11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00013" h="119062">
                <a:moveTo>
                  <a:pt x="83344" y="16668"/>
                </a:moveTo>
                <a:cubicBezTo>
                  <a:pt x="82550" y="18255"/>
                  <a:pt x="78224" y="19407"/>
                  <a:pt x="76200" y="21431"/>
                </a:cubicBezTo>
                <a:cubicBezTo>
                  <a:pt x="72323" y="25309"/>
                  <a:pt x="70347" y="30556"/>
                  <a:pt x="69056" y="35718"/>
                </a:cubicBezTo>
                <a:cubicBezTo>
                  <a:pt x="68074" y="39645"/>
                  <a:pt x="68485" y="44005"/>
                  <a:pt x="66675" y="47625"/>
                </a:cubicBezTo>
                <a:cubicBezTo>
                  <a:pt x="64779" y="51418"/>
                  <a:pt x="52732" y="60003"/>
                  <a:pt x="50006" y="61912"/>
                </a:cubicBezTo>
                <a:cubicBezTo>
                  <a:pt x="45317" y="65194"/>
                  <a:pt x="40481" y="68262"/>
                  <a:pt x="35719" y="71437"/>
                </a:cubicBezTo>
                <a:lnTo>
                  <a:pt x="21431" y="80962"/>
                </a:lnTo>
                <a:cubicBezTo>
                  <a:pt x="19050" y="82549"/>
                  <a:pt x="16005" y="83436"/>
                  <a:pt x="14288" y="85725"/>
                </a:cubicBezTo>
                <a:lnTo>
                  <a:pt x="7144" y="95250"/>
                </a:lnTo>
                <a:lnTo>
                  <a:pt x="2381" y="109537"/>
                </a:lnTo>
                <a:lnTo>
                  <a:pt x="0" y="116681"/>
                </a:lnTo>
                <a:cubicBezTo>
                  <a:pt x="2381" y="117475"/>
                  <a:pt x="4634" y="119062"/>
                  <a:pt x="7144" y="119062"/>
                </a:cubicBezTo>
                <a:cubicBezTo>
                  <a:pt x="14678" y="119062"/>
                  <a:pt x="16275" y="113833"/>
                  <a:pt x="21431" y="109537"/>
                </a:cubicBezTo>
                <a:cubicBezTo>
                  <a:pt x="23630" y="107705"/>
                  <a:pt x="26194" y="106362"/>
                  <a:pt x="28575" y="104775"/>
                </a:cubicBezTo>
                <a:cubicBezTo>
                  <a:pt x="31750" y="100012"/>
                  <a:pt x="34052" y="94534"/>
                  <a:pt x="38100" y="90487"/>
                </a:cubicBezTo>
                <a:cubicBezTo>
                  <a:pt x="44732" y="83856"/>
                  <a:pt x="56730" y="69991"/>
                  <a:pt x="66675" y="66675"/>
                </a:cubicBezTo>
                <a:lnTo>
                  <a:pt x="73819" y="64293"/>
                </a:lnTo>
                <a:cubicBezTo>
                  <a:pt x="75406" y="61912"/>
                  <a:pt x="76346" y="58938"/>
                  <a:pt x="78581" y="57150"/>
                </a:cubicBezTo>
                <a:cubicBezTo>
                  <a:pt x="80541" y="55582"/>
                  <a:pt x="83480" y="55891"/>
                  <a:pt x="85725" y="54768"/>
                </a:cubicBezTo>
                <a:cubicBezTo>
                  <a:pt x="88285" y="53488"/>
                  <a:pt x="90488" y="51593"/>
                  <a:pt x="92869" y="50006"/>
                </a:cubicBezTo>
                <a:cubicBezTo>
                  <a:pt x="93663" y="47625"/>
                  <a:pt x="95940" y="45276"/>
                  <a:pt x="95250" y="42862"/>
                </a:cubicBezTo>
                <a:cubicBezTo>
                  <a:pt x="94160" y="39046"/>
                  <a:pt x="90075" y="36783"/>
                  <a:pt x="88106" y="33337"/>
                </a:cubicBezTo>
                <a:cubicBezTo>
                  <a:pt x="86861" y="31158"/>
                  <a:pt x="86519" y="28574"/>
                  <a:pt x="85725" y="26193"/>
                </a:cubicBezTo>
                <a:lnTo>
                  <a:pt x="95250" y="11906"/>
                </a:lnTo>
                <a:lnTo>
                  <a:pt x="100013" y="4762"/>
                </a:lnTo>
                <a:cubicBezTo>
                  <a:pt x="97632" y="3175"/>
                  <a:pt x="95731" y="0"/>
                  <a:pt x="92869" y="0"/>
                </a:cubicBezTo>
                <a:cubicBezTo>
                  <a:pt x="86517" y="0"/>
                  <a:pt x="84139" y="8730"/>
                  <a:pt x="80963" y="11906"/>
                </a:cubicBezTo>
                <a:cubicBezTo>
                  <a:pt x="79708" y="13161"/>
                  <a:pt x="84138" y="15081"/>
                  <a:pt x="83344" y="16668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자유형 47"/>
          <p:cNvSpPr/>
          <p:nvPr/>
        </p:nvSpPr>
        <p:spPr>
          <a:xfrm>
            <a:off x="5290470" y="3931563"/>
            <a:ext cx="118922" cy="61793"/>
          </a:xfrm>
          <a:custGeom>
            <a:avLst/>
            <a:gdLst>
              <a:gd name="connsiteX0" fmla="*/ 91155 w 118922"/>
              <a:gd name="connsiteY0" fmla="*/ 47506 h 61793"/>
              <a:gd name="connsiteX1" fmla="*/ 84011 w 118922"/>
              <a:gd name="connsiteY1" fmla="*/ 54650 h 61793"/>
              <a:gd name="connsiteX2" fmla="*/ 76868 w 118922"/>
              <a:gd name="connsiteY2" fmla="*/ 57031 h 61793"/>
              <a:gd name="connsiteX3" fmla="*/ 69724 w 118922"/>
              <a:gd name="connsiteY3" fmla="*/ 61793 h 61793"/>
              <a:gd name="connsiteX4" fmla="*/ 53055 w 118922"/>
              <a:gd name="connsiteY4" fmla="*/ 59412 h 61793"/>
              <a:gd name="connsiteX5" fmla="*/ 29243 w 118922"/>
              <a:gd name="connsiteY5" fmla="*/ 52268 h 61793"/>
              <a:gd name="connsiteX6" fmla="*/ 22099 w 118922"/>
              <a:gd name="connsiteY6" fmla="*/ 49887 h 61793"/>
              <a:gd name="connsiteX7" fmla="*/ 14955 w 118922"/>
              <a:gd name="connsiteY7" fmla="*/ 47506 h 61793"/>
              <a:gd name="connsiteX8" fmla="*/ 12574 w 118922"/>
              <a:gd name="connsiteY8" fmla="*/ 30837 h 61793"/>
              <a:gd name="connsiteX9" fmla="*/ 19718 w 118922"/>
              <a:gd name="connsiteY9" fmla="*/ 33218 h 61793"/>
              <a:gd name="connsiteX10" fmla="*/ 50674 w 118922"/>
              <a:gd name="connsiteY10" fmla="*/ 28456 h 61793"/>
              <a:gd name="connsiteX11" fmla="*/ 57818 w 118922"/>
              <a:gd name="connsiteY11" fmla="*/ 33218 h 61793"/>
              <a:gd name="connsiteX12" fmla="*/ 84011 w 118922"/>
              <a:gd name="connsiteY12" fmla="*/ 33218 h 61793"/>
              <a:gd name="connsiteX13" fmla="*/ 86393 w 118922"/>
              <a:gd name="connsiteY13" fmla="*/ 26075 h 61793"/>
              <a:gd name="connsiteX14" fmla="*/ 100680 w 118922"/>
              <a:gd name="connsiteY14" fmla="*/ 9406 h 61793"/>
              <a:gd name="connsiteX15" fmla="*/ 103061 w 118922"/>
              <a:gd name="connsiteY15" fmla="*/ 2262 h 61793"/>
              <a:gd name="connsiteX16" fmla="*/ 117349 w 118922"/>
              <a:gd name="connsiteY16" fmla="*/ 4643 h 61793"/>
              <a:gd name="connsiteX17" fmla="*/ 107824 w 118922"/>
              <a:gd name="connsiteY17" fmla="*/ 18931 h 61793"/>
              <a:gd name="connsiteX18" fmla="*/ 105443 w 118922"/>
              <a:gd name="connsiteY18" fmla="*/ 40362 h 61793"/>
              <a:gd name="connsiteX19" fmla="*/ 98299 w 118922"/>
              <a:gd name="connsiteY19" fmla="*/ 47506 h 61793"/>
              <a:gd name="connsiteX20" fmla="*/ 91155 w 118922"/>
              <a:gd name="connsiteY20" fmla="*/ 47506 h 61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18922" h="61793">
                <a:moveTo>
                  <a:pt x="91155" y="47506"/>
                </a:moveTo>
                <a:cubicBezTo>
                  <a:pt x="88774" y="48697"/>
                  <a:pt x="86813" y="52782"/>
                  <a:pt x="84011" y="54650"/>
                </a:cubicBezTo>
                <a:cubicBezTo>
                  <a:pt x="81923" y="56042"/>
                  <a:pt x="79113" y="55909"/>
                  <a:pt x="76868" y="57031"/>
                </a:cubicBezTo>
                <a:cubicBezTo>
                  <a:pt x="74308" y="58311"/>
                  <a:pt x="72105" y="60206"/>
                  <a:pt x="69724" y="61793"/>
                </a:cubicBezTo>
                <a:cubicBezTo>
                  <a:pt x="64168" y="60999"/>
                  <a:pt x="58577" y="60416"/>
                  <a:pt x="53055" y="59412"/>
                </a:cubicBezTo>
                <a:cubicBezTo>
                  <a:pt x="45133" y="57972"/>
                  <a:pt x="36705" y="54755"/>
                  <a:pt x="29243" y="52268"/>
                </a:cubicBezTo>
                <a:lnTo>
                  <a:pt x="22099" y="49887"/>
                </a:lnTo>
                <a:lnTo>
                  <a:pt x="14955" y="47506"/>
                </a:lnTo>
                <a:cubicBezTo>
                  <a:pt x="4038" y="31129"/>
                  <a:pt x="0" y="35028"/>
                  <a:pt x="12574" y="30837"/>
                </a:cubicBezTo>
                <a:cubicBezTo>
                  <a:pt x="14955" y="31631"/>
                  <a:pt x="17208" y="33218"/>
                  <a:pt x="19718" y="33218"/>
                </a:cubicBezTo>
                <a:cubicBezTo>
                  <a:pt x="38134" y="33218"/>
                  <a:pt x="38446" y="32531"/>
                  <a:pt x="50674" y="28456"/>
                </a:cubicBezTo>
                <a:cubicBezTo>
                  <a:pt x="53055" y="30043"/>
                  <a:pt x="55188" y="32091"/>
                  <a:pt x="57818" y="33218"/>
                </a:cubicBezTo>
                <a:cubicBezTo>
                  <a:pt x="68112" y="37630"/>
                  <a:pt x="72121" y="34917"/>
                  <a:pt x="84011" y="33218"/>
                </a:cubicBezTo>
                <a:cubicBezTo>
                  <a:pt x="84805" y="30837"/>
                  <a:pt x="85270" y="28320"/>
                  <a:pt x="86393" y="26075"/>
                </a:cubicBezTo>
                <a:cubicBezTo>
                  <a:pt x="90021" y="18819"/>
                  <a:pt x="94817" y="15269"/>
                  <a:pt x="100680" y="9406"/>
                </a:cubicBezTo>
                <a:cubicBezTo>
                  <a:pt x="101474" y="7025"/>
                  <a:pt x="100647" y="2952"/>
                  <a:pt x="103061" y="2262"/>
                </a:cubicBezTo>
                <a:cubicBezTo>
                  <a:pt x="107704" y="935"/>
                  <a:pt x="116022" y="0"/>
                  <a:pt x="117349" y="4643"/>
                </a:cubicBezTo>
                <a:cubicBezTo>
                  <a:pt x="118922" y="10147"/>
                  <a:pt x="107824" y="18931"/>
                  <a:pt x="107824" y="18931"/>
                </a:cubicBezTo>
                <a:cubicBezTo>
                  <a:pt x="113195" y="40416"/>
                  <a:pt x="118796" y="35911"/>
                  <a:pt x="105443" y="40362"/>
                </a:cubicBezTo>
                <a:cubicBezTo>
                  <a:pt x="103062" y="42743"/>
                  <a:pt x="101223" y="45835"/>
                  <a:pt x="98299" y="47506"/>
                </a:cubicBezTo>
                <a:cubicBezTo>
                  <a:pt x="79724" y="58120"/>
                  <a:pt x="93536" y="46315"/>
                  <a:pt x="91155" y="47506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자유형 55"/>
          <p:cNvSpPr/>
          <p:nvPr/>
        </p:nvSpPr>
        <p:spPr>
          <a:xfrm>
            <a:off x="3415537" y="1352550"/>
            <a:ext cx="373495" cy="108331"/>
          </a:xfrm>
          <a:custGeom>
            <a:avLst/>
            <a:gdLst>
              <a:gd name="connsiteX0" fmla="*/ 113476 w 373495"/>
              <a:gd name="connsiteY0" fmla="*/ 78581 h 108331"/>
              <a:gd name="connsiteX1" fmla="*/ 134907 w 373495"/>
              <a:gd name="connsiteY1" fmla="*/ 71438 h 108331"/>
              <a:gd name="connsiteX2" fmla="*/ 142051 w 373495"/>
              <a:gd name="connsiteY2" fmla="*/ 69056 h 108331"/>
              <a:gd name="connsiteX3" fmla="*/ 158719 w 373495"/>
              <a:gd name="connsiteY3" fmla="*/ 66675 h 108331"/>
              <a:gd name="connsiteX4" fmla="*/ 168244 w 373495"/>
              <a:gd name="connsiteY4" fmla="*/ 64294 h 108331"/>
              <a:gd name="connsiteX5" fmla="*/ 187294 w 373495"/>
              <a:gd name="connsiteY5" fmla="*/ 61913 h 108331"/>
              <a:gd name="connsiteX6" fmla="*/ 213488 w 373495"/>
              <a:gd name="connsiteY6" fmla="*/ 54769 h 108331"/>
              <a:gd name="connsiteX7" fmla="*/ 227776 w 373495"/>
              <a:gd name="connsiteY7" fmla="*/ 50006 h 108331"/>
              <a:gd name="connsiteX8" fmla="*/ 246826 w 373495"/>
              <a:gd name="connsiteY8" fmla="*/ 47625 h 108331"/>
              <a:gd name="connsiteX9" fmla="*/ 253969 w 373495"/>
              <a:gd name="connsiteY9" fmla="*/ 45244 h 108331"/>
              <a:gd name="connsiteX10" fmla="*/ 294451 w 373495"/>
              <a:gd name="connsiteY10" fmla="*/ 40481 h 108331"/>
              <a:gd name="connsiteX11" fmla="*/ 315882 w 373495"/>
              <a:gd name="connsiteY11" fmla="*/ 33338 h 108331"/>
              <a:gd name="connsiteX12" fmla="*/ 323026 w 373495"/>
              <a:gd name="connsiteY12" fmla="*/ 30956 h 108331"/>
              <a:gd name="connsiteX13" fmla="*/ 332551 w 373495"/>
              <a:gd name="connsiteY13" fmla="*/ 26194 h 108331"/>
              <a:gd name="connsiteX14" fmla="*/ 361126 w 373495"/>
              <a:gd name="connsiteY14" fmla="*/ 21431 h 108331"/>
              <a:gd name="connsiteX15" fmla="*/ 373032 w 373495"/>
              <a:gd name="connsiteY15" fmla="*/ 9525 h 108331"/>
              <a:gd name="connsiteX16" fmla="*/ 370651 w 373495"/>
              <a:gd name="connsiteY16" fmla="*/ 0 h 108331"/>
              <a:gd name="connsiteX17" fmla="*/ 342076 w 373495"/>
              <a:gd name="connsiteY17" fmla="*/ 2381 h 108331"/>
              <a:gd name="connsiteX18" fmla="*/ 318263 w 373495"/>
              <a:gd name="connsiteY18" fmla="*/ 11906 h 108331"/>
              <a:gd name="connsiteX19" fmla="*/ 311119 w 373495"/>
              <a:gd name="connsiteY19" fmla="*/ 16669 h 108331"/>
              <a:gd name="connsiteX20" fmla="*/ 299213 w 373495"/>
              <a:gd name="connsiteY20" fmla="*/ 19050 h 108331"/>
              <a:gd name="connsiteX21" fmla="*/ 280163 w 373495"/>
              <a:gd name="connsiteY21" fmla="*/ 21431 h 108331"/>
              <a:gd name="connsiteX22" fmla="*/ 265876 w 373495"/>
              <a:gd name="connsiteY22" fmla="*/ 23813 h 108331"/>
              <a:gd name="connsiteX23" fmla="*/ 177769 w 373495"/>
              <a:gd name="connsiteY23" fmla="*/ 26194 h 108331"/>
              <a:gd name="connsiteX24" fmla="*/ 163482 w 373495"/>
              <a:gd name="connsiteY24" fmla="*/ 28575 h 108331"/>
              <a:gd name="connsiteX25" fmla="*/ 144432 w 373495"/>
              <a:gd name="connsiteY25" fmla="*/ 30956 h 108331"/>
              <a:gd name="connsiteX26" fmla="*/ 120619 w 373495"/>
              <a:gd name="connsiteY26" fmla="*/ 38100 h 108331"/>
              <a:gd name="connsiteX27" fmla="*/ 113476 w 373495"/>
              <a:gd name="connsiteY27" fmla="*/ 40481 h 108331"/>
              <a:gd name="connsiteX28" fmla="*/ 94426 w 373495"/>
              <a:gd name="connsiteY28" fmla="*/ 45244 h 108331"/>
              <a:gd name="connsiteX29" fmla="*/ 80138 w 373495"/>
              <a:gd name="connsiteY29" fmla="*/ 59531 h 108331"/>
              <a:gd name="connsiteX30" fmla="*/ 63469 w 373495"/>
              <a:gd name="connsiteY30" fmla="*/ 61913 h 108331"/>
              <a:gd name="connsiteX31" fmla="*/ 46801 w 373495"/>
              <a:gd name="connsiteY31" fmla="*/ 66675 h 108331"/>
              <a:gd name="connsiteX32" fmla="*/ 37276 w 373495"/>
              <a:gd name="connsiteY32" fmla="*/ 69056 h 108331"/>
              <a:gd name="connsiteX33" fmla="*/ 30132 w 373495"/>
              <a:gd name="connsiteY33" fmla="*/ 73819 h 108331"/>
              <a:gd name="connsiteX34" fmla="*/ 18226 w 373495"/>
              <a:gd name="connsiteY34" fmla="*/ 95250 h 108331"/>
              <a:gd name="connsiteX35" fmla="*/ 25369 w 373495"/>
              <a:gd name="connsiteY35" fmla="*/ 97631 h 108331"/>
              <a:gd name="connsiteX36" fmla="*/ 68232 w 373495"/>
              <a:gd name="connsiteY36" fmla="*/ 100013 h 108331"/>
              <a:gd name="connsiteX37" fmla="*/ 84901 w 373495"/>
              <a:gd name="connsiteY37" fmla="*/ 90488 h 108331"/>
              <a:gd name="connsiteX38" fmla="*/ 99188 w 373495"/>
              <a:gd name="connsiteY38" fmla="*/ 85725 h 108331"/>
              <a:gd name="connsiteX39" fmla="*/ 106332 w 373495"/>
              <a:gd name="connsiteY39" fmla="*/ 83344 h 108331"/>
              <a:gd name="connsiteX40" fmla="*/ 113476 w 373495"/>
              <a:gd name="connsiteY40" fmla="*/ 78581 h 108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73495" h="108331">
                <a:moveTo>
                  <a:pt x="113476" y="78581"/>
                </a:moveTo>
                <a:lnTo>
                  <a:pt x="134907" y="71438"/>
                </a:lnTo>
                <a:cubicBezTo>
                  <a:pt x="137288" y="70644"/>
                  <a:pt x="139566" y="69411"/>
                  <a:pt x="142051" y="69056"/>
                </a:cubicBezTo>
                <a:cubicBezTo>
                  <a:pt x="147607" y="68262"/>
                  <a:pt x="153197" y="67679"/>
                  <a:pt x="158719" y="66675"/>
                </a:cubicBezTo>
                <a:cubicBezTo>
                  <a:pt x="161939" y="66090"/>
                  <a:pt x="165016" y="64832"/>
                  <a:pt x="168244" y="64294"/>
                </a:cubicBezTo>
                <a:cubicBezTo>
                  <a:pt x="174556" y="63242"/>
                  <a:pt x="180944" y="62707"/>
                  <a:pt x="187294" y="61913"/>
                </a:cubicBezTo>
                <a:cubicBezTo>
                  <a:pt x="230473" y="47519"/>
                  <a:pt x="176463" y="64867"/>
                  <a:pt x="213488" y="54769"/>
                </a:cubicBezTo>
                <a:cubicBezTo>
                  <a:pt x="218331" y="53448"/>
                  <a:pt x="222794" y="50629"/>
                  <a:pt x="227776" y="50006"/>
                </a:cubicBezTo>
                <a:lnTo>
                  <a:pt x="246826" y="47625"/>
                </a:lnTo>
                <a:cubicBezTo>
                  <a:pt x="249207" y="46831"/>
                  <a:pt x="251508" y="45736"/>
                  <a:pt x="253969" y="45244"/>
                </a:cubicBezTo>
                <a:cubicBezTo>
                  <a:pt x="264491" y="43140"/>
                  <a:pt x="285014" y="41425"/>
                  <a:pt x="294451" y="40481"/>
                </a:cubicBezTo>
                <a:lnTo>
                  <a:pt x="315882" y="33338"/>
                </a:lnTo>
                <a:cubicBezTo>
                  <a:pt x="318263" y="32544"/>
                  <a:pt x="320781" y="32079"/>
                  <a:pt x="323026" y="30956"/>
                </a:cubicBezTo>
                <a:cubicBezTo>
                  <a:pt x="326201" y="29369"/>
                  <a:pt x="329183" y="27316"/>
                  <a:pt x="332551" y="26194"/>
                </a:cubicBezTo>
                <a:cubicBezTo>
                  <a:pt x="337771" y="24454"/>
                  <a:pt x="357356" y="21970"/>
                  <a:pt x="361126" y="21431"/>
                </a:cubicBezTo>
                <a:cubicBezTo>
                  <a:pt x="365137" y="18757"/>
                  <a:pt x="372196" y="15374"/>
                  <a:pt x="373032" y="9525"/>
                </a:cubicBezTo>
                <a:cubicBezTo>
                  <a:pt x="373495" y="6285"/>
                  <a:pt x="371445" y="3175"/>
                  <a:pt x="370651" y="0"/>
                </a:cubicBezTo>
                <a:cubicBezTo>
                  <a:pt x="361126" y="794"/>
                  <a:pt x="351504" y="810"/>
                  <a:pt x="342076" y="2381"/>
                </a:cubicBezTo>
                <a:cubicBezTo>
                  <a:pt x="335192" y="3528"/>
                  <a:pt x="324662" y="8249"/>
                  <a:pt x="318263" y="11906"/>
                </a:cubicBezTo>
                <a:cubicBezTo>
                  <a:pt x="315778" y="13326"/>
                  <a:pt x="313799" y="15664"/>
                  <a:pt x="311119" y="16669"/>
                </a:cubicBezTo>
                <a:cubicBezTo>
                  <a:pt x="307329" y="18090"/>
                  <a:pt x="303213" y="18435"/>
                  <a:pt x="299213" y="19050"/>
                </a:cubicBezTo>
                <a:cubicBezTo>
                  <a:pt x="292888" y="20023"/>
                  <a:pt x="286498" y="20526"/>
                  <a:pt x="280163" y="21431"/>
                </a:cubicBezTo>
                <a:cubicBezTo>
                  <a:pt x="275383" y="22114"/>
                  <a:pt x="270699" y="23589"/>
                  <a:pt x="265876" y="23813"/>
                </a:cubicBezTo>
                <a:cubicBezTo>
                  <a:pt x="236528" y="25178"/>
                  <a:pt x="207138" y="25400"/>
                  <a:pt x="177769" y="26194"/>
                </a:cubicBezTo>
                <a:cubicBezTo>
                  <a:pt x="173007" y="26988"/>
                  <a:pt x="168261" y="27892"/>
                  <a:pt x="163482" y="28575"/>
                </a:cubicBezTo>
                <a:cubicBezTo>
                  <a:pt x="157147" y="29480"/>
                  <a:pt x="150744" y="29904"/>
                  <a:pt x="144432" y="30956"/>
                </a:cubicBezTo>
                <a:cubicBezTo>
                  <a:pt x="137243" y="32154"/>
                  <a:pt x="126958" y="35987"/>
                  <a:pt x="120619" y="38100"/>
                </a:cubicBezTo>
                <a:cubicBezTo>
                  <a:pt x="118238" y="38894"/>
                  <a:pt x="115911" y="39872"/>
                  <a:pt x="113476" y="40481"/>
                </a:cubicBezTo>
                <a:lnTo>
                  <a:pt x="94426" y="45244"/>
                </a:lnTo>
                <a:cubicBezTo>
                  <a:pt x="89663" y="50006"/>
                  <a:pt x="86805" y="58578"/>
                  <a:pt x="80138" y="59531"/>
                </a:cubicBezTo>
                <a:cubicBezTo>
                  <a:pt x="74582" y="60325"/>
                  <a:pt x="68991" y="60909"/>
                  <a:pt x="63469" y="61913"/>
                </a:cubicBezTo>
                <a:cubicBezTo>
                  <a:pt x="53227" y="63775"/>
                  <a:pt x="55732" y="64124"/>
                  <a:pt x="46801" y="66675"/>
                </a:cubicBezTo>
                <a:cubicBezTo>
                  <a:pt x="43654" y="67574"/>
                  <a:pt x="40451" y="68262"/>
                  <a:pt x="37276" y="69056"/>
                </a:cubicBezTo>
                <a:cubicBezTo>
                  <a:pt x="34895" y="70644"/>
                  <a:pt x="38863" y="66278"/>
                  <a:pt x="30132" y="73819"/>
                </a:cubicBezTo>
                <a:cubicBezTo>
                  <a:pt x="4585" y="96527"/>
                  <a:pt x="0" y="90043"/>
                  <a:pt x="18226" y="95250"/>
                </a:cubicBezTo>
                <a:cubicBezTo>
                  <a:pt x="20639" y="95939"/>
                  <a:pt x="22988" y="96837"/>
                  <a:pt x="25369" y="97631"/>
                </a:cubicBezTo>
                <a:cubicBezTo>
                  <a:pt x="41418" y="108331"/>
                  <a:pt x="33925" y="105430"/>
                  <a:pt x="68232" y="100013"/>
                </a:cubicBezTo>
                <a:cubicBezTo>
                  <a:pt x="75596" y="98850"/>
                  <a:pt x="78609" y="93284"/>
                  <a:pt x="84901" y="90488"/>
                </a:cubicBezTo>
                <a:cubicBezTo>
                  <a:pt x="89488" y="88449"/>
                  <a:pt x="94426" y="87313"/>
                  <a:pt x="99188" y="85725"/>
                </a:cubicBezTo>
                <a:lnTo>
                  <a:pt x="106332" y="83344"/>
                </a:lnTo>
                <a:lnTo>
                  <a:pt x="113476" y="78581"/>
                </a:ln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자유형 59"/>
          <p:cNvSpPr/>
          <p:nvPr/>
        </p:nvSpPr>
        <p:spPr>
          <a:xfrm>
            <a:off x="3313676" y="1450181"/>
            <a:ext cx="126501" cy="77188"/>
          </a:xfrm>
          <a:custGeom>
            <a:avLst/>
            <a:gdLst>
              <a:gd name="connsiteX0" fmla="*/ 60555 w 126501"/>
              <a:gd name="connsiteY0" fmla="*/ 14288 h 77188"/>
              <a:gd name="connsiteX1" fmla="*/ 46268 w 126501"/>
              <a:gd name="connsiteY1" fmla="*/ 23813 h 77188"/>
              <a:gd name="connsiteX2" fmla="*/ 39124 w 126501"/>
              <a:gd name="connsiteY2" fmla="*/ 28575 h 77188"/>
              <a:gd name="connsiteX3" fmla="*/ 5787 w 126501"/>
              <a:gd name="connsiteY3" fmla="*/ 40482 h 77188"/>
              <a:gd name="connsiteX4" fmla="*/ 1024 w 126501"/>
              <a:gd name="connsiteY4" fmla="*/ 47625 h 77188"/>
              <a:gd name="connsiteX5" fmla="*/ 10549 w 126501"/>
              <a:gd name="connsiteY5" fmla="*/ 59532 h 77188"/>
              <a:gd name="connsiteX6" fmla="*/ 24837 w 126501"/>
              <a:gd name="connsiteY6" fmla="*/ 64294 h 77188"/>
              <a:gd name="connsiteX7" fmla="*/ 39124 w 126501"/>
              <a:gd name="connsiteY7" fmla="*/ 69057 h 77188"/>
              <a:gd name="connsiteX8" fmla="*/ 46268 w 126501"/>
              <a:gd name="connsiteY8" fmla="*/ 71438 h 77188"/>
              <a:gd name="connsiteX9" fmla="*/ 53412 w 126501"/>
              <a:gd name="connsiteY9" fmla="*/ 73819 h 77188"/>
              <a:gd name="connsiteX10" fmla="*/ 98655 w 126501"/>
              <a:gd name="connsiteY10" fmla="*/ 71438 h 77188"/>
              <a:gd name="connsiteX11" fmla="*/ 93893 w 126501"/>
              <a:gd name="connsiteY11" fmla="*/ 57150 h 77188"/>
              <a:gd name="connsiteX12" fmla="*/ 103418 w 126501"/>
              <a:gd name="connsiteY12" fmla="*/ 33338 h 77188"/>
              <a:gd name="connsiteX13" fmla="*/ 110562 w 126501"/>
              <a:gd name="connsiteY13" fmla="*/ 30957 h 77188"/>
              <a:gd name="connsiteX14" fmla="*/ 117705 w 126501"/>
              <a:gd name="connsiteY14" fmla="*/ 7144 h 77188"/>
              <a:gd name="connsiteX15" fmla="*/ 103418 w 126501"/>
              <a:gd name="connsiteY15" fmla="*/ 2382 h 77188"/>
              <a:gd name="connsiteX16" fmla="*/ 96274 w 126501"/>
              <a:gd name="connsiteY16" fmla="*/ 0 h 77188"/>
              <a:gd name="connsiteX17" fmla="*/ 79605 w 126501"/>
              <a:gd name="connsiteY17" fmla="*/ 4763 h 77188"/>
              <a:gd name="connsiteX18" fmla="*/ 72462 w 126501"/>
              <a:gd name="connsiteY18" fmla="*/ 9525 h 77188"/>
              <a:gd name="connsiteX19" fmla="*/ 58174 w 126501"/>
              <a:gd name="connsiteY19" fmla="*/ 11907 h 77188"/>
              <a:gd name="connsiteX20" fmla="*/ 60555 w 126501"/>
              <a:gd name="connsiteY20" fmla="*/ 14288 h 7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6501" h="77188">
                <a:moveTo>
                  <a:pt x="60555" y="14288"/>
                </a:moveTo>
                <a:cubicBezTo>
                  <a:pt x="58571" y="16272"/>
                  <a:pt x="60051" y="16922"/>
                  <a:pt x="46268" y="23813"/>
                </a:cubicBezTo>
                <a:cubicBezTo>
                  <a:pt x="43708" y="25093"/>
                  <a:pt x="52221" y="22225"/>
                  <a:pt x="39124" y="28575"/>
                </a:cubicBezTo>
                <a:cubicBezTo>
                  <a:pt x="28012" y="32544"/>
                  <a:pt x="16341" y="35205"/>
                  <a:pt x="5787" y="40482"/>
                </a:cubicBezTo>
                <a:cubicBezTo>
                  <a:pt x="3227" y="41762"/>
                  <a:pt x="1495" y="44802"/>
                  <a:pt x="1024" y="47625"/>
                </a:cubicBezTo>
                <a:cubicBezTo>
                  <a:pt x="0" y="53769"/>
                  <a:pt x="6231" y="57613"/>
                  <a:pt x="10549" y="59532"/>
                </a:cubicBezTo>
                <a:cubicBezTo>
                  <a:pt x="15137" y="61571"/>
                  <a:pt x="20074" y="62707"/>
                  <a:pt x="24837" y="64294"/>
                </a:cubicBezTo>
                <a:lnTo>
                  <a:pt x="39124" y="69057"/>
                </a:lnTo>
                <a:lnTo>
                  <a:pt x="46268" y="71438"/>
                </a:lnTo>
                <a:lnTo>
                  <a:pt x="53412" y="73819"/>
                </a:lnTo>
                <a:cubicBezTo>
                  <a:pt x="68493" y="73025"/>
                  <a:pt x="84691" y="77188"/>
                  <a:pt x="98655" y="71438"/>
                </a:cubicBezTo>
                <a:cubicBezTo>
                  <a:pt x="103297" y="69527"/>
                  <a:pt x="93893" y="57150"/>
                  <a:pt x="93893" y="57150"/>
                </a:cubicBezTo>
                <a:cubicBezTo>
                  <a:pt x="95776" y="43971"/>
                  <a:pt x="92890" y="40356"/>
                  <a:pt x="103418" y="33338"/>
                </a:cubicBezTo>
                <a:cubicBezTo>
                  <a:pt x="105507" y="31946"/>
                  <a:pt x="108181" y="31751"/>
                  <a:pt x="110562" y="30957"/>
                </a:cubicBezTo>
                <a:cubicBezTo>
                  <a:pt x="113113" y="27131"/>
                  <a:pt x="126501" y="14683"/>
                  <a:pt x="117705" y="7144"/>
                </a:cubicBezTo>
                <a:cubicBezTo>
                  <a:pt x="113894" y="3877"/>
                  <a:pt x="108180" y="3969"/>
                  <a:pt x="103418" y="2382"/>
                </a:cubicBezTo>
                <a:lnTo>
                  <a:pt x="96274" y="0"/>
                </a:lnTo>
                <a:cubicBezTo>
                  <a:pt x="93227" y="762"/>
                  <a:pt x="83018" y="3057"/>
                  <a:pt x="79605" y="4763"/>
                </a:cubicBezTo>
                <a:cubicBezTo>
                  <a:pt x="77045" y="6043"/>
                  <a:pt x="75177" y="8620"/>
                  <a:pt x="72462" y="9525"/>
                </a:cubicBezTo>
                <a:cubicBezTo>
                  <a:pt x="67881" y="11052"/>
                  <a:pt x="62314" y="9423"/>
                  <a:pt x="58174" y="11907"/>
                </a:cubicBezTo>
                <a:cubicBezTo>
                  <a:pt x="56652" y="12820"/>
                  <a:pt x="62539" y="12304"/>
                  <a:pt x="60555" y="14288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자유형 63"/>
          <p:cNvSpPr/>
          <p:nvPr/>
        </p:nvSpPr>
        <p:spPr>
          <a:xfrm>
            <a:off x="2767013" y="1278731"/>
            <a:ext cx="188915" cy="100330"/>
          </a:xfrm>
          <a:custGeom>
            <a:avLst/>
            <a:gdLst>
              <a:gd name="connsiteX0" fmla="*/ 169068 w 188915"/>
              <a:gd name="connsiteY0" fmla="*/ 2382 h 100330"/>
              <a:gd name="connsiteX1" fmla="*/ 161925 w 188915"/>
              <a:gd name="connsiteY1" fmla="*/ 0 h 100330"/>
              <a:gd name="connsiteX2" fmla="*/ 133350 w 188915"/>
              <a:gd name="connsiteY2" fmla="*/ 4763 h 100330"/>
              <a:gd name="connsiteX3" fmla="*/ 128587 w 188915"/>
              <a:gd name="connsiteY3" fmla="*/ 19050 h 100330"/>
              <a:gd name="connsiteX4" fmla="*/ 114300 w 188915"/>
              <a:gd name="connsiteY4" fmla="*/ 28575 h 100330"/>
              <a:gd name="connsiteX5" fmla="*/ 107156 w 188915"/>
              <a:gd name="connsiteY5" fmla="*/ 35719 h 100330"/>
              <a:gd name="connsiteX6" fmla="*/ 97631 w 188915"/>
              <a:gd name="connsiteY6" fmla="*/ 40482 h 100330"/>
              <a:gd name="connsiteX7" fmla="*/ 83343 w 188915"/>
              <a:gd name="connsiteY7" fmla="*/ 50007 h 100330"/>
              <a:gd name="connsiteX8" fmla="*/ 21431 w 188915"/>
              <a:gd name="connsiteY8" fmla="*/ 52388 h 100330"/>
              <a:gd name="connsiteX9" fmla="*/ 14287 w 188915"/>
              <a:gd name="connsiteY9" fmla="*/ 54769 h 100330"/>
              <a:gd name="connsiteX10" fmla="*/ 0 w 188915"/>
              <a:gd name="connsiteY10" fmla="*/ 64294 h 100330"/>
              <a:gd name="connsiteX11" fmla="*/ 4762 w 188915"/>
              <a:gd name="connsiteY11" fmla="*/ 78582 h 100330"/>
              <a:gd name="connsiteX12" fmla="*/ 11906 w 188915"/>
              <a:gd name="connsiteY12" fmla="*/ 83344 h 100330"/>
              <a:gd name="connsiteX13" fmla="*/ 19050 w 188915"/>
              <a:gd name="connsiteY13" fmla="*/ 90488 h 100330"/>
              <a:gd name="connsiteX14" fmla="*/ 28575 w 188915"/>
              <a:gd name="connsiteY14" fmla="*/ 95250 h 100330"/>
              <a:gd name="connsiteX15" fmla="*/ 38100 w 188915"/>
              <a:gd name="connsiteY15" fmla="*/ 88107 h 100330"/>
              <a:gd name="connsiteX16" fmla="*/ 47625 w 188915"/>
              <a:gd name="connsiteY16" fmla="*/ 83344 h 100330"/>
              <a:gd name="connsiteX17" fmla="*/ 61912 w 188915"/>
              <a:gd name="connsiteY17" fmla="*/ 73819 h 100330"/>
              <a:gd name="connsiteX18" fmla="*/ 88106 w 188915"/>
              <a:gd name="connsiteY18" fmla="*/ 66675 h 100330"/>
              <a:gd name="connsiteX19" fmla="*/ 104775 w 188915"/>
              <a:gd name="connsiteY19" fmla="*/ 61913 h 100330"/>
              <a:gd name="connsiteX20" fmla="*/ 121443 w 188915"/>
              <a:gd name="connsiteY20" fmla="*/ 59532 h 100330"/>
              <a:gd name="connsiteX21" fmla="*/ 135731 w 188915"/>
              <a:gd name="connsiteY21" fmla="*/ 54769 h 100330"/>
              <a:gd name="connsiteX22" fmla="*/ 150018 w 188915"/>
              <a:gd name="connsiteY22" fmla="*/ 47625 h 100330"/>
              <a:gd name="connsiteX23" fmla="*/ 183356 w 188915"/>
              <a:gd name="connsiteY23" fmla="*/ 45244 h 100330"/>
              <a:gd name="connsiteX24" fmla="*/ 188118 w 188915"/>
              <a:gd name="connsiteY24" fmla="*/ 38100 h 100330"/>
              <a:gd name="connsiteX25" fmla="*/ 176212 w 188915"/>
              <a:gd name="connsiteY25" fmla="*/ 11907 h 100330"/>
              <a:gd name="connsiteX26" fmla="*/ 169068 w 188915"/>
              <a:gd name="connsiteY26" fmla="*/ 2382 h 100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88915" h="100330">
                <a:moveTo>
                  <a:pt x="169068" y="2382"/>
                </a:moveTo>
                <a:cubicBezTo>
                  <a:pt x="166687" y="398"/>
                  <a:pt x="164435" y="0"/>
                  <a:pt x="161925" y="0"/>
                </a:cubicBezTo>
                <a:cubicBezTo>
                  <a:pt x="145976" y="0"/>
                  <a:pt x="144527" y="1037"/>
                  <a:pt x="133350" y="4763"/>
                </a:cubicBezTo>
                <a:cubicBezTo>
                  <a:pt x="131762" y="9525"/>
                  <a:pt x="132764" y="16265"/>
                  <a:pt x="128587" y="19050"/>
                </a:cubicBezTo>
                <a:cubicBezTo>
                  <a:pt x="123825" y="22225"/>
                  <a:pt x="118347" y="24528"/>
                  <a:pt x="114300" y="28575"/>
                </a:cubicBezTo>
                <a:cubicBezTo>
                  <a:pt x="111919" y="30956"/>
                  <a:pt x="109896" y="33761"/>
                  <a:pt x="107156" y="35719"/>
                </a:cubicBezTo>
                <a:cubicBezTo>
                  <a:pt x="104267" y="37782"/>
                  <a:pt x="100675" y="38656"/>
                  <a:pt x="97631" y="40482"/>
                </a:cubicBezTo>
                <a:cubicBezTo>
                  <a:pt x="92723" y="43427"/>
                  <a:pt x="89063" y="49787"/>
                  <a:pt x="83343" y="50007"/>
                </a:cubicBezTo>
                <a:lnTo>
                  <a:pt x="21431" y="52388"/>
                </a:lnTo>
                <a:cubicBezTo>
                  <a:pt x="19050" y="53182"/>
                  <a:pt x="16481" y="53550"/>
                  <a:pt x="14287" y="54769"/>
                </a:cubicBezTo>
                <a:cubicBezTo>
                  <a:pt x="9284" y="57549"/>
                  <a:pt x="0" y="64294"/>
                  <a:pt x="0" y="64294"/>
                </a:cubicBezTo>
                <a:cubicBezTo>
                  <a:pt x="1587" y="69057"/>
                  <a:pt x="2101" y="74325"/>
                  <a:pt x="4762" y="78582"/>
                </a:cubicBezTo>
                <a:cubicBezTo>
                  <a:pt x="6279" y="81009"/>
                  <a:pt x="9707" y="81512"/>
                  <a:pt x="11906" y="83344"/>
                </a:cubicBezTo>
                <a:cubicBezTo>
                  <a:pt x="14493" y="85500"/>
                  <a:pt x="16669" y="88107"/>
                  <a:pt x="19050" y="90488"/>
                </a:cubicBezTo>
                <a:cubicBezTo>
                  <a:pt x="21590" y="98109"/>
                  <a:pt x="19684" y="100330"/>
                  <a:pt x="28575" y="95250"/>
                </a:cubicBezTo>
                <a:cubicBezTo>
                  <a:pt x="32021" y="93281"/>
                  <a:pt x="34735" y="90210"/>
                  <a:pt x="38100" y="88107"/>
                </a:cubicBezTo>
                <a:cubicBezTo>
                  <a:pt x="41110" y="86226"/>
                  <a:pt x="44581" y="85170"/>
                  <a:pt x="47625" y="83344"/>
                </a:cubicBezTo>
                <a:cubicBezTo>
                  <a:pt x="52533" y="80399"/>
                  <a:pt x="56482" y="75629"/>
                  <a:pt x="61912" y="73819"/>
                </a:cubicBezTo>
                <a:cubicBezTo>
                  <a:pt x="92565" y="63603"/>
                  <a:pt x="61180" y="73407"/>
                  <a:pt x="88106" y="66675"/>
                </a:cubicBezTo>
                <a:cubicBezTo>
                  <a:pt x="101697" y="63277"/>
                  <a:pt x="88458" y="64880"/>
                  <a:pt x="104775" y="61913"/>
                </a:cubicBezTo>
                <a:cubicBezTo>
                  <a:pt x="110297" y="60909"/>
                  <a:pt x="115887" y="60326"/>
                  <a:pt x="121443" y="59532"/>
                </a:cubicBezTo>
                <a:cubicBezTo>
                  <a:pt x="126206" y="57944"/>
                  <a:pt x="131554" y="57554"/>
                  <a:pt x="135731" y="54769"/>
                </a:cubicBezTo>
                <a:cubicBezTo>
                  <a:pt x="140544" y="51561"/>
                  <a:pt x="144036" y="48329"/>
                  <a:pt x="150018" y="47625"/>
                </a:cubicBezTo>
                <a:cubicBezTo>
                  <a:pt x="161083" y="46323"/>
                  <a:pt x="172243" y="46038"/>
                  <a:pt x="183356" y="45244"/>
                </a:cubicBezTo>
                <a:cubicBezTo>
                  <a:pt x="184943" y="42863"/>
                  <a:pt x="187763" y="40940"/>
                  <a:pt x="188118" y="38100"/>
                </a:cubicBezTo>
                <a:cubicBezTo>
                  <a:pt x="188915" y="31724"/>
                  <a:pt x="181900" y="13804"/>
                  <a:pt x="176212" y="11907"/>
                </a:cubicBezTo>
                <a:cubicBezTo>
                  <a:pt x="166938" y="8815"/>
                  <a:pt x="171449" y="4366"/>
                  <a:pt x="169068" y="2382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7" name="자유형 66"/>
          <p:cNvSpPr/>
          <p:nvPr/>
        </p:nvSpPr>
        <p:spPr>
          <a:xfrm>
            <a:off x="2969339" y="1270835"/>
            <a:ext cx="152479" cy="36471"/>
          </a:xfrm>
          <a:custGeom>
            <a:avLst/>
            <a:gdLst>
              <a:gd name="connsiteX0" fmla="*/ 97711 w 152479"/>
              <a:gd name="connsiteY0" fmla="*/ 7896 h 36471"/>
              <a:gd name="connsiteX1" fmla="*/ 47705 w 152479"/>
              <a:gd name="connsiteY1" fmla="*/ 12659 h 36471"/>
              <a:gd name="connsiteX2" fmla="*/ 40561 w 152479"/>
              <a:gd name="connsiteY2" fmla="*/ 15040 h 36471"/>
              <a:gd name="connsiteX3" fmla="*/ 2461 w 152479"/>
              <a:gd name="connsiteY3" fmla="*/ 10278 h 36471"/>
              <a:gd name="connsiteX4" fmla="*/ 80 w 152479"/>
              <a:gd name="connsiteY4" fmla="*/ 17421 h 36471"/>
              <a:gd name="connsiteX5" fmla="*/ 2461 w 152479"/>
              <a:gd name="connsiteY5" fmla="*/ 24565 h 36471"/>
              <a:gd name="connsiteX6" fmla="*/ 9605 w 152479"/>
              <a:gd name="connsiteY6" fmla="*/ 26946 h 36471"/>
              <a:gd name="connsiteX7" fmla="*/ 16749 w 152479"/>
              <a:gd name="connsiteY7" fmla="*/ 31709 h 36471"/>
              <a:gd name="connsiteX8" fmla="*/ 28655 w 152479"/>
              <a:gd name="connsiteY8" fmla="*/ 36471 h 36471"/>
              <a:gd name="connsiteX9" fmla="*/ 111999 w 152479"/>
              <a:gd name="connsiteY9" fmla="*/ 34090 h 36471"/>
              <a:gd name="connsiteX10" fmla="*/ 128667 w 152479"/>
              <a:gd name="connsiteY10" fmla="*/ 31709 h 36471"/>
              <a:gd name="connsiteX11" fmla="*/ 142955 w 152479"/>
              <a:gd name="connsiteY11" fmla="*/ 26946 h 36471"/>
              <a:gd name="connsiteX12" fmla="*/ 147717 w 152479"/>
              <a:gd name="connsiteY12" fmla="*/ 12659 h 36471"/>
              <a:gd name="connsiteX13" fmla="*/ 104855 w 152479"/>
              <a:gd name="connsiteY13" fmla="*/ 5515 h 36471"/>
              <a:gd name="connsiteX14" fmla="*/ 97711 w 152479"/>
              <a:gd name="connsiteY14" fmla="*/ 7896 h 36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52479" h="36471">
                <a:moveTo>
                  <a:pt x="97711" y="7896"/>
                </a:moveTo>
                <a:cubicBezTo>
                  <a:pt x="88186" y="9087"/>
                  <a:pt x="64455" y="8937"/>
                  <a:pt x="47705" y="12659"/>
                </a:cubicBezTo>
                <a:cubicBezTo>
                  <a:pt x="45255" y="13203"/>
                  <a:pt x="42942" y="14246"/>
                  <a:pt x="40561" y="15040"/>
                </a:cubicBezTo>
                <a:cubicBezTo>
                  <a:pt x="35915" y="14376"/>
                  <a:pt x="4962" y="9778"/>
                  <a:pt x="2461" y="10278"/>
                </a:cubicBezTo>
                <a:cubicBezTo>
                  <a:pt x="0" y="10770"/>
                  <a:pt x="874" y="15040"/>
                  <a:pt x="80" y="17421"/>
                </a:cubicBezTo>
                <a:cubicBezTo>
                  <a:pt x="874" y="19802"/>
                  <a:pt x="686" y="22790"/>
                  <a:pt x="2461" y="24565"/>
                </a:cubicBezTo>
                <a:cubicBezTo>
                  <a:pt x="4236" y="26340"/>
                  <a:pt x="7360" y="25823"/>
                  <a:pt x="9605" y="26946"/>
                </a:cubicBezTo>
                <a:cubicBezTo>
                  <a:pt x="12165" y="28226"/>
                  <a:pt x="14189" y="30429"/>
                  <a:pt x="16749" y="31709"/>
                </a:cubicBezTo>
                <a:cubicBezTo>
                  <a:pt x="20572" y="33621"/>
                  <a:pt x="24686" y="34884"/>
                  <a:pt x="28655" y="36471"/>
                </a:cubicBezTo>
                <a:lnTo>
                  <a:pt x="111999" y="34090"/>
                </a:lnTo>
                <a:cubicBezTo>
                  <a:pt x="117605" y="33823"/>
                  <a:pt x="123198" y="32971"/>
                  <a:pt x="128667" y="31709"/>
                </a:cubicBezTo>
                <a:cubicBezTo>
                  <a:pt x="133559" y="30580"/>
                  <a:pt x="142955" y="26946"/>
                  <a:pt x="142955" y="26946"/>
                </a:cubicBezTo>
                <a:cubicBezTo>
                  <a:pt x="144542" y="22184"/>
                  <a:pt x="152479" y="14247"/>
                  <a:pt x="147717" y="12659"/>
                </a:cubicBezTo>
                <a:cubicBezTo>
                  <a:pt x="124363" y="4873"/>
                  <a:pt x="138433" y="8313"/>
                  <a:pt x="104855" y="5515"/>
                </a:cubicBezTo>
                <a:cubicBezTo>
                  <a:pt x="88308" y="0"/>
                  <a:pt x="107236" y="6705"/>
                  <a:pt x="97711" y="7896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163296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테마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171</TotalTime>
  <Words>0</Words>
  <Application>Microsoft Office PowerPoint</Application>
  <PresentationFormat>사용자 지정</PresentationFormat>
  <Paragraphs>0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김혜지</dc:creator>
  <cp:lastModifiedBy>user</cp:lastModifiedBy>
  <cp:revision>30</cp:revision>
  <dcterms:created xsi:type="dcterms:W3CDTF">2024-10-17T03:57:41Z</dcterms:created>
  <dcterms:modified xsi:type="dcterms:W3CDTF">2025-12-16T00:44:45Z</dcterms:modified>
</cp:coreProperties>
</file>